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7.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8.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9.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4027" r:id="rId2"/>
    <p:sldMasterId id="2147484099" r:id="rId3"/>
    <p:sldMasterId id="2147486128" r:id="rId4"/>
    <p:sldMasterId id="2147486140" r:id="rId5"/>
    <p:sldMasterId id="2147486152" r:id="rId6"/>
    <p:sldMasterId id="2147486164" r:id="rId7"/>
    <p:sldMasterId id="2147486176" r:id="rId8"/>
    <p:sldMasterId id="2147486188" r:id="rId9"/>
    <p:sldMasterId id="2147486200" r:id="rId10"/>
    <p:sldMasterId id="2147486212" r:id="rId11"/>
    <p:sldMasterId id="2147486224" r:id="rId12"/>
    <p:sldMasterId id="2147486226" r:id="rId13"/>
    <p:sldMasterId id="2147486238" r:id="rId14"/>
    <p:sldMasterId id="2147486250" r:id="rId15"/>
    <p:sldMasterId id="2147486262" r:id="rId16"/>
    <p:sldMasterId id="2147486274" r:id="rId17"/>
    <p:sldMasterId id="2147486286" r:id="rId18"/>
    <p:sldMasterId id="2147486298" r:id="rId19"/>
    <p:sldMasterId id="2147486310" r:id="rId20"/>
  </p:sldMasterIdLst>
  <p:notesMasterIdLst>
    <p:notesMasterId r:id="rId78"/>
  </p:notesMasterIdLst>
  <p:sldIdLst>
    <p:sldId id="256" r:id="rId21"/>
    <p:sldId id="593" r:id="rId22"/>
    <p:sldId id="594" r:id="rId23"/>
    <p:sldId id="595" r:id="rId24"/>
    <p:sldId id="596" r:id="rId25"/>
    <p:sldId id="597" r:id="rId26"/>
    <p:sldId id="598" r:id="rId27"/>
    <p:sldId id="599" r:id="rId28"/>
    <p:sldId id="600" r:id="rId29"/>
    <p:sldId id="601" r:id="rId30"/>
    <p:sldId id="602" r:id="rId31"/>
    <p:sldId id="603" r:id="rId32"/>
    <p:sldId id="604" r:id="rId33"/>
    <p:sldId id="605" r:id="rId34"/>
    <p:sldId id="606" r:id="rId35"/>
    <p:sldId id="607" r:id="rId36"/>
    <p:sldId id="608" r:id="rId37"/>
    <p:sldId id="347" r:id="rId38"/>
    <p:sldId id="610" r:id="rId39"/>
    <p:sldId id="611" r:id="rId40"/>
    <p:sldId id="612" r:id="rId41"/>
    <p:sldId id="613" r:id="rId42"/>
    <p:sldId id="614" r:id="rId43"/>
    <p:sldId id="615" r:id="rId44"/>
    <p:sldId id="616" r:id="rId45"/>
    <p:sldId id="617" r:id="rId46"/>
    <p:sldId id="618" r:id="rId47"/>
    <p:sldId id="619" r:id="rId48"/>
    <p:sldId id="620" r:id="rId49"/>
    <p:sldId id="621" r:id="rId50"/>
    <p:sldId id="622" r:id="rId51"/>
    <p:sldId id="623" r:id="rId52"/>
    <p:sldId id="624" r:id="rId53"/>
    <p:sldId id="625" r:id="rId54"/>
    <p:sldId id="626" r:id="rId55"/>
    <p:sldId id="627" r:id="rId56"/>
    <p:sldId id="628" r:id="rId57"/>
    <p:sldId id="629" r:id="rId58"/>
    <p:sldId id="5209" r:id="rId59"/>
    <p:sldId id="631" r:id="rId60"/>
    <p:sldId id="632" r:id="rId61"/>
    <p:sldId id="633" r:id="rId62"/>
    <p:sldId id="634" r:id="rId63"/>
    <p:sldId id="635" r:id="rId64"/>
    <p:sldId id="636" r:id="rId65"/>
    <p:sldId id="637" r:id="rId66"/>
    <p:sldId id="638" r:id="rId67"/>
    <p:sldId id="639" r:id="rId68"/>
    <p:sldId id="640" r:id="rId69"/>
    <p:sldId id="641" r:id="rId70"/>
    <p:sldId id="642" r:id="rId71"/>
    <p:sldId id="643" r:id="rId72"/>
    <p:sldId id="644" r:id="rId73"/>
    <p:sldId id="645" r:id="rId74"/>
    <p:sldId id="646" r:id="rId75"/>
    <p:sldId id="492" r:id="rId76"/>
    <p:sldId id="464" r:id="rId7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0000"/>
    <a:srgbClr val="800080"/>
    <a:srgbClr val="000000"/>
    <a:srgbClr val="FFFFFF"/>
    <a:srgbClr val="570059"/>
    <a:srgbClr val="330066"/>
    <a:srgbClr val="FFA9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36"/>
    <p:restoredTop sz="85722" autoAdjust="0"/>
  </p:normalViewPr>
  <p:slideViewPr>
    <p:cSldViewPr>
      <p:cViewPr varScale="1">
        <p:scale>
          <a:sx n="133" d="100"/>
          <a:sy n="133" d="100"/>
        </p:scale>
        <p:origin x="1080" y="184"/>
      </p:cViewPr>
      <p:guideLst>
        <p:guide orient="horz" pos="2160"/>
        <p:guide pos="2880"/>
      </p:guideLst>
    </p:cSldViewPr>
  </p:slideViewPr>
  <p:outlineViewPr>
    <p:cViewPr>
      <p:scale>
        <a:sx n="33" d="100"/>
        <a:sy n="33" d="100"/>
      </p:scale>
      <p:origin x="0" y="1496"/>
    </p:cViewPr>
  </p:outlineViewPr>
  <p:notesTextViewPr>
    <p:cViewPr>
      <p:scale>
        <a:sx n="100" d="100"/>
        <a:sy n="100" d="100"/>
      </p:scale>
      <p:origin x="0" y="0"/>
    </p:cViewPr>
  </p:notesTextViewPr>
  <p:sorterViewPr>
    <p:cViewPr>
      <p:scale>
        <a:sx n="50" d="100"/>
        <a:sy n="50" d="100"/>
      </p:scale>
      <p:origin x="0" y="25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2345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24221710-1788-7546-99DB-EDAC7DDCFF11}" type="slidenum">
              <a:rPr lang="en-US"/>
              <a:pPr>
                <a:defRPr/>
              </a:pPr>
              <a:t>‹#›</a:t>
            </a:fld>
            <a:endParaRPr lang="en-US"/>
          </a:p>
        </p:txBody>
      </p:sp>
    </p:spTree>
    <p:extLst>
      <p:ext uri="{BB962C8B-B14F-4D97-AF65-F5344CB8AC3E}">
        <p14:creationId xmlns:p14="http://schemas.microsoft.com/office/powerpoint/2010/main" val="2312707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971F615-72CA-5341-AF54-020DCDE80116}" type="slidenum">
              <a:rPr lang="en-US" sz="1200"/>
              <a:pPr/>
              <a:t>1</a:t>
            </a:fld>
            <a:endParaRPr lang="en-US" sz="1200"/>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1EA978-C162-1E4B-B930-C3D285031611}"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54978" name="Rectangle 2"/>
          <p:cNvSpPr>
            <a:spLocks noGrp="1" noRot="1" noChangeAspect="1" noChangeArrowheads="1"/>
          </p:cNvSpPr>
          <p:nvPr>
            <p:ph type="sldImg"/>
          </p:nvPr>
        </p:nvSpPr>
        <p:spPr>
          <a:solidFill>
            <a:srgbClr val="FFFFFF"/>
          </a:solidFill>
          <a:ln/>
        </p:spPr>
      </p:sp>
      <p:sp>
        <p:nvSpPr>
          <p:cNvPr id="25497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Let</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read it.</a:t>
            </a:r>
          </a:p>
          <a:p>
            <a:pPr eaLnBrk="1" hangingPunct="1"/>
            <a:r>
              <a:rPr lang="en-US" sz="1200" kern="1200" dirty="0">
                <a:solidFill>
                  <a:schemeClr val="tx1"/>
                </a:solidFill>
                <a:effectLst/>
                <a:latin typeface="Arial" charset="0"/>
                <a:ea typeface="ＭＳ Ｐゴシック" charset="0"/>
                <a:cs typeface="ＭＳ Ｐゴシック" charset="0"/>
              </a:rPr>
              <a:t>• God places the responsibility to reconcile on </a:t>
            </a:r>
            <a:r>
              <a:rPr lang="en-US" sz="1200" i="1" kern="1200" dirty="0">
                <a:solidFill>
                  <a:schemeClr val="tx1"/>
                </a:solidFill>
                <a:effectLst/>
                <a:latin typeface="Arial" charset="0"/>
                <a:ea typeface="ＭＳ Ｐゴシック" charset="0"/>
                <a:cs typeface="ＭＳ Ｐゴシック" charset="0"/>
              </a:rPr>
              <a:t>you</a:t>
            </a:r>
            <a:r>
              <a:rPr lang="en-US" sz="1200" kern="1200" dirty="0">
                <a:solidFill>
                  <a:schemeClr val="tx1"/>
                </a:solidFill>
                <a:effectLst/>
                <a:latin typeface="Arial" charset="0"/>
                <a:ea typeface="ＭＳ Ｐゴシック" charset="0"/>
                <a:cs typeface="ＭＳ Ｐゴシック" charset="0"/>
              </a:rPr>
              <a:t> if you are the </a:t>
            </a:r>
            <a:r>
              <a:rPr lang="en-US" sz="1200" i="1" kern="1200" dirty="0">
                <a:solidFill>
                  <a:schemeClr val="tx1"/>
                </a:solidFill>
                <a:effectLst/>
                <a:latin typeface="Arial" charset="0"/>
                <a:ea typeface="ＭＳ Ｐゴシック" charset="0"/>
                <a:cs typeface="ＭＳ Ｐゴシック" charset="0"/>
              </a:rPr>
              <a:t>offender</a:t>
            </a:r>
            <a:r>
              <a:rPr lang="en-US" sz="1200" kern="1200" dirty="0">
                <a:solidFill>
                  <a:schemeClr val="tx1"/>
                </a:solidFill>
                <a:effectLst/>
                <a:latin typeface="Arial" charset="0"/>
                <a:ea typeface="ＭＳ Ｐゴシック" charset="0"/>
                <a:cs typeface="ＭＳ Ｐゴシック" charset="0"/>
              </a:rPr>
              <a:t>.</a:t>
            </a:r>
            <a:r>
              <a:rPr lang="en-SG" dirty="0">
                <a:effectLst/>
              </a:rPr>
              <a:t> </a:t>
            </a:r>
          </a:p>
          <a:p>
            <a:pPr eaLnBrk="1" hangingPunct="1"/>
            <a:r>
              <a:rPr lang="en-SG" dirty="0">
                <a:effectLst/>
              </a:rPr>
              <a:t>• First, reconcile! Then offer your gift.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740800-A92E-874F-A6AF-BC431D5DF70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57026" name="Rectangle 2"/>
          <p:cNvSpPr>
            <a:spLocks noGrp="1" noRot="1" noChangeAspect="1" noChangeArrowheads="1"/>
          </p:cNvSpPr>
          <p:nvPr>
            <p:ph type="sldImg"/>
          </p:nvPr>
        </p:nvSpPr>
        <p:spPr>
          <a:solidFill>
            <a:srgbClr val="FFFFFF"/>
          </a:solidFill>
          <a:ln/>
        </p:spPr>
      </p:sp>
      <p:sp>
        <p:nvSpPr>
          <p:cNvPr id="2570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The last I checked, believers weren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offering up sacrifices at the altar.  </a:t>
            </a:r>
          </a:p>
          <a:p>
            <a:pPr eaLnBrk="1" hangingPunct="1"/>
            <a:r>
              <a:rPr lang="en-US" sz="1200" kern="1200" dirty="0">
                <a:solidFill>
                  <a:schemeClr val="tx1"/>
                </a:solidFill>
                <a:effectLst/>
                <a:latin typeface="Arial" charset="0"/>
                <a:ea typeface="ＭＳ Ｐゴシック" charset="0"/>
                <a:cs typeface="ＭＳ Ｐゴシック" charset="0"/>
              </a:rPr>
              <a:t>• So what does the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altar</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refer to today?</a:t>
            </a:r>
            <a:r>
              <a:rPr lang="en-SG" dirty="0">
                <a:effectLst/>
              </a:rPr>
              <a:t>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5FA4A17-18B4-8844-9E20-DE2F48D3174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59074" name="Rectangle 2"/>
          <p:cNvSpPr>
            <a:spLocks noGrp="1" noRot="1" noChangeAspect="1" noChangeArrowheads="1"/>
          </p:cNvSpPr>
          <p:nvPr>
            <p:ph type="sldImg"/>
          </p:nvPr>
        </p:nvSpPr>
        <p:spPr>
          <a:solidFill>
            <a:srgbClr val="FFFFFF"/>
          </a:solidFill>
          <a:ln/>
        </p:spPr>
      </p:sp>
      <p:sp>
        <p:nvSpPr>
          <p:cNvPr id="25907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At the very least, it refers to the Lord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table—a sign of our fellowship &amp; unity</a:t>
            </a:r>
            <a:r>
              <a:rPr lang="en-SG" sz="1200" kern="1200" dirty="0">
                <a:solidFill>
                  <a:schemeClr val="tx1"/>
                </a:solidFill>
                <a:effectLst/>
                <a:latin typeface="Arial" charset="0"/>
                <a:ea typeface="ＭＳ Ｐゴシック" charset="0"/>
                <a:cs typeface="ＭＳ Ｐゴシック" charset="0"/>
              </a:rPr>
              <a:t>—so</a:t>
            </a:r>
            <a:r>
              <a:rPr lang="en-SG" sz="1200" kern="1200" baseline="0" dirty="0">
                <a:solidFill>
                  <a:schemeClr val="tx1"/>
                </a:solidFill>
                <a:effectLst/>
                <a:latin typeface="Arial" charset="0"/>
                <a:ea typeface="ＭＳ Ｐゴシック" charset="0"/>
                <a:cs typeface="ＭＳ Ｐゴシック" charset="0"/>
              </a:rPr>
              <a:t> don</a:t>
            </a:r>
            <a:r>
              <a:rPr lang="mr-IN" sz="1200" kern="1200" baseline="0" dirty="0">
                <a:solidFill>
                  <a:schemeClr val="tx1"/>
                </a:solidFill>
                <a:effectLst/>
                <a:latin typeface="Arial" charset="0"/>
                <a:ea typeface="ＭＳ Ｐゴシック" charset="0"/>
                <a:cs typeface="ＭＳ Ｐゴシック" charset="0"/>
              </a:rPr>
              <a:t>'</a:t>
            </a:r>
            <a:r>
              <a:rPr lang="en-SG" sz="1200" kern="1200" baseline="0" dirty="0">
                <a:solidFill>
                  <a:schemeClr val="tx1"/>
                </a:solidFill>
                <a:effectLst/>
                <a:latin typeface="Arial" charset="0"/>
                <a:ea typeface="ＭＳ Ｐゴシック" charset="0"/>
                <a:cs typeface="ＭＳ Ｐゴシック" charset="0"/>
              </a:rPr>
              <a:t>t take the Supper when in conflict with another believer.</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05A831-82CF-5146-AB86-F3E14555B17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3170" name="Rectangle 2"/>
          <p:cNvSpPr>
            <a:spLocks noGrp="1" noRot="1" noChangeAspect="1" noChangeArrowheads="1"/>
          </p:cNvSpPr>
          <p:nvPr>
            <p:ph type="sldImg"/>
          </p:nvPr>
        </p:nvSpPr>
        <p:spPr>
          <a:solidFill>
            <a:srgbClr val="FFFFFF"/>
          </a:solidFill>
          <a:ln/>
        </p:spPr>
      </p:sp>
      <p:sp>
        <p:nvSpPr>
          <p:cNvPr id="26317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However, in some situations, you are the </a:t>
            </a:r>
            <a:r>
              <a:rPr lang="en-US" sz="1200" i="1" kern="1200" dirty="0">
                <a:solidFill>
                  <a:schemeClr val="tx1"/>
                </a:solidFill>
                <a:effectLst/>
                <a:latin typeface="Arial" charset="0"/>
                <a:ea typeface="ＭＳ Ｐゴシック" charset="0"/>
                <a:cs typeface="ＭＳ Ｐゴシック" charset="0"/>
              </a:rPr>
              <a:t>offended</a:t>
            </a:r>
            <a:r>
              <a:rPr lang="en-US" sz="1200" kern="1200" dirty="0">
                <a:solidFill>
                  <a:schemeClr val="tx1"/>
                </a:solidFill>
                <a:effectLst/>
                <a:latin typeface="Arial" charset="0"/>
                <a:ea typeface="ＭＳ Ｐゴシック" charset="0"/>
                <a:cs typeface="ＭＳ Ｐゴシック" charset="0"/>
              </a:rPr>
              <a:t>.  The other person is guilty of sin.  Every church eventually encounters problems with believers living in sin.  In these cases a loving body will restore them to 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holiness</a:t>
            </a:r>
            <a:r>
              <a:rPr lang="en-SG" sz="1200" kern="1200" dirty="0">
                <a:solidFill>
                  <a:schemeClr val="tx1"/>
                </a:solidFill>
                <a:effectLst/>
                <a:latin typeface="Arial" charset="0"/>
                <a:ea typeface="ＭＳ Ｐゴシック" charset="0"/>
                <a:cs typeface="ＭＳ Ｐゴシック" charset="0"/>
              </a:rPr>
              <a: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8CD41B-F14B-8549-AF57-12F3EC31655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65218" name="Rectangle 2"/>
          <p:cNvSpPr>
            <a:spLocks noGrp="1" noRot="1" noChangeAspect="1" noChangeArrowheads="1"/>
          </p:cNvSpPr>
          <p:nvPr>
            <p:ph type="sldImg"/>
          </p:nvPr>
        </p:nvSpPr>
        <p:spPr>
          <a:solidFill>
            <a:srgbClr val="FFFFFF"/>
          </a:solidFill>
          <a:ln/>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So </a:t>
            </a:r>
            <a:r>
              <a:rPr lang="en-US" sz="1200" i="1" kern="1200" dirty="0">
                <a:solidFill>
                  <a:schemeClr val="tx1"/>
                </a:solidFill>
                <a:effectLst/>
                <a:latin typeface="Arial" charset="0"/>
                <a:ea typeface="ＭＳ Ｐゴシック" charset="0"/>
                <a:cs typeface="ＭＳ Ｐゴシック" charset="0"/>
              </a:rPr>
              <a:t>how</a:t>
            </a:r>
            <a:r>
              <a:rPr lang="en-US" sz="1200" kern="1200" dirty="0">
                <a:solidFill>
                  <a:schemeClr val="tx1"/>
                </a:solidFill>
                <a:effectLst/>
                <a:latin typeface="Arial" charset="0"/>
                <a:ea typeface="ＭＳ Ｐゴシック" charset="0"/>
                <a:cs typeface="ＭＳ Ｐゴシック" charset="0"/>
              </a:rPr>
              <a:t> do we </a:t>
            </a:r>
            <a:r>
              <a:rPr lang="en-US" sz="1200" u="sng" kern="1200" dirty="0">
                <a:solidFill>
                  <a:schemeClr val="tx1"/>
                </a:solidFill>
                <a:effectLst/>
                <a:latin typeface="Arial" charset="0"/>
                <a:ea typeface="ＭＳ Ｐゴシック" charset="0"/>
                <a:cs typeface="ＭＳ Ｐゴシック" charset="0"/>
              </a:rPr>
              <a:t>restore</a:t>
            </a:r>
            <a:r>
              <a:rPr lang="en-US" sz="1200" kern="1200" dirty="0">
                <a:solidFill>
                  <a:schemeClr val="tx1"/>
                </a:solidFill>
                <a:effectLst/>
                <a:latin typeface="Arial" charset="0"/>
                <a:ea typeface="ＭＳ Ｐゴシック" charset="0"/>
                <a:cs typeface="ＭＳ Ｐゴシック" charset="0"/>
              </a:rPr>
              <a:t> sinning Christians properly? When someone goes astray from 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will, what process do we use to bring that person back?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3AF3A82-551D-7944-BF47-775A0015F8B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7266" name="Rectangle 2"/>
          <p:cNvSpPr>
            <a:spLocks noGrp="1" noRot="1" noChangeAspect="1" noChangeArrowheads="1"/>
          </p:cNvSpPr>
          <p:nvPr>
            <p:ph type="sldImg"/>
          </p:nvPr>
        </p:nvSpPr>
        <p:spPr>
          <a:solidFill>
            <a:srgbClr val="FFFFFF"/>
          </a:solidFill>
          <a:ln/>
        </p:spPr>
      </p:sp>
      <p:sp>
        <p:nvSpPr>
          <p:cNvPr id="2672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Why am I talking about resolving relational problems now?</a:t>
            </a:r>
            <a:r>
              <a:rPr lang="en-SG" dirty="0">
                <a:effectLst/>
              </a:rPr>
              <a:t> </a:t>
            </a:r>
          </a:p>
          <a:p>
            <a:pPr eaLnBrk="1" hangingPunct="1"/>
            <a:r>
              <a:rPr lang="en-US" sz="1200" kern="1200" dirty="0">
                <a:solidFill>
                  <a:schemeClr val="tx1"/>
                </a:solidFill>
                <a:effectLst/>
                <a:latin typeface="Arial" charset="0"/>
                <a:ea typeface="ＭＳ Ｐゴシック" charset="0"/>
                <a:cs typeface="ＭＳ Ｐゴシック" charset="0"/>
              </a:rPr>
              <a:t>I just know that issues surface in </a:t>
            </a:r>
            <a:r>
              <a:rPr lang="en-US" sz="1200" i="1" kern="1200" dirty="0">
                <a:solidFill>
                  <a:schemeClr val="tx1"/>
                </a:solidFill>
                <a:effectLst/>
                <a:latin typeface="Arial" charset="0"/>
                <a:ea typeface="ＭＳ Ｐゴシック" charset="0"/>
                <a:cs typeface="ＭＳ Ｐゴシック" charset="0"/>
              </a:rPr>
              <a:t>every</a:t>
            </a:r>
            <a:r>
              <a:rPr lang="en-US" sz="1200" kern="1200" dirty="0">
                <a:solidFill>
                  <a:schemeClr val="tx1"/>
                </a:solidFill>
                <a:effectLst/>
                <a:latin typeface="Arial" charset="0"/>
                <a:ea typeface="ＭＳ Ｐゴシック" charset="0"/>
                <a:cs typeface="ＭＳ Ｐゴシック" charset="0"/>
              </a:rPr>
              <a:t> relationship, including ours.  At some point, I will offend you and you will offend me.  So what should we do?</a:t>
            </a:r>
            <a:r>
              <a:rPr lang="en-SG" dirty="0">
                <a:effectLst/>
              </a:rPr>
              <a:t> </a:t>
            </a:r>
            <a:endParaRPr lang="en-US" dirty="0">
              <a:latin typeface="Times New Roman" charset="0"/>
            </a:endParaRPr>
          </a:p>
          <a:p>
            <a:pPr eaLnBrk="1" hangingPunct="1"/>
            <a:r>
              <a:rPr lang="en-US" sz="1200" kern="1200" dirty="0">
                <a:solidFill>
                  <a:schemeClr val="tx1"/>
                </a:solidFill>
                <a:effectLst/>
                <a:latin typeface="Arial" charset="0"/>
                <a:ea typeface="ＭＳ Ｐゴシック" charset="0"/>
                <a:cs typeface="ＭＳ Ｐゴシック" charset="0"/>
              </a:rPr>
              <a:t>This doesn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just refer to marriage or serious sins—it</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any kind of sin that can hurt </a:t>
            </a:r>
            <a:r>
              <a:rPr lang="en-US" sz="1200" i="1" kern="1200" dirty="0">
                <a:solidFill>
                  <a:schemeClr val="tx1"/>
                </a:solidFill>
                <a:effectLst/>
                <a:latin typeface="Arial" charset="0"/>
                <a:ea typeface="ＭＳ Ｐゴシック" charset="0"/>
                <a:cs typeface="ＭＳ Ｐゴシック" charset="0"/>
              </a:rPr>
              <a:t>any</a:t>
            </a:r>
            <a:r>
              <a:rPr lang="en-US" sz="1200" kern="1200" dirty="0">
                <a:solidFill>
                  <a:schemeClr val="tx1"/>
                </a:solidFill>
                <a:effectLst/>
                <a:latin typeface="Arial" charset="0"/>
                <a:ea typeface="ＭＳ Ｐゴシック" charset="0"/>
                <a:cs typeface="ＭＳ Ｐゴシック" charset="0"/>
              </a:rPr>
              <a:t> relationship among believers</a:t>
            </a:r>
            <a:r>
              <a:rPr lang="en-SG" sz="1200" kern="1200" dirty="0">
                <a:solidFill>
                  <a:schemeClr val="tx1"/>
                </a:solidFill>
                <a:effectLst/>
                <a:latin typeface="Arial" charset="0"/>
                <a:ea typeface="ＭＳ Ｐゴシック" charset="0"/>
                <a:cs typeface="ＭＳ Ｐゴシック" charset="0"/>
              </a:rPr>
              <a:t>.</a:t>
            </a:r>
            <a:endParaRPr lang="en-US" dirty="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F0BC426-EC80-7449-913C-6C60A5B8EAF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69314" name="Rectangle 2"/>
          <p:cNvSpPr>
            <a:spLocks noGrp="1" noRot="1" noChangeAspect="1" noChangeArrowheads="1"/>
          </p:cNvSpPr>
          <p:nvPr>
            <p:ph type="sldImg"/>
          </p:nvPr>
        </p:nvSpPr>
        <p:spPr>
          <a:solidFill>
            <a:srgbClr val="FFFFFF"/>
          </a:solidFill>
          <a:ln/>
        </p:spPr>
      </p:sp>
      <p:sp>
        <p:nvSpPr>
          <p:cNvPr id="2693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Why am I talking about resolving relational problems now?</a:t>
            </a:r>
            <a:r>
              <a:rPr lang="en-SG" dirty="0">
                <a:effectLst/>
              </a:rPr>
              <a:t> </a:t>
            </a:r>
          </a:p>
          <a:p>
            <a:pPr eaLnBrk="1" hangingPunct="1"/>
            <a:r>
              <a:rPr lang="en-US" sz="1200" kern="1200" dirty="0">
                <a:solidFill>
                  <a:schemeClr val="tx1"/>
                </a:solidFill>
                <a:effectLst/>
                <a:latin typeface="Arial" charset="0"/>
                <a:ea typeface="ＭＳ Ｐゴシック" charset="0"/>
                <a:cs typeface="ＭＳ Ｐゴシック" charset="0"/>
              </a:rPr>
              <a:t>I know that issues surface in every relationship, including ours. At some point, I will offend you, and you will offend me. So, what should we do?</a:t>
            </a:r>
            <a:r>
              <a:rPr lang="en-SG" dirty="0">
                <a:effectLst/>
              </a:rPr>
              <a:t> </a:t>
            </a:r>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67F80D7-7455-104F-80E3-E84200ECF960}"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1362" name="Rectangle 2"/>
          <p:cNvSpPr>
            <a:spLocks noGrp="1" noRot="1" noChangeAspect="1" noChangeArrowheads="1"/>
          </p:cNvSpPr>
          <p:nvPr>
            <p:ph type="sldImg"/>
          </p:nvPr>
        </p:nvSpPr>
        <p:spPr>
          <a:solidFill>
            <a:srgbClr val="FFFFFF"/>
          </a:solidFill>
          <a:ln/>
        </p:spPr>
      </p:sp>
      <p:sp>
        <p:nvSpPr>
          <p:cNvPr id="2713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So our key text today is Matthew 18.  The context of Matthew 18 is the value of one—</a:t>
            </a:r>
          </a:p>
          <a:p>
            <a:pPr eaLnBrk="1" hangingPunct="1"/>
            <a:r>
              <a:rPr lang="en-US" sz="1200" kern="1200" dirty="0">
                <a:solidFill>
                  <a:schemeClr val="tx1"/>
                </a:solidFill>
                <a:effectLst/>
                <a:latin typeface="Arial" charset="0"/>
                <a:ea typeface="ＭＳ Ｐゴシック" charset="0"/>
                <a:cs typeface="ＭＳ Ｐゴシック" charset="0"/>
              </a:rPr>
              <a:t>• one child (1-9), one sheep (10-14), one sinner (15-20), one debtor (21-35).  </a:t>
            </a:r>
          </a:p>
          <a:p>
            <a:pPr eaLnBrk="1" hangingPunct="1"/>
            <a:r>
              <a:rPr lang="en-US" sz="1200" kern="1200" dirty="0">
                <a:solidFill>
                  <a:schemeClr val="tx1"/>
                </a:solidFill>
                <a:effectLst/>
                <a:latin typeface="Arial" charset="0"/>
                <a:ea typeface="ＭＳ Ｐゴシック" charset="0"/>
                <a:cs typeface="ＭＳ Ｐゴシック" charset="0"/>
              </a:rPr>
              <a:t>• At the heart of this chapter is verses 15-20…</a:t>
            </a:r>
            <a:r>
              <a:rPr lang="en-SG" dirty="0">
                <a:effectLst/>
              </a:rPr>
              <a:t> </a:t>
            </a:r>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6B6B891-90CB-7345-9505-B833D3327FC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4146" name="Rectangle 2"/>
          <p:cNvSpPr>
            <a:spLocks noGrp="1" noRot="1" noChangeAspect="1" noChangeArrowheads="1"/>
          </p:cNvSpPr>
          <p:nvPr>
            <p:ph type="sldImg"/>
          </p:nvPr>
        </p:nvSpPr>
        <p:spPr>
          <a:solidFill>
            <a:srgbClr val="FFFFFF"/>
          </a:solidFill>
          <a:ln/>
        </p:spPr>
      </p:sp>
      <p:sp>
        <p:nvSpPr>
          <p:cNvPr id="1341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In Matthew 18:15-20 Jesus provides 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plan for loving church discipline.  Let</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read it together [read </a:t>
            </a:r>
            <a:r>
              <a:rPr lang="en-US" sz="1200" u="sng" kern="1200" dirty="0">
                <a:solidFill>
                  <a:schemeClr val="tx1"/>
                </a:solidFill>
                <a:effectLst/>
                <a:latin typeface="Arial" charset="0"/>
                <a:ea typeface="ＭＳ Ｐゴシック" charset="0"/>
                <a:cs typeface="ＭＳ Ｐゴシック" charset="0"/>
              </a:rPr>
              <a:t>15-20</a:t>
            </a:r>
            <a:r>
              <a:rPr lang="en-US" sz="1200" kern="1200" dirty="0">
                <a:solidFill>
                  <a:schemeClr val="tx1"/>
                </a:solidFill>
                <a:effectLst/>
                <a:latin typeface="Arial" charset="0"/>
                <a:ea typeface="ＭＳ Ｐゴシック" charset="0"/>
                <a:cs typeface="ＭＳ Ｐゴシック" charset="0"/>
              </a:rPr>
              <a:t>.]</a:t>
            </a:r>
            <a:r>
              <a:rPr lang="en-SG" dirty="0">
                <a:effectLst/>
              </a:rPr>
              <a:t> This </a:t>
            </a:r>
            <a:r>
              <a:rPr lang="en-US" sz="1200" kern="1200" dirty="0">
                <a:solidFill>
                  <a:schemeClr val="tx1"/>
                </a:solidFill>
                <a:effectLst/>
                <a:latin typeface="Arial" charset="0"/>
                <a:ea typeface="ＭＳ Ｐゴシック" charset="0"/>
                <a:cs typeface="ＭＳ Ｐゴシック" charset="0"/>
              </a:rPr>
              <a:t>text has two main teachings on restoring Christians in sin.  </a:t>
            </a:r>
          </a:p>
          <a:p>
            <a:pPr eaLnBrk="1" hangingPunct="1"/>
            <a:r>
              <a:rPr lang="en-US" sz="1200" kern="1200" dirty="0">
                <a:solidFill>
                  <a:schemeClr val="tx1"/>
                </a:solidFill>
                <a:effectLst/>
                <a:latin typeface="Arial" charset="0"/>
                <a:ea typeface="ＭＳ Ｐゴシック" charset="0"/>
                <a:cs typeface="ＭＳ Ｐゴシック" charset="0"/>
              </a:rPr>
              <a:t>• Verses 15-17 give </a:t>
            </a:r>
            <a:r>
              <a:rPr lang="en-US" sz="1200" i="1" kern="1200" dirty="0">
                <a:solidFill>
                  <a:schemeClr val="tx1"/>
                </a:solidFill>
                <a:effectLst/>
                <a:latin typeface="Arial" charset="0"/>
                <a:ea typeface="ＭＳ Ｐゴシック" charset="0"/>
                <a:cs typeface="ＭＳ Ｐゴシック" charset="0"/>
              </a:rPr>
              <a:t>how</a:t>
            </a:r>
            <a:r>
              <a:rPr lang="en-US" sz="1200" kern="1200" dirty="0">
                <a:solidFill>
                  <a:schemeClr val="tx1"/>
                </a:solidFill>
                <a:effectLst/>
                <a:latin typeface="Arial" charset="0"/>
                <a:ea typeface="ＭＳ Ｐゴシック" charset="0"/>
                <a:cs typeface="ＭＳ Ｐゴシック" charset="0"/>
              </a:rPr>
              <a:t> to restore them and</a:t>
            </a:r>
            <a:r>
              <a:rPr lang="is-IS" sz="1200" kern="1200" dirty="0">
                <a:solidFill>
                  <a:schemeClr val="tx1"/>
                </a:solidFill>
                <a:effectLst/>
                <a:latin typeface="Arial" charset="0"/>
                <a:ea typeface="ＭＳ Ｐゴシック" charset="0"/>
                <a:cs typeface="ＭＳ Ｐゴシック" charset="0"/>
              </a:rPr>
              <a:t>…</a:t>
            </a:r>
            <a:endParaRPr lang="en-US" sz="1200" kern="1200" dirty="0">
              <a:solidFill>
                <a:schemeClr val="tx1"/>
              </a:solidFill>
              <a:effectLst/>
              <a:latin typeface="Arial" charset="0"/>
              <a:ea typeface="ＭＳ Ｐゴシック" charset="0"/>
              <a:cs typeface="ＭＳ Ｐゴシック" charset="0"/>
            </a:endParaRPr>
          </a:p>
          <a:p>
            <a:pPr eaLnBrk="1" hangingPunct="1"/>
            <a:r>
              <a:rPr lang="en-US" sz="1200" kern="1200" dirty="0">
                <a:solidFill>
                  <a:schemeClr val="tx1"/>
                </a:solidFill>
                <a:effectLst/>
                <a:latin typeface="Arial" charset="0"/>
                <a:ea typeface="ＭＳ Ｐゴシック" charset="0"/>
                <a:cs typeface="ＭＳ Ｐゴシック" charset="0"/>
              </a:rPr>
              <a:t>• Verses 18-20 give </a:t>
            </a:r>
            <a:r>
              <a:rPr lang="en-US" sz="1200" i="1" kern="1200" dirty="0">
                <a:solidFill>
                  <a:schemeClr val="tx1"/>
                </a:solidFill>
                <a:effectLst/>
                <a:latin typeface="Arial" charset="0"/>
                <a:ea typeface="ＭＳ Ｐゴシック" charset="0"/>
                <a:cs typeface="ＭＳ Ｐゴシック" charset="0"/>
              </a:rPr>
              <a:t>why </a:t>
            </a:r>
            <a:r>
              <a:rPr lang="en-US" sz="1200" kern="1200" dirty="0">
                <a:solidFill>
                  <a:schemeClr val="tx1"/>
                </a:solidFill>
                <a:effectLst/>
                <a:latin typeface="Arial" charset="0"/>
                <a:ea typeface="ＭＳ Ｐゴシック" charset="0"/>
                <a:cs typeface="ＭＳ Ｐゴシック" charset="0"/>
              </a:rPr>
              <a:t>to restore them</a:t>
            </a:r>
            <a:r>
              <a:rPr lang="en-SG" sz="1200" kern="1200" dirty="0">
                <a:solidFill>
                  <a:schemeClr val="tx1"/>
                </a:solidFill>
                <a:effectLst/>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Let</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first see </a:t>
            </a:r>
            <a:r>
              <a:rPr lang="en-US" sz="1200" i="1" kern="1200" dirty="0">
                <a:solidFill>
                  <a:schemeClr val="tx1"/>
                </a:solidFill>
                <a:effectLst/>
                <a:latin typeface="Arial" charset="0"/>
                <a:ea typeface="ＭＳ Ｐゴシック" charset="0"/>
                <a:cs typeface="ＭＳ Ｐゴシック" charset="0"/>
              </a:rPr>
              <a:t>how</a:t>
            </a:r>
            <a:r>
              <a:rPr lang="en-US" sz="1200" kern="1200" dirty="0">
                <a:solidFill>
                  <a:schemeClr val="tx1"/>
                </a:solidFill>
                <a:effectLst/>
                <a:latin typeface="Arial" charset="0"/>
                <a:ea typeface="ＭＳ Ｐゴシック" charset="0"/>
                <a:cs typeface="ＭＳ Ｐゴシック" charset="0"/>
              </a:rPr>
              <a:t> to restore relationships. 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way to restore believers in sin is to…</a:t>
            </a:r>
            <a:r>
              <a:rPr lang="en-SG" dirty="0">
                <a:effectLst/>
              </a:rPr>
              <a:t> </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__________________</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MS PGothic" charset="0"/>
                <a:cs typeface="MS PGothic" charset="0"/>
              </a:rPr>
              <a:t>BS-18-</a:t>
            </a:r>
            <a:r>
              <a:rPr lang="en-US" dirty="0">
                <a:latin typeface="Times New Roman" charset="0"/>
                <a:ea typeface="ＭＳ Ｐゴシック" charset="0"/>
                <a:cs typeface="ＭＳ Ｐゴシック" charset="0"/>
              </a:rPr>
              <a:t>Exegetical Idea1-slide </a:t>
            </a:r>
            <a:r>
              <a:rPr lang="en-US" dirty="0">
                <a:latin typeface="Times New Roman" charset="0"/>
                <a:ea typeface="MS PGothic" charset="0"/>
                <a:cs typeface="ＭＳ Ｐゴシック" charset="0"/>
              </a:rPr>
              <a:t>15</a:t>
            </a:r>
            <a:endParaRPr lang="en-US" dirty="0">
              <a:latin typeface="Times New Roman" charset="0"/>
              <a:ea typeface="MS PGothic" charset="0"/>
              <a:cs typeface="MS PGothic" charset="0"/>
            </a:endParaRPr>
          </a:p>
          <a:p>
            <a:pPr eaLnBrk="1" hangingPunct="1"/>
            <a:r>
              <a:rPr lang="en-US" dirty="0">
                <a:latin typeface="Times New Roman" charset="0"/>
                <a:ea typeface="ＭＳ Ｐゴシック" charset="0"/>
                <a:cs typeface="ＭＳ Ｐゴシック" charset="0"/>
              </a:rPr>
              <a:t>BS-19-Exegetical Idea2-slide 32</a:t>
            </a:r>
          </a:p>
          <a:p>
            <a:pPr eaLnBrk="1" hangingPunct="1"/>
            <a:r>
              <a:rPr lang="en-US" dirty="0">
                <a:latin typeface="Times New Roman" charset="0"/>
                <a:ea typeface="ＭＳ Ｐゴシック" charset="0"/>
                <a:cs typeface="ＭＳ Ｐゴシック" charset="0"/>
              </a:rPr>
              <a:t>BS-26-Applications-10 focuses only on verses 15-17</a:t>
            </a:r>
          </a:p>
          <a:p>
            <a:pPr eaLnBrk="1" hangingPunct="1"/>
            <a:r>
              <a:rPr lang="en-US" dirty="0">
                <a:latin typeface="Times New Roman" charset="0"/>
                <a:ea typeface="ＭＳ Ｐゴシック" charset="0"/>
                <a:cs typeface="ＭＳ Ｐゴシック" charset="0"/>
              </a:rPr>
              <a:t>NS-01-Matt15-28-slide 33</a:t>
            </a:r>
          </a:p>
          <a:p>
            <a:pPr eaLnBrk="1" hangingPunct="1"/>
            <a:r>
              <a:rPr lang="en-US" dirty="0">
                <a:latin typeface="Times New Roman" charset="0"/>
                <a:ea typeface="ＭＳ Ｐゴシック" charset="0"/>
                <a:cs typeface="ＭＳ Ｐゴシック" charset="0"/>
              </a:rPr>
              <a:t>PR-08-Exegetical Idea1-slide15</a:t>
            </a:r>
          </a:p>
          <a:p>
            <a:pPr eaLnBrk="1" hangingPunct="1"/>
            <a:r>
              <a:rPr lang="en-US" dirty="0">
                <a:latin typeface="Times New Roman" charset="0"/>
                <a:ea typeface="ＭＳ Ｐゴシック" charset="0"/>
                <a:cs typeface="ＭＳ Ｐゴシック" charset="0"/>
              </a:rPr>
              <a:t>PR-09-Exegetical Idea2-slide 32</a:t>
            </a:r>
          </a:p>
          <a:p>
            <a:pPr eaLnBrk="1" hangingPunct="1"/>
            <a:r>
              <a:rPr lang="en-US" dirty="0">
                <a:latin typeface="Times New Roman" charset="0"/>
                <a:ea typeface="ＭＳ Ｐゴシック" charset="0"/>
                <a:cs typeface="ＭＳ Ｐゴシック" charset="0"/>
              </a:rPr>
              <a:t>PR-16-Applications-12 focuses only on verses 15-17</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D8EA46-0008-4D40-8638-8DC57CA3E8D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5458" name="Rectangle 2"/>
          <p:cNvSpPr>
            <a:spLocks noGrp="1" noRot="1" noChangeAspect="1" noChangeArrowheads="1"/>
          </p:cNvSpPr>
          <p:nvPr>
            <p:ph type="sldImg"/>
          </p:nvPr>
        </p:nvSpPr>
        <p:spPr>
          <a:solidFill>
            <a:srgbClr val="FFFFFF"/>
          </a:solidFill>
          <a:ln/>
        </p:spPr>
      </p:sp>
      <p:sp>
        <p:nvSpPr>
          <p:cNvPr id="27545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God</a:t>
            </a:r>
            <a:r>
              <a:rPr lang="mr-IN" dirty="0"/>
              <a:t>'</a:t>
            </a:r>
            <a:r>
              <a:rPr lang="en-US" dirty="0"/>
              <a:t>s strategy for bringing sinning Christians back is to involve as few people as possible (restated main point).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64A0472-02BC-D24A-84E6-76DC69F3E723}"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38594" name="Rectangle 2"/>
          <p:cNvSpPr>
            <a:spLocks noGrp="1" noRot="1" noChangeAspect="1" noChangeArrowheads="1" noTextEdit="1"/>
          </p:cNvSpPr>
          <p:nvPr>
            <p:ph type="sldImg"/>
          </p:nvPr>
        </p:nvSpPr>
        <p:spPr>
          <a:solidFill>
            <a:srgbClr val="FFFFFF"/>
          </a:solidFill>
          <a:ln/>
        </p:spPr>
      </p:sp>
      <p:sp>
        <p:nvSpPr>
          <p:cNvPr id="23859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Over 40 years ago, I sang on a music team of seven musicians called Crossroads</a:t>
            </a:r>
            <a:r>
              <a:rPr lang="en-SG" sz="1200" kern="1200" dirty="0">
                <a:solidFill>
                  <a:schemeClr val="tx1"/>
                </a:solidFill>
                <a:effectLst/>
                <a:latin typeface="Arial" charset="0"/>
                <a:ea typeface="ＭＳ Ｐゴシック" charset="0"/>
                <a:cs typeface="ＭＳ Ｐゴシック" charset="0"/>
              </a:rPr>
              <a:t>.</a:t>
            </a:r>
            <a:r>
              <a:rPr lang="en-SG" sz="1200" kern="1200" baseline="0" dirty="0">
                <a:solidFill>
                  <a:schemeClr val="tx1"/>
                </a:solidFill>
                <a:effectLst/>
                <a:latin typeface="Arial" charset="0"/>
                <a:ea typeface="ＭＳ Ｐゴシック" charset="0"/>
                <a:cs typeface="ＭＳ Ｐゴシック" charset="0"/>
              </a:rPr>
              <a:t> If you can</a:t>
            </a:r>
            <a:r>
              <a:rPr lang="mr-IN" sz="1200" kern="1200" baseline="0" dirty="0">
                <a:solidFill>
                  <a:schemeClr val="tx1"/>
                </a:solidFill>
                <a:effectLst/>
                <a:latin typeface="Arial" charset="0"/>
                <a:ea typeface="ＭＳ Ｐゴシック" charset="0"/>
                <a:cs typeface="ＭＳ Ｐゴシック" charset="0"/>
              </a:rPr>
              <a:t>'</a:t>
            </a:r>
            <a:r>
              <a:rPr lang="en-SG" sz="1200" kern="1200" baseline="0" dirty="0">
                <a:solidFill>
                  <a:schemeClr val="tx1"/>
                </a:solidFill>
                <a:effectLst/>
                <a:latin typeface="Arial" charset="0"/>
                <a:ea typeface="ＭＳ Ｐゴシック" charset="0"/>
                <a:cs typeface="ＭＳ Ｐゴシック" charset="0"/>
              </a:rPr>
              <a:t>t tell, I am the guy who is not Japanese.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CC0257E-5315-2444-83EC-4EBC77B5D8F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The desired end is... </a:t>
            </a:r>
          </a:p>
          <a:p>
            <a:pPr eaLnBrk="1" hangingPunct="1"/>
            <a:r>
              <a:rPr lang="en-US" sz="1200" kern="1200" dirty="0">
                <a:solidFill>
                  <a:schemeClr val="tx1"/>
                </a:solidFill>
                <a:effectLst/>
                <a:latin typeface="Arial" charset="0"/>
                <a:ea typeface="ＭＳ Ｐゴシック" charset="0"/>
                <a:cs typeface="ＭＳ Ｐゴシック" charset="0"/>
              </a:rPr>
              <a:t>• restoration, not punishment or excommunication</a:t>
            </a:r>
            <a:r>
              <a:rPr lang="en-SG" sz="1200" kern="1200" dirty="0">
                <a:solidFill>
                  <a:schemeClr val="tx1"/>
                </a:solidFill>
                <a:effectLst/>
                <a:latin typeface="Arial" charset="0"/>
                <a:ea typeface="ＭＳ Ｐゴシック" charset="0"/>
                <a:cs typeface="ＭＳ Ｐゴシック" charset="0"/>
              </a:rPr>
              <a:t>.</a:t>
            </a:r>
          </a:p>
          <a:p>
            <a:pPr eaLnBrk="1" hangingPunct="1"/>
            <a:r>
              <a:rPr lang="en-SG" dirty="0"/>
              <a:t>The goal of discipline is behavior change to bring the wayward one back.  Unfortunately, too many churches </a:t>
            </a:r>
            <a:r>
              <a:rPr lang="mr-IN" dirty="0"/>
              <a:t>"</a:t>
            </a:r>
            <a:r>
              <a:rPr lang="en-SG" dirty="0"/>
              <a:t>excommunicate</a:t>
            </a:r>
            <a:r>
              <a:rPr lang="mr-IN" dirty="0"/>
              <a:t>"</a:t>
            </a:r>
            <a:r>
              <a:rPr lang="en-SG" dirty="0"/>
              <a:t> to punish rather than restore).</a:t>
            </a:r>
          </a:p>
          <a:p>
            <a:pPr eaLnBrk="1" hangingPunct="1"/>
            <a:r>
              <a:rPr lang="en-SG" dirty="0"/>
              <a:t>Restoration is God</a:t>
            </a:r>
            <a:r>
              <a:rPr lang="mr-IN" dirty="0"/>
              <a:t>'</a:t>
            </a:r>
            <a:r>
              <a:rPr lang="en-SG" dirty="0"/>
              <a:t>s goal for a wandering saint in the sheep image of verses 10-14.</a:t>
            </a:r>
          </a:p>
          <a:p>
            <a:pPr eaLnBrk="1" hangingPunct="1"/>
            <a:r>
              <a:rPr lang="en-SG" dirty="0"/>
              <a:t>Restoration is the explicit teaching of this text in verse 15b.</a:t>
            </a:r>
          </a:p>
          <a:p>
            <a:pPr eaLnBrk="1" hangingPunct="1"/>
            <a:r>
              <a:rPr lang="en-SG" dirty="0"/>
              <a:t>Restoration is the goal of church discipline in other passages like Galatians 6:1.</a:t>
            </a:r>
          </a:p>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4636661-0F06-4946-BA25-1A14B9F1091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9554" name="Rectangle 2"/>
          <p:cNvSpPr>
            <a:spLocks noGrp="1" noRot="1" noChangeAspect="1" noChangeArrowheads="1"/>
          </p:cNvSpPr>
          <p:nvPr>
            <p:ph type="sldImg"/>
          </p:nvPr>
        </p:nvSpPr>
        <p:spPr>
          <a:solidFill>
            <a:srgbClr val="FFFFFF"/>
          </a:solidFill>
          <a:ln/>
        </p:spPr>
      </p:sp>
      <p:sp>
        <p:nvSpPr>
          <p:cNvPr id="2795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404CFFA-CE29-8C44-9E35-F91F94ACC02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restoring process has four steps that progressively tell more and more people about the sin (15-17).</a:t>
            </a:r>
            <a:r>
              <a:rPr lang="en-SG" dirty="0">
                <a:effectLst/>
              </a:rPr>
              <a:t>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0EA232-455D-794C-999F-BED6900D2CF0}"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3650" name="Rectangle 2"/>
          <p:cNvSpPr>
            <a:spLocks noGrp="1" noRot="1" noChangeAspect="1" noChangeArrowheads="1"/>
          </p:cNvSpPr>
          <p:nvPr>
            <p:ph type="sldImg"/>
          </p:nvPr>
        </p:nvSpPr>
        <p:spPr>
          <a:solidFill>
            <a:srgbClr val="FFFFFF"/>
          </a:solidFill>
          <a:ln/>
        </p:spPr>
      </p:sp>
      <p:sp>
        <p:nvSpPr>
          <p:cNvPr id="2836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What</a:t>
            </a:r>
            <a:r>
              <a:rPr lang="mr-IN" sz="1200" b="0" kern="1200" dirty="0">
                <a:solidFill>
                  <a:schemeClr val="tx1"/>
                </a:solidFill>
                <a:effectLst/>
                <a:latin typeface="Arial" charset="0"/>
                <a:ea typeface="ＭＳ Ｐゴシック" charset="0"/>
                <a:cs typeface="+mn-cs"/>
              </a:rPr>
              <a:t>'</a:t>
            </a:r>
            <a:r>
              <a:rPr lang="en-US" sz="1200" b="0" kern="1200" dirty="0">
                <a:solidFill>
                  <a:schemeClr val="tx1"/>
                </a:solidFill>
                <a:effectLst/>
                <a:latin typeface="Arial" charset="0"/>
                <a:ea typeface="ＭＳ Ｐゴシック" charset="0"/>
                <a:cs typeface="+mn-cs"/>
              </a:rPr>
              <a:t>s our human tendency here?  </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 It is to tell </a:t>
            </a:r>
            <a:r>
              <a:rPr lang="en-US" sz="1200" b="0" i="1" kern="1200" dirty="0">
                <a:solidFill>
                  <a:schemeClr val="tx1"/>
                </a:solidFill>
                <a:effectLst/>
                <a:latin typeface="Arial" charset="0"/>
                <a:ea typeface="ＭＳ Ｐゴシック" charset="0"/>
                <a:cs typeface="+mn-cs"/>
              </a:rPr>
              <a:t>others</a:t>
            </a:r>
            <a:r>
              <a:rPr lang="en-US" sz="1200" b="0" kern="1200" dirty="0">
                <a:solidFill>
                  <a:schemeClr val="tx1"/>
                </a:solidFill>
                <a:effectLst/>
                <a:latin typeface="Arial" charset="0"/>
                <a:ea typeface="ＭＳ Ｐゴシック" charset="0"/>
                <a:cs typeface="+mn-cs"/>
              </a:rPr>
              <a:t> about the problem instead of the one involved.</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a:t>
            </a:r>
            <a:r>
              <a:rPr lang="en-US" sz="1200" b="0" kern="1200" baseline="0" dirty="0">
                <a:solidFill>
                  <a:schemeClr val="tx1"/>
                </a:solidFill>
                <a:effectLst/>
                <a:latin typeface="Arial" charset="0"/>
                <a:ea typeface="ＭＳ Ｐゴシック" charset="0"/>
                <a:cs typeface="+mn-cs"/>
              </a:rPr>
              <a:t> </a:t>
            </a:r>
            <a:r>
              <a:rPr lang="en-US" sz="1200" b="0" kern="1200" dirty="0">
                <a:solidFill>
                  <a:schemeClr val="tx1"/>
                </a:solidFill>
                <a:effectLst/>
                <a:latin typeface="Arial" charset="0"/>
                <a:ea typeface="ＭＳ Ｐゴシック" charset="0"/>
                <a:cs typeface="+mn-cs"/>
              </a:rPr>
              <a:t>God commands us to keep the issue as private as possible.</a:t>
            </a:r>
            <a:endParaRPr lang="en-SG" sz="1200" b="1" kern="1200" dirty="0">
              <a:solidFill>
                <a:schemeClr val="tx1"/>
              </a:solidFill>
              <a:effectLst/>
              <a:latin typeface="Arial" charset="0"/>
              <a:ea typeface="ＭＳ Ｐゴシック" charset="0"/>
              <a:cs typeface="+mn-cs"/>
            </a:endParaRPr>
          </a:p>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ABE78D-4BBC-8D43-9033-FBBD02FA18B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5698" name="Rectangle 2"/>
          <p:cNvSpPr>
            <a:spLocks noGrp="1" noRot="1" noChangeAspect="1" noChangeArrowheads="1"/>
          </p:cNvSpPr>
          <p:nvPr>
            <p:ph type="sldImg"/>
          </p:nvPr>
        </p:nvSpPr>
        <p:spPr>
          <a:solidFill>
            <a:srgbClr val="FFFFFF"/>
          </a:solidFill>
          <a:ln/>
        </p:spPr>
      </p:sp>
      <p:sp>
        <p:nvSpPr>
          <p:cNvPr id="2856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This differs from Matthew 5 in that you</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re not an </a:t>
            </a:r>
            <a:r>
              <a:rPr lang="en-US" sz="1200" i="1" kern="1200" dirty="0">
                <a:solidFill>
                  <a:schemeClr val="tx1"/>
                </a:solidFill>
                <a:effectLst/>
                <a:latin typeface="Arial" charset="0"/>
                <a:ea typeface="ＭＳ Ｐゴシック" charset="0"/>
                <a:cs typeface="ＭＳ Ｐゴシック" charset="0"/>
              </a:rPr>
              <a:t>offender</a:t>
            </a:r>
            <a:r>
              <a:rPr lang="en-US" sz="1200" kern="1200" dirty="0">
                <a:solidFill>
                  <a:schemeClr val="tx1"/>
                </a:solidFill>
                <a:effectLst/>
                <a:latin typeface="Arial" charset="0"/>
                <a:ea typeface="ＭＳ Ｐゴシック" charset="0"/>
                <a:cs typeface="ＭＳ Ｐゴシック" charset="0"/>
              </a:rPr>
              <a:t>, but the </a:t>
            </a:r>
            <a:r>
              <a:rPr lang="en-US" sz="1200" i="1" kern="1200" dirty="0">
                <a:solidFill>
                  <a:schemeClr val="tx1"/>
                </a:solidFill>
                <a:effectLst/>
                <a:latin typeface="Arial" charset="0"/>
                <a:ea typeface="ＭＳ Ｐゴシック" charset="0"/>
                <a:cs typeface="ＭＳ Ｐゴシック" charset="0"/>
              </a:rPr>
              <a:t>offended</a:t>
            </a:r>
            <a:r>
              <a:rPr lang="en-US" sz="1200" kern="1200" dirty="0">
                <a:solidFill>
                  <a:schemeClr val="tx1"/>
                </a:solidFill>
                <a:effectLst/>
                <a:latin typeface="Arial" charset="0"/>
                <a:ea typeface="ＭＳ Ｐゴシック" charset="0"/>
                <a:cs typeface="ＭＳ Ｐゴシック" charset="0"/>
              </a:rPr>
              <a:t>.</a:t>
            </a:r>
            <a:r>
              <a:rPr lang="en-SG" dirty="0">
                <a:effectLst/>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Note also that in Matthew 5 sin may not be in the picture, but Matthew 18 deals specifically with a believer living </a:t>
            </a:r>
            <a:r>
              <a:rPr lang="en-US" sz="1200" i="1" kern="1200" dirty="0">
                <a:solidFill>
                  <a:schemeClr val="tx1"/>
                </a:solidFill>
                <a:effectLst/>
                <a:latin typeface="Arial" charset="0"/>
                <a:ea typeface="ＭＳ Ｐゴシック" charset="0"/>
                <a:cs typeface="ＭＳ Ｐゴシック" charset="0"/>
              </a:rPr>
              <a:t>in sin</a:t>
            </a:r>
            <a:r>
              <a:rPr lang="en-US" sz="1200" kern="1200" dirty="0">
                <a:solidFill>
                  <a:schemeClr val="tx1"/>
                </a:solidFill>
                <a:effectLst/>
                <a:latin typeface="Arial" charset="0"/>
                <a:ea typeface="ＭＳ Ｐゴシック" charset="0"/>
                <a:cs typeface="ＭＳ Ｐゴシック" charset="0"/>
              </a:rPr>
              <a:t>.  This does not refer simply to differences of opinion on debatable matters.</a:t>
            </a:r>
            <a:r>
              <a:rPr lang="en-SG" dirty="0">
                <a:effectLst/>
              </a:rPr>
              <a:t> </a:t>
            </a:r>
          </a:p>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773F4EB-F3F0-BD43-B776-14182962815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7746" name="Rectangle 2"/>
          <p:cNvSpPr>
            <a:spLocks noGrp="1" noRot="1" noChangeAspect="1" noChangeArrowheads="1"/>
          </p:cNvSpPr>
          <p:nvPr>
            <p:ph type="sldImg"/>
          </p:nvPr>
        </p:nvSpPr>
        <p:spPr>
          <a:solidFill>
            <a:srgbClr val="FFFFFF"/>
          </a:solidFill>
          <a:ln/>
        </p:spPr>
      </p:sp>
      <p:sp>
        <p:nvSpPr>
          <p:cNvPr id="28774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Arial" charset="0"/>
                <a:ea typeface="ＭＳ Ｐゴシック" charset="0"/>
                <a:cs typeface="ＭＳ Ｐゴシック" charset="0"/>
              </a:rPr>
              <a:t>Earlier we saw from Matthew 5:23-24 that God places the responsibility to reconcile on </a:t>
            </a:r>
            <a:r>
              <a:rPr lang="en-US" sz="1200" i="1" kern="1200" dirty="0">
                <a:solidFill>
                  <a:schemeClr val="tx1"/>
                </a:solidFill>
                <a:effectLst/>
                <a:latin typeface="Arial" charset="0"/>
                <a:ea typeface="ＭＳ Ｐゴシック" charset="0"/>
                <a:cs typeface="ＭＳ Ｐゴシック" charset="0"/>
              </a:rPr>
              <a:t>you</a:t>
            </a:r>
            <a:r>
              <a:rPr lang="en-US" sz="1200" kern="1200" dirty="0">
                <a:solidFill>
                  <a:schemeClr val="tx1"/>
                </a:solidFill>
                <a:effectLst/>
                <a:latin typeface="Arial" charset="0"/>
                <a:ea typeface="ＭＳ Ｐゴシック" charset="0"/>
                <a:cs typeface="ＭＳ Ｐゴシック" charset="0"/>
              </a:rPr>
              <a:t> if you are the </a:t>
            </a:r>
            <a:r>
              <a:rPr lang="en-US" sz="1200" i="1" kern="1200" dirty="0">
                <a:solidFill>
                  <a:schemeClr val="tx1"/>
                </a:solidFill>
                <a:effectLst/>
                <a:latin typeface="Arial" charset="0"/>
                <a:ea typeface="ＭＳ Ｐゴシック" charset="0"/>
                <a:cs typeface="ＭＳ Ｐゴシック" charset="0"/>
              </a:rPr>
              <a:t>offender</a:t>
            </a:r>
            <a:r>
              <a:rPr lang="en-US" sz="1200" kern="1200" dirty="0">
                <a:solidFill>
                  <a:schemeClr val="tx1"/>
                </a:solidFill>
                <a:effectLst/>
                <a:latin typeface="Arial" charset="0"/>
                <a:ea typeface="ＭＳ Ｐゴシック" charset="0"/>
                <a:cs typeface="ＭＳ Ｐゴシック" charset="0"/>
              </a:rPr>
              <a:t>.  Now whose job is it to initiate if you are the </a:t>
            </a:r>
            <a:r>
              <a:rPr lang="en-US" sz="1200" i="1" kern="1200" dirty="0">
                <a:solidFill>
                  <a:schemeClr val="tx1"/>
                </a:solidFill>
                <a:effectLst/>
                <a:latin typeface="Arial" charset="0"/>
                <a:ea typeface="ＭＳ Ｐゴシック" charset="0"/>
                <a:cs typeface="ＭＳ Ｐゴシック" charset="0"/>
              </a:rPr>
              <a:t>offended</a:t>
            </a:r>
            <a:r>
              <a:rPr lang="en-US" sz="1200" kern="1200" dirty="0">
                <a:solidFill>
                  <a:schemeClr val="tx1"/>
                </a:solidFill>
                <a:effectLst/>
                <a:latin typeface="Arial" charset="0"/>
                <a:ea typeface="ＭＳ Ｐゴシック" charset="0"/>
                <a:cs typeface="ＭＳ Ｐゴシック" charset="0"/>
              </a:rPr>
              <a:t>?  </a:t>
            </a:r>
          </a:p>
          <a:p>
            <a:r>
              <a:rPr lang="en-US" sz="1200" kern="1200" dirty="0">
                <a:solidFill>
                  <a:schemeClr val="tx1"/>
                </a:solidFill>
                <a:effectLst/>
                <a:latin typeface="Arial" charset="0"/>
                <a:ea typeface="ＭＳ Ｐゴシック" charset="0"/>
                <a:cs typeface="ＭＳ Ｐゴシック" charset="0"/>
              </a:rPr>
              <a:t>• Yes, again it is </a:t>
            </a:r>
            <a:r>
              <a:rPr lang="en-US" sz="1200" i="1" kern="1200" dirty="0">
                <a:solidFill>
                  <a:schemeClr val="tx1"/>
                </a:solidFill>
                <a:effectLst/>
                <a:latin typeface="Arial" charset="0"/>
                <a:ea typeface="ＭＳ Ｐゴシック" charset="0"/>
                <a:cs typeface="ＭＳ Ｐゴシック" charset="0"/>
              </a:rPr>
              <a:t>your</a:t>
            </a:r>
            <a:r>
              <a:rPr lang="en-US" sz="1200" kern="1200" dirty="0">
                <a:solidFill>
                  <a:schemeClr val="tx1"/>
                </a:solidFill>
                <a:effectLst/>
                <a:latin typeface="Arial" charset="0"/>
                <a:ea typeface="ＭＳ Ｐゴシック" charset="0"/>
                <a:cs typeface="ＭＳ Ｐゴシック" charset="0"/>
              </a:rPr>
              <a:t> responsibility again!  You say,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That</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not fair!  Why is it my job in </a:t>
            </a:r>
            <a:r>
              <a:rPr lang="en-US" sz="1200" i="1" kern="1200" dirty="0">
                <a:solidFill>
                  <a:schemeClr val="tx1"/>
                </a:solidFill>
                <a:effectLst/>
                <a:latin typeface="Arial" charset="0"/>
                <a:ea typeface="ＭＳ Ｐゴシック" charset="0"/>
                <a:cs typeface="ＭＳ Ｐゴシック" charset="0"/>
              </a:rPr>
              <a:t>both</a:t>
            </a:r>
            <a:r>
              <a:rPr lang="en-US" sz="1200" kern="1200" dirty="0">
                <a:solidFill>
                  <a:schemeClr val="tx1"/>
                </a:solidFill>
                <a:effectLst/>
                <a:latin typeface="Arial" charset="0"/>
                <a:ea typeface="ＭＳ Ｐゴシック" charset="0"/>
                <a:cs typeface="ＭＳ Ｐゴシック" charset="0"/>
              </a:rPr>
              <a:t> situations?  Whether I am the </a:t>
            </a:r>
            <a:r>
              <a:rPr lang="en-US" sz="1200" i="1" kern="1200" dirty="0">
                <a:solidFill>
                  <a:schemeClr val="tx1"/>
                </a:solidFill>
                <a:effectLst/>
                <a:latin typeface="Arial" charset="0"/>
                <a:ea typeface="ＭＳ Ｐゴシック" charset="0"/>
                <a:cs typeface="ＭＳ Ｐゴシック" charset="0"/>
              </a:rPr>
              <a:t>offender or the offended </a:t>
            </a:r>
            <a:r>
              <a:rPr lang="en-US" sz="1200" kern="1200" dirty="0">
                <a:solidFill>
                  <a:schemeClr val="tx1"/>
                </a:solidFill>
                <a:effectLst/>
                <a:latin typeface="Arial" charset="0"/>
                <a:ea typeface="ＭＳ Ｐゴシック" charset="0"/>
                <a:cs typeface="ＭＳ Ｐゴシック" charset="0"/>
              </a:rPr>
              <a:t>I still have to make the first move?</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Well, if relationships are not resolved between believers, it has to be through the fault of both—as </a:t>
            </a:r>
            <a:r>
              <a:rPr lang="en-US" sz="1200" i="1" kern="1200" dirty="0">
                <a:solidFill>
                  <a:schemeClr val="tx1"/>
                </a:solidFill>
                <a:effectLst/>
                <a:latin typeface="Arial" charset="0"/>
                <a:ea typeface="ＭＳ Ｐゴシック" charset="0"/>
                <a:cs typeface="ＭＳ Ｐゴシック" charset="0"/>
              </a:rPr>
              <a:t>both</a:t>
            </a:r>
            <a:r>
              <a:rPr lang="en-US" sz="1200" kern="1200" dirty="0">
                <a:solidFill>
                  <a:schemeClr val="tx1"/>
                </a:solidFill>
                <a:effectLst/>
                <a:latin typeface="Arial" charset="0"/>
                <a:ea typeface="ＭＳ Ｐゴシック" charset="0"/>
                <a:cs typeface="ＭＳ Ｐゴシック" charset="0"/>
              </a:rPr>
              <a:t> have the command of God to resolve it!</a:t>
            </a:r>
            <a:r>
              <a:rPr lang="en-SG" dirty="0">
                <a:effectLst/>
              </a:rPr>
              <a:t> </a:t>
            </a:r>
            <a:endParaRPr lang="en-US" dirty="0"/>
          </a:p>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While letter writing was very popular in the time of Christ, our Lord specifically says to deal with these sensitive matters face-to-face.  Today this means confrontation should never be handled via email,</a:t>
            </a:r>
            <a:r>
              <a:rPr lang="en-US" sz="1200" kern="1200" baseline="0" dirty="0">
                <a:solidFill>
                  <a:schemeClr val="tx1"/>
                </a:solidFill>
                <a:effectLst/>
                <a:latin typeface="Arial" charset="0"/>
                <a:ea typeface="ＭＳ Ｐゴシック" charset="0"/>
                <a:cs typeface="ＭＳ Ｐゴシック" charset="0"/>
              </a:rPr>
              <a:t> SMS,</a:t>
            </a:r>
            <a:r>
              <a:rPr lang="en-US" sz="1200" kern="1200" dirty="0">
                <a:solidFill>
                  <a:schemeClr val="tx1"/>
                </a:solidFill>
                <a:effectLst/>
                <a:latin typeface="Arial" charset="0"/>
                <a:ea typeface="ＭＳ Ｐゴシック" charset="0"/>
                <a:cs typeface="ＭＳ Ｐゴシック" charset="0"/>
              </a:rPr>
              <a:t> letters, Facebook posts, or phone calls.  It also prohibits the cowardice of anonymous communication</a:t>
            </a:r>
            <a:r>
              <a:rPr lang="en-SG" sz="1200" kern="1200" dirty="0">
                <a:solidFill>
                  <a:schemeClr val="tx1"/>
                </a:solidFill>
                <a:effectLst/>
                <a:latin typeface="Arial" charset="0"/>
                <a:ea typeface="ＭＳ Ｐゴシック" charset="0"/>
                <a:cs typeface="ＭＳ Ｐゴシック" charset="0"/>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102513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04809FD-CEB8-314E-B8B0-AA149D9C580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0818" name="Rectangle 2"/>
          <p:cNvSpPr>
            <a:spLocks noGrp="1" noRot="1" noChangeAspect="1" noChangeArrowheads="1" noTextEdit="1"/>
          </p:cNvSpPr>
          <p:nvPr>
            <p:ph type="sldImg"/>
          </p:nvPr>
        </p:nvSpPr>
        <p:spPr>
          <a:solidFill>
            <a:srgbClr val="FFFFFF"/>
          </a:solidFill>
          <a:ln/>
        </p:spPr>
      </p:sp>
      <p:sp>
        <p:nvSpPr>
          <p:cNvPr id="29081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Our family has tried to do this since our three sons were young—not to let them do the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Mom!  Dad!  So-and-so did such-and-such to me!</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We just told him,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Matthew 18, bud.  If you can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solve it, we</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ll be step 2…</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They rarely came back to us!</a:t>
            </a:r>
            <a:r>
              <a:rPr lang="en-SG" dirty="0">
                <a:effectLst/>
              </a:rPr>
              <a:t> </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Now that they are older, they solve the problems among themselves without our intervention.  Some friends were amazed that Kurt and Stephen moved to the US for college and decided to stay as roommates—for 7 years until they married!</a:t>
            </a:r>
            <a:r>
              <a:rPr lang="en-SG"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045914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E7A95B3-0116-AF44-A941-0044F2E3E17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3890" name="Rectangle 2"/>
          <p:cNvSpPr>
            <a:spLocks noGrp="1" noRot="1" noChangeAspect="1" noChangeArrowheads="1"/>
          </p:cNvSpPr>
          <p:nvPr>
            <p:ph type="sldImg"/>
          </p:nvPr>
        </p:nvSpPr>
        <p:spPr>
          <a:solidFill>
            <a:srgbClr val="FFFFFF"/>
          </a:solidFill>
          <a:ln/>
        </p:spPr>
      </p:sp>
      <p:sp>
        <p:nvSpPr>
          <p:cNvPr id="2938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However, most of the time believers don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keep issues private—or we don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address them at all.  Why do </a:t>
            </a:r>
            <a:r>
              <a:rPr lang="en-US" sz="1200" i="1" kern="1200" dirty="0">
                <a:solidFill>
                  <a:schemeClr val="tx1"/>
                </a:solidFill>
                <a:effectLst/>
                <a:latin typeface="Arial" charset="0"/>
                <a:ea typeface="ＭＳ Ｐゴシック" charset="0"/>
                <a:cs typeface="ＭＳ Ｐゴシック" charset="0"/>
              </a:rPr>
              <a:t>you</a:t>
            </a:r>
            <a:r>
              <a:rPr lang="en-US" sz="1200" kern="1200" dirty="0">
                <a:solidFill>
                  <a:schemeClr val="tx1"/>
                </a:solidFill>
                <a:effectLst/>
                <a:latin typeface="Arial" charset="0"/>
                <a:ea typeface="ＭＳ Ｐゴシック" charset="0"/>
                <a:cs typeface="ＭＳ Ｐゴシック" charset="0"/>
              </a:rPr>
              <a:t> think don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we confront others?  Tell the person next to you why!  (Small groups for 1 min.) Why not?</a:t>
            </a:r>
          </a:p>
          <a:p>
            <a:pPr eaLnBrk="1" hangingPunct="1"/>
            <a:r>
              <a:rPr lang="en-US" sz="1200" kern="1200" dirty="0">
                <a:solidFill>
                  <a:schemeClr val="tx1"/>
                </a:solidFill>
                <a:effectLst/>
                <a:latin typeface="Arial" charset="0"/>
                <a:ea typeface="ＭＳ Ｐゴシック" charset="0"/>
                <a:cs typeface="ＭＳ Ｐゴシック" charset="0"/>
              </a:rPr>
              <a:t>• ignorance of what God commands here?</a:t>
            </a:r>
          </a:p>
          <a:p>
            <a:pPr eaLnBrk="1" hangingPunct="1"/>
            <a:r>
              <a:rPr lang="en-US" sz="1200" kern="1200" dirty="0">
                <a:solidFill>
                  <a:schemeClr val="tx1"/>
                </a:solidFill>
                <a:effectLst/>
                <a:latin typeface="Arial" charset="0"/>
                <a:ea typeface="ＭＳ Ｐゴシック" charset="0"/>
                <a:cs typeface="ＭＳ Ｐゴシック" charset="0"/>
              </a:rPr>
              <a:t>• doubt that it will work?</a:t>
            </a:r>
          </a:p>
          <a:p>
            <a:pPr eaLnBrk="1" hangingPunct="1"/>
            <a:r>
              <a:rPr lang="en-US" sz="1200" kern="1200" dirty="0">
                <a:solidFill>
                  <a:schemeClr val="tx1"/>
                </a:solidFill>
                <a:effectLst/>
                <a:latin typeface="Arial" charset="0"/>
                <a:ea typeface="ＭＳ Ｐゴシック" charset="0"/>
                <a:cs typeface="ＭＳ Ｐゴシック" charset="0"/>
              </a:rPr>
              <a:t>• failure of past confrontations that didn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work?</a:t>
            </a:r>
          </a:p>
          <a:p>
            <a:pPr eaLnBrk="1" hangingPunct="1"/>
            <a:r>
              <a:rPr lang="en-US" sz="1200" kern="1200" dirty="0">
                <a:solidFill>
                  <a:schemeClr val="tx1"/>
                </a:solidFill>
                <a:effectLst/>
                <a:latin typeface="Arial" charset="0"/>
                <a:ea typeface="ＭＳ Ｐゴシック" charset="0"/>
                <a:cs typeface="ＭＳ Ｐゴシック" charset="0"/>
              </a:rPr>
              <a:t>• fear</a:t>
            </a:r>
            <a:r>
              <a:rPr lang="en-US" sz="1200" kern="1200" baseline="0" dirty="0">
                <a:solidFill>
                  <a:schemeClr val="tx1"/>
                </a:solidFill>
                <a:effectLst/>
                <a:latin typeface="Arial" charset="0"/>
                <a:ea typeface="ＭＳ Ｐゴシック" charset="0"/>
                <a:cs typeface="ＭＳ Ｐゴシック" charset="0"/>
              </a:rPr>
              <a:t> that we might look bad?</a:t>
            </a:r>
          </a:p>
          <a:p>
            <a:pPr eaLnBrk="1" hangingPunct="1"/>
            <a:r>
              <a:rPr lang="en-US" sz="1200" kern="1200" baseline="0" dirty="0">
                <a:solidFill>
                  <a:schemeClr val="tx1"/>
                </a:solidFill>
                <a:effectLst/>
                <a:latin typeface="Arial" charset="0"/>
                <a:ea typeface="ＭＳ Ｐゴシック" charset="0"/>
                <a:cs typeface="ＭＳ Ｐゴシック" charset="0"/>
              </a:rPr>
              <a:t>• excuses that we can</a:t>
            </a:r>
            <a:r>
              <a:rPr lang="mr-IN" sz="1200" kern="1200" baseline="0" dirty="0">
                <a:solidFill>
                  <a:schemeClr val="tx1"/>
                </a:solidFill>
                <a:effectLst/>
                <a:latin typeface="Arial" charset="0"/>
                <a:ea typeface="ＭＳ Ｐゴシック" charset="0"/>
                <a:cs typeface="ＭＳ Ｐゴシック" charset="0"/>
              </a:rPr>
              <a:t>'</a:t>
            </a:r>
            <a:r>
              <a:rPr lang="en-US" sz="1200" kern="1200" baseline="0" dirty="0">
                <a:solidFill>
                  <a:schemeClr val="tx1"/>
                </a:solidFill>
                <a:effectLst/>
                <a:latin typeface="Arial" charset="0"/>
                <a:ea typeface="ＭＳ Ｐゴシック" charset="0"/>
                <a:cs typeface="ＭＳ Ｐゴシック" charset="0"/>
              </a:rPr>
              <a:t>t get together?</a:t>
            </a:r>
          </a:p>
          <a:p>
            <a:pPr eaLnBrk="1" hangingPunct="1"/>
            <a:r>
              <a:rPr lang="en-US" sz="1200" kern="1200" baseline="0" dirty="0">
                <a:solidFill>
                  <a:schemeClr val="tx1"/>
                </a:solidFill>
                <a:effectLst/>
                <a:latin typeface="Arial" charset="0"/>
                <a:ea typeface="ＭＳ Ｐゴシック" charset="0"/>
                <a:cs typeface="ＭＳ Ｐゴシック" charset="0"/>
              </a:rPr>
              <a:t>• impurity in our own life?</a:t>
            </a:r>
          </a:p>
          <a:p>
            <a:pPr eaLnBrk="1" hangingPunct="1"/>
            <a:r>
              <a:rPr lang="en-US" sz="1200" kern="1200" baseline="0" dirty="0">
                <a:solidFill>
                  <a:schemeClr val="tx1"/>
                </a:solidFill>
                <a:effectLst/>
                <a:latin typeface="Arial" charset="0"/>
                <a:ea typeface="ＭＳ Ｐゴシック" charset="0"/>
                <a:cs typeface="ＭＳ Ｐゴシック" charset="0"/>
              </a:rPr>
              <a:t>• unsocial in that we just don</a:t>
            </a:r>
            <a:r>
              <a:rPr lang="mr-IN" sz="1200" kern="1200" baseline="0" dirty="0">
                <a:solidFill>
                  <a:schemeClr val="tx1"/>
                </a:solidFill>
                <a:effectLst/>
                <a:latin typeface="Arial" charset="0"/>
                <a:ea typeface="ＭＳ Ｐゴシック" charset="0"/>
                <a:cs typeface="ＭＳ Ｐゴシック" charset="0"/>
              </a:rPr>
              <a:t>'</a:t>
            </a:r>
            <a:r>
              <a:rPr lang="en-US" sz="1200" kern="1200" baseline="0" dirty="0">
                <a:solidFill>
                  <a:schemeClr val="tx1"/>
                </a:solidFill>
                <a:effectLst/>
                <a:latin typeface="Arial" charset="0"/>
                <a:ea typeface="ＭＳ Ｐゴシック" charset="0"/>
                <a:cs typeface="ＭＳ Ｐゴシック" charset="0"/>
              </a:rPr>
              <a:t>t care enough to risk it?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75CF921-CE00-F044-88A4-EB4506B6B52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40642" name="Rectangle 2"/>
          <p:cNvSpPr>
            <a:spLocks noGrp="1" noRot="1" noChangeAspect="1" noChangeArrowheads="1" noTextEdit="1"/>
          </p:cNvSpPr>
          <p:nvPr>
            <p:ph type="sldImg"/>
          </p:nvPr>
        </p:nvSpPr>
        <p:spPr>
          <a:solidFill>
            <a:srgbClr val="FFFFFF"/>
          </a:solidFill>
          <a:ln/>
        </p:spPr>
      </p:sp>
      <p:sp>
        <p:nvSpPr>
          <p:cNvPr id="24064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We shared the gospel throughout Asia, and—praise God—we reached over 600 people per concert!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89349D-CB6C-F446-B0CC-DE83DFF7602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5938" name="Rectangle 2"/>
          <p:cNvSpPr>
            <a:spLocks noGrp="1" noRot="1" noChangeAspect="1" noChangeArrowheads="1"/>
          </p:cNvSpPr>
          <p:nvPr>
            <p:ph type="sldImg"/>
          </p:nvPr>
        </p:nvSpPr>
        <p:spPr>
          <a:solidFill>
            <a:srgbClr val="FFFFFF"/>
          </a:solidFill>
          <a:ln/>
        </p:spPr>
      </p:sp>
      <p:sp>
        <p:nvSpPr>
          <p:cNvPr id="29593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So… you should talk to the person by yourself—even though our tendency is to tell others</a:t>
            </a:r>
            <a:r>
              <a:rPr lang="en-US" sz="1200" kern="1200" baseline="0" dirty="0">
                <a:solidFill>
                  <a:schemeClr val="tx1"/>
                </a:solidFill>
                <a:effectLst/>
                <a:latin typeface="Arial" charset="0"/>
                <a:ea typeface="ＭＳ Ｐゴシック" charset="0"/>
                <a:cs typeface="ＭＳ Ｐゴシック" charset="0"/>
              </a:rPr>
              <a:t> instead</a:t>
            </a:r>
            <a:r>
              <a:rPr lang="en-US" sz="1200" kern="1200" dirty="0">
                <a:solidFill>
                  <a:schemeClr val="tx1"/>
                </a:solidFill>
                <a:effectLst/>
                <a:latin typeface="Arial" charset="0"/>
                <a:ea typeface="ＭＳ Ｐゴシック" charset="0"/>
                <a:cs typeface="ＭＳ Ｐゴシック" charset="0"/>
              </a:rPr>
              <a:t>.  But what if the offender does not repent?  We need step 2 where we…</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7E22A8-3BDA-E745-BC5E-9A820BC50BA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7986" name="Rectangle 2"/>
          <p:cNvSpPr>
            <a:spLocks noGrp="1" noRot="1" noChangeAspect="1" noChangeArrowheads="1"/>
          </p:cNvSpPr>
          <p:nvPr>
            <p:ph type="sldImg"/>
          </p:nvPr>
        </p:nvSpPr>
        <p:spPr>
          <a:solidFill>
            <a:srgbClr val="FFFFFF"/>
          </a:solidFill>
          <a:ln/>
        </p:spPr>
      </p:sp>
      <p:sp>
        <p:nvSpPr>
          <p:cNvPr id="2979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Take </a:t>
            </a:r>
            <a:r>
              <a:rPr lang="en-US" sz="1200" u="sng" kern="1200" dirty="0">
                <a:solidFill>
                  <a:schemeClr val="tx1"/>
                </a:solidFill>
                <a:effectLst/>
                <a:latin typeface="Arial" charset="0"/>
                <a:ea typeface="ＭＳ Ｐゴシック" charset="0"/>
                <a:cs typeface="ＭＳ Ｐゴシック" charset="0"/>
              </a:rPr>
              <a:t>one or two</a:t>
            </a:r>
            <a:r>
              <a:rPr lang="en-US" sz="1200" kern="1200" dirty="0">
                <a:solidFill>
                  <a:schemeClr val="tx1"/>
                </a:solidFill>
                <a:effectLst/>
                <a:latin typeface="Arial" charset="0"/>
                <a:ea typeface="ＭＳ Ｐゴシック" charset="0"/>
                <a:cs typeface="ＭＳ Ｐゴシック" charset="0"/>
              </a:rPr>
              <a:t> others along (</a:t>
            </a:r>
            <a:r>
              <a:rPr lang="en-US" sz="1200" u="sng" kern="1200" dirty="0">
                <a:solidFill>
                  <a:schemeClr val="tx1"/>
                </a:solidFill>
                <a:effectLst/>
                <a:latin typeface="Arial" charset="0"/>
                <a:ea typeface="ＭＳ Ｐゴシック" charset="0"/>
                <a:cs typeface="ＭＳ Ｐゴシック" charset="0"/>
              </a:rPr>
              <a:t>16</a:t>
            </a:r>
            <a:r>
              <a:rPr lang="en-US" sz="1200" kern="1200" dirty="0">
                <a:solidFill>
                  <a:schemeClr val="tx1"/>
                </a:solidFill>
                <a:effectLst/>
                <a:latin typeface="Arial" charset="0"/>
                <a:ea typeface="ＭＳ Ｐゴシック" charset="0"/>
                <a:cs typeface="ＭＳ Ｐゴシック" charset="0"/>
              </a:rPr>
              <a:t>).</a:t>
            </a:r>
            <a:r>
              <a:rPr lang="en-SG" dirty="0">
                <a:effectLst/>
              </a:rPr>
              <a:t> </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B6106F4-6638-B54D-A5F7-5B84FA38E73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0034" name="Rectangle 2"/>
          <p:cNvSpPr>
            <a:spLocks noGrp="1" noRot="1" noChangeAspect="1" noChangeArrowheads="1"/>
          </p:cNvSpPr>
          <p:nvPr>
            <p:ph type="sldImg"/>
          </p:nvPr>
        </p:nvSpPr>
        <p:spPr>
          <a:solidFill>
            <a:srgbClr val="FFFFFF"/>
          </a:solidFill>
          <a:ln/>
        </p:spPr>
      </p:sp>
      <p:sp>
        <p:nvSpPr>
          <p:cNvPr id="3000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dirty="0"/>
              <a:t>Who should these 1-2 others be?  These persons should be individuals whom the offender respects as they will best help restore him/her.  They should </a:t>
            </a:r>
            <a:r>
              <a:rPr lang="en-US" b="1" dirty="0"/>
              <a:t>not</a:t>
            </a:r>
            <a:r>
              <a:rPr lang="en-US" dirty="0"/>
              <a:t> go </a:t>
            </a:r>
            <a:r>
              <a:rPr lang="en-US" i="1" dirty="0"/>
              <a:t>instead</a:t>
            </a:r>
            <a:r>
              <a:rPr lang="en-US" dirty="0"/>
              <a:t> of the offended believer, but </a:t>
            </a:r>
            <a:r>
              <a:rPr lang="en-US" i="1" dirty="0"/>
              <a:t>along with</a:t>
            </a:r>
            <a:r>
              <a:rPr lang="en-US" dirty="0"/>
              <a:t> this person.</a:t>
            </a:r>
          </a:p>
          <a:p>
            <a:pPr eaLnBrk="1" hangingPunct="1"/>
            <a:r>
              <a:rPr lang="en-US" dirty="0"/>
              <a:t>•</a:t>
            </a:r>
            <a:r>
              <a:rPr lang="en-US" baseline="0" dirty="0"/>
              <a:t> </a:t>
            </a:r>
            <a:r>
              <a:rPr lang="en-US" dirty="0"/>
              <a:t>Why take 1-2 others along?  </a:t>
            </a:r>
          </a:p>
          <a:p>
            <a:pPr eaLnBrk="1" hangingPunct="1"/>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 law prohibited conviction of crimes based on only one person</a:t>
            </a:r>
            <a:r>
              <a:rPr lang="mr-IN" dirty="0"/>
              <a:t>'</a:t>
            </a:r>
            <a:r>
              <a:rPr lang="en-US" dirty="0"/>
              <a:t>s testimony (read Deut. 19:15).  The NT teaching is the same, protecting the offender from an easily offended or lying accuser.</a:t>
            </a:r>
          </a:p>
          <a:p>
            <a:r>
              <a:rPr lang="en-US" sz="1200" kern="1200" dirty="0">
                <a:solidFill>
                  <a:schemeClr val="tx1"/>
                </a:solidFill>
                <a:effectLst/>
                <a:latin typeface="Arial" charset="0"/>
                <a:ea typeface="ＭＳ Ｐゴシック" charset="0"/>
                <a:cs typeface="ＭＳ Ｐゴシック" charset="0"/>
              </a:rPr>
              <a:t>What if the offender </a:t>
            </a:r>
            <a:r>
              <a:rPr lang="en-US" sz="1200" i="1" kern="1200" dirty="0">
                <a:solidFill>
                  <a:schemeClr val="tx1"/>
                </a:solidFill>
                <a:effectLst/>
                <a:latin typeface="Arial" charset="0"/>
                <a:ea typeface="ＭＳ Ｐゴシック" charset="0"/>
                <a:cs typeface="ＭＳ Ｐゴシック" charset="0"/>
              </a:rPr>
              <a:t>still </a:t>
            </a:r>
            <a:r>
              <a:rPr lang="en-US" sz="1200" kern="1200" dirty="0">
                <a:solidFill>
                  <a:schemeClr val="tx1"/>
                </a:solidFill>
                <a:effectLst/>
                <a:latin typeface="Arial" charset="0"/>
                <a:ea typeface="ＭＳ Ｐゴシック" charset="0"/>
                <a:cs typeface="ＭＳ Ｐゴシック" charset="0"/>
              </a:rPr>
              <a:t>does not repent?  Go to step 3…</a:t>
            </a:r>
            <a:r>
              <a:rPr lang="en-SG"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244264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E27B37-B720-0D40-89D7-00E3D3CDD171}"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4130" name="Rectangle 2"/>
          <p:cNvSpPr>
            <a:spLocks noGrp="1" noRot="1" noChangeAspect="1" noChangeArrowheads="1"/>
          </p:cNvSpPr>
          <p:nvPr>
            <p:ph type="sldImg"/>
          </p:nvPr>
        </p:nvSpPr>
        <p:spPr>
          <a:solidFill>
            <a:srgbClr val="FFFFFF"/>
          </a:solidFill>
          <a:ln/>
        </p:spPr>
      </p:sp>
      <p:sp>
        <p:nvSpPr>
          <p:cNvPr id="3041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The church leadership certainly must be involved at this point before the matter is brought to the congregation.  They also must see the issue isn</a:t>
            </a:r>
            <a:r>
              <a:rPr lang="mr-IN" sz="1200" b="0" kern="1200" dirty="0">
                <a:solidFill>
                  <a:schemeClr val="tx1"/>
                </a:solidFill>
                <a:effectLst/>
                <a:latin typeface="Arial" charset="0"/>
                <a:ea typeface="ＭＳ Ｐゴシック" charset="0"/>
                <a:cs typeface="+mn-cs"/>
              </a:rPr>
              <a:t>'</a:t>
            </a:r>
            <a:r>
              <a:rPr lang="en-US" sz="1200" b="0" kern="1200" dirty="0">
                <a:solidFill>
                  <a:schemeClr val="tx1"/>
                </a:solidFill>
                <a:effectLst/>
                <a:latin typeface="Arial" charset="0"/>
                <a:ea typeface="ＭＳ Ｐゴシック" charset="0"/>
                <a:cs typeface="+mn-cs"/>
              </a:rPr>
              <a:t>t just a difference of opinion between two parties; the biblical basis for the offender living in sin must be clearly shown with specific passages.</a:t>
            </a:r>
            <a:endParaRPr lang="en-SG" sz="1200" b="1" kern="1200" dirty="0">
              <a:solidFill>
                <a:schemeClr val="tx1"/>
              </a:solidFill>
              <a:effectLst/>
              <a:latin typeface="Arial" charset="0"/>
              <a:ea typeface="ＭＳ Ｐゴシック" charset="0"/>
              <a:cs typeface="+mn-cs"/>
            </a:endParaRPr>
          </a:p>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Bringing the matter to the entire church is vital, since without it the sinning person will be able to find fellowship in other smaller groups within the larger church who do not know of his/her sin.  Such gossip situations inevitably bring disunity, which lead to factions that can split the body.</a:t>
            </a:r>
            <a:r>
              <a:rPr lang="en-SG" dirty="0">
                <a:effectLst/>
              </a:rPr>
              <a:t> </a:t>
            </a:r>
          </a:p>
          <a:p>
            <a:r>
              <a:rPr lang="en-US" sz="1200" kern="1200" dirty="0">
                <a:solidFill>
                  <a:schemeClr val="tx1"/>
                </a:solidFill>
                <a:effectLst/>
                <a:latin typeface="Arial" charset="0"/>
                <a:ea typeface="ＭＳ Ｐゴシック" charset="0"/>
                <a:cs typeface="ＭＳ Ｐゴシック" charset="0"/>
              </a:rPr>
              <a:t>What, then, should the entire church do once discipline has been determined?  Step 4…</a:t>
            </a:r>
            <a:r>
              <a:rPr lang="en-SG"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333763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B2ECB7D-A857-B342-886C-3BE9841D7E1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7202" name="Rectangle 2"/>
          <p:cNvSpPr>
            <a:spLocks noGrp="1" noRot="1" noChangeAspect="1" noChangeArrowheads="1"/>
          </p:cNvSpPr>
          <p:nvPr>
            <p:ph type="sldImg"/>
          </p:nvPr>
        </p:nvSpPr>
        <p:spPr>
          <a:solidFill>
            <a:srgbClr val="FFFFFF"/>
          </a:solidFill>
          <a:ln/>
        </p:spPr>
      </p:sp>
      <p:sp>
        <p:nvSpPr>
          <p:cNvPr id="30720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87B3C7-9D65-F149-A935-3F9995F90CC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9250" name="Rectangle 2"/>
          <p:cNvSpPr>
            <a:spLocks noGrp="1" noRot="1" noChangeAspect="1" noChangeArrowheads="1"/>
          </p:cNvSpPr>
          <p:nvPr>
            <p:ph type="sldImg"/>
          </p:nvPr>
        </p:nvSpPr>
        <p:spPr>
          <a:solidFill>
            <a:srgbClr val="FFFFFF"/>
          </a:solidFill>
          <a:ln/>
        </p:spPr>
      </p:sp>
      <p:sp>
        <p:nvSpPr>
          <p:cNvPr id="3092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Sometimes this step has been misinterpreted to mean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excommunication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where the errant person is never contacted again</a:t>
            </a:r>
            <a:r>
              <a:rPr lang="en-SG" sz="1200" kern="1200" dirty="0">
                <a:solidFill>
                  <a:schemeClr val="tx1"/>
                </a:solidFill>
                <a:effectLst/>
                <a:latin typeface="Arial" charset="0"/>
                <a:ea typeface="ＭＳ Ｐゴシック" charset="0"/>
                <a:cs typeface="ＭＳ Ｐゴシック" charset="0"/>
              </a:rPr>
              <a:t>.</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6D7745-AD11-B04D-BB4A-FFE34817FC0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1298" name="Rectangle 2"/>
          <p:cNvSpPr>
            <a:spLocks noGrp="1" noRot="1" noChangeAspect="1" noChangeArrowheads="1"/>
          </p:cNvSpPr>
          <p:nvPr>
            <p:ph type="sldImg"/>
          </p:nvPr>
        </p:nvSpPr>
        <p:spPr>
          <a:solidFill>
            <a:srgbClr val="FFFFFF"/>
          </a:solidFill>
          <a:ln/>
        </p:spPr>
      </p:sp>
      <p:sp>
        <p:nvSpPr>
          <p:cNvPr id="3112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But Jesus said to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treat him as you would a pagan or a tax collector.</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Jesus treated pagans with love and kindness, but he didn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ask them to evangelize the lost as part of his team.  You shouldn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be ugly or ungodly, but…</a:t>
            </a:r>
            <a:r>
              <a:rPr lang="en-SG" dirty="0">
                <a:effectLst/>
              </a:rPr>
              <a:t> </a:t>
            </a:r>
          </a:p>
          <a:p>
            <a:pPr eaLnBrk="1" hangingPunct="1"/>
            <a:r>
              <a:rPr lang="en-US" sz="1200" kern="1200" dirty="0">
                <a:solidFill>
                  <a:schemeClr val="tx1"/>
                </a:solidFill>
                <a:effectLst/>
                <a:latin typeface="Arial" charset="0"/>
                <a:ea typeface="ＭＳ Ｐゴシック" charset="0"/>
                <a:cs typeface="ＭＳ Ｐゴシック" charset="0"/>
              </a:rPr>
              <a:t>• Don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refer to him/her as a Christian. (ILL: I have done this with my former brother-in-law who divorced my sister to marry another woman.)</a:t>
            </a:r>
            <a:r>
              <a:rPr lang="en-SG" dirty="0">
                <a:effectLst/>
              </a:rPr>
              <a:t> </a:t>
            </a:r>
          </a:p>
          <a:p>
            <a:pPr eaLnBrk="1" hangingPunct="1"/>
            <a:r>
              <a:rPr lang="en-US" sz="1200" b="0" kern="1200" dirty="0">
                <a:solidFill>
                  <a:schemeClr val="tx1"/>
                </a:solidFill>
                <a:effectLst/>
                <a:latin typeface="+mn-lt"/>
                <a:ea typeface="+mn-ea"/>
                <a:cs typeface="+mn-cs"/>
              </a:rPr>
              <a:t>• Evangelize this person.</a:t>
            </a:r>
            <a:r>
              <a:rPr lang="en-SG" sz="1200" b="1" kern="1200" dirty="0">
                <a:solidFill>
                  <a:schemeClr val="tx1"/>
                </a:solidFill>
                <a:effectLst/>
                <a:latin typeface="+mn-lt"/>
                <a:ea typeface="+mn-ea"/>
                <a:cs typeface="+mn-cs"/>
              </a:rPr>
              <a:t> </a:t>
            </a:r>
          </a:p>
          <a:p>
            <a:pPr eaLnBrk="1" hangingPunct="1"/>
            <a:r>
              <a:rPr lang="en-US" sz="1200" b="0" kern="1200" dirty="0">
                <a:solidFill>
                  <a:schemeClr val="tx1"/>
                </a:solidFill>
                <a:effectLst/>
                <a:latin typeface="+mn-lt"/>
                <a:ea typeface="+mn-ea"/>
                <a:cs typeface="+mn-cs"/>
              </a:rPr>
              <a:t>• Don</a:t>
            </a:r>
            <a:r>
              <a:rPr lang="mr-IN" sz="1200" b="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t let him/her take the Lord</a:t>
            </a:r>
            <a:r>
              <a:rPr lang="mr-IN" sz="1200" b="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s Supper.</a:t>
            </a:r>
            <a:endParaRPr lang="en-SG" sz="1200" b="1" kern="1200" dirty="0">
              <a:solidFill>
                <a:schemeClr val="tx1"/>
              </a:solidFill>
              <a:effectLst/>
              <a:latin typeface="+mn-lt"/>
              <a:ea typeface="+mn-ea"/>
              <a:cs typeface="+mn-cs"/>
            </a:endParaRPr>
          </a:p>
          <a:p>
            <a:pPr eaLnBrk="1" hangingPunct="1"/>
            <a:r>
              <a:rPr lang="en-US" sz="1200" b="0" kern="1200" dirty="0">
                <a:solidFill>
                  <a:schemeClr val="tx1"/>
                </a:solidFill>
                <a:effectLst/>
                <a:latin typeface="+mn-lt"/>
                <a:ea typeface="+mn-ea"/>
                <a:cs typeface="+mn-cs"/>
              </a:rPr>
              <a:t>• Remove the person from membership.</a:t>
            </a:r>
            <a:endParaRPr lang="en-SG" sz="1200" b="1" kern="1200" dirty="0">
              <a:solidFill>
                <a:schemeClr val="tx1"/>
              </a:solidFill>
              <a:effectLst/>
              <a:latin typeface="+mn-lt"/>
              <a:ea typeface="+mn-ea"/>
              <a:cs typeface="+mn-cs"/>
            </a:endParaRPr>
          </a:p>
          <a:p>
            <a:r>
              <a:rPr lang="en-US" sz="1200" kern="1200" dirty="0">
                <a:solidFill>
                  <a:schemeClr val="tx1"/>
                </a:solidFill>
                <a:effectLst/>
                <a:latin typeface="Arial" charset="0"/>
                <a:ea typeface="ＭＳ Ｐゴシック" charset="0"/>
                <a:cs typeface="ＭＳ Ｐゴシック" charset="0"/>
              </a:rPr>
              <a:t>• Remove this person from church roles (ILL: My friend Paula was asked to leave her church kitchen ministry once her adultery was discovered.)</a:t>
            </a:r>
            <a:r>
              <a:rPr lang="en-SG" dirty="0">
                <a:effectLst/>
              </a:rPr>
              <a:t> </a:t>
            </a:r>
          </a:p>
          <a:p>
            <a:r>
              <a:rPr lang="en-US" sz="1200" kern="1200" dirty="0">
                <a:solidFill>
                  <a:schemeClr val="tx1"/>
                </a:solidFill>
                <a:effectLst/>
                <a:latin typeface="Arial" charset="0"/>
                <a:ea typeface="ＭＳ Ｐゴシック" charset="0"/>
                <a:cs typeface="ＭＳ Ｐゴシック" charset="0"/>
              </a:rPr>
              <a:t>But in other ways it is more serious than how we treat unbelievers:</a:t>
            </a:r>
            <a:r>
              <a:rPr lang="en-SG" dirty="0">
                <a:effectLst/>
              </a:rPr>
              <a:t> </a:t>
            </a:r>
          </a:p>
          <a:p>
            <a:r>
              <a:rPr lang="en-US" dirty="0"/>
              <a:t>•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Deliver over to Satan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one in sex sin (1 Cor. 5:5).  Years ago a friend named John left his wife and two small boys for another woman.  My church disciplined him, but an elder kept up with him to restore him.  After five years, he showed up at church—but he looked 20 years older!</a:t>
            </a:r>
            <a:r>
              <a:rPr lang="en-SG" dirty="0">
                <a:effectLst/>
              </a:rPr>
              <a:t> </a:t>
            </a:r>
          </a:p>
          <a:p>
            <a:r>
              <a:rPr lang="en-SG" dirty="0">
                <a:effectLst/>
              </a:rPr>
              <a:t>• </a:t>
            </a:r>
            <a:r>
              <a:rPr lang="en-US" sz="1200" kern="1200" dirty="0">
                <a:solidFill>
                  <a:schemeClr val="tx1"/>
                </a:solidFill>
                <a:effectLst/>
                <a:latin typeface="Arial" charset="0"/>
                <a:ea typeface="ＭＳ Ｐゴシック" charset="0"/>
                <a:cs typeface="ＭＳ Ｐゴシック" charset="0"/>
              </a:rPr>
              <a:t>Don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eat with him/her (1 Cor. 5:11).</a:t>
            </a:r>
            <a:r>
              <a:rPr lang="en-SG" dirty="0">
                <a:effectLst/>
              </a:rPr>
              <a:t> </a:t>
            </a:r>
          </a:p>
          <a:p>
            <a:r>
              <a:rPr lang="en-SG" dirty="0">
                <a:effectLst/>
              </a:rPr>
              <a:t>• </a:t>
            </a:r>
            <a:r>
              <a:rPr lang="en-US" sz="1200" kern="1200" dirty="0">
                <a:solidFill>
                  <a:schemeClr val="tx1"/>
                </a:solidFill>
                <a:effectLst/>
                <a:latin typeface="Arial" charset="0"/>
                <a:ea typeface="ＭＳ Ｐゴシック" charset="0"/>
                <a:cs typeface="ＭＳ Ｐゴシック" charset="0"/>
              </a:rPr>
              <a:t>Should we prohibit the person from attending church? Some say they, like unbelievers, should be welcomed in services without taking the Lord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Supper; but in most discipline cases this is not even an issue as few disciplined believers seek to return to the assembly until repentant.</a:t>
            </a:r>
            <a:r>
              <a:rPr lang="en-SG" dirty="0">
                <a:effectLst/>
              </a:rPr>
              <a:t> </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D8EA46-0008-4D40-8638-8DC57CA3E8D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5458" name="Rectangle 2"/>
          <p:cNvSpPr>
            <a:spLocks noGrp="1" noRot="1" noChangeAspect="1" noChangeArrowheads="1"/>
          </p:cNvSpPr>
          <p:nvPr>
            <p:ph type="sldImg"/>
          </p:nvPr>
        </p:nvSpPr>
        <p:spPr>
          <a:solidFill>
            <a:srgbClr val="FFFFFF"/>
          </a:solidFill>
          <a:ln/>
        </p:spPr>
      </p:sp>
      <p:sp>
        <p:nvSpPr>
          <p:cNvPr id="27545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God</a:t>
            </a:r>
            <a:r>
              <a:rPr lang="mr-IN" dirty="0"/>
              <a:t>'</a:t>
            </a:r>
            <a:r>
              <a:rPr lang="en-US" dirty="0"/>
              <a:t>s strategy to bring sinning Christians back is to involve as few people as you can.</a:t>
            </a:r>
          </a:p>
        </p:txBody>
      </p:sp>
    </p:spTree>
    <p:extLst>
      <p:ext uri="{BB962C8B-B14F-4D97-AF65-F5344CB8AC3E}">
        <p14:creationId xmlns:p14="http://schemas.microsoft.com/office/powerpoint/2010/main" val="128440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71E086-35CB-714C-9F3C-26B5B4BA19B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42690" name="Rectangle 2"/>
          <p:cNvSpPr>
            <a:spLocks noGrp="1" noRot="1" noChangeAspect="1" noChangeArrowheads="1" noTextEdit="1"/>
          </p:cNvSpPr>
          <p:nvPr>
            <p:ph type="sldImg"/>
          </p:nvPr>
        </p:nvSpPr>
        <p:spPr>
          <a:solidFill>
            <a:srgbClr val="FFFFFF"/>
          </a:solidFill>
          <a:ln/>
        </p:spPr>
      </p:sp>
      <p:sp>
        <p:nvSpPr>
          <p:cNvPr id="24269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dirty="0"/>
              <a:t>Based in the Philippines, Crossroads shared the gospel in 11 Asian nations and </a:t>
            </a:r>
            <a:r>
              <a:rPr lang="en-US" sz="1200" kern="1200" dirty="0">
                <a:solidFill>
                  <a:schemeClr val="tx1"/>
                </a:solidFill>
                <a:effectLst/>
                <a:latin typeface="Arial" charset="0"/>
                <a:ea typeface="ＭＳ Ｐゴシック" charset="0"/>
                <a:cs typeface="ＭＳ Ｐゴシック" charset="0"/>
              </a:rPr>
              <a:t>saw over 10,000 people trust Christ, as indicated in comment cards at our 269 concerts.</a:t>
            </a:r>
            <a:r>
              <a:rPr lang="en-SG" dirty="0">
                <a:effectLst/>
              </a:rPr>
              <a:t> </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8C89287-29F2-244B-B6B5-AF8DFF79D8C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This is the intent in each of the four steps with the goal of </a:t>
            </a:r>
            <a:r>
              <a:rPr lang="en-US" sz="1200" i="1" kern="1200" dirty="0">
                <a:solidFill>
                  <a:schemeClr val="tx1"/>
                </a:solidFill>
                <a:effectLst/>
                <a:latin typeface="Arial" charset="0"/>
                <a:ea typeface="ＭＳ Ｐゴシック" charset="0"/>
                <a:cs typeface="ＭＳ Ｐゴシック" charset="0"/>
              </a:rPr>
              <a:t>restoration</a:t>
            </a:r>
            <a:r>
              <a:rPr lang="en-US" sz="1200" kern="1200" dirty="0">
                <a:solidFill>
                  <a:schemeClr val="tx1"/>
                </a:solidFill>
                <a:effectLst/>
                <a:latin typeface="Arial" charset="0"/>
                <a:ea typeface="ＭＳ Ｐゴシック" charset="0"/>
                <a:cs typeface="ＭＳ Ｐゴシック" charset="0"/>
              </a:rPr>
              <a:t>.</a:t>
            </a:r>
            <a:r>
              <a:rPr lang="en-SG" dirty="0">
                <a:effectLst/>
              </a:rPr>
              <a:t> </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FA5C73-164A-3344-9B75-63D63B49E6B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7442" name="Rectangle 2"/>
          <p:cNvSpPr>
            <a:spLocks noGrp="1" noRot="1" noChangeAspect="1" noChangeArrowheads="1"/>
          </p:cNvSpPr>
          <p:nvPr>
            <p:ph type="sldImg"/>
          </p:nvPr>
        </p:nvSpPr>
        <p:spPr>
          <a:solidFill>
            <a:srgbClr val="FFFFFF"/>
          </a:solidFill>
          <a:ln/>
        </p:spPr>
      </p:sp>
      <p:sp>
        <p:nvSpPr>
          <p:cNvPr id="3174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Arial" charset="0"/>
                <a:ea typeface="ＭＳ Ｐゴシック" charset="0"/>
                <a:cs typeface="ＭＳ Ｐゴシック" charset="0"/>
              </a:rPr>
              <a:t>But </a:t>
            </a:r>
            <a:r>
              <a:rPr lang="en-US" sz="1200" i="1" kern="1200" dirty="0">
                <a:solidFill>
                  <a:schemeClr val="tx1"/>
                </a:solidFill>
                <a:effectLst/>
                <a:latin typeface="Arial" charset="0"/>
                <a:ea typeface="ＭＳ Ｐゴシック" charset="0"/>
                <a:cs typeface="ＭＳ Ｐゴシック" charset="0"/>
              </a:rPr>
              <a:t>why</a:t>
            </a:r>
            <a:r>
              <a:rPr lang="en-US" sz="1200" kern="1200" dirty="0">
                <a:solidFill>
                  <a:schemeClr val="tx1"/>
                </a:solidFill>
                <a:effectLst/>
                <a:latin typeface="Arial" charset="0"/>
                <a:ea typeface="ＭＳ Ｐゴシック" charset="0"/>
                <a:cs typeface="ＭＳ Ｐゴシック" charset="0"/>
              </a:rPr>
              <a:t> must we do all this?  What right do we have to discipline our members?  Why must we restore sinning Christians properly?  Because…</a:t>
            </a:r>
            <a:r>
              <a:rPr lang="en-SG" dirty="0">
                <a:effectLst/>
              </a:rPr>
              <a:t> </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1D5869-8365-754A-905B-BFCBAF5FC61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9490" name="Rectangle 2"/>
          <p:cNvSpPr>
            <a:spLocks noGrp="1" noRot="1" noChangeAspect="1" noChangeArrowheads="1"/>
          </p:cNvSpPr>
          <p:nvPr>
            <p:ph type="sldImg"/>
          </p:nvPr>
        </p:nvSpPr>
        <p:spPr>
          <a:solidFill>
            <a:srgbClr val="FFFFFF"/>
          </a:solidFill>
          <a:ln/>
        </p:spPr>
      </p:sp>
      <p:sp>
        <p:nvSpPr>
          <p:cNvPr id="3194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God</a:t>
            </a:r>
            <a:r>
              <a:rPr lang="mr-IN" dirty="0"/>
              <a:t>'</a:t>
            </a:r>
            <a:r>
              <a:rPr lang="en-US" dirty="0"/>
              <a:t>s right to judge is actually delegated to us!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F1A5862-CF74-CA47-ACA0-714C3FA15EE0}"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1538" name="Rectangle 2"/>
          <p:cNvSpPr>
            <a:spLocks noGrp="1" noRot="1" noChangeAspect="1" noChangeArrowheads="1"/>
          </p:cNvSpPr>
          <p:nvPr>
            <p:ph type="sldImg"/>
          </p:nvPr>
        </p:nvSpPr>
        <p:spPr>
          <a:solidFill>
            <a:srgbClr val="FFFFFF"/>
          </a:solidFill>
          <a:ln/>
        </p:spPr>
      </p:sp>
      <p:sp>
        <p:nvSpPr>
          <p:cNvPr id="32153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We act in the place of the </a:t>
            </a:r>
            <a:r>
              <a:rPr lang="en-US" sz="1200" u="sng" kern="1200" dirty="0">
                <a:solidFill>
                  <a:schemeClr val="tx1"/>
                </a:solidFill>
                <a:effectLst/>
                <a:latin typeface="Arial" charset="0"/>
                <a:ea typeface="ＭＳ Ｐゴシック" charset="0"/>
                <a:cs typeface="ＭＳ Ｐゴシック" charset="0"/>
              </a:rPr>
              <a:t>Father</a:t>
            </a:r>
            <a:r>
              <a:rPr lang="en-US" sz="1200" kern="1200" dirty="0">
                <a:solidFill>
                  <a:schemeClr val="tx1"/>
                </a:solidFill>
                <a:effectLst/>
                <a:latin typeface="Arial" charset="0"/>
                <a:ea typeface="ＭＳ Ｐゴシック" charset="0"/>
                <a:cs typeface="ＭＳ Ｐゴシック" charset="0"/>
              </a:rPr>
              <a:t> when we seek to restore someone (</a:t>
            </a:r>
            <a:r>
              <a:rPr lang="en-US" sz="1200" u="sng" kern="1200" dirty="0">
                <a:solidFill>
                  <a:schemeClr val="tx1"/>
                </a:solidFill>
                <a:effectLst/>
                <a:latin typeface="Arial" charset="0"/>
                <a:ea typeface="ＭＳ Ｐゴシック" charset="0"/>
                <a:cs typeface="ＭＳ Ｐゴシック" charset="0"/>
              </a:rPr>
              <a:t>18-19</a:t>
            </a:r>
            <a:r>
              <a:rPr lang="en-US" sz="1200" kern="1200" dirty="0">
                <a:solidFill>
                  <a:schemeClr val="tx1"/>
                </a:solidFill>
                <a:effectLst/>
                <a:latin typeface="Arial" charset="0"/>
                <a:ea typeface="ＭＳ Ｐゴシック" charset="0"/>
                <a:cs typeface="ＭＳ Ｐゴシック" charset="0"/>
              </a:rPr>
              <a:t>).</a:t>
            </a:r>
            <a:r>
              <a:rPr lang="en-SG" dirty="0">
                <a:effectLst/>
              </a:rPr>
              <a:t> </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5363FE-FA24-E445-AD46-630891D70AF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3586" name="Rectangle 2"/>
          <p:cNvSpPr>
            <a:spLocks noGrp="1" noRot="1" noChangeAspect="1" noChangeArrowheads="1"/>
          </p:cNvSpPr>
          <p:nvPr>
            <p:ph type="sldImg"/>
          </p:nvPr>
        </p:nvSpPr>
        <p:spPr>
          <a:solidFill>
            <a:srgbClr val="FFFFFF"/>
          </a:solidFill>
          <a:ln/>
        </p:spPr>
      </p:sp>
      <p:sp>
        <p:nvSpPr>
          <p:cNvPr id="3235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Too often, today's churches act as if they have no authority under God, yet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binding</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here refers to disciplining (a guilty verdict) , and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loosing</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refers to releasing from discipline (an innocent verdict).</a:t>
            </a:r>
            <a:r>
              <a:rPr lang="en-SG" dirty="0">
                <a:effectLst/>
              </a:rPr>
              <a:t> </a:t>
            </a:r>
          </a:p>
          <a:p>
            <a:pPr eaLnBrk="1" hangingPunct="1"/>
            <a:endParaRPr lang="en-SG" dirty="0">
              <a:effectLst/>
            </a:endParaRPr>
          </a:p>
          <a:p>
            <a:pPr eaLnBrk="1" hangingPunct="1"/>
            <a:r>
              <a:rPr lang="en-SG" dirty="0">
                <a:effectLst/>
              </a:rPr>
              <a:t>The Greek tense here is an unusual one—the perfect passive participle. As the word "perfect" implies, it refers to the past tense, meaning that whatever heaven decided on an issue preceded what the church would determine. The NASB best captures the idea that "whatever you bind shall have been bound in heaven." Our decision must be based on the Word of God that shows what heaven has already decreed.</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AC8744-F645-A14C-9BC1-547C9267E8A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5634" name="Rectangle 2"/>
          <p:cNvSpPr>
            <a:spLocks noGrp="1" noRot="1" noChangeAspect="1" noChangeArrowheads="1"/>
          </p:cNvSpPr>
          <p:nvPr>
            <p:ph type="sldImg"/>
          </p:nvPr>
        </p:nvSpPr>
        <p:spPr>
          <a:solidFill>
            <a:srgbClr val="FFFFFF"/>
          </a:solidFill>
          <a:ln/>
        </p:spPr>
      </p:sp>
      <p:sp>
        <p:nvSpPr>
          <p:cNvPr id="3256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We should trust that our prayerful judgments are 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will.</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Ps. 82:6 has a similar idea where Israel</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rulers are called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gods</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in that they rule others.</a:t>
            </a:r>
            <a:r>
              <a:rPr lang="en-SG" dirty="0">
                <a:effectLst/>
              </a:rPr>
              <a:t> </a:t>
            </a:r>
          </a:p>
          <a:p>
            <a:r>
              <a:rPr lang="en-US" sz="1200" kern="1200" dirty="0">
                <a:solidFill>
                  <a:schemeClr val="tx1"/>
                </a:solidFill>
                <a:effectLst/>
                <a:latin typeface="Arial" charset="0"/>
                <a:ea typeface="ＭＳ Ｐゴシック" charset="0"/>
                <a:cs typeface="ＭＳ Ｐゴシック" charset="0"/>
              </a:rPr>
              <a:t>Why should we trust this process in discipline situations?  Verse 20 says that…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958579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BEE171-5AF1-A74E-9142-04A8CFBAF9F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8706" name="Rectangle 2"/>
          <p:cNvSpPr>
            <a:spLocks noGrp="1" noRot="1" noChangeAspect="1" noChangeArrowheads="1"/>
          </p:cNvSpPr>
          <p:nvPr>
            <p:ph type="sldImg"/>
          </p:nvPr>
        </p:nvSpPr>
        <p:spPr>
          <a:solidFill>
            <a:srgbClr val="FFFFFF"/>
          </a:solidFill>
          <a:ln/>
        </p:spPr>
      </p:sp>
      <p:sp>
        <p:nvSpPr>
          <p:cNvPr id="32870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When we seek to restore someone, we act in the presence and authority of Christ (20).</a:t>
            </a:r>
            <a:r>
              <a:rPr lang="en-SG" dirty="0">
                <a:effectLst/>
              </a:rPr>
              <a:t> </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893108-02EB-F44D-AF9F-6FE399A369B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30754" name="Rectangle 2"/>
          <p:cNvSpPr>
            <a:spLocks noGrp="1" noRot="1" noChangeAspect="1" noChangeArrowheads="1"/>
          </p:cNvSpPr>
          <p:nvPr>
            <p:ph type="sldImg"/>
          </p:nvPr>
        </p:nvSpPr>
        <p:spPr>
          <a:solidFill>
            <a:srgbClr val="FFFFFF"/>
          </a:solidFill>
          <a:ln/>
        </p:spPr>
      </p:sp>
      <p:sp>
        <p:nvSpPr>
          <p:cNvPr id="3307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The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two or three</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refers to the witnesses whose testimony enacted discipline (v. 16).</a:t>
            </a:r>
            <a:r>
              <a:rPr lang="en-SG" dirty="0">
                <a:effectLst/>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SG" dirty="0"/>
              <a:t>The point of Christ being </a:t>
            </a:r>
            <a:r>
              <a:rPr lang="mr-IN" dirty="0"/>
              <a:t>"</a:t>
            </a:r>
            <a:r>
              <a:rPr lang="en-SG" dirty="0"/>
              <a:t>in their midst</a:t>
            </a:r>
            <a:r>
              <a:rPr lang="mr-IN" dirty="0"/>
              <a:t>"</a:t>
            </a:r>
            <a:r>
              <a:rPr lang="en-SG" dirty="0"/>
              <a:t> is that local church discipline acts with the presence and authority of Christ Himself.</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8CD41B-F14B-8549-AF57-12F3EC31655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65218" name="Rectangle 2"/>
          <p:cNvSpPr>
            <a:spLocks noGrp="1" noRot="1" noChangeAspect="1" noChangeArrowheads="1"/>
          </p:cNvSpPr>
          <p:nvPr>
            <p:ph type="sldImg"/>
          </p:nvPr>
        </p:nvSpPr>
        <p:spPr>
          <a:solidFill>
            <a:srgbClr val="FFFFFF"/>
          </a:solidFill>
          <a:ln/>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SG" dirty="0"/>
              <a:t>So how can we sum up this passage in one sentence?  I</a:t>
            </a:r>
            <a:r>
              <a:rPr lang="mr-IN" dirty="0"/>
              <a:t>'</a:t>
            </a:r>
            <a:r>
              <a:rPr lang="en-SG" dirty="0"/>
              <a:t>d say it this way…</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3FCB2AA-155E-864F-BC6E-43147F1E60F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44738" name="Rectangle 2"/>
          <p:cNvSpPr>
            <a:spLocks noGrp="1" noRot="1" noChangeAspect="1" noChangeArrowheads="1"/>
          </p:cNvSpPr>
          <p:nvPr>
            <p:ph type="sldImg"/>
          </p:nvPr>
        </p:nvSpPr>
        <p:spPr>
          <a:solidFill>
            <a:srgbClr val="FFFFFF"/>
          </a:solidFill>
          <a:ln/>
        </p:spPr>
      </p:sp>
      <p:sp>
        <p:nvSpPr>
          <p:cNvPr id="24473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r>
              <a:rPr lang="en-US" sz="1200" b="0" kern="1200" dirty="0">
                <a:solidFill>
                  <a:schemeClr val="tx1"/>
                </a:solidFill>
                <a:effectLst/>
                <a:latin typeface="Arial" charset="0"/>
                <a:ea typeface="ＭＳ Ｐゴシック" charset="0"/>
                <a:cs typeface="ＭＳ Ｐゴシック" charset="0"/>
              </a:rPr>
              <a:t>If you know anything about spiritual warfare, it is that the enemy of our souls concentrates his efforts on believers having an impact for Christ.  </a:t>
            </a:r>
            <a:endParaRPr lang="en-SG" sz="1200" b="0" kern="1200" dirty="0">
              <a:solidFill>
                <a:schemeClr val="tx1"/>
              </a:solidFill>
              <a:effectLst/>
              <a:latin typeface="Arial" charset="0"/>
              <a:ea typeface="ＭＳ Ｐゴシック" charset="0"/>
              <a:cs typeface="ＭＳ Ｐゴシック" charset="0"/>
            </a:endParaRPr>
          </a:p>
          <a:p>
            <a:r>
              <a:rPr lang="en-US" sz="1200" b="0" kern="1200" dirty="0">
                <a:solidFill>
                  <a:schemeClr val="tx1"/>
                </a:solidFill>
                <a:effectLst/>
                <a:latin typeface="Arial" charset="0"/>
                <a:ea typeface="ＭＳ Ｐゴシック" charset="0"/>
                <a:cs typeface="ＭＳ Ｐゴシック" charset="0"/>
              </a:rPr>
              <a:t>In our team, opposition came from in challengin relationships.  On that team was one particular woman named Kay.  She was a godly woman but we didn</a:t>
            </a:r>
            <a:r>
              <a:rPr lang="mr-IN" sz="1200" b="0" kern="1200" dirty="0">
                <a:solidFill>
                  <a:schemeClr val="tx1"/>
                </a:solidFill>
                <a:effectLst/>
                <a:latin typeface="Arial" charset="0"/>
                <a:ea typeface="ＭＳ Ｐゴシック" charset="0"/>
                <a:cs typeface="ＭＳ Ｐゴシック" charset="0"/>
              </a:rPr>
              <a:t>'</a:t>
            </a:r>
            <a:r>
              <a:rPr lang="en-US" sz="1200" b="0" kern="1200" dirty="0">
                <a:solidFill>
                  <a:schemeClr val="tx1"/>
                </a:solidFill>
                <a:effectLst/>
                <a:latin typeface="Arial" charset="0"/>
                <a:ea typeface="ＭＳ Ｐゴシック" charset="0"/>
                <a:cs typeface="ＭＳ Ｐゴシック" charset="0"/>
              </a:rPr>
              <a:t>t see eye-to-eye at all.  In fact, many times she felt that I just a </a:t>
            </a:r>
            <a:r>
              <a:rPr lang="mr-IN" sz="1200" b="0" kern="1200" dirty="0">
                <a:solidFill>
                  <a:schemeClr val="tx1"/>
                </a:solidFill>
                <a:effectLst/>
                <a:latin typeface="Arial" charset="0"/>
                <a:ea typeface="ＭＳ Ｐゴシック" charset="0"/>
                <a:cs typeface="ＭＳ Ｐゴシック" charset="0"/>
              </a:rPr>
              <a:t>"</a:t>
            </a:r>
            <a:r>
              <a:rPr lang="en-US" sz="1200" b="0" kern="1200" dirty="0">
                <a:solidFill>
                  <a:schemeClr val="tx1"/>
                </a:solidFill>
                <a:effectLst/>
                <a:latin typeface="Arial" charset="0"/>
                <a:ea typeface="ＭＳ Ｐゴシック" charset="0"/>
                <a:cs typeface="ＭＳ Ｐゴシック" charset="0"/>
              </a:rPr>
              <a:t>mister-know-it-all.</a:t>
            </a:r>
            <a:r>
              <a:rPr lang="ru-RU" sz="1200" b="0" kern="1200" dirty="0">
                <a:solidFill>
                  <a:schemeClr val="tx1"/>
                </a:solidFill>
                <a:effectLst/>
                <a:latin typeface="Arial" charset="0"/>
                <a:ea typeface="ＭＳ Ｐゴシック" charset="0"/>
                <a:cs typeface="ＭＳ Ｐゴシック" charset="0"/>
              </a:rPr>
              <a:t>”</a:t>
            </a:r>
            <a:r>
              <a:rPr lang="en-US" sz="1200" b="0" kern="1200" dirty="0">
                <a:solidFill>
                  <a:schemeClr val="tx1"/>
                </a:solidFill>
                <a:effectLst/>
                <a:latin typeface="Arial" charset="0"/>
                <a:ea typeface="ＭＳ Ｐゴシック" charset="0"/>
                <a:cs typeface="ＭＳ Ｐゴシック" charset="0"/>
              </a:rPr>
              <a:t> She didn</a:t>
            </a:r>
            <a:r>
              <a:rPr lang="mr-IN" sz="1200" b="0" kern="1200" dirty="0">
                <a:solidFill>
                  <a:schemeClr val="tx1"/>
                </a:solidFill>
                <a:effectLst/>
                <a:latin typeface="Arial" charset="0"/>
                <a:ea typeface="ＭＳ Ｐゴシック" charset="0"/>
                <a:cs typeface="ＭＳ Ｐゴシック" charset="0"/>
              </a:rPr>
              <a:t>'</a:t>
            </a:r>
            <a:r>
              <a:rPr lang="en-US" sz="1200" b="0" kern="1200" dirty="0">
                <a:solidFill>
                  <a:schemeClr val="tx1"/>
                </a:solidFill>
                <a:effectLst/>
                <a:latin typeface="Arial" charset="0"/>
                <a:ea typeface="ＭＳ Ｐゴシック" charset="0"/>
                <a:cs typeface="ＭＳ Ｐゴシック" charset="0"/>
              </a:rPr>
              <a:t>t like my mannerisms, clothes, or insights in our group Bible studies.  She avoided being around me and it seemed that I could do nothing right!  She saw me as really arrogant. </a:t>
            </a:r>
            <a:endParaRPr lang="en-SG" sz="1200" b="0" kern="1200" dirty="0">
              <a:solidFill>
                <a:schemeClr val="tx1"/>
              </a:solidFill>
              <a:effectLst/>
              <a:latin typeface="Arial" charset="0"/>
              <a:ea typeface="ＭＳ Ｐゴシック" charset="0"/>
              <a:cs typeface="ＭＳ Ｐゴシック" charset="0"/>
            </a:endParaRPr>
          </a:p>
          <a:p>
            <a:r>
              <a:rPr lang="en-US" sz="1200" b="0" kern="1200" dirty="0">
                <a:solidFill>
                  <a:schemeClr val="tx1"/>
                </a:solidFill>
                <a:effectLst/>
                <a:latin typeface="Arial" charset="0"/>
                <a:ea typeface="ＭＳ Ｐゴシック" charset="0"/>
                <a:cs typeface="ＭＳ Ｐゴシック" charset="0"/>
              </a:rPr>
              <a:t>So what do you do when you are forced to serve with someone who just plain does not like you?  I found that I couldn</a:t>
            </a:r>
            <a:r>
              <a:rPr lang="mr-IN" sz="1200" b="0" kern="1200" dirty="0">
                <a:solidFill>
                  <a:schemeClr val="tx1"/>
                </a:solidFill>
                <a:effectLst/>
                <a:latin typeface="Arial" charset="0"/>
                <a:ea typeface="ＭＳ Ｐゴシック" charset="0"/>
                <a:cs typeface="ＭＳ Ｐゴシック" charset="0"/>
              </a:rPr>
              <a:t>'</a:t>
            </a:r>
            <a:r>
              <a:rPr lang="en-US" sz="1200" b="0" kern="1200" dirty="0">
                <a:solidFill>
                  <a:schemeClr val="tx1"/>
                </a:solidFill>
                <a:effectLst/>
                <a:latin typeface="Arial" charset="0"/>
                <a:ea typeface="ＭＳ Ｐゴシック" charset="0"/>
                <a:cs typeface="ＭＳ Ｐゴシック" charset="0"/>
              </a:rPr>
              <a:t>t really avoid Kay.  After all, every day we had four hours of music practice with the team.  I had to sing in harmony with her—literally!  But discord often reigned.  Then we had a concert to give and </a:t>
            </a:r>
            <a:r>
              <a:rPr lang="en-US" sz="1200" b="0" i="1" kern="1200" dirty="0">
                <a:solidFill>
                  <a:schemeClr val="tx1"/>
                </a:solidFill>
                <a:effectLst/>
                <a:latin typeface="Arial" charset="0"/>
                <a:ea typeface="ＭＳ Ｐゴシック" charset="0"/>
                <a:cs typeface="ＭＳ Ｐゴシック" charset="0"/>
              </a:rPr>
              <a:t>had</a:t>
            </a:r>
            <a:r>
              <a:rPr lang="en-US" sz="1200" b="0" kern="1200" dirty="0">
                <a:solidFill>
                  <a:schemeClr val="tx1"/>
                </a:solidFill>
                <a:effectLst/>
                <a:latin typeface="Arial" charset="0"/>
                <a:ea typeface="ＭＳ Ｐゴシック" charset="0"/>
                <a:cs typeface="ＭＳ Ｐゴシック" charset="0"/>
              </a:rPr>
              <a:t> to work together.</a:t>
            </a:r>
            <a:endParaRPr lang="en-SG" sz="1200" b="0" kern="1200" dirty="0">
              <a:solidFill>
                <a:schemeClr val="tx1"/>
              </a:solidFill>
              <a:effectLst/>
              <a:latin typeface="Arial" charset="0"/>
              <a:ea typeface="ＭＳ Ｐゴシック" charset="0"/>
              <a:cs typeface="ＭＳ Ｐゴシック" charset="0"/>
            </a:endParaRPr>
          </a:p>
          <a:p>
            <a:pPr eaLnBrk="1" hangingPunct="1"/>
            <a:endParaRPr lang="en-US" b="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When sheep stray, we shepherd them back as loving hands of 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grace</a:t>
            </a:r>
            <a:r>
              <a:rPr lang="en-SG" sz="1200" kern="1200" dirty="0">
                <a:solidFill>
                  <a:schemeClr val="tx1"/>
                </a:solidFill>
                <a:effectLst/>
                <a:latin typeface="Arial" charset="0"/>
                <a:ea typeface="ＭＳ Ｐゴシック" charset="0"/>
                <a:cs typeface="ＭＳ Ｐゴシック" charset="0"/>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7033189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9564306-8BAA-DD47-8F41-9C5E0EA29FC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3826" name="Rectangle 2"/>
          <p:cNvSpPr>
            <a:spLocks noGrp="1" noRot="1" noChangeAspect="1" noChangeArrowheads="1"/>
          </p:cNvSpPr>
          <p:nvPr>
            <p:ph type="sldImg"/>
          </p:nvPr>
        </p:nvSpPr>
        <p:spPr>
          <a:solidFill>
            <a:srgbClr val="FFFFFF"/>
          </a:solidFill>
          <a:ln/>
        </p:spPr>
      </p:sp>
      <p:sp>
        <p:nvSpPr>
          <p:cNvPr id="3338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God expects each of us to take the initiative—</a:t>
            </a:r>
            <a:r>
              <a:rPr lang="en-SG" dirty="0">
                <a:effectLst/>
              </a:rPr>
              <a:t> </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36B2FF-B135-F946-AF90-3F26837C736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5874" name="Rectangle 2"/>
          <p:cNvSpPr>
            <a:spLocks noGrp="1" noRot="1" noChangeAspect="1" noChangeArrowheads="1"/>
          </p:cNvSpPr>
          <p:nvPr>
            <p:ph type="sldImg"/>
          </p:nvPr>
        </p:nvSpPr>
        <p:spPr>
          <a:solidFill>
            <a:srgbClr val="FFFFFF"/>
          </a:solidFill>
          <a:ln/>
        </p:spPr>
      </p:sp>
      <p:sp>
        <p:nvSpPr>
          <p:cNvPr id="3358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—and to do so as far as possible, as Romans 12:18 says [read].  This verse is a great encouragement</a:t>
            </a:r>
            <a:r>
              <a:rPr lang="en-US" sz="1200" kern="1200" baseline="0" dirty="0">
                <a:solidFill>
                  <a:schemeClr val="tx1"/>
                </a:solidFill>
                <a:effectLst/>
                <a:latin typeface="Arial" charset="0"/>
                <a:ea typeface="ＭＳ Ｐゴシック" charset="0"/>
                <a:cs typeface="ＭＳ Ｐゴシック" charset="0"/>
              </a:rPr>
              <a:t> to do all we can even if others are not responsive.</a:t>
            </a:r>
            <a:r>
              <a:rPr lang="en-SG" dirty="0">
                <a:effectLst/>
              </a:rPr>
              <a:t> </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A2ADC2E-5D50-544B-83A3-104D1F3E7DE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7922" name="Rectangle 2"/>
          <p:cNvSpPr>
            <a:spLocks noGrp="1" noRot="1" noChangeAspect="1" noChangeArrowheads="1"/>
          </p:cNvSpPr>
          <p:nvPr>
            <p:ph type="sldImg"/>
          </p:nvPr>
        </p:nvSpPr>
        <p:spPr>
          <a:solidFill>
            <a:srgbClr val="FFFFFF"/>
          </a:solidFill>
          <a:ln/>
        </p:spPr>
      </p:sp>
      <p:sp>
        <p:nvSpPr>
          <p:cNvPr id="33792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This verse is a great overall principle in relationships.</a:t>
            </a:r>
            <a:r>
              <a:rPr lang="en-SG" dirty="0">
                <a:effectLst/>
              </a:rPr>
              <a:t> </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God desires us to truly live out the chorus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Make Us One, Lord</a:t>
            </a:r>
            <a:r>
              <a:rPr lang="mr-IN" sz="1200" kern="1200" dirty="0">
                <a:solidFill>
                  <a:schemeClr val="tx1"/>
                </a:solidFill>
                <a:effectLst/>
                <a:latin typeface="Arial" charset="0"/>
                <a:ea typeface="ＭＳ Ｐゴシック" charset="0"/>
                <a:cs typeface="ＭＳ Ｐゴシック" charset="0"/>
              </a:rPr>
              <a:t>"</a:t>
            </a:r>
            <a:r>
              <a:rPr lang="en-SG"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1480126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086AD9-1687-E948-B022-F6185AB6825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40994" name="Rectangle 2"/>
          <p:cNvSpPr>
            <a:spLocks noGrp="1" noRot="1" noChangeAspect="1" noChangeArrowheads="1"/>
          </p:cNvSpPr>
          <p:nvPr>
            <p:ph type="sldImg"/>
          </p:nvPr>
        </p:nvSpPr>
        <p:spPr>
          <a:solidFill>
            <a:srgbClr val="FFFFFF"/>
          </a:solidFill>
          <a:ln/>
        </p:spPr>
      </p:sp>
      <p:sp>
        <p:nvSpPr>
          <p:cNvPr id="34099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Matthew 18 relates to us in at least three ways</a:t>
            </a:r>
            <a:r>
              <a:rPr lang="en-SG" sz="1200" kern="1200" dirty="0">
                <a:solidFill>
                  <a:schemeClr val="tx1"/>
                </a:solidFill>
                <a:effectLst/>
                <a:latin typeface="Arial" charset="0"/>
                <a:ea typeface="ＭＳ Ｐゴシック" charset="0"/>
                <a:cs typeface="ＭＳ Ｐゴシック" charset="0"/>
              </a:rPr>
              <a:t>:</a:t>
            </a:r>
          </a:p>
          <a:p>
            <a:pPr eaLnBrk="1" hangingPunct="1"/>
            <a:r>
              <a:rPr lang="en-SG" sz="1200" kern="1200" dirty="0">
                <a:solidFill>
                  <a:schemeClr val="tx1"/>
                </a:solidFill>
                <a:effectLst/>
                <a:latin typeface="Arial" charset="0"/>
                <a:ea typeface="ＭＳ Ｐゴシック" charset="0"/>
                <a:cs typeface="ＭＳ Ｐゴシック" charset="0"/>
              </a:rPr>
              <a:t>•</a:t>
            </a:r>
            <a:r>
              <a:rPr lang="en-SG" sz="1200" kern="1200" baseline="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To be in this assembly you must submit to its authority under God.  This means that we will lovingly seek to restore you should you fall.</a:t>
            </a:r>
            <a:r>
              <a:rPr lang="en-SG" dirty="0">
                <a:effectLst/>
              </a:rPr>
              <a:t> </a:t>
            </a:r>
          </a:p>
          <a:p>
            <a:pPr eaLnBrk="1" hangingPunct="1"/>
            <a:r>
              <a:rPr lang="en-SG" sz="1200" kern="1200" dirty="0">
                <a:solidFill>
                  <a:schemeClr val="tx1"/>
                </a:solidFill>
                <a:effectLst/>
                <a:latin typeface="Arial" charset="0"/>
                <a:ea typeface="ＭＳ Ｐゴシック" charset="0"/>
                <a:cs typeface="ＭＳ Ｐゴシック" charset="0"/>
              </a:rPr>
              <a:t>•</a:t>
            </a:r>
            <a:r>
              <a:rPr lang="en-SG" sz="1200" kern="1200" baseline="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Is there sin in you worthy of discipline?  Clean it up now to avoid pain for us all!</a:t>
            </a:r>
            <a:r>
              <a:rPr lang="en-SG" dirty="0">
                <a:effectLst/>
              </a:rPr>
              <a:t> </a:t>
            </a:r>
          </a:p>
          <a:p>
            <a:pPr eaLnBrk="1" hangingPunct="1"/>
            <a:r>
              <a:rPr lang="en-SG" sz="1200" kern="1200" dirty="0">
                <a:solidFill>
                  <a:schemeClr val="tx1"/>
                </a:solidFill>
                <a:effectLst/>
                <a:latin typeface="Arial" charset="0"/>
                <a:ea typeface="ＭＳ Ｐゴシック" charset="0"/>
                <a:cs typeface="ＭＳ Ｐゴシック" charset="0"/>
              </a:rPr>
              <a:t>•</a:t>
            </a:r>
            <a:r>
              <a:rPr lang="en-SG" sz="1200" kern="1200" baseline="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Do you know anyone who needs a private confrontation?  Romans 12:18 encourages you to do everything possible to be at peace with all people, so do it!</a:t>
            </a:r>
            <a:r>
              <a:rPr lang="en-SG" dirty="0">
                <a:effectLst/>
              </a:rPr>
              <a: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If</a:t>
            </a:r>
            <a:r>
              <a:rPr lang="en-US" baseline="0" dirty="0">
                <a:latin typeface="Arial" charset="0"/>
                <a:ea typeface="ＭＳ Ｐゴシック" charset="0"/>
                <a:cs typeface="ＭＳ Ｐゴシック" charset="0"/>
              </a:rPr>
              <a:t> you want this message PPT and text, just download it at BibleStudyDownloads.org at the NT Preaching link.</a:t>
            </a:r>
            <a:endParaRPr lang="en-US" dirty="0">
              <a:latin typeface="Arial"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EAB08E-8407-B14B-842E-77AFA292776D}" type="slidenum">
              <a:rPr lang="en-US" sz="1200"/>
              <a:pPr/>
              <a:t>57</a:t>
            </a:fld>
            <a:endParaRPr lang="en-US" sz="1200"/>
          </a:p>
        </p:txBody>
      </p:sp>
      <p:sp>
        <p:nvSpPr>
          <p:cNvPr id="343042" name="Rectangle 1026"/>
          <p:cNvSpPr>
            <a:spLocks noGrp="1" noRot="1" noChangeAspect="1" noChangeArrowheads="1"/>
          </p:cNvSpPr>
          <p:nvPr>
            <p:ph type="sldImg"/>
          </p:nvPr>
        </p:nvSpPr>
        <p:spPr>
          <a:solidFill>
            <a:srgbClr val="FFFFFF"/>
          </a:solidFill>
          <a:ln/>
        </p:spPr>
      </p:sp>
      <p:sp>
        <p:nvSpPr>
          <p:cNvPr id="343043" name="Rectangle 1027"/>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935A919-D402-3842-9CCF-34FF9B2E537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46786" name="Rectangle 2"/>
          <p:cNvSpPr>
            <a:spLocks noGrp="1" noRot="1" noChangeAspect="1" noChangeArrowheads="1"/>
          </p:cNvSpPr>
          <p:nvPr>
            <p:ph type="sldImg"/>
          </p:nvPr>
        </p:nvSpPr>
        <p:spPr>
          <a:solidFill>
            <a:srgbClr val="FFFFFF"/>
          </a:solidFill>
          <a:ln/>
        </p:spPr>
      </p:sp>
      <p:sp>
        <p:nvSpPr>
          <p:cNvPr id="2467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God ministered to me then through two texts in Matthew that became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relational pillars</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that I want to share with you today.  These texts literally changed my life.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3242847-8425-C847-9178-BB78180482D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48834" name="Rectangle 2"/>
          <p:cNvSpPr>
            <a:spLocks noGrp="1" noRot="1" noChangeAspect="1" noChangeArrowheads="1" noTextEdit="1"/>
          </p:cNvSpPr>
          <p:nvPr>
            <p:ph type="sldImg"/>
          </p:nvPr>
        </p:nvSpPr>
        <p:spPr>
          <a:solidFill>
            <a:srgbClr val="FFFFFF"/>
          </a:solidFill>
          <a:ln/>
        </p:spPr>
      </p:sp>
      <p:sp>
        <p:nvSpPr>
          <p:cNvPr id="24883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They enabled Kay and me to reconcile our differences—so much so that three years after our initial differences Kay actually said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yes</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to marrying me!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65A3B48-A1A5-FF46-BC94-C37E3FC7853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50882" name="Rectangle 2"/>
          <p:cNvSpPr>
            <a:spLocks noGrp="1" noRot="1" noChangeAspect="1" noChangeArrowheads="1"/>
          </p:cNvSpPr>
          <p:nvPr>
            <p:ph type="sldImg"/>
          </p:nvPr>
        </p:nvSpPr>
        <p:spPr>
          <a:solidFill>
            <a:srgbClr val="FFFFFF"/>
          </a:solidFill>
          <a:ln/>
        </p:spPr>
      </p:sp>
      <p:sp>
        <p:nvSpPr>
          <p:cNvPr id="25088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Yes, Kay is her middle name.  Her full name is now Susan Kay Griffith.</a:t>
            </a:r>
            <a:r>
              <a:rPr lang="en-SG" dirty="0">
                <a:effectLst/>
              </a:rPr>
              <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4B47E67-6431-9148-8449-21D7522DF87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52930" name="Rectangle 2"/>
          <p:cNvSpPr>
            <a:spLocks noGrp="1" noRot="1" noChangeAspect="1" noChangeArrowheads="1"/>
          </p:cNvSpPr>
          <p:nvPr>
            <p:ph type="sldImg"/>
          </p:nvPr>
        </p:nvSpPr>
        <p:spPr>
          <a:solidFill>
            <a:srgbClr val="FFFFFF"/>
          </a:solidFill>
          <a:ln/>
        </p:spPr>
      </p:sp>
      <p:sp>
        <p:nvSpPr>
          <p:cNvPr id="2529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Have you ever had a problem with another believer?  (If you say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no,</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then I wonder which planet you have been living on!)  Are you in fellowship with every Christian that you know now—your family members, your work colleagues, your neighbors and friends?  If you</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re not in harmony, what should you do?</a:t>
            </a:r>
            <a:r>
              <a:rPr lang="en-SG" dirty="0">
                <a:effectLst/>
              </a:rPr>
              <a:t> </a:t>
            </a:r>
          </a:p>
          <a:p>
            <a:pPr eaLnBrk="1" hangingPunct="1"/>
            <a:r>
              <a:rPr lang="en-US" sz="1200" kern="1200" dirty="0">
                <a:solidFill>
                  <a:schemeClr val="tx1"/>
                </a:solidFill>
                <a:effectLst/>
                <a:latin typeface="Arial" charset="0"/>
                <a:ea typeface="ＭＳ Ｐゴシック" charset="0"/>
                <a:cs typeface="ＭＳ Ｐゴシック" charset="0"/>
              </a:rPr>
              <a:t>• If you hurt the other person, Matthew 5 tells you what to do</a:t>
            </a:r>
            <a:r>
              <a:rPr lang="en-US" sz="1200" kern="1200" baseline="0" dirty="0">
                <a:solidFill>
                  <a:schemeClr val="tx1"/>
                </a:solidFill>
                <a:effectLst/>
                <a:latin typeface="Arial" charset="0"/>
                <a:ea typeface="ＭＳ Ｐゴシック" charset="0"/>
                <a:cs typeface="ＭＳ Ｐゴシック" charset="0"/>
              </a:rPr>
              <a:t> in any general issue dividing you.</a:t>
            </a:r>
            <a:endParaRPr lang="en-US" sz="1200" kern="1200" dirty="0">
              <a:solidFill>
                <a:schemeClr val="tx1"/>
              </a:solidFill>
              <a:effectLst/>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13.xml"/><Relationship Id="rId4" Type="http://schemas.openxmlformats.org/officeDocument/2006/relationships/image" Target="../media/image16.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6CC9FB-F159-2C49-BF36-E4ADA383CD14}" type="slidenum">
              <a:rPr lang="en-US"/>
              <a:pPr>
                <a:defRPr/>
              </a:pPr>
              <a:t>‹#›</a:t>
            </a:fld>
            <a:endParaRPr lang="en-US"/>
          </a:p>
        </p:txBody>
      </p:sp>
    </p:spTree>
    <p:extLst>
      <p:ext uri="{BB962C8B-B14F-4D97-AF65-F5344CB8AC3E}">
        <p14:creationId xmlns:p14="http://schemas.microsoft.com/office/powerpoint/2010/main" val="173284123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F9AD74-5F8D-604E-902A-ED05B8975344}" type="slidenum">
              <a:rPr lang="en-US"/>
              <a:pPr>
                <a:defRPr/>
              </a:pPr>
              <a:t>‹#›</a:t>
            </a:fld>
            <a:endParaRPr lang="en-US"/>
          </a:p>
        </p:txBody>
      </p:sp>
    </p:spTree>
    <p:extLst>
      <p:ext uri="{BB962C8B-B14F-4D97-AF65-F5344CB8AC3E}">
        <p14:creationId xmlns:p14="http://schemas.microsoft.com/office/powerpoint/2010/main" val="3279017946"/>
      </p:ext>
    </p:extLst>
  </p:cSld>
  <p:clrMapOvr>
    <a:masterClrMapping/>
  </p:clrMapOvr>
  <p:transition>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59875" cy="6870700"/>
            <a:chOff x="0" y="0"/>
            <a:chExt cx="5770" cy="4328"/>
          </a:xfrm>
        </p:grpSpPr>
        <p:sp>
          <p:nvSpPr>
            <p:cNvPr id="5" name="Rectangle 1027"/>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solidFill>
                  <a:srgbClr val="2F1311"/>
                </a:solidFill>
              </a:endParaRPr>
            </a:p>
          </p:txBody>
        </p:sp>
        <p:sp>
          <p:nvSpPr>
            <p:cNvPr id="6" name="Rectangle 1028"/>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solidFill>
                  <a:srgbClr val="2F1311"/>
                </a:solidFill>
              </a:endParaRPr>
            </a:p>
          </p:txBody>
        </p:sp>
        <p:sp>
          <p:nvSpPr>
            <p:cNvPr id="7" name="Rectangle 1029"/>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p:spPr>
          <p:txBody>
            <a:bodyPr wrap="none" anchor="ctr"/>
            <a:lstStyle/>
            <a:p>
              <a:pPr algn="ctr" eaLnBrk="1" hangingPunct="1">
                <a:defRPr/>
              </a:pPr>
              <a:endParaRPr kumimoji="1" lang="en-US" sz="1800">
                <a:solidFill>
                  <a:srgbClr val="2F1311"/>
                </a:solidFill>
              </a:endParaRPr>
            </a:p>
          </p:txBody>
        </p:sp>
        <p:grpSp>
          <p:nvGrpSpPr>
            <p:cNvPr id="8" name="Group 1030"/>
            <p:cNvGrpSpPr>
              <a:grpSpLocks/>
            </p:cNvGrpSpPr>
            <p:nvPr/>
          </p:nvGrpSpPr>
          <p:grpSpPr bwMode="auto">
            <a:xfrm>
              <a:off x="4944" y="-9"/>
              <a:ext cx="816" cy="3984"/>
              <a:chOff x="4944" y="-9"/>
              <a:chExt cx="816" cy="3984"/>
            </a:xfrm>
          </p:grpSpPr>
          <p:grpSp>
            <p:nvGrpSpPr>
              <p:cNvPr id="20" name="Group 1031"/>
              <p:cNvGrpSpPr>
                <a:grpSpLocks/>
              </p:cNvGrpSpPr>
              <p:nvPr userDrawn="1"/>
            </p:nvGrpSpPr>
            <p:grpSpPr bwMode="auto">
              <a:xfrm>
                <a:off x="5280" y="-9"/>
                <a:ext cx="480" cy="1440"/>
                <a:chOff x="5280" y="-9"/>
                <a:chExt cx="480" cy="1440"/>
              </a:xfrm>
            </p:grpSpPr>
            <p:grpSp>
              <p:nvGrpSpPr>
                <p:cNvPr id="41" name="Group 1032"/>
                <p:cNvGrpSpPr>
                  <a:grpSpLocks/>
                </p:cNvGrpSpPr>
                <p:nvPr userDrawn="1"/>
              </p:nvGrpSpPr>
              <p:grpSpPr bwMode="auto">
                <a:xfrm rot="-5400000">
                  <a:off x="5481" y="-8"/>
                  <a:ext cx="179" cy="177"/>
                  <a:chOff x="1706" y="308"/>
                  <a:chExt cx="1739" cy="2575"/>
                </a:xfrm>
              </p:grpSpPr>
              <p:grpSp>
                <p:nvGrpSpPr>
                  <p:cNvPr id="50" name="Group 1033"/>
                  <p:cNvGrpSpPr>
                    <a:grpSpLocks/>
                  </p:cNvGrpSpPr>
                  <p:nvPr/>
                </p:nvGrpSpPr>
                <p:grpSpPr bwMode="auto">
                  <a:xfrm>
                    <a:off x="1706" y="308"/>
                    <a:ext cx="1739" cy="2575"/>
                    <a:chOff x="1706" y="308"/>
                    <a:chExt cx="1739" cy="2575"/>
                  </a:xfrm>
                </p:grpSpPr>
                <p:sp>
                  <p:nvSpPr>
                    <p:cNvPr id="57" name="Freeform 1034"/>
                    <p:cNvSpPr>
                      <a:spLocks/>
                    </p:cNvSpPr>
                    <p:nvPr/>
                  </p:nvSpPr>
                  <p:spPr bwMode="auto">
                    <a:xfrm>
                      <a:off x="2221" y="323"/>
                      <a:ext cx="1234" cy="2560"/>
                    </a:xfrm>
                    <a:custGeom>
                      <a:avLst/>
                      <a:gdLst>
                        <a:gd name="T0" fmla="*/ 341 w 1231"/>
                        <a:gd name="T1" fmla="*/ 283 h 2560"/>
                        <a:gd name="T2" fmla="*/ 419 w 1231"/>
                        <a:gd name="T3" fmla="*/ 115 h 2560"/>
                        <a:gd name="T4" fmla="*/ 587 w 1231"/>
                        <a:gd name="T5" fmla="*/ 7 h 2560"/>
                        <a:gd name="T6" fmla="*/ 903 w 1231"/>
                        <a:gd name="T7" fmla="*/ 61 h 2560"/>
                        <a:gd name="T8" fmla="*/ 1063 w 1231"/>
                        <a:gd name="T9" fmla="*/ 349 h 2560"/>
                        <a:gd name="T10" fmla="*/ 987 w 1231"/>
                        <a:gd name="T11" fmla="*/ 769 h 2560"/>
                        <a:gd name="T12" fmla="*/ 951 w 1231"/>
                        <a:gd name="T13" fmla="*/ 943 h 2560"/>
                        <a:gd name="T14" fmla="*/ 1117 w 1231"/>
                        <a:gd name="T15" fmla="*/ 1075 h 2560"/>
                        <a:gd name="T16" fmla="*/ 1243 w 1231"/>
                        <a:gd name="T17" fmla="*/ 1525 h 2560"/>
                        <a:gd name="T18" fmla="*/ 1135 w 1231"/>
                        <a:gd name="T19" fmla="*/ 1969 h 2560"/>
                        <a:gd name="T20" fmla="*/ 915 w 1231"/>
                        <a:gd name="T21" fmla="*/ 2077 h 2560"/>
                        <a:gd name="T22" fmla="*/ 729 w 1231"/>
                        <a:gd name="T23" fmla="*/ 2059 h 2560"/>
                        <a:gd name="T24" fmla="*/ 663 w 1231"/>
                        <a:gd name="T25" fmla="*/ 2251 h 2560"/>
                        <a:gd name="T26" fmla="*/ 533 w 1231"/>
                        <a:gd name="T27" fmla="*/ 2527 h 2560"/>
                        <a:gd name="T28" fmla="*/ 215 w 1231"/>
                        <a:gd name="T29" fmla="*/ 2509 h 2560"/>
                        <a:gd name="T30" fmla="*/ 31 w 1231"/>
                        <a:gd name="T31" fmla="*/ 2227 h 2560"/>
                        <a:gd name="T32" fmla="*/ 25 w 1231"/>
                        <a:gd name="T33" fmla="*/ 1969 h 2560"/>
                        <a:gd name="T34" fmla="*/ 145 w 1231"/>
                        <a:gd name="T35" fmla="*/ 1651 h 2560"/>
                        <a:gd name="T36" fmla="*/ 263 w 1231"/>
                        <a:gd name="T37" fmla="*/ 1513 h 2560"/>
                        <a:gd name="T38" fmla="*/ 221 w 1231"/>
                        <a:gd name="T39" fmla="*/ 1729 h 2560"/>
                        <a:gd name="T40" fmla="*/ 73 w 1231"/>
                        <a:gd name="T41" fmla="*/ 2023 h 2560"/>
                        <a:gd name="T42" fmla="*/ 169 w 1231"/>
                        <a:gd name="T43" fmla="*/ 2323 h 2560"/>
                        <a:gd name="T44" fmla="*/ 443 w 1231"/>
                        <a:gd name="T45" fmla="*/ 2431 h 2560"/>
                        <a:gd name="T46" fmla="*/ 599 w 1231"/>
                        <a:gd name="T47" fmla="*/ 2227 h 2560"/>
                        <a:gd name="T48" fmla="*/ 581 w 1231"/>
                        <a:gd name="T49" fmla="*/ 1807 h 2560"/>
                        <a:gd name="T50" fmla="*/ 497 w 1231"/>
                        <a:gd name="T51" fmla="*/ 1531 h 2560"/>
                        <a:gd name="T52" fmla="*/ 539 w 1231"/>
                        <a:gd name="T53" fmla="*/ 1459 h 2560"/>
                        <a:gd name="T54" fmla="*/ 633 w 1231"/>
                        <a:gd name="T55" fmla="*/ 1633 h 2560"/>
                        <a:gd name="T56" fmla="*/ 729 w 1231"/>
                        <a:gd name="T57" fmla="*/ 1933 h 2560"/>
                        <a:gd name="T58" fmla="*/ 975 w 1231"/>
                        <a:gd name="T59" fmla="*/ 1963 h 2560"/>
                        <a:gd name="T60" fmla="*/ 1147 w 1231"/>
                        <a:gd name="T61" fmla="*/ 1687 h 2560"/>
                        <a:gd name="T62" fmla="*/ 1129 w 1231"/>
                        <a:gd name="T63" fmla="*/ 1273 h 2560"/>
                        <a:gd name="T64" fmla="*/ 891 w 1231"/>
                        <a:gd name="T65" fmla="*/ 1057 h 2560"/>
                        <a:gd name="T66" fmla="*/ 687 w 1231"/>
                        <a:gd name="T67" fmla="*/ 1129 h 2560"/>
                        <a:gd name="T68" fmla="*/ 581 w 1231"/>
                        <a:gd name="T69" fmla="*/ 1117 h 2560"/>
                        <a:gd name="T70" fmla="*/ 627 w 1231"/>
                        <a:gd name="T71" fmla="*/ 1033 h 2560"/>
                        <a:gd name="T72" fmla="*/ 819 w 1231"/>
                        <a:gd name="T73" fmla="*/ 937 h 2560"/>
                        <a:gd name="T74" fmla="*/ 957 w 1231"/>
                        <a:gd name="T75" fmla="*/ 613 h 2560"/>
                        <a:gd name="T76" fmla="*/ 891 w 1231"/>
                        <a:gd name="T77" fmla="*/ 175 h 2560"/>
                        <a:gd name="T78" fmla="*/ 627 w 1231"/>
                        <a:gd name="T79" fmla="*/ 103 h 2560"/>
                        <a:gd name="T80" fmla="*/ 395 w 1231"/>
                        <a:gd name="T81" fmla="*/ 355 h 2560"/>
                        <a:gd name="T82" fmla="*/ 407 w 1231"/>
                        <a:gd name="T83" fmla="*/ 763 h 2560"/>
                        <a:gd name="T84" fmla="*/ 347 w 1231"/>
                        <a:gd name="T85" fmla="*/ 949 h 2560"/>
                        <a:gd name="T86" fmla="*/ 293 w 1231"/>
                        <a:gd name="T87" fmla="*/ 685 h 2560"/>
                        <a:gd name="T88" fmla="*/ 311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58" name="Freeform 1035"/>
                    <p:cNvSpPr>
                      <a:spLocks/>
                    </p:cNvSpPr>
                    <p:nvPr/>
                  </p:nvSpPr>
                  <p:spPr bwMode="auto">
                    <a:xfrm>
                      <a:off x="1706" y="293"/>
                      <a:ext cx="865" cy="2066"/>
                    </a:xfrm>
                    <a:custGeom>
                      <a:avLst/>
                      <a:gdLst>
                        <a:gd name="T0" fmla="*/ 785 w 865"/>
                        <a:gd name="T1" fmla="*/ 526 h 2071"/>
                        <a:gd name="T2" fmla="*/ 797 w 865"/>
                        <a:gd name="T3" fmla="*/ 346 h 2071"/>
                        <a:gd name="T4" fmla="*/ 863 w 865"/>
                        <a:gd name="T5" fmla="*/ 206 h 2071"/>
                        <a:gd name="T6" fmla="*/ 809 w 865"/>
                        <a:gd name="T7" fmla="*/ 214 h 2071"/>
                        <a:gd name="T8" fmla="*/ 749 w 865"/>
                        <a:gd name="T9" fmla="*/ 214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0 h 2071"/>
                        <a:gd name="T24" fmla="*/ 131 w 865"/>
                        <a:gd name="T25" fmla="*/ 586 h 2071"/>
                        <a:gd name="T26" fmla="*/ 173 w 865"/>
                        <a:gd name="T27" fmla="*/ 774 h 2071"/>
                        <a:gd name="T28" fmla="*/ 197 w 865"/>
                        <a:gd name="T29" fmla="*/ 876 h 2071"/>
                        <a:gd name="T30" fmla="*/ 167 w 865"/>
                        <a:gd name="T31" fmla="*/ 978 h 2071"/>
                        <a:gd name="T32" fmla="*/ 65 w 865"/>
                        <a:gd name="T33" fmla="*/ 1112 h 2071"/>
                        <a:gd name="T34" fmla="*/ 17 w 865"/>
                        <a:gd name="T35" fmla="*/ 1286 h 2071"/>
                        <a:gd name="T36" fmla="*/ 5 w 865"/>
                        <a:gd name="T37" fmla="*/ 1534 h 2071"/>
                        <a:gd name="T38" fmla="*/ 47 w 865"/>
                        <a:gd name="T39" fmla="*/ 1732 h 2071"/>
                        <a:gd name="T40" fmla="*/ 131 w 865"/>
                        <a:gd name="T41" fmla="*/ 1878 h 2071"/>
                        <a:gd name="T42" fmla="*/ 299 w 865"/>
                        <a:gd name="T43" fmla="*/ 1968 h 2071"/>
                        <a:gd name="T44" fmla="*/ 425 w 865"/>
                        <a:gd name="T45" fmla="*/ 1962 h 2071"/>
                        <a:gd name="T46" fmla="*/ 467 w 865"/>
                        <a:gd name="T47" fmla="*/ 1974 h 2071"/>
                        <a:gd name="T48" fmla="*/ 497 w 865"/>
                        <a:gd name="T49" fmla="*/ 2046 h 2071"/>
                        <a:gd name="T50" fmla="*/ 497 w 865"/>
                        <a:gd name="T51" fmla="*/ 1944 h 2071"/>
                        <a:gd name="T52" fmla="*/ 557 w 865"/>
                        <a:gd name="T53" fmla="*/ 1762 h 2071"/>
                        <a:gd name="T54" fmla="*/ 617 w 865"/>
                        <a:gd name="T55" fmla="*/ 1642 h 2071"/>
                        <a:gd name="T56" fmla="*/ 581 w 865"/>
                        <a:gd name="T57" fmla="*/ 1684 h 2071"/>
                        <a:gd name="T58" fmla="*/ 515 w 865"/>
                        <a:gd name="T59" fmla="*/ 1804 h 2071"/>
                        <a:gd name="T60" fmla="*/ 407 w 865"/>
                        <a:gd name="T61" fmla="*/ 1884 h 2071"/>
                        <a:gd name="T62" fmla="*/ 269 w 865"/>
                        <a:gd name="T63" fmla="*/ 1878 h 2071"/>
                        <a:gd name="T64" fmla="*/ 179 w 865"/>
                        <a:gd name="T65" fmla="*/ 1798 h 2071"/>
                        <a:gd name="T66" fmla="*/ 113 w 865"/>
                        <a:gd name="T67" fmla="*/ 1624 h 2071"/>
                        <a:gd name="T68" fmla="*/ 107 w 865"/>
                        <a:gd name="T69" fmla="*/ 1382 h 2071"/>
                        <a:gd name="T70" fmla="*/ 137 w 865"/>
                        <a:gd name="T71" fmla="*/ 1178 h 2071"/>
                        <a:gd name="T72" fmla="*/ 203 w 865"/>
                        <a:gd name="T73" fmla="*/ 1058 h 2071"/>
                        <a:gd name="T74" fmla="*/ 323 w 865"/>
                        <a:gd name="T75" fmla="*/ 1014 h 2071"/>
                        <a:gd name="T76" fmla="*/ 509 w 865"/>
                        <a:gd name="T77" fmla="*/ 1064 h 2071"/>
                        <a:gd name="T78" fmla="*/ 611 w 865"/>
                        <a:gd name="T79" fmla="*/ 1112 h 2071"/>
                        <a:gd name="T80" fmla="*/ 665 w 865"/>
                        <a:gd name="T81" fmla="*/ 1088 h 2071"/>
                        <a:gd name="T82" fmla="*/ 659 w 865"/>
                        <a:gd name="T83" fmla="*/ 1034 h 2071"/>
                        <a:gd name="T84" fmla="*/ 611 w 865"/>
                        <a:gd name="T85" fmla="*/ 996 h 2071"/>
                        <a:gd name="T86" fmla="*/ 497 w 865"/>
                        <a:gd name="T87" fmla="*/ 972 h 2071"/>
                        <a:gd name="T88" fmla="*/ 323 w 865"/>
                        <a:gd name="T89" fmla="*/ 888 h 2071"/>
                        <a:gd name="T90" fmla="*/ 233 w 865"/>
                        <a:gd name="T91" fmla="*/ 672 h 2071"/>
                        <a:gd name="T92" fmla="*/ 209 w 865"/>
                        <a:gd name="T93" fmla="*/ 412 h 2071"/>
                        <a:gd name="T94" fmla="*/ 317 w 865"/>
                        <a:gd name="T95" fmla="*/ 170 h 2071"/>
                        <a:gd name="T96" fmla="*/ 485 w 865"/>
                        <a:gd name="T97" fmla="*/ 110 h 2071"/>
                        <a:gd name="T98" fmla="*/ 617 w 865"/>
                        <a:gd name="T99" fmla="*/ 164 h 2071"/>
                        <a:gd name="T100" fmla="*/ 707 w 865"/>
                        <a:gd name="T101" fmla="*/ 286 h 2071"/>
                        <a:gd name="T102" fmla="*/ 737 w 865"/>
                        <a:gd name="T103" fmla="*/ 424 h 2071"/>
                        <a:gd name="T104" fmla="*/ 773 w 865"/>
                        <a:gd name="T105" fmla="*/ 598 h 2071"/>
                        <a:gd name="T106" fmla="*/ 809 w 865"/>
                        <a:gd name="T107" fmla="*/ 580 h 2071"/>
                        <a:gd name="T108" fmla="*/ 785 w 865"/>
                        <a:gd name="T109" fmla="*/ 526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grpSp>
              <p:sp>
                <p:nvSpPr>
                  <p:cNvPr id="51" name="Oval 1036"/>
                  <p:cNvSpPr>
                    <a:spLocks noChangeArrowheads="1"/>
                  </p:cNvSpPr>
                  <p:nvPr/>
                </p:nvSpPr>
                <p:spPr bwMode="auto">
                  <a:xfrm>
                    <a:off x="2386" y="1341"/>
                    <a:ext cx="175" cy="247"/>
                  </a:xfrm>
                  <a:prstGeom prst="ellipse">
                    <a:avLst/>
                  </a:pr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52" name="Freeform 1037"/>
                  <p:cNvSpPr>
                    <a:spLocks/>
                  </p:cNvSpPr>
                  <p:nvPr/>
                </p:nvSpPr>
                <p:spPr bwMode="auto">
                  <a:xfrm>
                    <a:off x="2707" y="657"/>
                    <a:ext cx="262" cy="524"/>
                  </a:xfrm>
                  <a:custGeom>
                    <a:avLst/>
                    <a:gdLst>
                      <a:gd name="T0" fmla="*/ 3 w 266"/>
                      <a:gd name="T1" fmla="*/ 495 h 521"/>
                      <a:gd name="T2" fmla="*/ 27 w 266"/>
                      <a:gd name="T3" fmla="*/ 281 h 521"/>
                      <a:gd name="T4" fmla="*/ 103 w 266"/>
                      <a:gd name="T5" fmla="*/ 45 h 521"/>
                      <a:gd name="T6" fmla="*/ 171 w 266"/>
                      <a:gd name="T7" fmla="*/ 3 h 521"/>
                      <a:gd name="T8" fmla="*/ 223 w 266"/>
                      <a:gd name="T9" fmla="*/ 39 h 521"/>
                      <a:gd name="T10" fmla="*/ 245 w 266"/>
                      <a:gd name="T11" fmla="*/ 133 h 521"/>
                      <a:gd name="T12" fmla="*/ 195 w 266"/>
                      <a:gd name="T13" fmla="*/ 281 h 521"/>
                      <a:gd name="T14" fmla="*/ 98 w 266"/>
                      <a:gd name="T15" fmla="*/ 489 h 521"/>
                      <a:gd name="T16" fmla="*/ 41 w 266"/>
                      <a:gd name="T17" fmla="*/ 513 h 521"/>
                      <a:gd name="T18" fmla="*/ 3 w 266"/>
                      <a:gd name="T19" fmla="*/ 495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53" name="Freeform 1038"/>
                  <p:cNvSpPr>
                    <a:spLocks/>
                  </p:cNvSpPr>
                  <p:nvPr/>
                </p:nvSpPr>
                <p:spPr bwMode="auto">
                  <a:xfrm>
                    <a:off x="2775" y="1588"/>
                    <a:ext cx="398" cy="349"/>
                  </a:xfrm>
                  <a:custGeom>
                    <a:avLst/>
                    <a:gdLst>
                      <a:gd name="T0" fmla="*/ 108 w 392"/>
                      <a:gd name="T1" fmla="*/ 223 h 340"/>
                      <a:gd name="T2" fmla="*/ 16 w 392"/>
                      <a:gd name="T3" fmla="*/ 95 h 340"/>
                      <a:gd name="T4" fmla="*/ 4 w 392"/>
                      <a:gd name="T5" fmla="*/ 49 h 340"/>
                      <a:gd name="T6" fmla="*/ 28 w 392"/>
                      <a:gd name="T7" fmla="*/ 3 h 340"/>
                      <a:gd name="T8" fmla="*/ 138 w 392"/>
                      <a:gd name="T9" fmla="*/ 31 h 340"/>
                      <a:gd name="T10" fmla="*/ 266 w 392"/>
                      <a:gd name="T11" fmla="*/ 83 h 340"/>
                      <a:gd name="T12" fmla="*/ 388 w 392"/>
                      <a:gd name="T13" fmla="*/ 176 h 340"/>
                      <a:gd name="T14" fmla="*/ 412 w 392"/>
                      <a:gd name="T15" fmla="*/ 303 h 340"/>
                      <a:gd name="T16" fmla="*/ 360 w 392"/>
                      <a:gd name="T17" fmla="*/ 370 h 340"/>
                      <a:gd name="T18" fmla="*/ 260 w 392"/>
                      <a:gd name="T19" fmla="*/ 350 h 340"/>
                      <a:gd name="T20" fmla="*/ 108 w 392"/>
                      <a:gd name="T21" fmla="*/ 22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54" name="Freeform 1039"/>
                  <p:cNvSpPr>
                    <a:spLocks/>
                  </p:cNvSpPr>
                  <p:nvPr/>
                </p:nvSpPr>
                <p:spPr bwMode="auto">
                  <a:xfrm>
                    <a:off x="2464" y="1923"/>
                    <a:ext cx="146" cy="567"/>
                  </a:xfrm>
                  <a:custGeom>
                    <a:avLst/>
                    <a:gdLst>
                      <a:gd name="T0" fmla="*/ 15 w 151"/>
                      <a:gd name="T1" fmla="*/ 177 h 558"/>
                      <a:gd name="T2" fmla="*/ 38 w 151"/>
                      <a:gd name="T3" fmla="*/ 43 h 558"/>
                      <a:gd name="T4" fmla="*/ 58 w 151"/>
                      <a:gd name="T5" fmla="*/ 3 h 558"/>
                      <a:gd name="T6" fmla="*/ 95 w 151"/>
                      <a:gd name="T7" fmla="*/ 27 h 558"/>
                      <a:gd name="T8" fmla="*/ 121 w 151"/>
                      <a:gd name="T9" fmla="*/ 177 h 558"/>
                      <a:gd name="T10" fmla="*/ 126 w 151"/>
                      <a:gd name="T11" fmla="*/ 451 h 558"/>
                      <a:gd name="T12" fmla="*/ 84 w 151"/>
                      <a:gd name="T13" fmla="*/ 579 h 558"/>
                      <a:gd name="T14" fmla="*/ 20 w 151"/>
                      <a:gd name="T15" fmla="*/ 547 h 558"/>
                      <a:gd name="T16" fmla="*/ 0 w 151"/>
                      <a:gd name="T17" fmla="*/ 335 h 558"/>
                      <a:gd name="T18" fmla="*/ 15 w 151"/>
                      <a:gd name="T19" fmla="*/ 177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55" name="Freeform 1040"/>
                  <p:cNvSpPr>
                    <a:spLocks/>
                  </p:cNvSpPr>
                  <p:nvPr/>
                </p:nvSpPr>
                <p:spPr bwMode="auto">
                  <a:xfrm>
                    <a:off x="1900" y="1588"/>
                    <a:ext cx="389" cy="247"/>
                  </a:xfrm>
                  <a:custGeom>
                    <a:avLst/>
                    <a:gdLst>
                      <a:gd name="T0" fmla="*/ 171 w 392"/>
                      <a:gd name="T1" fmla="*/ 57 h 253"/>
                      <a:gd name="T2" fmla="*/ 299 w 392"/>
                      <a:gd name="T3" fmla="*/ 19 h 253"/>
                      <a:gd name="T4" fmla="*/ 355 w 392"/>
                      <a:gd name="T5" fmla="*/ 7 h 253"/>
                      <a:gd name="T6" fmla="*/ 373 w 392"/>
                      <a:gd name="T7" fmla="*/ 57 h 253"/>
                      <a:gd name="T8" fmla="*/ 317 w 392"/>
                      <a:gd name="T9" fmla="*/ 121 h 253"/>
                      <a:gd name="T10" fmla="*/ 189 w 392"/>
                      <a:gd name="T11" fmla="*/ 203 h 253"/>
                      <a:gd name="T12" fmla="*/ 37 w 392"/>
                      <a:gd name="T13" fmla="*/ 224 h 253"/>
                      <a:gd name="T14" fmla="*/ 1 w 392"/>
                      <a:gd name="T15" fmla="*/ 171 h 253"/>
                      <a:gd name="T16" fmla="*/ 43 w 392"/>
                      <a:gd name="T17" fmla="*/ 103 h 253"/>
                      <a:gd name="T18" fmla="*/ 171 w 392"/>
                      <a:gd name="T19" fmla="*/ 57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56" name="Freeform 1041"/>
                  <p:cNvSpPr>
                    <a:spLocks/>
                  </p:cNvSpPr>
                  <p:nvPr/>
                </p:nvSpPr>
                <p:spPr bwMode="auto">
                  <a:xfrm>
                    <a:off x="2085" y="846"/>
                    <a:ext cx="233" cy="378"/>
                  </a:xfrm>
                  <a:custGeom>
                    <a:avLst/>
                    <a:gdLst>
                      <a:gd name="T0" fmla="*/ 70 w 238"/>
                      <a:gd name="T1" fmla="*/ 249 h 386"/>
                      <a:gd name="T2" fmla="*/ 23 w 238"/>
                      <a:gd name="T3" fmla="*/ 176 h 386"/>
                      <a:gd name="T4" fmla="*/ 0 w 238"/>
                      <a:gd name="T5" fmla="*/ 88 h 386"/>
                      <a:gd name="T6" fmla="*/ 23 w 238"/>
                      <a:gd name="T7" fmla="*/ 12 h 386"/>
                      <a:gd name="T8" fmla="*/ 111 w 238"/>
                      <a:gd name="T9" fmla="*/ 24 h 386"/>
                      <a:gd name="T10" fmla="*/ 164 w 238"/>
                      <a:gd name="T11" fmla="*/ 120 h 386"/>
                      <a:gd name="T12" fmla="*/ 214 w 238"/>
                      <a:gd name="T13" fmla="*/ 282 h 386"/>
                      <a:gd name="T14" fmla="*/ 188 w 238"/>
                      <a:gd name="T15" fmla="*/ 347 h 386"/>
                      <a:gd name="T16" fmla="*/ 155 w 238"/>
                      <a:gd name="T17" fmla="*/ 326 h 386"/>
                      <a:gd name="T18" fmla="*/ 70 w 238"/>
                      <a:gd name="T19" fmla="*/ 24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grpSp>
            <p:pic>
              <p:nvPicPr>
                <p:cNvPr id="42" name="Picture 104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80" y="14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104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14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1044"/>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424" y="33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1045"/>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376" y="57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1046"/>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52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icture 1047"/>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472" y="76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1048"/>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10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1049"/>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124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1" name="Group 1050"/>
              <p:cNvGrpSpPr>
                <a:grpSpLocks/>
              </p:cNvGrpSpPr>
              <p:nvPr userDrawn="1"/>
            </p:nvGrpSpPr>
            <p:grpSpPr bwMode="auto">
              <a:xfrm>
                <a:off x="4944" y="1008"/>
                <a:ext cx="522" cy="2967"/>
                <a:chOff x="4944" y="1008"/>
                <a:chExt cx="522" cy="2967"/>
              </a:xfrm>
            </p:grpSpPr>
            <p:pic>
              <p:nvPicPr>
                <p:cNvPr id="22" name="Picture 105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36" y="10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105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84" y="1200"/>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105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36" y="158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1054"/>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80" y="172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1055"/>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040" y="182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1056"/>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8" y="201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1057"/>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80" y="206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1058"/>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32" y="235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1059"/>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22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1060"/>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244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106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36" y="25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106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32" y="13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106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44" y="273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1064"/>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307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1065"/>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32" y="331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1066"/>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34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1067"/>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8" y="355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1068"/>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37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1069"/>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84" y="369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9" name="Freeform 1070"/>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10" name="Freeform 1071"/>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a:solidFill>
                  <a:srgbClr val="2F1311"/>
                </a:solidFill>
              </a:endParaRPr>
            </a:p>
          </p:txBody>
        </p:sp>
        <p:sp>
          <p:nvSpPr>
            <p:cNvPr id="11" name="Freeform 1072"/>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p:spPr>
          <p:txBody>
            <a:bodyPr wrap="none" anchor="ctr"/>
            <a:lstStyle/>
            <a:p>
              <a:pPr>
                <a:defRPr/>
              </a:pPr>
              <a:endParaRPr lang="en-US">
                <a:solidFill>
                  <a:srgbClr val="2F1311"/>
                </a:solidFill>
              </a:endParaRPr>
            </a:p>
          </p:txBody>
        </p:sp>
        <p:sp>
          <p:nvSpPr>
            <p:cNvPr id="12" name="Freeform 1073"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13" name="Freeform 1074"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14" name="Freeform 1075"/>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15" name="Freeform 1076"/>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16" name="Freeform 1077"/>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a:solidFill>
                  <a:srgbClr val="2F1311"/>
                </a:solidFill>
              </a:endParaRPr>
            </a:p>
          </p:txBody>
        </p:sp>
        <p:sp>
          <p:nvSpPr>
            <p:cNvPr id="17" name="Rectangle 1078"/>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solidFill>
                  <a:srgbClr val="2F1311"/>
                </a:solidFill>
              </a:endParaRPr>
            </a:p>
          </p:txBody>
        </p:sp>
        <p:sp>
          <p:nvSpPr>
            <p:cNvPr id="18" name="Freeform 1079"/>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p:spPr>
          <p:txBody>
            <a:bodyPr wrap="none" anchor="ctr"/>
            <a:lstStyle/>
            <a:p>
              <a:pPr>
                <a:defRPr/>
              </a:pPr>
              <a:endParaRPr lang="en-US">
                <a:solidFill>
                  <a:srgbClr val="2F1311"/>
                </a:solidFill>
              </a:endParaRPr>
            </a:p>
          </p:txBody>
        </p:sp>
        <p:sp>
          <p:nvSpPr>
            <p:cNvPr id="19" name="AutoShape 1080"/>
            <p:cNvSpPr>
              <a:spLocks noChangeArrowheads="1"/>
            </p:cNvSpPr>
            <p:nvPr/>
          </p:nvSpPr>
          <p:spPr bwMode="hidden">
            <a:xfrm rot="5400000">
              <a:off x="2724" y="2089"/>
              <a:ext cx="4320" cy="142"/>
            </a:xfrm>
            <a:custGeom>
              <a:avLst/>
              <a:gdLst>
                <a:gd name="T0" fmla="*/ 34 w 21600"/>
                <a:gd name="T1" fmla="*/ 0 h 21600"/>
                <a:gd name="T2" fmla="*/ 17 w 21600"/>
                <a:gd name="T3" fmla="*/ 0 h 21600"/>
                <a:gd name="T4" fmla="*/ 0 w 21600"/>
                <a:gd name="T5" fmla="*/ 0 h 21600"/>
                <a:gd name="T6" fmla="*/ 17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p>
              <a:endParaRPr lang="en-US">
                <a:solidFill>
                  <a:srgbClr val="2F1311"/>
                </a:solidFill>
              </a:endParaRPr>
            </a:p>
          </p:txBody>
        </p:sp>
      </p:grpSp>
      <p:sp>
        <p:nvSpPr>
          <p:cNvPr id="958521" name="Rectangle 1081"/>
          <p:cNvSpPr>
            <a:spLocks noGrp="1" noChangeArrowheads="1"/>
          </p:cNvSpPr>
          <p:nvPr>
            <p:ph type="ctrTitle" sz="quarter"/>
          </p:nvPr>
        </p:nvSpPr>
        <p:spPr>
          <a:xfrm>
            <a:off x="685800" y="1370013"/>
            <a:ext cx="6965950" cy="2057400"/>
          </a:xfrm>
        </p:spPr>
        <p:txBody>
          <a:bodyPr/>
          <a:lstStyle>
            <a:lvl1pPr>
              <a:defRPr/>
            </a:lvl1pPr>
          </a:lstStyle>
          <a:p>
            <a:pPr lvl="0"/>
            <a:r>
              <a:rPr lang="en-US" noProof="0"/>
              <a:t>Click to edit Master title style</a:t>
            </a:r>
          </a:p>
        </p:txBody>
      </p:sp>
      <p:sp>
        <p:nvSpPr>
          <p:cNvPr id="958522" name="Rectangle 1082"/>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en-US" noProof="0"/>
              <a:t>Click to edit Master subtitle style</a:t>
            </a:r>
          </a:p>
        </p:txBody>
      </p:sp>
      <p:sp>
        <p:nvSpPr>
          <p:cNvPr id="59" name="Rectangle 1083"/>
          <p:cNvSpPr>
            <a:spLocks noGrp="1" noChangeArrowheads="1"/>
          </p:cNvSpPr>
          <p:nvPr>
            <p:ph type="dt" sz="quarter" idx="10"/>
          </p:nvPr>
        </p:nvSpPr>
        <p:spPr/>
        <p:txBody>
          <a:bodyPr/>
          <a:lstStyle>
            <a:lvl1pPr>
              <a:defRPr/>
            </a:lvl1pPr>
          </a:lstStyle>
          <a:p>
            <a:pPr>
              <a:defRPr/>
            </a:pPr>
            <a:endParaRPr lang="en-US">
              <a:solidFill>
                <a:srgbClr val="2F1311"/>
              </a:solidFill>
            </a:endParaRPr>
          </a:p>
        </p:txBody>
      </p:sp>
      <p:sp>
        <p:nvSpPr>
          <p:cNvPr id="60" name="Rectangle 1084"/>
          <p:cNvSpPr>
            <a:spLocks noGrp="1" noChangeArrowheads="1"/>
          </p:cNvSpPr>
          <p:nvPr>
            <p:ph type="ftr" sz="quarter" idx="11"/>
          </p:nvPr>
        </p:nvSpPr>
        <p:spPr/>
        <p:txBody>
          <a:bodyPr/>
          <a:lstStyle>
            <a:lvl1pPr>
              <a:defRPr/>
            </a:lvl1pPr>
          </a:lstStyle>
          <a:p>
            <a:pPr>
              <a:defRPr/>
            </a:pPr>
            <a:endParaRPr lang="en-US">
              <a:solidFill>
                <a:srgbClr val="2F1311"/>
              </a:solidFill>
            </a:endParaRPr>
          </a:p>
        </p:txBody>
      </p:sp>
      <p:sp>
        <p:nvSpPr>
          <p:cNvPr id="61" name="Rectangle 1085"/>
          <p:cNvSpPr>
            <a:spLocks noGrp="1" noChangeArrowheads="1"/>
          </p:cNvSpPr>
          <p:nvPr>
            <p:ph type="sldNum" sz="quarter" idx="12"/>
          </p:nvPr>
        </p:nvSpPr>
        <p:spPr/>
        <p:txBody>
          <a:bodyPr/>
          <a:lstStyle>
            <a:lvl1pPr>
              <a:defRPr/>
            </a:lvl1pPr>
          </a:lstStyle>
          <a:p>
            <a:pPr>
              <a:defRPr/>
            </a:pPr>
            <a:fld id="{EC2330BA-673A-704D-AD32-87AA8EB90CD3}"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29520075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12B4D3D9-C385-6049-A6A9-8C8F6BE33136}"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24040608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B8DC4F5D-3AD5-854A-8D00-38C5953F5525}"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4698168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D3B32581-E980-534A-A6F6-19D79AEA2D40}"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4727420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8"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9" name="Rectangle 61"/>
          <p:cNvSpPr>
            <a:spLocks noGrp="1" noChangeArrowheads="1"/>
          </p:cNvSpPr>
          <p:nvPr>
            <p:ph type="sldNum" sz="quarter" idx="12"/>
          </p:nvPr>
        </p:nvSpPr>
        <p:spPr>
          <a:ln/>
        </p:spPr>
        <p:txBody>
          <a:bodyPr/>
          <a:lstStyle>
            <a:lvl1pPr>
              <a:defRPr/>
            </a:lvl1pPr>
          </a:lstStyle>
          <a:p>
            <a:pPr>
              <a:defRPr/>
            </a:pPr>
            <a:fld id="{C97EE04F-4A0B-8D47-8979-AD493E6C3E2B}"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6003167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4"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5" name="Rectangle 61"/>
          <p:cNvSpPr>
            <a:spLocks noGrp="1" noChangeArrowheads="1"/>
          </p:cNvSpPr>
          <p:nvPr>
            <p:ph type="sldNum" sz="quarter" idx="12"/>
          </p:nvPr>
        </p:nvSpPr>
        <p:spPr>
          <a:ln/>
        </p:spPr>
        <p:txBody>
          <a:bodyPr/>
          <a:lstStyle>
            <a:lvl1pPr>
              <a:defRPr/>
            </a:lvl1pPr>
          </a:lstStyle>
          <a:p>
            <a:pPr>
              <a:defRPr/>
            </a:pPr>
            <a:fld id="{B8608422-96BB-BB48-9CB8-5E87E40DB9DB}"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6338008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3"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4" name="Rectangle 61"/>
          <p:cNvSpPr>
            <a:spLocks noGrp="1" noChangeArrowheads="1"/>
          </p:cNvSpPr>
          <p:nvPr>
            <p:ph type="sldNum" sz="quarter" idx="12"/>
          </p:nvPr>
        </p:nvSpPr>
        <p:spPr>
          <a:ln/>
        </p:spPr>
        <p:txBody>
          <a:bodyPr/>
          <a:lstStyle>
            <a:lvl1pPr>
              <a:defRPr/>
            </a:lvl1pPr>
          </a:lstStyle>
          <a:p>
            <a:pPr>
              <a:defRPr/>
            </a:pPr>
            <a:fld id="{CB9ED7F2-6251-224E-AC9D-604C1E6C9BF9}"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911798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F32C132C-706D-CA4F-ADFA-D5909C00463E}"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26518838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4E91B69C-3437-8140-8FB0-CBB9EC7F9CED}"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2101052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DB9C5B4D-6C69-0A4A-ACA7-B3D52C866A49}"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90545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CCAAA0-9C77-0F45-AA9E-F303C1575764}" type="slidenum">
              <a:rPr lang="en-US"/>
              <a:pPr>
                <a:defRPr/>
              </a:pPr>
              <a:t>‹#›</a:t>
            </a:fld>
            <a:endParaRPr lang="en-US"/>
          </a:p>
        </p:txBody>
      </p:sp>
    </p:spTree>
    <p:extLst>
      <p:ext uri="{BB962C8B-B14F-4D97-AF65-F5344CB8AC3E}">
        <p14:creationId xmlns:p14="http://schemas.microsoft.com/office/powerpoint/2010/main" val="1427285276"/>
      </p:ext>
    </p:extLst>
  </p:cSld>
  <p:clrMapOvr>
    <a:masterClrMapping/>
  </p:clrMapOvr>
  <p:transition>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561FC01C-6758-134D-AA3D-7A4CDDD553EC}"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0075472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a:solidFill>
                <a:srgbClr val="FFFFFF"/>
              </a:solidFill>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8781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8782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359F046B-18C9-AF43-9E44-71C8890A9045}" type="slidenum">
              <a:rPr lang="en-US"/>
              <a:pPr>
                <a:defRPr/>
              </a:pPr>
              <a:t>‹#›</a:t>
            </a:fld>
            <a:endParaRPr lang="en-US"/>
          </a:p>
        </p:txBody>
      </p:sp>
    </p:spTree>
    <p:extLst>
      <p:ext uri="{BB962C8B-B14F-4D97-AF65-F5344CB8AC3E}">
        <p14:creationId xmlns:p14="http://schemas.microsoft.com/office/powerpoint/2010/main" val="34337176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BE5F2D8A-B87F-AF45-ABB7-623B6BEB7A21}" type="slidenum">
              <a:rPr lang="en-US"/>
              <a:pPr>
                <a:defRPr/>
              </a:pPr>
              <a:t>‹#›</a:t>
            </a:fld>
            <a:endParaRPr lang="en-US"/>
          </a:p>
        </p:txBody>
      </p:sp>
    </p:spTree>
    <p:extLst>
      <p:ext uri="{BB962C8B-B14F-4D97-AF65-F5344CB8AC3E}">
        <p14:creationId xmlns:p14="http://schemas.microsoft.com/office/powerpoint/2010/main" val="4015447261"/>
      </p:ext>
    </p:extLst>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B2CE117F-B014-5943-BC3B-4589549B921D}" type="slidenum">
              <a:rPr lang="en-US"/>
              <a:pPr>
                <a:defRPr/>
              </a:pPr>
              <a:t>‹#›</a:t>
            </a:fld>
            <a:endParaRPr lang="en-US"/>
          </a:p>
        </p:txBody>
      </p:sp>
    </p:spTree>
    <p:extLst>
      <p:ext uri="{BB962C8B-B14F-4D97-AF65-F5344CB8AC3E}">
        <p14:creationId xmlns:p14="http://schemas.microsoft.com/office/powerpoint/2010/main" val="3344998311"/>
      </p:ext>
    </p:extLst>
  </p:cSld>
  <p:clrMapOvr>
    <a:masterClrMapping/>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E10B36F8-C265-6B4F-85CB-FF1FC59EB771}" type="slidenum">
              <a:rPr lang="en-US"/>
              <a:pPr>
                <a:defRPr/>
              </a:pPr>
              <a:t>‹#›</a:t>
            </a:fld>
            <a:endParaRPr lang="en-US"/>
          </a:p>
        </p:txBody>
      </p:sp>
    </p:spTree>
    <p:extLst>
      <p:ext uri="{BB962C8B-B14F-4D97-AF65-F5344CB8AC3E}">
        <p14:creationId xmlns:p14="http://schemas.microsoft.com/office/powerpoint/2010/main" val="1002780050"/>
      </p:ext>
    </p:extLst>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7"/>
          <p:cNvSpPr>
            <a:spLocks noGrp="1" noChangeArrowheads="1"/>
          </p:cNvSpPr>
          <p:nvPr>
            <p:ph type="dt" sz="half" idx="10"/>
          </p:nvPr>
        </p:nvSpPr>
        <p:spPr>
          <a:ln/>
        </p:spPr>
        <p:txBody>
          <a:bodyPr/>
          <a:lstStyle>
            <a:lvl1pPr>
              <a:defRPr/>
            </a:lvl1pPr>
          </a:lstStyle>
          <a:p>
            <a:pPr>
              <a:defRPr/>
            </a:pP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E45FD6C8-7465-AB4F-A0C9-37CE61CD28F0}" type="slidenum">
              <a:rPr lang="en-US"/>
              <a:pPr>
                <a:defRPr/>
              </a:pPr>
              <a:t>‹#›</a:t>
            </a:fld>
            <a:endParaRPr lang="en-US"/>
          </a:p>
        </p:txBody>
      </p:sp>
    </p:spTree>
    <p:extLst>
      <p:ext uri="{BB962C8B-B14F-4D97-AF65-F5344CB8AC3E}">
        <p14:creationId xmlns:p14="http://schemas.microsoft.com/office/powerpoint/2010/main" val="2895415163"/>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7"/>
          <p:cNvSpPr>
            <a:spLocks noGrp="1" noChangeArrowheads="1"/>
          </p:cNvSpPr>
          <p:nvPr>
            <p:ph type="dt" sz="half" idx="10"/>
          </p:nvPr>
        </p:nvSpPr>
        <p:spPr>
          <a:ln/>
        </p:spPr>
        <p:txBody>
          <a:bodyPr/>
          <a:lstStyle>
            <a:lvl1pPr>
              <a:defRPr/>
            </a:lvl1pPr>
          </a:lstStyle>
          <a:p>
            <a:pPr>
              <a:defRPr/>
            </a:pPr>
            <a:endParaRPr lang="en-US"/>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p>
        </p:txBody>
      </p:sp>
      <p:sp>
        <p:nvSpPr>
          <p:cNvPr id="5" name="Rectangle 1039"/>
          <p:cNvSpPr>
            <a:spLocks noGrp="1" noChangeArrowheads="1"/>
          </p:cNvSpPr>
          <p:nvPr>
            <p:ph type="sldNum" sz="quarter" idx="12"/>
          </p:nvPr>
        </p:nvSpPr>
        <p:spPr>
          <a:ln/>
        </p:spPr>
        <p:txBody>
          <a:bodyPr/>
          <a:lstStyle>
            <a:lvl1pPr>
              <a:defRPr/>
            </a:lvl1pPr>
          </a:lstStyle>
          <a:p>
            <a:pPr>
              <a:defRPr/>
            </a:pPr>
            <a:fld id="{1A903A14-5149-3747-A654-8F6EE582468F}" type="slidenum">
              <a:rPr lang="en-US"/>
              <a:pPr>
                <a:defRPr/>
              </a:pPr>
              <a:t>‹#›</a:t>
            </a:fld>
            <a:endParaRPr lang="en-US"/>
          </a:p>
        </p:txBody>
      </p:sp>
    </p:spTree>
    <p:extLst>
      <p:ext uri="{BB962C8B-B14F-4D97-AF65-F5344CB8AC3E}">
        <p14:creationId xmlns:p14="http://schemas.microsoft.com/office/powerpoint/2010/main" val="863309703"/>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p>
        </p:txBody>
      </p:sp>
      <p:sp>
        <p:nvSpPr>
          <p:cNvPr id="4" name="Rectangle 1039"/>
          <p:cNvSpPr>
            <a:spLocks noGrp="1" noChangeArrowheads="1"/>
          </p:cNvSpPr>
          <p:nvPr>
            <p:ph type="sldNum" sz="quarter" idx="12"/>
          </p:nvPr>
        </p:nvSpPr>
        <p:spPr>
          <a:ln/>
        </p:spPr>
        <p:txBody>
          <a:bodyPr/>
          <a:lstStyle>
            <a:lvl1pPr>
              <a:defRPr/>
            </a:lvl1pPr>
          </a:lstStyle>
          <a:p>
            <a:pPr>
              <a:defRPr/>
            </a:pPr>
            <a:fld id="{26C2B0F0-30B7-FF48-B365-7B6EFB35D553}" type="slidenum">
              <a:rPr lang="en-US"/>
              <a:pPr>
                <a:defRPr/>
              </a:pPr>
              <a:t>‹#›</a:t>
            </a:fld>
            <a:endParaRPr lang="en-US"/>
          </a:p>
        </p:txBody>
      </p:sp>
    </p:spTree>
    <p:extLst>
      <p:ext uri="{BB962C8B-B14F-4D97-AF65-F5344CB8AC3E}">
        <p14:creationId xmlns:p14="http://schemas.microsoft.com/office/powerpoint/2010/main" val="3712485696"/>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4CD74C56-C520-6C46-86F9-63B9F087C405}" type="slidenum">
              <a:rPr lang="en-US"/>
              <a:pPr>
                <a:defRPr/>
              </a:pPr>
              <a:t>‹#›</a:t>
            </a:fld>
            <a:endParaRPr lang="en-US"/>
          </a:p>
        </p:txBody>
      </p:sp>
    </p:spTree>
    <p:extLst>
      <p:ext uri="{BB962C8B-B14F-4D97-AF65-F5344CB8AC3E}">
        <p14:creationId xmlns:p14="http://schemas.microsoft.com/office/powerpoint/2010/main" val="3897309009"/>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B93A4B43-7E5E-6848-B681-059384B30A24}" type="slidenum">
              <a:rPr lang="en-US"/>
              <a:pPr>
                <a:defRPr/>
              </a:pPr>
              <a:t>‹#›</a:t>
            </a:fld>
            <a:endParaRPr lang="en-US"/>
          </a:p>
        </p:txBody>
      </p:sp>
    </p:spTree>
    <p:extLst>
      <p:ext uri="{BB962C8B-B14F-4D97-AF65-F5344CB8AC3E}">
        <p14:creationId xmlns:p14="http://schemas.microsoft.com/office/powerpoint/2010/main" val="2648120447"/>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0B740F4-4D60-F44F-BC91-3DD1A7577E7B}" type="slidenum">
              <a:rPr lang="en-GB"/>
              <a:pPr>
                <a:defRPr/>
              </a:pPr>
              <a:t>‹#›</a:t>
            </a:fld>
            <a:endParaRPr lang="en-GB"/>
          </a:p>
        </p:txBody>
      </p:sp>
    </p:spTree>
    <p:extLst>
      <p:ext uri="{BB962C8B-B14F-4D97-AF65-F5344CB8AC3E}">
        <p14:creationId xmlns:p14="http://schemas.microsoft.com/office/powerpoint/2010/main" val="2090911580"/>
      </p:ext>
    </p:extLst>
  </p:cSld>
  <p:clrMapOvr>
    <a:masterClrMapping/>
  </p:clrMapOvr>
  <p:transition>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46CDE614-D259-7B44-8B4B-01672DF893AD}" type="slidenum">
              <a:rPr lang="en-US"/>
              <a:pPr>
                <a:defRPr/>
              </a:pPr>
              <a:t>‹#›</a:t>
            </a:fld>
            <a:endParaRPr lang="en-US"/>
          </a:p>
        </p:txBody>
      </p:sp>
    </p:spTree>
    <p:extLst>
      <p:ext uri="{BB962C8B-B14F-4D97-AF65-F5344CB8AC3E}">
        <p14:creationId xmlns:p14="http://schemas.microsoft.com/office/powerpoint/2010/main" val="924162438"/>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4E707C01-E979-D54D-8AB6-7939B0B7788C}" type="slidenum">
              <a:rPr lang="en-US"/>
              <a:pPr>
                <a:defRPr/>
              </a:pPr>
              <a:t>‹#›</a:t>
            </a:fld>
            <a:endParaRPr lang="en-US"/>
          </a:p>
        </p:txBody>
      </p:sp>
    </p:spTree>
    <p:extLst>
      <p:ext uri="{BB962C8B-B14F-4D97-AF65-F5344CB8AC3E}">
        <p14:creationId xmlns:p14="http://schemas.microsoft.com/office/powerpoint/2010/main" val="1340408581"/>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A684A8A-1533-FB4F-A7C3-34EF939AAAA7}" type="slidenum">
              <a:rPr lang="en-US"/>
              <a:pPr>
                <a:defRPr/>
              </a:pPr>
              <a:t>‹#›</a:t>
            </a:fld>
            <a:endParaRPr lang="en-US"/>
          </a:p>
        </p:txBody>
      </p:sp>
    </p:spTree>
    <p:extLst>
      <p:ext uri="{BB962C8B-B14F-4D97-AF65-F5344CB8AC3E}">
        <p14:creationId xmlns:p14="http://schemas.microsoft.com/office/powerpoint/2010/main" val="3780265947"/>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solidFill>
                <a:srgbClr val="482400"/>
              </a:solidFill>
            </a:endParaRPr>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solidFill>
                <a:srgbClr val="482400"/>
              </a:solidFill>
            </a:endParaRPr>
          </a:p>
        </p:txBody>
      </p:sp>
      <p:sp>
        <p:nvSpPr>
          <p:cNvPr id="10" name="Rectangle 6"/>
          <p:cNvSpPr>
            <a:spLocks noGrp="1" noChangeArrowheads="1"/>
          </p:cNvSpPr>
          <p:nvPr>
            <p:ph type="sldNum" sz="quarter" idx="12"/>
          </p:nvPr>
        </p:nvSpPr>
        <p:spPr/>
        <p:txBody>
          <a:bodyPr anchorCtr="0"/>
          <a:lstStyle>
            <a:lvl1pPr>
              <a:defRPr/>
            </a:lvl1pPr>
          </a:lstStyle>
          <a:p>
            <a:pPr>
              <a:defRPr/>
            </a:pPr>
            <a:fld id="{FC4C5D0D-7860-7E45-B55E-8CEA3B8B9EE0}"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064300644"/>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9067DC-771F-E04E-978E-79E39B5E6F4E}"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923446274"/>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70083F-2CEF-8447-AFEA-D4521EE27E07}"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090178569"/>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FF7992-A369-964D-B3DF-C613560FEBA3}"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748102584"/>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730E98-C1E2-AE44-A9F3-86E37E234B03}"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568792854"/>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3489C9-2406-9148-BC1B-FA62F320D4C8}"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4032942047"/>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06CB72-7609-BC43-8140-B84969195C1B}"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26188541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746662B-3FC9-144D-96AA-9A6E1204DC66}" type="slidenum">
              <a:rPr lang="en-GB"/>
              <a:pPr>
                <a:defRPr/>
              </a:pPr>
              <a:t>‹#›</a:t>
            </a:fld>
            <a:endParaRPr lang="en-GB"/>
          </a:p>
        </p:txBody>
      </p:sp>
    </p:spTree>
    <p:extLst>
      <p:ext uri="{BB962C8B-B14F-4D97-AF65-F5344CB8AC3E}">
        <p14:creationId xmlns:p14="http://schemas.microsoft.com/office/powerpoint/2010/main" val="2747616281"/>
      </p:ext>
    </p:extLst>
  </p:cSld>
  <p:clrMapOvr>
    <a:masterClrMapping/>
  </p:clrMapOvr>
  <p:transition>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6CB198-68C0-354B-B2DE-2BB8994F24D9}"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388932273"/>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060539-18FD-E24E-8BA6-A18A48D0A394}"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202611168"/>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A47273-D13C-B249-84C2-904393798028}"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429274279"/>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A7E626-5BFF-4E4C-AA99-83ECB8B70586}"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792206859"/>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74178" name="Rectangle 2"/>
          <p:cNvSpPr>
            <a:spLocks noGrp="1" noChangeArrowheads="1"/>
          </p:cNvSpPr>
          <p:nvPr>
            <p:ph type="ctrTitle"/>
          </p:nvPr>
        </p:nvSpPr>
        <p:spPr>
          <a:xfrm>
            <a:off x="2667000" y="2286000"/>
            <a:ext cx="5791200" cy="1981200"/>
          </a:xfrm>
        </p:spPr>
        <p:txBody>
          <a:bodyPr/>
          <a:lstStyle>
            <a:lvl1pPr algn="ctr">
              <a:defRPr/>
            </a:lvl1pPr>
          </a:lstStyle>
          <a:p>
            <a:pPr lvl="0"/>
            <a:r>
              <a:rPr lang="en-US" noProof="0"/>
              <a:t>Click to edit Master title style</a:t>
            </a:r>
          </a:p>
        </p:txBody>
      </p:sp>
      <p:sp>
        <p:nvSpPr>
          <p:cNvPr id="1074179" name="Rectangle 3"/>
          <p:cNvSpPr>
            <a:spLocks noGrp="1" noChangeArrowheads="1"/>
          </p:cNvSpPr>
          <p:nvPr>
            <p:ph type="subTitle" idx="1"/>
          </p:nvPr>
        </p:nvSpPr>
        <p:spPr>
          <a:xfrm>
            <a:off x="2667000" y="4419600"/>
            <a:ext cx="5791200" cy="1295400"/>
          </a:xfrm>
        </p:spPr>
        <p:txBody>
          <a:bodyPr/>
          <a:lstStyle>
            <a:lvl1pPr marL="0" indent="0" algn="ctr">
              <a:buFont typeface="Monotype Sorts" charset="0"/>
              <a:buNone/>
              <a:defRPr sz="2800"/>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66EFD26A-F147-5D42-8DAE-6C96261DB67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0792420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67470A-EC4B-EE4F-AAD3-6C1D8AA7B5C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1152325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526C13-072D-AF40-965A-352C72EB1E42}"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4408444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5FE3D-CC93-3A41-B45C-2AF93F1986D2}"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34132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FEF7B7-8D12-8B4A-8414-0751902B3C3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3866466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FD5906-AEBC-9141-BEDB-E57969411A2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564055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3648BBB-CB12-0341-AA17-3D8DD21E6FCC}" type="slidenum">
              <a:rPr lang="en-GB"/>
              <a:pPr>
                <a:defRPr/>
              </a:pPr>
              <a:t>‹#›</a:t>
            </a:fld>
            <a:endParaRPr lang="en-GB"/>
          </a:p>
        </p:txBody>
      </p:sp>
    </p:spTree>
    <p:extLst>
      <p:ext uri="{BB962C8B-B14F-4D97-AF65-F5344CB8AC3E}">
        <p14:creationId xmlns:p14="http://schemas.microsoft.com/office/powerpoint/2010/main" val="465945485"/>
      </p:ext>
    </p:extLst>
  </p:cSld>
  <p:clrMapOvr>
    <a:masterClrMapping/>
  </p:clrMapOvr>
  <p:transition>
    <p:rand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336785CC-ECA3-2D46-9829-855C11AB6A8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9608245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0B9B3C-98FE-254C-9D5F-FD2D53D7A5E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0769751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10D9DC-0F93-6141-BDF2-E02D8240A4DE}"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7982734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34D04B-66DC-B14D-87C3-F38986D2627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624770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7C30E0-0B47-7548-8520-CCA6EBA0753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0320164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endParaRPr>
          </a:p>
        </p:txBody>
      </p:sp>
      <p:sp>
        <p:nvSpPr>
          <p:cNvPr id="1089546"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26CD3568-9A40-2540-9C13-B93D388C479F}"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9600941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F530C86-6100-A54A-8682-1DD654849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44332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AB518F4D-A442-8540-8274-A681BF0F8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88515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986FA2E8-6D87-CA4A-BEB3-89D62A99D0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2750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0150D9C-F28F-B64C-A7AC-640F511141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2448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AF06255-2079-6948-8D27-B57A4A8A59BE}" type="slidenum">
              <a:rPr lang="en-GB"/>
              <a:pPr>
                <a:defRPr/>
              </a:pPr>
              <a:t>‹#›</a:t>
            </a:fld>
            <a:endParaRPr lang="en-GB"/>
          </a:p>
        </p:txBody>
      </p:sp>
    </p:spTree>
    <p:extLst>
      <p:ext uri="{BB962C8B-B14F-4D97-AF65-F5344CB8AC3E}">
        <p14:creationId xmlns:p14="http://schemas.microsoft.com/office/powerpoint/2010/main" val="2302171601"/>
      </p:ext>
    </p:extLst>
  </p:cSld>
  <p:clrMapOvr>
    <a:masterClrMapping/>
  </p:clrMapOvr>
  <p:transition>
    <p:rand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0BA07FD2-25F3-FA48-AA64-A66D74A49F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81743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2021F98F-BDB8-F147-AF15-4E313D367E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33657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9468148-1AEB-7844-A0FA-1C87394829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64659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07DCEC6B-B11A-C542-A078-624EAA1959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58377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080D32E-E315-F040-BA52-032473FC24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35908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404AE435-7643-2B40-B345-DF847CD6DA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52029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p:txBody>
          <a:bodyPr/>
          <a:lstStyle>
            <a:lvl1pPr>
              <a:defRPr/>
            </a:lvl1pPr>
          </a:lstStyle>
          <a:p>
            <a:pPr>
              <a:defRPr/>
            </a:pPr>
            <a:fld id="{CBBB07B3-A712-0F49-9A88-A3DF801105E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158873841"/>
      </p:ext>
    </p:extLst>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CF699D-1B21-3F41-8C12-B83B0EFDE460}"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74024960"/>
      </p:ext>
    </p:extLst>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EFF6EF-3C79-3E45-AA06-7E8522BD07BE}"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944180789"/>
      </p:ext>
    </p:extLst>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FEA35F-1477-D64C-94C0-A091F255AFF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872014785"/>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5CB6A9C-9DD2-8246-B47A-B3139FFBD6DE}" type="slidenum">
              <a:rPr lang="en-GB"/>
              <a:pPr>
                <a:defRPr/>
              </a:pPr>
              <a:t>‹#›</a:t>
            </a:fld>
            <a:endParaRPr lang="en-GB"/>
          </a:p>
        </p:txBody>
      </p:sp>
    </p:spTree>
    <p:extLst>
      <p:ext uri="{BB962C8B-B14F-4D97-AF65-F5344CB8AC3E}">
        <p14:creationId xmlns:p14="http://schemas.microsoft.com/office/powerpoint/2010/main" val="1502207543"/>
      </p:ext>
    </p:extLst>
  </p:cSld>
  <p:clrMapOvr>
    <a:masterClrMapping/>
  </p:clrMapOvr>
  <p:transition>
    <p:random/>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9" name="Rectangle 7"/>
          <p:cNvSpPr>
            <a:spLocks noGrp="1" noChangeArrowheads="1"/>
          </p:cNvSpPr>
          <p:nvPr>
            <p:ph type="sldNum" sz="quarter" idx="12"/>
          </p:nvPr>
        </p:nvSpPr>
        <p:spPr>
          <a:ln/>
        </p:spPr>
        <p:txBody>
          <a:bodyPr/>
          <a:lstStyle>
            <a:lvl1pPr>
              <a:defRPr/>
            </a:lvl1pPr>
          </a:lstStyle>
          <a:p>
            <a:pPr>
              <a:defRPr/>
            </a:pPr>
            <a:fld id="{A9B53156-2ED0-8C4F-945A-B3167B73BD6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38014310"/>
      </p:ext>
    </p:extLst>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5" name="Rectangle 7"/>
          <p:cNvSpPr>
            <a:spLocks noGrp="1" noChangeArrowheads="1"/>
          </p:cNvSpPr>
          <p:nvPr>
            <p:ph type="sldNum" sz="quarter" idx="12"/>
          </p:nvPr>
        </p:nvSpPr>
        <p:spPr>
          <a:ln/>
        </p:spPr>
        <p:txBody>
          <a:bodyPr/>
          <a:lstStyle>
            <a:lvl1pPr>
              <a:defRPr/>
            </a:lvl1pPr>
          </a:lstStyle>
          <a:p>
            <a:pPr>
              <a:defRPr/>
            </a:pPr>
            <a:fld id="{2430B8E5-28B1-1F4B-8630-D022D40F019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931819331"/>
      </p:ext>
    </p:extLst>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4" name="Rectangle 7"/>
          <p:cNvSpPr>
            <a:spLocks noGrp="1" noChangeArrowheads="1"/>
          </p:cNvSpPr>
          <p:nvPr>
            <p:ph type="sldNum" sz="quarter" idx="12"/>
          </p:nvPr>
        </p:nvSpPr>
        <p:spPr>
          <a:ln/>
        </p:spPr>
        <p:txBody>
          <a:bodyPr/>
          <a:lstStyle>
            <a:lvl1pPr>
              <a:defRPr/>
            </a:lvl1pPr>
          </a:lstStyle>
          <a:p>
            <a:pPr>
              <a:defRPr/>
            </a:pPr>
            <a:fld id="{54EAFACD-AF1E-764C-AF60-B7A01A468182}"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594196459"/>
      </p:ext>
    </p:extLst>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C45618-BAC0-4046-BAB9-25A8758DAC2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768667306"/>
      </p:ext>
    </p:extLst>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464E0FFF-B334-D84F-BE84-D77E84C91288}"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014266981"/>
      </p:ext>
    </p:extLst>
  </p:cSld>
  <p:clrMapOvr>
    <a:masterClrMapping/>
  </p:clrMapOvr>
  <p:transitio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569851-F586-6843-BAA6-34EB2621EF03}"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217466000"/>
      </p:ext>
    </p:extLst>
  </p:cSld>
  <p:clrMapOvr>
    <a:masterClrMapping/>
  </p:clrMapOvr>
  <p:transition>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172FF8-E6CD-194E-BD31-3E054E4284D7}"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777196520"/>
      </p:ext>
    </p:extLst>
  </p:cSld>
  <p:clrMapOvr>
    <a:masterClrMapping/>
  </p:clrMapOvr>
  <p:transition>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6CC9FB-F159-2C49-BF36-E4ADA383CD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0925795"/>
      </p:ext>
    </p:extLst>
  </p:cSld>
  <p:clrMapOvr>
    <a:masterClrMapping/>
  </p:clrMapOvr>
  <p:transition>
    <p:rand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8C1072-3716-A841-AF40-BB87377A98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5361443"/>
      </p:ext>
    </p:extLst>
  </p:cSld>
  <p:clrMapOvr>
    <a:masterClrMapping/>
  </p:clrMapOvr>
  <p:transition>
    <p:rand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0AA1-7F27-544F-9B3D-D66706DE66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5641593"/>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9AAFABE-9212-6543-B9A7-A51D8D6F1810}" type="slidenum">
              <a:rPr lang="en-GB"/>
              <a:pPr>
                <a:defRPr/>
              </a:pPr>
              <a:t>‹#›</a:t>
            </a:fld>
            <a:endParaRPr lang="en-GB"/>
          </a:p>
        </p:txBody>
      </p:sp>
    </p:spTree>
    <p:extLst>
      <p:ext uri="{BB962C8B-B14F-4D97-AF65-F5344CB8AC3E}">
        <p14:creationId xmlns:p14="http://schemas.microsoft.com/office/powerpoint/2010/main" val="2789045905"/>
      </p:ext>
    </p:extLst>
  </p:cSld>
  <p:clrMapOvr>
    <a:masterClrMapping/>
  </p:clrMapOvr>
  <p:transition>
    <p:random/>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DD068F-8ACC-2B43-A001-A1B21A4B15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5411202"/>
      </p:ext>
    </p:extLst>
  </p:cSld>
  <p:clrMapOvr>
    <a:masterClrMapping/>
  </p:clrMapOvr>
  <p:transition>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167ABD0-CE34-7F45-B47E-D3DB0F5956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8657621"/>
      </p:ext>
    </p:extLst>
  </p:cSld>
  <p:clrMapOvr>
    <a:masterClrMapping/>
  </p:clrMapOvr>
  <p:transition>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7BF9E5-C8D1-C143-BE44-4A673615FB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9890685"/>
      </p:ext>
    </p:extLst>
  </p:cSld>
  <p:clrMapOvr>
    <a:masterClrMapping/>
  </p:clrMapOvr>
  <p:transition>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5B0C94-9EDA-154E-93CB-87052FC1E3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33855593"/>
      </p:ext>
    </p:extLst>
  </p:cSld>
  <p:clrMapOvr>
    <a:masterClrMapping/>
  </p:clrMapOvr>
  <p:transition>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1ABADC-9367-6D47-ADFE-E24DE263CF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800365"/>
      </p:ext>
    </p:extLst>
  </p:cSld>
  <p:clrMapOvr>
    <a:masterClrMapping/>
  </p:clrMapOvr>
  <p:transition>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202E57-8A71-2343-9DD9-D506813EBF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8147073"/>
      </p:ext>
    </p:extLst>
  </p:cSld>
  <p:clrMapOvr>
    <a:masterClrMapping/>
  </p:clrMapOvr>
  <p:transition>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9AD74-5F8D-604E-902A-ED05B89753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7913664"/>
      </p:ext>
    </p:extLst>
  </p:cSld>
  <p:clrMapOvr>
    <a:masterClrMapping/>
  </p:clrMapOvr>
  <p:transition>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CCAAA0-9C77-0F45-AA9E-F303C15757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9993809"/>
      </p:ext>
    </p:extLst>
  </p:cSld>
  <p:clrMapOvr>
    <a:masterClrMapping/>
  </p:clrMapOvr>
  <p:transition>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9E3018CA-3645-7341-BB78-86F56D7CD70E}" type="slidenum">
              <a:rPr lang="en-US"/>
              <a:pPr>
                <a:defRPr/>
              </a:pPr>
              <a:t>‹#›</a:t>
            </a:fld>
            <a:endParaRPr lang="en-US"/>
          </a:p>
        </p:txBody>
      </p:sp>
    </p:spTree>
    <p:extLst>
      <p:ext uri="{BB962C8B-B14F-4D97-AF65-F5344CB8AC3E}">
        <p14:creationId xmlns:p14="http://schemas.microsoft.com/office/powerpoint/2010/main" val="1419315963"/>
      </p:ext>
    </p:extLst>
  </p:cSld>
  <p:clrMapOvr>
    <a:masterClrMapping/>
  </p:clrMapOvr>
  <p:transition>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3417BB4-F37F-4C4D-A532-E349C9381CDE}" type="slidenum">
              <a:rPr lang="en-US"/>
              <a:pPr>
                <a:defRPr/>
              </a:pPr>
              <a:t>‹#›</a:t>
            </a:fld>
            <a:endParaRPr lang="en-US"/>
          </a:p>
        </p:txBody>
      </p:sp>
    </p:spTree>
    <p:extLst>
      <p:ext uri="{BB962C8B-B14F-4D97-AF65-F5344CB8AC3E}">
        <p14:creationId xmlns:p14="http://schemas.microsoft.com/office/powerpoint/2010/main" val="3744589794"/>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1AC43C8-DAA3-D24B-BCBA-72033109743E}" type="slidenum">
              <a:rPr lang="en-GB"/>
              <a:pPr>
                <a:defRPr/>
              </a:pPr>
              <a:t>‹#›</a:t>
            </a:fld>
            <a:endParaRPr lang="en-GB"/>
          </a:p>
        </p:txBody>
      </p:sp>
    </p:spTree>
    <p:extLst>
      <p:ext uri="{BB962C8B-B14F-4D97-AF65-F5344CB8AC3E}">
        <p14:creationId xmlns:p14="http://schemas.microsoft.com/office/powerpoint/2010/main" val="1603364469"/>
      </p:ext>
    </p:extLst>
  </p:cSld>
  <p:clrMapOvr>
    <a:masterClrMapping/>
  </p:clrMapOvr>
  <p:transition>
    <p:random/>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73DD755-E962-9B4B-AC93-7EEFD37A3EC2}" type="slidenum">
              <a:rPr lang="en-US"/>
              <a:pPr>
                <a:defRPr/>
              </a:pPr>
              <a:t>‹#›</a:t>
            </a:fld>
            <a:endParaRPr lang="en-US"/>
          </a:p>
        </p:txBody>
      </p:sp>
    </p:spTree>
    <p:extLst>
      <p:ext uri="{BB962C8B-B14F-4D97-AF65-F5344CB8AC3E}">
        <p14:creationId xmlns:p14="http://schemas.microsoft.com/office/powerpoint/2010/main" val="3571444503"/>
      </p:ext>
    </p:extLst>
  </p:cSld>
  <p:clrMapOvr>
    <a:masterClrMapping/>
  </p:clrMapOvr>
  <p:transition>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F11D3C1-AE86-1D4C-81D4-F55916834089}" type="slidenum">
              <a:rPr lang="en-US"/>
              <a:pPr>
                <a:defRPr/>
              </a:pPr>
              <a:t>‹#›</a:t>
            </a:fld>
            <a:endParaRPr lang="en-US"/>
          </a:p>
        </p:txBody>
      </p:sp>
    </p:spTree>
    <p:extLst>
      <p:ext uri="{BB962C8B-B14F-4D97-AF65-F5344CB8AC3E}">
        <p14:creationId xmlns:p14="http://schemas.microsoft.com/office/powerpoint/2010/main" val="2127198271"/>
      </p:ext>
    </p:extLst>
  </p:cSld>
  <p:clrMapOvr>
    <a:masterClrMapping/>
  </p:clrMapOvr>
  <p:transition>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2C8C34D-07A7-C145-987A-89F2EE22CC52}" type="slidenum">
              <a:rPr lang="en-US"/>
              <a:pPr>
                <a:defRPr/>
              </a:pPr>
              <a:t>‹#›</a:t>
            </a:fld>
            <a:endParaRPr lang="en-US"/>
          </a:p>
        </p:txBody>
      </p:sp>
    </p:spTree>
    <p:extLst>
      <p:ext uri="{BB962C8B-B14F-4D97-AF65-F5344CB8AC3E}">
        <p14:creationId xmlns:p14="http://schemas.microsoft.com/office/powerpoint/2010/main" val="2675467998"/>
      </p:ext>
    </p:extLst>
  </p:cSld>
  <p:clrMapOvr>
    <a:masterClrMapping/>
  </p:clrMapOvr>
  <p:transition>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EEC158E3-1756-914C-9FD7-498A4AFFB96D}" type="slidenum">
              <a:rPr lang="en-US"/>
              <a:pPr>
                <a:defRPr/>
              </a:pPr>
              <a:t>‹#›</a:t>
            </a:fld>
            <a:endParaRPr lang="en-US"/>
          </a:p>
        </p:txBody>
      </p:sp>
    </p:spTree>
    <p:extLst>
      <p:ext uri="{BB962C8B-B14F-4D97-AF65-F5344CB8AC3E}">
        <p14:creationId xmlns:p14="http://schemas.microsoft.com/office/powerpoint/2010/main" val="2732818759"/>
      </p:ext>
    </p:extLst>
  </p:cSld>
  <p:clrMapOvr>
    <a:masterClrMapping/>
  </p:clrMapOvr>
  <p:transition>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8F1EC02-51B2-1C42-AE89-5449AD921BDA}" type="slidenum">
              <a:rPr lang="en-US"/>
              <a:pPr>
                <a:defRPr/>
              </a:pPr>
              <a:t>‹#›</a:t>
            </a:fld>
            <a:endParaRPr lang="en-US"/>
          </a:p>
        </p:txBody>
      </p:sp>
    </p:spTree>
    <p:extLst>
      <p:ext uri="{BB962C8B-B14F-4D97-AF65-F5344CB8AC3E}">
        <p14:creationId xmlns:p14="http://schemas.microsoft.com/office/powerpoint/2010/main" val="1699461372"/>
      </p:ext>
    </p:extLst>
  </p:cSld>
  <p:clrMapOvr>
    <a:masterClrMapping/>
  </p:clrMapOvr>
  <p:transition>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BD298C8-37AE-3B42-8078-DBC61A8DEC89}" type="slidenum">
              <a:rPr lang="en-US"/>
              <a:pPr>
                <a:defRPr/>
              </a:pPr>
              <a:t>‹#›</a:t>
            </a:fld>
            <a:endParaRPr lang="en-US"/>
          </a:p>
        </p:txBody>
      </p:sp>
    </p:spTree>
    <p:extLst>
      <p:ext uri="{BB962C8B-B14F-4D97-AF65-F5344CB8AC3E}">
        <p14:creationId xmlns:p14="http://schemas.microsoft.com/office/powerpoint/2010/main" val="2595260450"/>
      </p:ext>
    </p:extLst>
  </p:cSld>
  <p:clrMapOvr>
    <a:masterClrMapping/>
  </p:clrMapOvr>
  <p:transition>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FE94C18-18CD-6E4A-850C-D25343E00F94}" type="slidenum">
              <a:rPr lang="en-US"/>
              <a:pPr>
                <a:defRPr/>
              </a:pPr>
              <a:t>‹#›</a:t>
            </a:fld>
            <a:endParaRPr lang="en-US"/>
          </a:p>
        </p:txBody>
      </p:sp>
    </p:spTree>
    <p:extLst>
      <p:ext uri="{BB962C8B-B14F-4D97-AF65-F5344CB8AC3E}">
        <p14:creationId xmlns:p14="http://schemas.microsoft.com/office/powerpoint/2010/main" val="2509918900"/>
      </p:ext>
    </p:extLst>
  </p:cSld>
  <p:clrMapOvr>
    <a:masterClrMapping/>
  </p:clrMapOvr>
  <p:transition>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F355F12-22D8-D842-9E41-F2ACC410591A}" type="slidenum">
              <a:rPr lang="en-US"/>
              <a:pPr>
                <a:defRPr/>
              </a:pPr>
              <a:t>‹#›</a:t>
            </a:fld>
            <a:endParaRPr lang="en-US"/>
          </a:p>
        </p:txBody>
      </p:sp>
    </p:spTree>
    <p:extLst>
      <p:ext uri="{BB962C8B-B14F-4D97-AF65-F5344CB8AC3E}">
        <p14:creationId xmlns:p14="http://schemas.microsoft.com/office/powerpoint/2010/main" val="3425987534"/>
      </p:ext>
    </p:extLst>
  </p:cSld>
  <p:clrMapOvr>
    <a:masterClrMapping/>
  </p:clrMapOvr>
  <p:transition>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510F4FA-162D-7A46-918D-3161C5A9F5F6}" type="slidenum">
              <a:rPr lang="en-US"/>
              <a:pPr>
                <a:defRPr/>
              </a:pPr>
              <a:t>‹#›</a:t>
            </a:fld>
            <a:endParaRPr lang="en-US"/>
          </a:p>
        </p:txBody>
      </p:sp>
    </p:spTree>
    <p:extLst>
      <p:ext uri="{BB962C8B-B14F-4D97-AF65-F5344CB8AC3E}">
        <p14:creationId xmlns:p14="http://schemas.microsoft.com/office/powerpoint/2010/main" val="2880754475"/>
      </p:ext>
    </p:extLst>
  </p:cSld>
  <p:clrMapOvr>
    <a:masterClrMapping/>
  </p:clrMapOvr>
  <p:transition>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8754" name="Rectangle 2"/>
          <p:cNvSpPr>
            <a:spLocks noGrp="1" noChangeArrowheads="1"/>
          </p:cNvSpPr>
          <p:nvPr>
            <p:ph type="ctrTitle"/>
          </p:nvPr>
        </p:nvSpPr>
        <p:spPr>
          <a:xfrm>
            <a:off x="2895600" y="1143000"/>
            <a:ext cx="5562600" cy="2286000"/>
          </a:xfrm>
          <a:effectLst>
            <a:outerShdw blurRad="63500" algn="ctr" rotWithShape="0">
              <a:srgbClr val="FFFFFF">
                <a:alpha val="75000"/>
              </a:srgbClr>
            </a:outerShdw>
          </a:effectLst>
        </p:spPr>
        <p:txBody>
          <a:bodyPr/>
          <a:lstStyle>
            <a:lvl1pPr algn="r">
              <a:defRPr b="0"/>
            </a:lvl1pPr>
          </a:lstStyle>
          <a:p>
            <a:pPr lvl="0"/>
            <a:r>
              <a:rPr lang="en-US" noProof="0"/>
              <a:t>Click to edit Master title style</a:t>
            </a:r>
          </a:p>
        </p:txBody>
      </p:sp>
      <p:sp>
        <p:nvSpPr>
          <p:cNvPr id="1098755" name="Rectangle 3"/>
          <p:cNvSpPr>
            <a:spLocks noGrp="1" noChangeArrowheads="1"/>
          </p:cNvSpPr>
          <p:nvPr>
            <p:ph type="subTitle" idx="1"/>
          </p:nvPr>
        </p:nvSpPr>
        <p:spPr>
          <a:xfrm>
            <a:off x="2133600" y="3886200"/>
            <a:ext cx="4267200" cy="2057400"/>
          </a:xfrm>
          <a:effectLst/>
        </p:spPr>
        <p:txBody>
          <a:bodyPr/>
          <a:lstStyle>
            <a:lvl1pPr marL="0" indent="0">
              <a:buFont typeface="Wingdings" charset="0"/>
              <a:buNone/>
              <a:defRPr i="1"/>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xfrm>
            <a:off x="6553200" y="6248400"/>
            <a:ext cx="1295400" cy="457200"/>
          </a:xfrm>
        </p:spPr>
        <p:txBody>
          <a:bodyPr/>
          <a:lstStyle>
            <a:lvl1pPr>
              <a:defRPr/>
            </a:lvl1pPr>
          </a:lstStyle>
          <a:p>
            <a:pPr>
              <a:defRPr/>
            </a:pPr>
            <a:fld id="{B9BFAF79-331F-1642-B06C-54FED57558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9047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731BF99-C918-0546-8A4B-19BB0AC5092E}" type="slidenum">
              <a:rPr lang="en-GB"/>
              <a:pPr>
                <a:defRPr/>
              </a:pPr>
              <a:t>‹#›</a:t>
            </a:fld>
            <a:endParaRPr lang="en-GB"/>
          </a:p>
        </p:txBody>
      </p:sp>
    </p:spTree>
    <p:extLst>
      <p:ext uri="{BB962C8B-B14F-4D97-AF65-F5344CB8AC3E}">
        <p14:creationId xmlns:p14="http://schemas.microsoft.com/office/powerpoint/2010/main" val="3970023142"/>
      </p:ext>
    </p:extLst>
  </p:cSld>
  <p:clrMapOvr>
    <a:masterClrMapping/>
  </p:clrMapOvr>
  <p:transition>
    <p:random/>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7C20EB-A70D-CA4B-8AA0-227BE0633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76590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2736FC-D020-A645-BED8-0330CE701E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960250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002066-30FB-1F4B-BB17-5A6B8B6B8A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95747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E3EE16-B5DE-3042-AD49-13988EDCC4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874944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768878-5B88-C34B-A80C-B162EEFFA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9166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A70B7D-22E5-2741-9EE0-AF4634D02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507691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3CFC0C-8664-644D-8934-C3CC2054A9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67505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995194-13A3-3E47-A1C6-6D995A4785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3548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C7E880-111D-7547-9A46-E1D64A807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90190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031971-1D84-6A4B-9D2A-BE2B10087E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13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8C1072-3716-A841-AF40-BB87377A987E}" type="slidenum">
              <a:rPr lang="en-US"/>
              <a:pPr>
                <a:defRPr/>
              </a:pPr>
              <a:t>‹#›</a:t>
            </a:fld>
            <a:endParaRPr lang="en-US"/>
          </a:p>
        </p:txBody>
      </p:sp>
    </p:spTree>
    <p:extLst>
      <p:ext uri="{BB962C8B-B14F-4D97-AF65-F5344CB8AC3E}">
        <p14:creationId xmlns:p14="http://schemas.microsoft.com/office/powerpoint/2010/main" val="2702217043"/>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2574201-94A0-4543-BD97-7E98764937DD}" type="slidenum">
              <a:rPr lang="en-GB"/>
              <a:pPr>
                <a:defRPr/>
              </a:pPr>
              <a:t>‹#›</a:t>
            </a:fld>
            <a:endParaRPr lang="en-GB"/>
          </a:p>
        </p:txBody>
      </p:sp>
    </p:spTree>
    <p:extLst>
      <p:ext uri="{BB962C8B-B14F-4D97-AF65-F5344CB8AC3E}">
        <p14:creationId xmlns:p14="http://schemas.microsoft.com/office/powerpoint/2010/main" val="636818398"/>
      </p:ext>
    </p:extLst>
  </p:cSld>
  <p:clrMapOvr>
    <a:masterClrMapping/>
  </p:clrMapOvr>
  <p:transition>
    <p:random/>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26"/>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grpSp>
        <p:nvGrpSpPr>
          <p:cNvPr id="5" name="Group 1032"/>
          <p:cNvGrpSpPr>
            <a:grpSpLocks/>
          </p:cNvGrpSpPr>
          <p:nvPr/>
        </p:nvGrpSpPr>
        <p:grpSpPr bwMode="auto">
          <a:xfrm>
            <a:off x="7493000" y="2992438"/>
            <a:ext cx="1338263" cy="2189162"/>
            <a:chOff x="4704" y="1885"/>
            <a:chExt cx="843" cy="1379"/>
          </a:xfrm>
        </p:grpSpPr>
        <p:sp>
          <p:nvSpPr>
            <p:cNvPr id="6" name="Oval 1033"/>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7" name="Oval 1034"/>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8" name="Oval 1035"/>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 name="Oval 1036"/>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0" name="Oval 1037"/>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1" name="Oval 1038"/>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2" name="Oval 1039"/>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3" name="Oval 1040"/>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 name="Oval 1041"/>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5" name="Oval 1042"/>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6" name="Oval 1043"/>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7" name="Oval 1044"/>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8" name="Oval 1045"/>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9" name="Oval 1046"/>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0" name="Oval 1047"/>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1" name="Oval 1048"/>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2" name="Oval 1049"/>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3" name="Oval 1050"/>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4" name="Oval 1051"/>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5" name="Oval 1052"/>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6" name="Oval 1053"/>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7" name="Oval 1054"/>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8" name="Oval 1055"/>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9" name="Oval 1056"/>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 name="Oval 1057"/>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1" name="Oval 1058"/>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2" name="Oval 1059"/>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3" name="Oval 1060"/>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4" name="Oval 1061"/>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5" name="Oval 1062"/>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6" name="Oval 1063"/>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grpSp>
      <p:sp>
        <p:nvSpPr>
          <p:cNvPr id="37" name="Line 1064"/>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1146883" name="Rectangle 1027"/>
          <p:cNvSpPr>
            <a:spLocks noGrp="1" noChangeArrowheads="1"/>
          </p:cNvSpPr>
          <p:nvPr>
            <p:ph type="ctrTitle"/>
          </p:nvPr>
        </p:nvSpPr>
        <p:spPr>
          <a:xfrm>
            <a:off x="315913" y="466725"/>
            <a:ext cx="6781800" cy="2133600"/>
          </a:xfrm>
        </p:spPr>
        <p:txBody>
          <a:bodyPr/>
          <a:lstStyle>
            <a:lvl1pPr algn="r">
              <a:defRPr sz="4800"/>
            </a:lvl1pPr>
          </a:lstStyle>
          <a:p>
            <a:pPr lvl="0"/>
            <a:r>
              <a:rPr lang="en-US" noProof="0"/>
              <a:t>Click to edit Master title style</a:t>
            </a:r>
          </a:p>
        </p:txBody>
      </p:sp>
      <p:sp>
        <p:nvSpPr>
          <p:cNvPr id="1146884" name="Rectangle 1028"/>
          <p:cNvSpPr>
            <a:spLocks noGrp="1" noChangeArrowheads="1"/>
          </p:cNvSpPr>
          <p:nvPr>
            <p:ph type="subTitle" idx="1"/>
          </p:nvPr>
        </p:nvSpPr>
        <p:spPr>
          <a:xfrm>
            <a:off x="849313" y="3049588"/>
            <a:ext cx="6248400" cy="2362200"/>
          </a:xfrm>
        </p:spPr>
        <p:txBody>
          <a:bodyPr/>
          <a:lstStyle>
            <a:lvl1pPr marL="0" indent="0" algn="r">
              <a:buFont typeface="Wingdings" charset="0"/>
              <a:buNone/>
              <a:defRPr sz="3200"/>
            </a:lvl1pPr>
          </a:lstStyle>
          <a:p>
            <a:pPr lvl="0"/>
            <a:r>
              <a:rPr lang="en-US" noProof="0"/>
              <a:t>Click to edit Master subtitle style</a:t>
            </a:r>
          </a:p>
        </p:txBody>
      </p:sp>
      <p:sp>
        <p:nvSpPr>
          <p:cNvPr id="38" name="Rectangle 102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9" name="Rectangle 103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0" name="Rectangle 1031"/>
          <p:cNvSpPr>
            <a:spLocks noGrp="1" noChangeArrowheads="1"/>
          </p:cNvSpPr>
          <p:nvPr>
            <p:ph type="sldNum" sz="quarter" idx="12"/>
          </p:nvPr>
        </p:nvSpPr>
        <p:spPr/>
        <p:txBody>
          <a:bodyPr/>
          <a:lstStyle>
            <a:lvl1pPr>
              <a:defRPr/>
            </a:lvl1pPr>
          </a:lstStyle>
          <a:p>
            <a:pPr>
              <a:defRPr/>
            </a:pPr>
            <a:fld id="{025B46DD-45D4-0444-A9A9-86B791AB20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603975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B048F1EA-250A-8344-BF22-9ADD2E66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427163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A9395FD6-DBC9-5647-AE60-772452AD16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694385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a:lvl1pPr>
          </a:lstStyle>
          <a:p>
            <a:pPr>
              <a:defRPr/>
            </a:pPr>
            <a:fld id="{C6F97C8A-FFFD-814E-9B86-A656D2B2A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192587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1"/>
          <p:cNvSpPr>
            <a:spLocks noGrp="1" noChangeArrowheads="1"/>
          </p:cNvSpPr>
          <p:nvPr>
            <p:ph type="sldNum" sz="quarter" idx="12"/>
          </p:nvPr>
        </p:nvSpPr>
        <p:spPr>
          <a:ln/>
        </p:spPr>
        <p:txBody>
          <a:bodyPr/>
          <a:lstStyle>
            <a:lvl1pPr>
              <a:defRPr/>
            </a:lvl1pPr>
          </a:lstStyle>
          <a:p>
            <a:pPr>
              <a:defRPr/>
            </a:pPr>
            <a:fld id="{E2D76414-36BC-CE47-A3ED-1A629F7555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433892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1"/>
          <p:cNvSpPr>
            <a:spLocks noGrp="1" noChangeArrowheads="1"/>
          </p:cNvSpPr>
          <p:nvPr>
            <p:ph type="sldNum" sz="quarter" idx="12"/>
          </p:nvPr>
        </p:nvSpPr>
        <p:spPr>
          <a:ln/>
        </p:spPr>
        <p:txBody>
          <a:bodyPr/>
          <a:lstStyle>
            <a:lvl1pPr>
              <a:defRPr/>
            </a:lvl1pPr>
          </a:lstStyle>
          <a:p>
            <a:pPr>
              <a:defRPr/>
            </a:pPr>
            <a:fld id="{86086C5C-F4F5-7F47-B520-B693DAAE2F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551468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1"/>
          <p:cNvSpPr>
            <a:spLocks noGrp="1" noChangeArrowheads="1"/>
          </p:cNvSpPr>
          <p:nvPr>
            <p:ph type="sldNum" sz="quarter" idx="12"/>
          </p:nvPr>
        </p:nvSpPr>
        <p:spPr>
          <a:ln/>
        </p:spPr>
        <p:txBody>
          <a:bodyPr/>
          <a:lstStyle>
            <a:lvl1pPr>
              <a:defRPr/>
            </a:lvl1pPr>
          </a:lstStyle>
          <a:p>
            <a:pPr>
              <a:defRPr/>
            </a:pPr>
            <a:fld id="{DED4B0DA-B43F-344F-ABFD-DEE53C0B0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35526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a:lvl1pPr>
          </a:lstStyle>
          <a:p>
            <a:pPr>
              <a:defRPr/>
            </a:pPr>
            <a:fld id="{E3A29593-99A9-BE46-81BD-BC0ABB758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116846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a:lvl1pPr>
          </a:lstStyle>
          <a:p>
            <a:pPr>
              <a:defRPr/>
            </a:pPr>
            <a:fld id="{34828489-F952-6F40-996C-2ACB4701A3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189862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E5D21BBC-1A14-9B44-B753-A2B6BE493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1133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EBB243-0AC0-284A-BEAB-44B30CD7C45E}" type="slidenum">
              <a:rPr lang="en-GB"/>
              <a:pPr>
                <a:defRPr/>
              </a:pPr>
              <a:t>‹#›</a:t>
            </a:fld>
            <a:endParaRPr lang="en-GB"/>
          </a:p>
        </p:txBody>
      </p:sp>
    </p:spTree>
    <p:extLst>
      <p:ext uri="{BB962C8B-B14F-4D97-AF65-F5344CB8AC3E}">
        <p14:creationId xmlns:p14="http://schemas.microsoft.com/office/powerpoint/2010/main" val="2048029116"/>
      </p:ext>
    </p:extLst>
  </p:cSld>
  <p:clrMapOvr>
    <a:masterClrMapping/>
  </p:clrMapOvr>
  <p:transition>
    <p:random/>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89DAE80E-C459-7B42-B948-E7322DAD02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7217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404055-4CDE-CD4C-A5CA-96E9FDBE0EC8}" type="slidenum">
              <a:rPr lang="en-GB"/>
              <a:pPr>
                <a:defRPr/>
              </a:pPr>
              <a:t>‹#›</a:t>
            </a:fld>
            <a:endParaRPr lang="en-GB"/>
          </a:p>
        </p:txBody>
      </p:sp>
    </p:spTree>
    <p:extLst>
      <p:ext uri="{BB962C8B-B14F-4D97-AF65-F5344CB8AC3E}">
        <p14:creationId xmlns:p14="http://schemas.microsoft.com/office/powerpoint/2010/main" val="738558618"/>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endParaRPr>
          </a:p>
        </p:txBody>
      </p:sp>
      <p:sp>
        <p:nvSpPr>
          <p:cNvPr id="1089546"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endParaRPr lang="en-US"/>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defRPr/>
            </a:pPr>
            <a:endParaRPr lang="en-US"/>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defRPr/>
            </a:pPr>
            <a:fld id="{8DD432D7-D6EC-5D49-A2BC-E5A800115489}" type="slidenum">
              <a:rPr lang="en-US"/>
              <a:pPr>
                <a:defRPr/>
              </a:pPr>
              <a:t>‹#›</a:t>
            </a:fld>
            <a:endParaRPr lang="en-US"/>
          </a:p>
        </p:txBody>
      </p:sp>
    </p:spTree>
    <p:extLst>
      <p:ext uri="{BB962C8B-B14F-4D97-AF65-F5344CB8AC3E}">
        <p14:creationId xmlns:p14="http://schemas.microsoft.com/office/powerpoint/2010/main" val="3420993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C8322FA-D672-4943-9367-2CDFD2C79836}" type="slidenum">
              <a:rPr lang="en-US"/>
              <a:pPr>
                <a:defRPr/>
              </a:pPr>
              <a:t>‹#›</a:t>
            </a:fld>
            <a:endParaRPr lang="en-US"/>
          </a:p>
        </p:txBody>
      </p:sp>
    </p:spTree>
    <p:extLst>
      <p:ext uri="{BB962C8B-B14F-4D97-AF65-F5344CB8AC3E}">
        <p14:creationId xmlns:p14="http://schemas.microsoft.com/office/powerpoint/2010/main" val="1701128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45FBF7B-E1E2-B348-91DD-C70AD3334840}" type="slidenum">
              <a:rPr lang="en-US"/>
              <a:pPr>
                <a:defRPr/>
              </a:pPr>
              <a:t>‹#›</a:t>
            </a:fld>
            <a:endParaRPr lang="en-US"/>
          </a:p>
        </p:txBody>
      </p:sp>
    </p:spTree>
    <p:extLst>
      <p:ext uri="{BB962C8B-B14F-4D97-AF65-F5344CB8AC3E}">
        <p14:creationId xmlns:p14="http://schemas.microsoft.com/office/powerpoint/2010/main" val="3132347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3A94E71-D9B9-694D-845C-C89128F93192}" type="slidenum">
              <a:rPr lang="en-US"/>
              <a:pPr>
                <a:defRPr/>
              </a:pPr>
              <a:t>‹#›</a:t>
            </a:fld>
            <a:endParaRPr lang="en-US"/>
          </a:p>
        </p:txBody>
      </p:sp>
    </p:spTree>
    <p:extLst>
      <p:ext uri="{BB962C8B-B14F-4D97-AF65-F5344CB8AC3E}">
        <p14:creationId xmlns:p14="http://schemas.microsoft.com/office/powerpoint/2010/main" val="793955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AD05E7B-05C3-F342-8A88-19C632798CB2}" type="slidenum">
              <a:rPr lang="en-US"/>
              <a:pPr>
                <a:defRPr/>
              </a:pPr>
              <a:t>‹#›</a:t>
            </a:fld>
            <a:endParaRPr lang="en-US"/>
          </a:p>
        </p:txBody>
      </p:sp>
    </p:spTree>
    <p:extLst>
      <p:ext uri="{BB962C8B-B14F-4D97-AF65-F5344CB8AC3E}">
        <p14:creationId xmlns:p14="http://schemas.microsoft.com/office/powerpoint/2010/main" val="4184499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40B9C63D-CCE0-1D40-B033-27C3F479786F}" type="slidenum">
              <a:rPr lang="en-US"/>
              <a:pPr>
                <a:defRPr/>
              </a:pPr>
              <a:t>‹#›</a:t>
            </a:fld>
            <a:endParaRPr lang="en-US"/>
          </a:p>
        </p:txBody>
      </p:sp>
    </p:spTree>
    <p:extLst>
      <p:ext uri="{BB962C8B-B14F-4D97-AF65-F5344CB8AC3E}">
        <p14:creationId xmlns:p14="http://schemas.microsoft.com/office/powerpoint/2010/main" val="3449766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A79BF913-7BD7-FB4B-BF70-5B7ABDCF6E23}" type="slidenum">
              <a:rPr lang="en-US"/>
              <a:pPr>
                <a:defRPr/>
              </a:pPr>
              <a:t>‹#›</a:t>
            </a:fld>
            <a:endParaRPr lang="en-US"/>
          </a:p>
        </p:txBody>
      </p:sp>
    </p:spTree>
    <p:extLst>
      <p:ext uri="{BB962C8B-B14F-4D97-AF65-F5344CB8AC3E}">
        <p14:creationId xmlns:p14="http://schemas.microsoft.com/office/powerpoint/2010/main" val="360636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B20AA1-7F27-544F-9B3D-D66706DE6699}" type="slidenum">
              <a:rPr lang="en-US"/>
              <a:pPr>
                <a:defRPr/>
              </a:pPr>
              <a:t>‹#›</a:t>
            </a:fld>
            <a:endParaRPr lang="en-US"/>
          </a:p>
        </p:txBody>
      </p:sp>
    </p:spTree>
    <p:extLst>
      <p:ext uri="{BB962C8B-B14F-4D97-AF65-F5344CB8AC3E}">
        <p14:creationId xmlns:p14="http://schemas.microsoft.com/office/powerpoint/2010/main" val="2186802392"/>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2316CF1-6EAC-7849-9B47-33820825057D}" type="slidenum">
              <a:rPr lang="en-US"/>
              <a:pPr>
                <a:defRPr/>
              </a:pPr>
              <a:t>‹#›</a:t>
            </a:fld>
            <a:endParaRPr lang="en-US"/>
          </a:p>
        </p:txBody>
      </p:sp>
    </p:spTree>
    <p:extLst>
      <p:ext uri="{BB962C8B-B14F-4D97-AF65-F5344CB8AC3E}">
        <p14:creationId xmlns:p14="http://schemas.microsoft.com/office/powerpoint/2010/main" val="3189935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388B32D-DB1B-4949-802A-AE169A14A903}" type="slidenum">
              <a:rPr lang="en-US"/>
              <a:pPr>
                <a:defRPr/>
              </a:pPr>
              <a:t>‹#›</a:t>
            </a:fld>
            <a:endParaRPr lang="en-US"/>
          </a:p>
        </p:txBody>
      </p:sp>
    </p:spTree>
    <p:extLst>
      <p:ext uri="{BB962C8B-B14F-4D97-AF65-F5344CB8AC3E}">
        <p14:creationId xmlns:p14="http://schemas.microsoft.com/office/powerpoint/2010/main" val="1059163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1ABE35A-0A75-724A-9829-34FF93515384}" type="slidenum">
              <a:rPr lang="en-US"/>
              <a:pPr>
                <a:defRPr/>
              </a:pPr>
              <a:t>‹#›</a:t>
            </a:fld>
            <a:endParaRPr lang="en-US"/>
          </a:p>
        </p:txBody>
      </p:sp>
    </p:spTree>
    <p:extLst>
      <p:ext uri="{BB962C8B-B14F-4D97-AF65-F5344CB8AC3E}">
        <p14:creationId xmlns:p14="http://schemas.microsoft.com/office/powerpoint/2010/main" val="3298588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469736F-D192-6A43-B7AD-D65E2CAB86FC}" type="slidenum">
              <a:rPr lang="en-US"/>
              <a:pPr>
                <a:defRPr/>
              </a:pPr>
              <a:t>‹#›</a:t>
            </a:fld>
            <a:endParaRPr lang="en-US"/>
          </a:p>
        </p:txBody>
      </p:sp>
    </p:spTree>
    <p:extLst>
      <p:ext uri="{BB962C8B-B14F-4D97-AF65-F5344CB8AC3E}">
        <p14:creationId xmlns:p14="http://schemas.microsoft.com/office/powerpoint/2010/main" val="2882839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1162681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00954466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8412191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13056780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6863355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632233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DD068F-8ACC-2B43-A001-A1B21A4B15B9}" type="slidenum">
              <a:rPr lang="en-US"/>
              <a:pPr>
                <a:defRPr/>
              </a:pPr>
              <a:t>‹#›</a:t>
            </a:fld>
            <a:endParaRPr lang="en-US"/>
          </a:p>
        </p:txBody>
      </p:sp>
    </p:spTree>
    <p:extLst>
      <p:ext uri="{BB962C8B-B14F-4D97-AF65-F5344CB8AC3E}">
        <p14:creationId xmlns:p14="http://schemas.microsoft.com/office/powerpoint/2010/main" val="2819633122"/>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42091648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04997552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97852450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4700931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96707872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a:defRPr/>
              </a:pPr>
              <a:endParaRPr lang="en-US">
                <a:solidFill>
                  <a:srgbClr val="FFFFFF"/>
                </a:solidFill>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a:defRPr/>
              </a:pPr>
              <a:endParaRPr lang="en-US">
                <a:solidFill>
                  <a:srgbClr val="FFFFFF"/>
                </a:solidFill>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a:defRPr/>
              </a:pPr>
              <a:endParaRPr lang="en-US">
                <a:solidFill>
                  <a:srgbClr val="FFFFFF"/>
                </a:solidFill>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928778"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a:t>Click to edit Master title style</a:t>
            </a:r>
          </a:p>
        </p:txBody>
      </p:sp>
      <p:sp>
        <p:nvSpPr>
          <p:cNvPr id="92877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9A7E2A2D-2219-4643-864A-FCDDF50E71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0096107"/>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FC3CB447-21F9-F045-9BE5-CFA119B186E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7199246"/>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03DE8BE-17FC-AF41-B87C-65DC81FD37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5356317"/>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49E8643-A958-4B44-8BBE-156F9C43E2D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0842193"/>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C4EFF465-A7FD-8540-B7C2-BEE0B6B33FD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0911585"/>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67ABD0-CE34-7F45-B47E-D3DB0F5956A0}" type="slidenum">
              <a:rPr lang="en-US"/>
              <a:pPr>
                <a:defRPr/>
              </a:pPr>
              <a:t>‹#›</a:t>
            </a:fld>
            <a:endParaRPr lang="en-US"/>
          </a:p>
        </p:txBody>
      </p:sp>
    </p:spTree>
    <p:extLst>
      <p:ext uri="{BB962C8B-B14F-4D97-AF65-F5344CB8AC3E}">
        <p14:creationId xmlns:p14="http://schemas.microsoft.com/office/powerpoint/2010/main" val="2476587728"/>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3FAF197C-31D6-6548-9D15-6883E39D11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7605353"/>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B7BEDF59-63A3-E74C-894C-696225556E6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8766467"/>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23F2F59-F7B1-DC4A-89D0-770947CF5E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1979218"/>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398C9532-4431-134E-93CF-15F31C6C02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3689639"/>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9FAB0AB-AEDF-F741-BB01-98B2136232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9515870"/>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83FFF16-F3A0-D042-9CE7-C1F698D85F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3788645"/>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6413"/>
            <a:chOff x="0" y="0"/>
            <a:chExt cx="5760" cy="4319"/>
          </a:xfrm>
        </p:grpSpPr>
        <p:sp>
          <p:nvSpPr>
            <p:cNvPr id="5" name="Freeform 1027"/>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n-US">
                <a:solidFill>
                  <a:srgbClr val="FFFFFF"/>
                </a:solidFill>
              </a:endParaRPr>
            </a:p>
          </p:txBody>
        </p:sp>
        <p:sp>
          <p:nvSpPr>
            <p:cNvPr id="6" name="Freeform 1028"/>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7" name="Freeform 1029"/>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n-US">
                <a:solidFill>
                  <a:srgbClr val="FFFFFF"/>
                </a:solidFill>
              </a:endParaRPr>
            </a:p>
          </p:txBody>
        </p:sp>
        <p:sp>
          <p:nvSpPr>
            <p:cNvPr id="8" name="Freeform 1030"/>
            <p:cNvSpPr>
              <a:spLocks/>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 name="Freeform 1031"/>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n-US">
                <a:solidFill>
                  <a:srgbClr val="FFFFFF"/>
                </a:solidFill>
              </a:endParaRPr>
            </a:p>
          </p:txBody>
        </p:sp>
        <p:sp>
          <p:nvSpPr>
            <p:cNvPr id="10" name="Freeform 1032"/>
            <p:cNvSpPr>
              <a:spLocks/>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 name="Freeform 1033"/>
            <p:cNvSpPr>
              <a:spLocks/>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 name="Freeform 1034"/>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solidFill>
                  <a:srgbClr val="FFFFFF"/>
                </a:solidFill>
              </a:endParaRPr>
            </a:p>
          </p:txBody>
        </p:sp>
        <p:sp>
          <p:nvSpPr>
            <p:cNvPr id="13" name="Freeform 1035"/>
            <p:cNvSpPr>
              <a:spLocks/>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4" name="Freeform 1036"/>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n-US">
                <a:solidFill>
                  <a:srgbClr val="FFFFFF"/>
                </a:solidFill>
              </a:endParaRPr>
            </a:p>
          </p:txBody>
        </p:sp>
        <p:sp>
          <p:nvSpPr>
            <p:cNvPr id="15" name="Freeform 1037"/>
            <p:cNvSpPr>
              <a:spLocks/>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6" name="Freeform 1038"/>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17" name="Freeform 1039"/>
            <p:cNvSpPr>
              <a:spLocks/>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8" name="Freeform 1040"/>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n-US">
                <a:solidFill>
                  <a:srgbClr val="FFFFFF"/>
                </a:solidFill>
              </a:endParaRPr>
            </a:p>
          </p:txBody>
        </p:sp>
        <p:sp>
          <p:nvSpPr>
            <p:cNvPr id="19" name="Freeform 1041"/>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20" name="Freeform 1042"/>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n-US">
                <a:solidFill>
                  <a:srgbClr val="FFFFFF"/>
                </a:solidFill>
              </a:endParaRPr>
            </a:p>
          </p:txBody>
        </p:sp>
        <p:sp>
          <p:nvSpPr>
            <p:cNvPr id="21" name="Freeform 1043"/>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2" name="Freeform 1044"/>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23" name="Freeform 1045"/>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4" name="Freeform 1046"/>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25" name="Freeform 1047"/>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n-US">
                <a:solidFill>
                  <a:srgbClr val="FFFFFF"/>
                </a:solidFill>
              </a:endParaRPr>
            </a:p>
          </p:txBody>
        </p:sp>
        <p:sp>
          <p:nvSpPr>
            <p:cNvPr id="26" name="Freeform 1048"/>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n-US">
                <a:solidFill>
                  <a:srgbClr val="FFFFFF"/>
                </a:solidFill>
              </a:endParaRPr>
            </a:p>
          </p:txBody>
        </p:sp>
        <p:sp>
          <p:nvSpPr>
            <p:cNvPr id="27" name="Freeform 1049"/>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 name="Freeform 1050"/>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n-US">
                <a:solidFill>
                  <a:srgbClr val="FFFFFF"/>
                </a:solidFill>
              </a:endParaRPr>
            </a:p>
          </p:txBody>
        </p:sp>
        <p:sp>
          <p:nvSpPr>
            <p:cNvPr id="29" name="Freeform 1051"/>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n-US">
                <a:solidFill>
                  <a:srgbClr val="FFFFFF"/>
                </a:solidFill>
              </a:endParaRPr>
            </a:p>
          </p:txBody>
        </p:sp>
        <p:sp>
          <p:nvSpPr>
            <p:cNvPr id="30" name="Freeform 1052"/>
            <p:cNvSpPr>
              <a:spLocks/>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1" name="Freeform 1053"/>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32" name="Freeform 1054"/>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3" name="Freeform 1055"/>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34" name="Freeform 1056"/>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n-US">
                <a:solidFill>
                  <a:srgbClr val="FFFFFF"/>
                </a:solidFill>
              </a:endParaRPr>
            </a:p>
          </p:txBody>
        </p:sp>
        <p:sp>
          <p:nvSpPr>
            <p:cNvPr id="35" name="Freeform 1057"/>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36" name="Freeform 1058"/>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37" name="Freeform 1059"/>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n-US">
                <a:solidFill>
                  <a:srgbClr val="FFFFFF"/>
                </a:solidFill>
              </a:endParaRPr>
            </a:p>
          </p:txBody>
        </p:sp>
        <p:sp>
          <p:nvSpPr>
            <p:cNvPr id="38" name="Freeform 1060"/>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39" name="Freeform 1061"/>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40" name="Freeform 1062"/>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n-US">
                <a:solidFill>
                  <a:srgbClr val="FFFFFF"/>
                </a:solidFill>
              </a:endParaRPr>
            </a:p>
          </p:txBody>
        </p:sp>
        <p:grpSp>
          <p:nvGrpSpPr>
            <p:cNvPr id="41" name="Group 1063"/>
            <p:cNvGrpSpPr>
              <a:grpSpLocks/>
            </p:cNvGrpSpPr>
            <p:nvPr userDrawn="1"/>
          </p:nvGrpSpPr>
          <p:grpSpPr bwMode="auto">
            <a:xfrm>
              <a:off x="0" y="1632"/>
              <a:ext cx="5758" cy="1858"/>
              <a:chOff x="0" y="1632"/>
              <a:chExt cx="5758" cy="1858"/>
            </a:xfrm>
          </p:grpSpPr>
          <p:sp>
            <p:nvSpPr>
              <p:cNvPr id="42" name="Freeform 1064"/>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solidFill>
                    <a:srgbClr val="FFFFFF"/>
                  </a:solidFill>
                </a:endParaRPr>
              </a:p>
            </p:txBody>
          </p:sp>
          <p:sp>
            <p:nvSpPr>
              <p:cNvPr id="43" name="Freeform 1065"/>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n-US">
                  <a:solidFill>
                    <a:srgbClr val="FFFFFF"/>
                  </a:solidFill>
                </a:endParaRPr>
              </a:p>
            </p:txBody>
          </p:sp>
        </p:grpSp>
      </p:grpSp>
      <p:sp>
        <p:nvSpPr>
          <p:cNvPr id="932906" name="Rectangle 1066"/>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a:t>Click to edit Master title style</a:t>
            </a:r>
          </a:p>
        </p:txBody>
      </p:sp>
      <p:sp>
        <p:nvSpPr>
          <p:cNvPr id="932907" name="Rectangle 1067"/>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sz="3600"/>
            </a:lvl1pPr>
          </a:lstStyle>
          <a:p>
            <a:pPr lvl="0"/>
            <a:r>
              <a:rPr lang="en-US" noProof="0"/>
              <a:t>Click to edit Master subtitle style</a:t>
            </a:r>
          </a:p>
        </p:txBody>
      </p:sp>
      <p:sp>
        <p:nvSpPr>
          <p:cNvPr id="44" name="Rectangle 106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45" name="Rectangle 1069"/>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6" name="Rectangle 1070"/>
          <p:cNvSpPr>
            <a:spLocks noGrp="1" noChangeArrowheads="1"/>
          </p:cNvSpPr>
          <p:nvPr>
            <p:ph type="sldNum" sz="quarter" idx="12"/>
          </p:nvPr>
        </p:nvSpPr>
        <p:spPr/>
        <p:txBody>
          <a:bodyPr/>
          <a:lstStyle>
            <a:lvl1pPr>
              <a:defRPr/>
            </a:lvl1pPr>
          </a:lstStyle>
          <a:p>
            <a:pPr>
              <a:defRPr/>
            </a:pPr>
            <a:fld id="{937F1C63-ADF6-6140-911E-D99DDF2F51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6118541"/>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6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70"/>
          <p:cNvSpPr>
            <a:spLocks noGrp="1" noChangeArrowheads="1"/>
          </p:cNvSpPr>
          <p:nvPr>
            <p:ph type="sldNum" sz="quarter" idx="12"/>
          </p:nvPr>
        </p:nvSpPr>
        <p:spPr>
          <a:ln/>
        </p:spPr>
        <p:txBody>
          <a:bodyPr/>
          <a:lstStyle>
            <a:lvl1pPr>
              <a:defRPr/>
            </a:lvl1pPr>
          </a:lstStyle>
          <a:p>
            <a:pPr>
              <a:defRPr/>
            </a:pPr>
            <a:fld id="{27F8CB2E-8BE0-6742-BD82-19579C0699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79744"/>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6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6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70"/>
          <p:cNvSpPr>
            <a:spLocks noGrp="1" noChangeArrowheads="1"/>
          </p:cNvSpPr>
          <p:nvPr>
            <p:ph type="sldNum" sz="quarter" idx="12"/>
          </p:nvPr>
        </p:nvSpPr>
        <p:spPr>
          <a:ln/>
        </p:spPr>
        <p:txBody>
          <a:bodyPr/>
          <a:lstStyle>
            <a:lvl1pPr>
              <a:defRPr/>
            </a:lvl1pPr>
          </a:lstStyle>
          <a:p>
            <a:pPr>
              <a:defRPr/>
            </a:pPr>
            <a:fld id="{556A35DA-A64D-D142-B3F2-0419E3598C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0185060"/>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6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6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70"/>
          <p:cNvSpPr>
            <a:spLocks noGrp="1" noChangeArrowheads="1"/>
          </p:cNvSpPr>
          <p:nvPr>
            <p:ph type="sldNum" sz="quarter" idx="12"/>
          </p:nvPr>
        </p:nvSpPr>
        <p:spPr>
          <a:ln/>
        </p:spPr>
        <p:txBody>
          <a:bodyPr/>
          <a:lstStyle>
            <a:lvl1pPr>
              <a:defRPr/>
            </a:lvl1pPr>
          </a:lstStyle>
          <a:p>
            <a:pPr>
              <a:defRPr/>
            </a:pPr>
            <a:fld id="{FA6BFB46-B112-8943-9FDD-441061C2AF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154019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7BF9E5-C8D1-C143-BE44-4A673615FBE8}" type="slidenum">
              <a:rPr lang="en-US"/>
              <a:pPr>
                <a:defRPr/>
              </a:pPr>
              <a:t>‹#›</a:t>
            </a:fld>
            <a:endParaRPr lang="en-US"/>
          </a:p>
        </p:txBody>
      </p:sp>
    </p:spTree>
    <p:extLst>
      <p:ext uri="{BB962C8B-B14F-4D97-AF65-F5344CB8AC3E}">
        <p14:creationId xmlns:p14="http://schemas.microsoft.com/office/powerpoint/2010/main" val="510725350"/>
      </p:ext>
    </p:extLst>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6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06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070"/>
          <p:cNvSpPr>
            <a:spLocks noGrp="1" noChangeArrowheads="1"/>
          </p:cNvSpPr>
          <p:nvPr>
            <p:ph type="sldNum" sz="quarter" idx="12"/>
          </p:nvPr>
        </p:nvSpPr>
        <p:spPr>
          <a:ln/>
        </p:spPr>
        <p:txBody>
          <a:bodyPr/>
          <a:lstStyle>
            <a:lvl1pPr>
              <a:defRPr/>
            </a:lvl1pPr>
          </a:lstStyle>
          <a:p>
            <a:pPr>
              <a:defRPr/>
            </a:pPr>
            <a:fld id="{2411B84A-A3E2-9249-A8E7-C856C4DDE9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0440913"/>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6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06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70"/>
          <p:cNvSpPr>
            <a:spLocks noGrp="1" noChangeArrowheads="1"/>
          </p:cNvSpPr>
          <p:nvPr>
            <p:ph type="sldNum" sz="quarter" idx="12"/>
          </p:nvPr>
        </p:nvSpPr>
        <p:spPr>
          <a:ln/>
        </p:spPr>
        <p:txBody>
          <a:bodyPr/>
          <a:lstStyle>
            <a:lvl1pPr>
              <a:defRPr/>
            </a:lvl1pPr>
          </a:lstStyle>
          <a:p>
            <a:pPr>
              <a:defRPr/>
            </a:pPr>
            <a:fld id="{957257BD-4CBD-9744-9872-F087CE135A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70196455"/>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6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6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070"/>
          <p:cNvSpPr>
            <a:spLocks noGrp="1" noChangeArrowheads="1"/>
          </p:cNvSpPr>
          <p:nvPr>
            <p:ph type="sldNum" sz="quarter" idx="12"/>
          </p:nvPr>
        </p:nvSpPr>
        <p:spPr>
          <a:ln/>
        </p:spPr>
        <p:txBody>
          <a:bodyPr/>
          <a:lstStyle>
            <a:lvl1pPr>
              <a:defRPr/>
            </a:lvl1pPr>
          </a:lstStyle>
          <a:p>
            <a:pPr>
              <a:defRPr/>
            </a:pPr>
            <a:fld id="{C82FD161-3478-404B-A35E-5B1845ED0F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1563057"/>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6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6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70"/>
          <p:cNvSpPr>
            <a:spLocks noGrp="1" noChangeArrowheads="1"/>
          </p:cNvSpPr>
          <p:nvPr>
            <p:ph type="sldNum" sz="quarter" idx="12"/>
          </p:nvPr>
        </p:nvSpPr>
        <p:spPr>
          <a:ln/>
        </p:spPr>
        <p:txBody>
          <a:bodyPr/>
          <a:lstStyle>
            <a:lvl1pPr>
              <a:defRPr/>
            </a:lvl1pPr>
          </a:lstStyle>
          <a:p>
            <a:pPr>
              <a:defRPr/>
            </a:pPr>
            <a:fld id="{40764824-DAB9-3545-B17B-A2F3C5E52D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02850"/>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6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6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70"/>
          <p:cNvSpPr>
            <a:spLocks noGrp="1" noChangeArrowheads="1"/>
          </p:cNvSpPr>
          <p:nvPr>
            <p:ph type="sldNum" sz="quarter" idx="12"/>
          </p:nvPr>
        </p:nvSpPr>
        <p:spPr>
          <a:ln/>
        </p:spPr>
        <p:txBody>
          <a:bodyPr/>
          <a:lstStyle>
            <a:lvl1pPr>
              <a:defRPr/>
            </a:lvl1pPr>
          </a:lstStyle>
          <a:p>
            <a:pPr>
              <a:defRPr/>
            </a:pPr>
            <a:fld id="{FE6AE296-5A9A-2642-A6E3-6A59F3A8FD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2812982"/>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6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70"/>
          <p:cNvSpPr>
            <a:spLocks noGrp="1" noChangeArrowheads="1"/>
          </p:cNvSpPr>
          <p:nvPr>
            <p:ph type="sldNum" sz="quarter" idx="12"/>
          </p:nvPr>
        </p:nvSpPr>
        <p:spPr>
          <a:ln/>
        </p:spPr>
        <p:txBody>
          <a:bodyPr/>
          <a:lstStyle>
            <a:lvl1pPr>
              <a:defRPr/>
            </a:lvl1pPr>
          </a:lstStyle>
          <a:p>
            <a:pPr>
              <a:defRPr/>
            </a:pPr>
            <a:fld id="{D1C620DF-9ECC-1145-8A2F-67114A82B6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9202243"/>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6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70"/>
          <p:cNvSpPr>
            <a:spLocks noGrp="1" noChangeArrowheads="1"/>
          </p:cNvSpPr>
          <p:nvPr>
            <p:ph type="sldNum" sz="quarter" idx="12"/>
          </p:nvPr>
        </p:nvSpPr>
        <p:spPr>
          <a:ln/>
        </p:spPr>
        <p:txBody>
          <a:bodyPr/>
          <a:lstStyle>
            <a:lvl1pPr>
              <a:defRPr/>
            </a:lvl1pPr>
          </a:lstStyle>
          <a:p>
            <a:pPr>
              <a:defRPr/>
            </a:pPr>
            <a:fld id="{552DACE2-F03F-D543-9ABD-EA7FC8D47B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8231182"/>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a:solidFill>
                <a:srgbClr val="FFFFFF"/>
              </a:solidFill>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8781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8782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solidFill>
                <a:srgbClr val="FFFFFF"/>
              </a:solidFill>
              <a:latin typeface="Times New Roman"/>
            </a:endParaRPr>
          </a:p>
        </p:txBody>
      </p:sp>
      <p:sp>
        <p:nvSpPr>
          <p:cNvPr id="14" name="Rectangle 14"/>
          <p:cNvSpPr>
            <a:spLocks noGrp="1" noChangeArrowheads="1"/>
          </p:cNvSpPr>
          <p:nvPr>
            <p:ph type="ftr" sz="quarter" idx="11"/>
          </p:nvPr>
        </p:nvSpPr>
        <p:spPr/>
        <p:txBody>
          <a:bodyPr/>
          <a:lstStyle>
            <a:lvl1pPr>
              <a:defRPr/>
            </a:lvl1pPr>
          </a:lstStyle>
          <a:p>
            <a:pPr>
              <a:defRPr/>
            </a:pPr>
            <a:endParaRPr lang="en-US">
              <a:solidFill>
                <a:srgbClr val="FFFFFF"/>
              </a:solidFill>
              <a:latin typeface="Times New Roman"/>
            </a:endParaRPr>
          </a:p>
        </p:txBody>
      </p:sp>
      <p:sp>
        <p:nvSpPr>
          <p:cNvPr id="15" name="Rectangle 15"/>
          <p:cNvSpPr>
            <a:spLocks noGrp="1" noChangeArrowheads="1"/>
          </p:cNvSpPr>
          <p:nvPr>
            <p:ph type="sldNum" sz="quarter" idx="12"/>
          </p:nvPr>
        </p:nvSpPr>
        <p:spPr/>
        <p:txBody>
          <a:bodyPr/>
          <a:lstStyle>
            <a:lvl1pPr>
              <a:defRPr/>
            </a:lvl1pPr>
          </a:lstStyle>
          <a:p>
            <a:pPr>
              <a:defRPr/>
            </a:pPr>
            <a:fld id="{E2D862E3-7713-944B-A46A-D478F176E14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571062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C761DB98-9FD7-C048-9862-B207DF69EFF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8764375"/>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52C2DBAB-07F8-8A4C-BD33-7E421BD15E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8637087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5B0C94-9EDA-154E-93CB-87052FC1E308}" type="slidenum">
              <a:rPr lang="en-US"/>
              <a:pPr>
                <a:defRPr/>
              </a:pPr>
              <a:t>‹#›</a:t>
            </a:fld>
            <a:endParaRPr lang="en-US"/>
          </a:p>
        </p:txBody>
      </p:sp>
    </p:spTree>
    <p:extLst>
      <p:ext uri="{BB962C8B-B14F-4D97-AF65-F5344CB8AC3E}">
        <p14:creationId xmlns:p14="http://schemas.microsoft.com/office/powerpoint/2010/main" val="236945294"/>
      </p:ext>
    </p:extLst>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39"/>
          <p:cNvSpPr>
            <a:spLocks noGrp="1" noChangeArrowheads="1"/>
          </p:cNvSpPr>
          <p:nvPr>
            <p:ph type="sldNum" sz="quarter" idx="12"/>
          </p:nvPr>
        </p:nvSpPr>
        <p:spPr>
          <a:ln/>
        </p:spPr>
        <p:txBody>
          <a:bodyPr/>
          <a:lstStyle>
            <a:lvl1pPr>
              <a:defRPr/>
            </a:lvl1pPr>
          </a:lstStyle>
          <a:p>
            <a:pPr>
              <a:defRPr/>
            </a:pPr>
            <a:fld id="{0519B6A3-473E-D341-98E1-F69BF272ED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7781739"/>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9" name="Rectangle 1039"/>
          <p:cNvSpPr>
            <a:spLocks noGrp="1" noChangeArrowheads="1"/>
          </p:cNvSpPr>
          <p:nvPr>
            <p:ph type="sldNum" sz="quarter" idx="12"/>
          </p:nvPr>
        </p:nvSpPr>
        <p:spPr>
          <a:ln/>
        </p:spPr>
        <p:txBody>
          <a:bodyPr/>
          <a:lstStyle>
            <a:lvl1pPr>
              <a:defRPr/>
            </a:lvl1pPr>
          </a:lstStyle>
          <a:p>
            <a:pPr>
              <a:defRPr/>
            </a:pPr>
            <a:fld id="{53D60D11-C3BC-5848-B32E-5B42226895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3305921"/>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1039"/>
          <p:cNvSpPr>
            <a:spLocks noGrp="1" noChangeArrowheads="1"/>
          </p:cNvSpPr>
          <p:nvPr>
            <p:ph type="sldNum" sz="quarter" idx="12"/>
          </p:nvPr>
        </p:nvSpPr>
        <p:spPr>
          <a:ln/>
        </p:spPr>
        <p:txBody>
          <a:bodyPr/>
          <a:lstStyle>
            <a:lvl1pPr>
              <a:defRPr/>
            </a:lvl1pPr>
          </a:lstStyle>
          <a:p>
            <a:pPr>
              <a:defRPr/>
            </a:pPr>
            <a:fld id="{447ED279-F20A-124B-AD4C-DB1D62EE97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3667794"/>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1039"/>
          <p:cNvSpPr>
            <a:spLocks noGrp="1" noChangeArrowheads="1"/>
          </p:cNvSpPr>
          <p:nvPr>
            <p:ph type="sldNum" sz="quarter" idx="12"/>
          </p:nvPr>
        </p:nvSpPr>
        <p:spPr>
          <a:ln/>
        </p:spPr>
        <p:txBody>
          <a:bodyPr/>
          <a:lstStyle>
            <a:lvl1pPr>
              <a:defRPr/>
            </a:lvl1pPr>
          </a:lstStyle>
          <a:p>
            <a:pPr>
              <a:defRPr/>
            </a:pPr>
            <a:fld id="{8C8D1838-82F5-6340-A759-A37479713A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776143"/>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39"/>
          <p:cNvSpPr>
            <a:spLocks noGrp="1" noChangeArrowheads="1"/>
          </p:cNvSpPr>
          <p:nvPr>
            <p:ph type="sldNum" sz="quarter" idx="12"/>
          </p:nvPr>
        </p:nvSpPr>
        <p:spPr>
          <a:ln/>
        </p:spPr>
        <p:txBody>
          <a:bodyPr/>
          <a:lstStyle>
            <a:lvl1pPr>
              <a:defRPr/>
            </a:lvl1pPr>
          </a:lstStyle>
          <a:p>
            <a:pPr>
              <a:defRPr/>
            </a:pPr>
            <a:fld id="{564D2B61-E4B9-FF40-8F70-29747D31DA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45616590"/>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39"/>
          <p:cNvSpPr>
            <a:spLocks noGrp="1" noChangeArrowheads="1"/>
          </p:cNvSpPr>
          <p:nvPr>
            <p:ph type="sldNum" sz="quarter" idx="12"/>
          </p:nvPr>
        </p:nvSpPr>
        <p:spPr>
          <a:ln/>
        </p:spPr>
        <p:txBody>
          <a:bodyPr/>
          <a:lstStyle>
            <a:lvl1pPr>
              <a:defRPr/>
            </a:lvl1pPr>
          </a:lstStyle>
          <a:p>
            <a:pPr>
              <a:defRPr/>
            </a:pPr>
            <a:fld id="{D28535DB-3E88-A744-9E15-EA4690972BC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4599511"/>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0BCC288F-4073-F047-8104-2C96E7E6D8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7016690"/>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DC2FABE9-99D6-B34A-B090-40339DC794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0063049"/>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099632-D5DB-1343-B794-E7B76F15606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36313069"/>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4AACA-4BB1-5840-88CA-EBE70D20CD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70418418"/>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1ABADC-9367-6D47-ADFE-E24DE263CF68}" type="slidenum">
              <a:rPr lang="en-US"/>
              <a:pPr>
                <a:defRPr/>
              </a:pPr>
              <a:t>‹#›</a:t>
            </a:fld>
            <a:endParaRPr lang="en-US"/>
          </a:p>
        </p:txBody>
      </p:sp>
    </p:spTree>
    <p:extLst>
      <p:ext uri="{BB962C8B-B14F-4D97-AF65-F5344CB8AC3E}">
        <p14:creationId xmlns:p14="http://schemas.microsoft.com/office/powerpoint/2010/main" val="1893380266"/>
      </p:ext>
    </p:extLst>
  </p:cSld>
  <p:clrMapOvr>
    <a:masterClrMapping/>
  </p:clrMapOvr>
  <p:transition>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5F62B-2747-DB45-BAF3-23AF1135DDF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2795359"/>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BEC341-7EB2-4C45-8D30-DE95360CD0D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18321686"/>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F78B3CA-7F65-2F48-83D5-C1C91A0345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87998978"/>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B8EBF5-6260-0946-B818-FF64A8DCDA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11369676"/>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01BCEF-FA63-AC48-A143-4E9275F9E0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5560308"/>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C64945-7CB4-D443-99F9-F3E7AE18EE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85709827"/>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A6BB59-6E00-C84E-AD65-817D2A8F6A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06298790"/>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669207-1877-2440-981D-5E5B966E4F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80654424"/>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77BEBF-5083-AA4E-95A1-98A34E3402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22301181"/>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1906" name="Rectangle 2"/>
          <p:cNvSpPr>
            <a:spLocks noGrp="1" noChangeArrowheads="1"/>
          </p:cNvSpPr>
          <p:nvPr>
            <p:ph type="ctrTitle"/>
          </p:nvPr>
        </p:nvSpPr>
        <p:spPr>
          <a:xfrm>
            <a:off x="685800" y="1219200"/>
            <a:ext cx="7772400" cy="1371600"/>
          </a:xfrm>
          <a:effectLst>
            <a:outerShdw blurRad="63500" algn="ctr" rotWithShape="0">
              <a:srgbClr val="FFFFFF">
                <a:alpha val="75000"/>
              </a:srgbClr>
            </a:outerShdw>
          </a:effectLst>
        </p:spPr>
        <p:txBody>
          <a:bodyPr anchor="ctr"/>
          <a:lstStyle>
            <a:lvl1pPr algn="ctr">
              <a:defRPr sz="4800"/>
            </a:lvl1pPr>
          </a:lstStyle>
          <a:p>
            <a:pPr lvl="0"/>
            <a:r>
              <a:rPr lang="en-US" noProof="0"/>
              <a:t>Click to edit Master title style</a:t>
            </a:r>
          </a:p>
        </p:txBody>
      </p:sp>
      <p:sp>
        <p:nvSpPr>
          <p:cNvPr id="891907" name="Rectangle 3"/>
          <p:cNvSpPr>
            <a:spLocks noGrp="1" noChangeArrowheads="1"/>
          </p:cNvSpPr>
          <p:nvPr>
            <p:ph type="subTitle" idx="1"/>
          </p:nvPr>
        </p:nvSpPr>
        <p:spPr>
          <a:xfrm>
            <a:off x="1371600" y="5105400"/>
            <a:ext cx="6400800" cy="1066800"/>
          </a:xfrm>
          <a:effectLst>
            <a:outerShdw blurRad="63500" algn="ctr" rotWithShape="0">
              <a:srgbClr val="000000">
                <a:alpha val="75000"/>
              </a:srgbClr>
            </a:outerShdw>
          </a:effectLst>
        </p:spPr>
        <p:txBody>
          <a:bodyPr anchor="b"/>
          <a:lstStyle>
            <a:lvl1pPr marL="0" indent="0" algn="ctr">
              <a:buFontTx/>
              <a:buNone/>
              <a:defRPr sz="2800" i="1">
                <a:solidFill>
                  <a:srgbClr val="FFFFFF"/>
                </a:solidFill>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latin typeface="Trebuchet MS"/>
            </a:endParaRPr>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91C4EDB2-426B-CB4F-9268-61019BD5C66E}" type="slidenum">
              <a:rPr lang="en-US"/>
              <a:pPr>
                <a:defRPr/>
              </a:pPr>
              <a:t>‹#›</a:t>
            </a:fld>
            <a:endParaRPr lang="en-US"/>
          </a:p>
        </p:txBody>
      </p:sp>
    </p:spTree>
    <p:extLst>
      <p:ext uri="{BB962C8B-B14F-4D97-AF65-F5344CB8AC3E}">
        <p14:creationId xmlns:p14="http://schemas.microsoft.com/office/powerpoint/2010/main" val="103106151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02E57-8A71-2343-9DD9-D506813EBF70}" type="slidenum">
              <a:rPr lang="en-US"/>
              <a:pPr>
                <a:defRPr/>
              </a:pPr>
              <a:t>‹#›</a:t>
            </a:fld>
            <a:endParaRPr lang="en-US"/>
          </a:p>
        </p:txBody>
      </p:sp>
    </p:spTree>
    <p:extLst>
      <p:ext uri="{BB962C8B-B14F-4D97-AF65-F5344CB8AC3E}">
        <p14:creationId xmlns:p14="http://schemas.microsoft.com/office/powerpoint/2010/main" val="2229673866"/>
      </p:ext>
    </p:extLst>
  </p:cSld>
  <p:clrMapOvr>
    <a:masterClrMapping/>
  </p:clrMapOvr>
  <p:transition>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676032-72C3-E143-ADEC-FFFA3DCEED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720880"/>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32D6B7-6702-F24C-A63F-20D32DECA5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036831"/>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F49495-BAC6-5549-9759-6631F55F4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0093829"/>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8B9C9A-4656-6847-B1C1-111296025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9613088"/>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04AE5-2622-8343-B4D4-74E79F331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5192845"/>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A68658-CD40-364A-91EE-F5004ECFB1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1427887"/>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062428-121A-A940-B35B-7918831B78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3564143"/>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9B0AF7-333D-8643-9426-43AC9C9AF3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3800073"/>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E3D67F-88EA-3741-887C-83575B1FC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6563425"/>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9055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71143-03EF-744E-A86F-01946C3CCE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704536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6.em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10.png"/><Relationship Id="rId2" Type="http://schemas.openxmlformats.org/officeDocument/2006/relationships/slideLayout" Target="../slideLayouts/slideLayout101.xml"/><Relationship Id="rId16" Type="http://schemas.openxmlformats.org/officeDocument/2006/relationships/image" Target="../media/image9.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8.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2.xml"/><Relationship Id="rId1" Type="http://schemas.openxmlformats.org/officeDocument/2006/relationships/slideLayout" Target="../slideLayouts/slideLayout122.xml"/><Relationship Id="rId5" Type="http://schemas.openxmlformats.org/officeDocument/2006/relationships/image" Target="../media/image13.jpeg"/><Relationship Id="rId4" Type="http://schemas.openxmlformats.org/officeDocument/2006/relationships/image" Target="../media/image1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4.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17" Type="http://schemas.openxmlformats.org/officeDocument/2006/relationships/image" Target="../media/image18.png"/><Relationship Id="rId2" Type="http://schemas.openxmlformats.org/officeDocument/2006/relationships/slideLayout" Target="../slideLayouts/slideLayout124.xml"/><Relationship Id="rId16" Type="http://schemas.openxmlformats.org/officeDocument/2006/relationships/image" Target="../media/image17.pn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16.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1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20.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1.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6.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image" Target="../media/image13.jpeg"/><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12.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7.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1.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8.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image" Target="../media/image13.jpeg"/><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12.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22.jpe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9.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20.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4.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B1DC24E-7023-374E-AE9D-B527645705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19" r:id="rId1"/>
    <p:sldLayoutId id="2147485920" r:id="rId2"/>
    <p:sldLayoutId id="2147485921" r:id="rId3"/>
    <p:sldLayoutId id="2147485922" r:id="rId4"/>
    <p:sldLayoutId id="2147485923" r:id="rId5"/>
    <p:sldLayoutId id="2147485924" r:id="rId6"/>
    <p:sldLayoutId id="2147485925" r:id="rId7"/>
    <p:sldLayoutId id="2147485926" r:id="rId8"/>
    <p:sldLayoutId id="2147485927" r:id="rId9"/>
    <p:sldLayoutId id="2147485928" r:id="rId10"/>
    <p:sldLayoutId id="2147485929" r:id="rId11"/>
  </p:sldLayoutIdLst>
  <p:transitio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9875" cy="6870700"/>
            <a:chOff x="0" y="0"/>
            <a:chExt cx="5770" cy="4328"/>
          </a:xfrm>
        </p:grpSpPr>
        <p:sp>
          <p:nvSpPr>
            <p:cNvPr id="13320"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solidFill>
                  <a:srgbClr val="2F1311"/>
                </a:solidFill>
              </a:endParaRPr>
            </a:p>
          </p:txBody>
        </p:sp>
        <p:sp>
          <p:nvSpPr>
            <p:cNvPr id="13321"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solidFill>
                  <a:srgbClr val="2F1311"/>
                </a:solidFill>
              </a:endParaRPr>
            </a:p>
          </p:txBody>
        </p:sp>
        <p:sp>
          <p:nvSpPr>
            <p:cNvPr id="95744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p:spPr>
          <p:txBody>
            <a:bodyPr wrap="none" anchor="ctr"/>
            <a:lstStyle/>
            <a:p>
              <a:pPr algn="ctr" eaLnBrk="1" hangingPunct="1">
                <a:defRPr/>
              </a:pPr>
              <a:endParaRPr kumimoji="1" lang="en-US" sz="1800">
                <a:solidFill>
                  <a:srgbClr val="2F1311"/>
                </a:solidFill>
              </a:endParaRPr>
            </a:p>
          </p:txBody>
        </p:sp>
        <p:grpSp>
          <p:nvGrpSpPr>
            <p:cNvPr id="13323" name="Group 6"/>
            <p:cNvGrpSpPr>
              <a:grpSpLocks/>
            </p:cNvGrpSpPr>
            <p:nvPr/>
          </p:nvGrpSpPr>
          <p:grpSpPr bwMode="auto">
            <a:xfrm>
              <a:off x="4944" y="1"/>
              <a:ext cx="816" cy="3974"/>
              <a:chOff x="4944" y="1"/>
              <a:chExt cx="816" cy="3974"/>
            </a:xfrm>
          </p:grpSpPr>
          <p:grpSp>
            <p:nvGrpSpPr>
              <p:cNvPr id="13335" name="Group 7"/>
              <p:cNvGrpSpPr>
                <a:grpSpLocks/>
              </p:cNvGrpSpPr>
              <p:nvPr userDrawn="1"/>
            </p:nvGrpSpPr>
            <p:grpSpPr bwMode="auto">
              <a:xfrm>
                <a:off x="5280" y="1"/>
                <a:ext cx="480" cy="1430"/>
                <a:chOff x="5280" y="1"/>
                <a:chExt cx="480" cy="1430"/>
              </a:xfrm>
            </p:grpSpPr>
            <p:grpSp>
              <p:nvGrpSpPr>
                <p:cNvPr id="13356" name="Group 8"/>
                <p:cNvGrpSpPr>
                  <a:grpSpLocks/>
                </p:cNvGrpSpPr>
                <p:nvPr userDrawn="1"/>
              </p:nvGrpSpPr>
              <p:grpSpPr bwMode="auto">
                <a:xfrm rot="-5400000">
                  <a:off x="5484" y="0"/>
                  <a:ext cx="174" cy="176"/>
                  <a:chOff x="1657" y="323"/>
                  <a:chExt cx="1691" cy="2560"/>
                </a:xfrm>
              </p:grpSpPr>
              <p:grpSp>
                <p:nvGrpSpPr>
                  <p:cNvPr id="13365" name="Group 9"/>
                  <p:cNvGrpSpPr>
                    <a:grpSpLocks/>
                  </p:cNvGrpSpPr>
                  <p:nvPr/>
                </p:nvGrpSpPr>
                <p:grpSpPr bwMode="auto">
                  <a:xfrm>
                    <a:off x="1657" y="323"/>
                    <a:ext cx="1691" cy="2560"/>
                    <a:chOff x="1657" y="323"/>
                    <a:chExt cx="1691" cy="2560"/>
                  </a:xfrm>
                </p:grpSpPr>
                <p:sp>
                  <p:nvSpPr>
                    <p:cNvPr id="13372" name="Freeform 10"/>
                    <p:cNvSpPr>
                      <a:spLocks/>
                    </p:cNvSpPr>
                    <p:nvPr/>
                  </p:nvSpPr>
                  <p:spPr bwMode="auto">
                    <a:xfrm>
                      <a:off x="2230" y="323"/>
                      <a:ext cx="1234" cy="2560"/>
                    </a:xfrm>
                    <a:custGeom>
                      <a:avLst/>
                      <a:gdLst>
                        <a:gd name="T0" fmla="*/ 341 w 1231"/>
                        <a:gd name="T1" fmla="*/ 283 h 2560"/>
                        <a:gd name="T2" fmla="*/ 419 w 1231"/>
                        <a:gd name="T3" fmla="*/ 115 h 2560"/>
                        <a:gd name="T4" fmla="*/ 587 w 1231"/>
                        <a:gd name="T5" fmla="*/ 7 h 2560"/>
                        <a:gd name="T6" fmla="*/ 903 w 1231"/>
                        <a:gd name="T7" fmla="*/ 61 h 2560"/>
                        <a:gd name="T8" fmla="*/ 1063 w 1231"/>
                        <a:gd name="T9" fmla="*/ 349 h 2560"/>
                        <a:gd name="T10" fmla="*/ 987 w 1231"/>
                        <a:gd name="T11" fmla="*/ 769 h 2560"/>
                        <a:gd name="T12" fmla="*/ 951 w 1231"/>
                        <a:gd name="T13" fmla="*/ 943 h 2560"/>
                        <a:gd name="T14" fmla="*/ 1117 w 1231"/>
                        <a:gd name="T15" fmla="*/ 1075 h 2560"/>
                        <a:gd name="T16" fmla="*/ 1243 w 1231"/>
                        <a:gd name="T17" fmla="*/ 1525 h 2560"/>
                        <a:gd name="T18" fmla="*/ 1135 w 1231"/>
                        <a:gd name="T19" fmla="*/ 1969 h 2560"/>
                        <a:gd name="T20" fmla="*/ 915 w 1231"/>
                        <a:gd name="T21" fmla="*/ 2077 h 2560"/>
                        <a:gd name="T22" fmla="*/ 729 w 1231"/>
                        <a:gd name="T23" fmla="*/ 2059 h 2560"/>
                        <a:gd name="T24" fmla="*/ 663 w 1231"/>
                        <a:gd name="T25" fmla="*/ 2251 h 2560"/>
                        <a:gd name="T26" fmla="*/ 533 w 1231"/>
                        <a:gd name="T27" fmla="*/ 2527 h 2560"/>
                        <a:gd name="T28" fmla="*/ 215 w 1231"/>
                        <a:gd name="T29" fmla="*/ 2509 h 2560"/>
                        <a:gd name="T30" fmla="*/ 31 w 1231"/>
                        <a:gd name="T31" fmla="*/ 2227 h 2560"/>
                        <a:gd name="T32" fmla="*/ 25 w 1231"/>
                        <a:gd name="T33" fmla="*/ 1969 h 2560"/>
                        <a:gd name="T34" fmla="*/ 145 w 1231"/>
                        <a:gd name="T35" fmla="*/ 1651 h 2560"/>
                        <a:gd name="T36" fmla="*/ 263 w 1231"/>
                        <a:gd name="T37" fmla="*/ 1513 h 2560"/>
                        <a:gd name="T38" fmla="*/ 221 w 1231"/>
                        <a:gd name="T39" fmla="*/ 1729 h 2560"/>
                        <a:gd name="T40" fmla="*/ 73 w 1231"/>
                        <a:gd name="T41" fmla="*/ 2023 h 2560"/>
                        <a:gd name="T42" fmla="*/ 169 w 1231"/>
                        <a:gd name="T43" fmla="*/ 2323 h 2560"/>
                        <a:gd name="T44" fmla="*/ 443 w 1231"/>
                        <a:gd name="T45" fmla="*/ 2431 h 2560"/>
                        <a:gd name="T46" fmla="*/ 599 w 1231"/>
                        <a:gd name="T47" fmla="*/ 2227 h 2560"/>
                        <a:gd name="T48" fmla="*/ 581 w 1231"/>
                        <a:gd name="T49" fmla="*/ 1807 h 2560"/>
                        <a:gd name="T50" fmla="*/ 497 w 1231"/>
                        <a:gd name="T51" fmla="*/ 1531 h 2560"/>
                        <a:gd name="T52" fmla="*/ 539 w 1231"/>
                        <a:gd name="T53" fmla="*/ 1459 h 2560"/>
                        <a:gd name="T54" fmla="*/ 633 w 1231"/>
                        <a:gd name="T55" fmla="*/ 1633 h 2560"/>
                        <a:gd name="T56" fmla="*/ 729 w 1231"/>
                        <a:gd name="T57" fmla="*/ 1933 h 2560"/>
                        <a:gd name="T58" fmla="*/ 975 w 1231"/>
                        <a:gd name="T59" fmla="*/ 1963 h 2560"/>
                        <a:gd name="T60" fmla="*/ 1147 w 1231"/>
                        <a:gd name="T61" fmla="*/ 1687 h 2560"/>
                        <a:gd name="T62" fmla="*/ 1129 w 1231"/>
                        <a:gd name="T63" fmla="*/ 1273 h 2560"/>
                        <a:gd name="T64" fmla="*/ 891 w 1231"/>
                        <a:gd name="T65" fmla="*/ 1057 h 2560"/>
                        <a:gd name="T66" fmla="*/ 687 w 1231"/>
                        <a:gd name="T67" fmla="*/ 1129 h 2560"/>
                        <a:gd name="T68" fmla="*/ 581 w 1231"/>
                        <a:gd name="T69" fmla="*/ 1117 h 2560"/>
                        <a:gd name="T70" fmla="*/ 627 w 1231"/>
                        <a:gd name="T71" fmla="*/ 1033 h 2560"/>
                        <a:gd name="T72" fmla="*/ 819 w 1231"/>
                        <a:gd name="T73" fmla="*/ 937 h 2560"/>
                        <a:gd name="T74" fmla="*/ 957 w 1231"/>
                        <a:gd name="T75" fmla="*/ 613 h 2560"/>
                        <a:gd name="T76" fmla="*/ 891 w 1231"/>
                        <a:gd name="T77" fmla="*/ 175 h 2560"/>
                        <a:gd name="T78" fmla="*/ 627 w 1231"/>
                        <a:gd name="T79" fmla="*/ 103 h 2560"/>
                        <a:gd name="T80" fmla="*/ 395 w 1231"/>
                        <a:gd name="T81" fmla="*/ 355 h 2560"/>
                        <a:gd name="T82" fmla="*/ 407 w 1231"/>
                        <a:gd name="T83" fmla="*/ 763 h 2560"/>
                        <a:gd name="T84" fmla="*/ 347 w 1231"/>
                        <a:gd name="T85" fmla="*/ 949 h 2560"/>
                        <a:gd name="T86" fmla="*/ 293 w 1231"/>
                        <a:gd name="T87" fmla="*/ 685 h 2560"/>
                        <a:gd name="T88" fmla="*/ 311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13373" name="Freeform 11"/>
                    <p:cNvSpPr>
                      <a:spLocks/>
                    </p:cNvSpPr>
                    <p:nvPr/>
                  </p:nvSpPr>
                  <p:spPr bwMode="auto">
                    <a:xfrm>
                      <a:off x="1715" y="294"/>
                      <a:ext cx="865" cy="2065"/>
                    </a:xfrm>
                    <a:custGeom>
                      <a:avLst/>
                      <a:gdLst>
                        <a:gd name="T0" fmla="*/ 785 w 865"/>
                        <a:gd name="T1" fmla="*/ 522 h 2071"/>
                        <a:gd name="T2" fmla="*/ 797 w 865"/>
                        <a:gd name="T3" fmla="*/ 346 h 2071"/>
                        <a:gd name="T4" fmla="*/ 863 w 865"/>
                        <a:gd name="T5" fmla="*/ 202 h 2071"/>
                        <a:gd name="T6" fmla="*/ 809 w 865"/>
                        <a:gd name="T7" fmla="*/ 214 h 2071"/>
                        <a:gd name="T8" fmla="*/ 749 w 865"/>
                        <a:gd name="T9" fmla="*/ 214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2 h 2071"/>
                        <a:gd name="T22" fmla="*/ 119 w 865"/>
                        <a:gd name="T23" fmla="*/ 400 h 2071"/>
                        <a:gd name="T24" fmla="*/ 131 w 865"/>
                        <a:gd name="T25" fmla="*/ 582 h 2071"/>
                        <a:gd name="T26" fmla="*/ 173 w 865"/>
                        <a:gd name="T27" fmla="*/ 774 h 2071"/>
                        <a:gd name="T28" fmla="*/ 197 w 865"/>
                        <a:gd name="T29" fmla="*/ 872 h 2071"/>
                        <a:gd name="T30" fmla="*/ 167 w 865"/>
                        <a:gd name="T31" fmla="*/ 974 h 2071"/>
                        <a:gd name="T32" fmla="*/ 65 w 865"/>
                        <a:gd name="T33" fmla="*/ 1112 h 2071"/>
                        <a:gd name="T34" fmla="*/ 17 w 865"/>
                        <a:gd name="T35" fmla="*/ 1282 h 2071"/>
                        <a:gd name="T36" fmla="*/ 5 w 865"/>
                        <a:gd name="T37" fmla="*/ 1534 h 2071"/>
                        <a:gd name="T38" fmla="*/ 47 w 865"/>
                        <a:gd name="T39" fmla="*/ 1728 h 2071"/>
                        <a:gd name="T40" fmla="*/ 131 w 865"/>
                        <a:gd name="T41" fmla="*/ 1878 h 2071"/>
                        <a:gd name="T42" fmla="*/ 299 w 865"/>
                        <a:gd name="T43" fmla="*/ 1964 h 2071"/>
                        <a:gd name="T44" fmla="*/ 425 w 865"/>
                        <a:gd name="T45" fmla="*/ 1958 h 2071"/>
                        <a:gd name="T46" fmla="*/ 467 w 865"/>
                        <a:gd name="T47" fmla="*/ 1970 h 2071"/>
                        <a:gd name="T48" fmla="*/ 497 w 865"/>
                        <a:gd name="T49" fmla="*/ 2042 h 2071"/>
                        <a:gd name="T50" fmla="*/ 497 w 865"/>
                        <a:gd name="T51" fmla="*/ 1940 h 2071"/>
                        <a:gd name="T52" fmla="*/ 557 w 865"/>
                        <a:gd name="T53" fmla="*/ 1758 h 2071"/>
                        <a:gd name="T54" fmla="*/ 617 w 865"/>
                        <a:gd name="T55" fmla="*/ 1638 h 2071"/>
                        <a:gd name="T56" fmla="*/ 581 w 865"/>
                        <a:gd name="T57" fmla="*/ 1680 h 2071"/>
                        <a:gd name="T58" fmla="*/ 515 w 865"/>
                        <a:gd name="T59" fmla="*/ 1800 h 2071"/>
                        <a:gd name="T60" fmla="*/ 407 w 865"/>
                        <a:gd name="T61" fmla="*/ 1883 h 2071"/>
                        <a:gd name="T62" fmla="*/ 269 w 865"/>
                        <a:gd name="T63" fmla="*/ 1878 h 2071"/>
                        <a:gd name="T64" fmla="*/ 179 w 865"/>
                        <a:gd name="T65" fmla="*/ 1794 h 2071"/>
                        <a:gd name="T66" fmla="*/ 113 w 865"/>
                        <a:gd name="T67" fmla="*/ 1620 h 2071"/>
                        <a:gd name="T68" fmla="*/ 107 w 865"/>
                        <a:gd name="T69" fmla="*/ 1378 h 2071"/>
                        <a:gd name="T70" fmla="*/ 137 w 865"/>
                        <a:gd name="T71" fmla="*/ 1178 h 2071"/>
                        <a:gd name="T72" fmla="*/ 203 w 865"/>
                        <a:gd name="T73" fmla="*/ 1058 h 2071"/>
                        <a:gd name="T74" fmla="*/ 323 w 865"/>
                        <a:gd name="T75" fmla="*/ 1010 h 2071"/>
                        <a:gd name="T76" fmla="*/ 509 w 865"/>
                        <a:gd name="T77" fmla="*/ 1064 h 2071"/>
                        <a:gd name="T78" fmla="*/ 611 w 865"/>
                        <a:gd name="T79" fmla="*/ 1112 h 2071"/>
                        <a:gd name="T80" fmla="*/ 665 w 865"/>
                        <a:gd name="T81" fmla="*/ 1088 h 2071"/>
                        <a:gd name="T82" fmla="*/ 659 w 865"/>
                        <a:gd name="T83" fmla="*/ 1034 h 2071"/>
                        <a:gd name="T84" fmla="*/ 611 w 865"/>
                        <a:gd name="T85" fmla="*/ 992 h 2071"/>
                        <a:gd name="T86" fmla="*/ 497 w 865"/>
                        <a:gd name="T87" fmla="*/ 968 h 2071"/>
                        <a:gd name="T88" fmla="*/ 323 w 865"/>
                        <a:gd name="T89" fmla="*/ 884 h 2071"/>
                        <a:gd name="T90" fmla="*/ 233 w 865"/>
                        <a:gd name="T91" fmla="*/ 672 h 2071"/>
                        <a:gd name="T92" fmla="*/ 209 w 865"/>
                        <a:gd name="T93" fmla="*/ 412 h 2071"/>
                        <a:gd name="T94" fmla="*/ 317 w 865"/>
                        <a:gd name="T95" fmla="*/ 170 h 2071"/>
                        <a:gd name="T96" fmla="*/ 485 w 865"/>
                        <a:gd name="T97" fmla="*/ 110 h 2071"/>
                        <a:gd name="T98" fmla="*/ 617 w 865"/>
                        <a:gd name="T99" fmla="*/ 164 h 2071"/>
                        <a:gd name="T100" fmla="*/ 707 w 865"/>
                        <a:gd name="T101" fmla="*/ 286 h 2071"/>
                        <a:gd name="T102" fmla="*/ 737 w 865"/>
                        <a:gd name="T103" fmla="*/ 424 h 2071"/>
                        <a:gd name="T104" fmla="*/ 773 w 865"/>
                        <a:gd name="T105" fmla="*/ 594 h 2071"/>
                        <a:gd name="T106" fmla="*/ 809 w 865"/>
                        <a:gd name="T107" fmla="*/ 576 h 2071"/>
                        <a:gd name="T108" fmla="*/ 785 w 865"/>
                        <a:gd name="T109" fmla="*/ 522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grpSp>
              <p:sp>
                <p:nvSpPr>
                  <p:cNvPr id="13366" name="Oval 12"/>
                  <p:cNvSpPr>
                    <a:spLocks noChangeArrowheads="1"/>
                  </p:cNvSpPr>
                  <p:nvPr/>
                </p:nvSpPr>
                <p:spPr bwMode="auto">
                  <a:xfrm>
                    <a:off x="2396" y="1341"/>
                    <a:ext cx="175" cy="247"/>
                  </a:xfrm>
                  <a:prstGeom prst="ellipse">
                    <a:avLst/>
                  </a:pr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13367" name="Freeform 13"/>
                  <p:cNvSpPr>
                    <a:spLocks/>
                  </p:cNvSpPr>
                  <p:nvPr/>
                </p:nvSpPr>
                <p:spPr bwMode="auto">
                  <a:xfrm>
                    <a:off x="2716" y="658"/>
                    <a:ext cx="262" cy="524"/>
                  </a:xfrm>
                  <a:custGeom>
                    <a:avLst/>
                    <a:gdLst>
                      <a:gd name="T0" fmla="*/ 3 w 266"/>
                      <a:gd name="T1" fmla="*/ 495 h 521"/>
                      <a:gd name="T2" fmla="*/ 27 w 266"/>
                      <a:gd name="T3" fmla="*/ 281 h 521"/>
                      <a:gd name="T4" fmla="*/ 103 w 266"/>
                      <a:gd name="T5" fmla="*/ 45 h 521"/>
                      <a:gd name="T6" fmla="*/ 171 w 266"/>
                      <a:gd name="T7" fmla="*/ 3 h 521"/>
                      <a:gd name="T8" fmla="*/ 223 w 266"/>
                      <a:gd name="T9" fmla="*/ 39 h 521"/>
                      <a:gd name="T10" fmla="*/ 245 w 266"/>
                      <a:gd name="T11" fmla="*/ 133 h 521"/>
                      <a:gd name="T12" fmla="*/ 195 w 266"/>
                      <a:gd name="T13" fmla="*/ 281 h 521"/>
                      <a:gd name="T14" fmla="*/ 98 w 266"/>
                      <a:gd name="T15" fmla="*/ 489 h 521"/>
                      <a:gd name="T16" fmla="*/ 41 w 266"/>
                      <a:gd name="T17" fmla="*/ 513 h 521"/>
                      <a:gd name="T18" fmla="*/ 3 w 266"/>
                      <a:gd name="T19" fmla="*/ 495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13368" name="Freeform 14"/>
                  <p:cNvSpPr>
                    <a:spLocks/>
                  </p:cNvSpPr>
                  <p:nvPr/>
                </p:nvSpPr>
                <p:spPr bwMode="auto">
                  <a:xfrm>
                    <a:off x="2784" y="1588"/>
                    <a:ext cx="398" cy="349"/>
                  </a:xfrm>
                  <a:custGeom>
                    <a:avLst/>
                    <a:gdLst>
                      <a:gd name="T0" fmla="*/ 108 w 392"/>
                      <a:gd name="T1" fmla="*/ 223 h 340"/>
                      <a:gd name="T2" fmla="*/ 16 w 392"/>
                      <a:gd name="T3" fmla="*/ 95 h 340"/>
                      <a:gd name="T4" fmla="*/ 4 w 392"/>
                      <a:gd name="T5" fmla="*/ 49 h 340"/>
                      <a:gd name="T6" fmla="*/ 28 w 392"/>
                      <a:gd name="T7" fmla="*/ 3 h 340"/>
                      <a:gd name="T8" fmla="*/ 138 w 392"/>
                      <a:gd name="T9" fmla="*/ 31 h 340"/>
                      <a:gd name="T10" fmla="*/ 266 w 392"/>
                      <a:gd name="T11" fmla="*/ 83 h 340"/>
                      <a:gd name="T12" fmla="*/ 388 w 392"/>
                      <a:gd name="T13" fmla="*/ 176 h 340"/>
                      <a:gd name="T14" fmla="*/ 412 w 392"/>
                      <a:gd name="T15" fmla="*/ 303 h 340"/>
                      <a:gd name="T16" fmla="*/ 360 w 392"/>
                      <a:gd name="T17" fmla="*/ 370 h 340"/>
                      <a:gd name="T18" fmla="*/ 260 w 392"/>
                      <a:gd name="T19" fmla="*/ 350 h 340"/>
                      <a:gd name="T20" fmla="*/ 108 w 392"/>
                      <a:gd name="T21" fmla="*/ 22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13369" name="Freeform 15"/>
                  <p:cNvSpPr>
                    <a:spLocks/>
                  </p:cNvSpPr>
                  <p:nvPr/>
                </p:nvSpPr>
                <p:spPr bwMode="auto">
                  <a:xfrm>
                    <a:off x="2483" y="1923"/>
                    <a:ext cx="146" cy="567"/>
                  </a:xfrm>
                  <a:custGeom>
                    <a:avLst/>
                    <a:gdLst>
                      <a:gd name="T0" fmla="*/ 15 w 151"/>
                      <a:gd name="T1" fmla="*/ 177 h 558"/>
                      <a:gd name="T2" fmla="*/ 38 w 151"/>
                      <a:gd name="T3" fmla="*/ 43 h 558"/>
                      <a:gd name="T4" fmla="*/ 58 w 151"/>
                      <a:gd name="T5" fmla="*/ 3 h 558"/>
                      <a:gd name="T6" fmla="*/ 95 w 151"/>
                      <a:gd name="T7" fmla="*/ 27 h 558"/>
                      <a:gd name="T8" fmla="*/ 121 w 151"/>
                      <a:gd name="T9" fmla="*/ 177 h 558"/>
                      <a:gd name="T10" fmla="*/ 126 w 151"/>
                      <a:gd name="T11" fmla="*/ 451 h 558"/>
                      <a:gd name="T12" fmla="*/ 84 w 151"/>
                      <a:gd name="T13" fmla="*/ 579 h 558"/>
                      <a:gd name="T14" fmla="*/ 20 w 151"/>
                      <a:gd name="T15" fmla="*/ 547 h 558"/>
                      <a:gd name="T16" fmla="*/ 0 w 151"/>
                      <a:gd name="T17" fmla="*/ 335 h 558"/>
                      <a:gd name="T18" fmla="*/ 15 w 151"/>
                      <a:gd name="T19" fmla="*/ 177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13370" name="Freeform 16"/>
                  <p:cNvSpPr>
                    <a:spLocks/>
                  </p:cNvSpPr>
                  <p:nvPr/>
                </p:nvSpPr>
                <p:spPr bwMode="auto">
                  <a:xfrm>
                    <a:off x="1910" y="1588"/>
                    <a:ext cx="389" cy="247"/>
                  </a:xfrm>
                  <a:custGeom>
                    <a:avLst/>
                    <a:gdLst>
                      <a:gd name="T0" fmla="*/ 171 w 392"/>
                      <a:gd name="T1" fmla="*/ 57 h 253"/>
                      <a:gd name="T2" fmla="*/ 299 w 392"/>
                      <a:gd name="T3" fmla="*/ 19 h 253"/>
                      <a:gd name="T4" fmla="*/ 355 w 392"/>
                      <a:gd name="T5" fmla="*/ 7 h 253"/>
                      <a:gd name="T6" fmla="*/ 373 w 392"/>
                      <a:gd name="T7" fmla="*/ 57 h 253"/>
                      <a:gd name="T8" fmla="*/ 317 w 392"/>
                      <a:gd name="T9" fmla="*/ 121 h 253"/>
                      <a:gd name="T10" fmla="*/ 189 w 392"/>
                      <a:gd name="T11" fmla="*/ 203 h 253"/>
                      <a:gd name="T12" fmla="*/ 37 w 392"/>
                      <a:gd name="T13" fmla="*/ 224 h 253"/>
                      <a:gd name="T14" fmla="*/ 1 w 392"/>
                      <a:gd name="T15" fmla="*/ 171 h 253"/>
                      <a:gd name="T16" fmla="*/ 43 w 392"/>
                      <a:gd name="T17" fmla="*/ 103 h 253"/>
                      <a:gd name="T18" fmla="*/ 171 w 392"/>
                      <a:gd name="T19" fmla="*/ 57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13371" name="Freeform 17"/>
                  <p:cNvSpPr>
                    <a:spLocks/>
                  </p:cNvSpPr>
                  <p:nvPr/>
                </p:nvSpPr>
                <p:spPr bwMode="auto">
                  <a:xfrm>
                    <a:off x="2094" y="847"/>
                    <a:ext cx="233" cy="378"/>
                  </a:xfrm>
                  <a:custGeom>
                    <a:avLst/>
                    <a:gdLst>
                      <a:gd name="T0" fmla="*/ 70 w 238"/>
                      <a:gd name="T1" fmla="*/ 249 h 386"/>
                      <a:gd name="T2" fmla="*/ 23 w 238"/>
                      <a:gd name="T3" fmla="*/ 176 h 386"/>
                      <a:gd name="T4" fmla="*/ 0 w 238"/>
                      <a:gd name="T5" fmla="*/ 88 h 386"/>
                      <a:gd name="T6" fmla="*/ 23 w 238"/>
                      <a:gd name="T7" fmla="*/ 12 h 386"/>
                      <a:gd name="T8" fmla="*/ 111 w 238"/>
                      <a:gd name="T9" fmla="*/ 24 h 386"/>
                      <a:gd name="T10" fmla="*/ 164 w 238"/>
                      <a:gd name="T11" fmla="*/ 120 h 386"/>
                      <a:gd name="T12" fmla="*/ 214 w 238"/>
                      <a:gd name="T13" fmla="*/ 282 h 386"/>
                      <a:gd name="T14" fmla="*/ 188 w 238"/>
                      <a:gd name="T15" fmla="*/ 347 h 386"/>
                      <a:gd name="T16" fmla="*/ 155 w 238"/>
                      <a:gd name="T17" fmla="*/ 326 h 386"/>
                      <a:gd name="T18" fmla="*/ 70 w 238"/>
                      <a:gd name="T19" fmla="*/ 24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grpSp>
            <p:pic>
              <p:nvPicPr>
                <p:cNvPr id="13357" name="Picture 18"/>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14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8" name="Picture 19"/>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4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9" name="Picture 20"/>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424" y="33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60" name="Picture 2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376" y="57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61" name="Picture 2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52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62" name="Picture 2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472" y="76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63" name="Picture 24"/>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0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64" name="Picture 25"/>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24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3336" name="Group 26"/>
              <p:cNvGrpSpPr>
                <a:grpSpLocks/>
              </p:cNvGrpSpPr>
              <p:nvPr userDrawn="1"/>
            </p:nvGrpSpPr>
            <p:grpSpPr bwMode="auto">
              <a:xfrm>
                <a:off x="4944" y="1008"/>
                <a:ext cx="522" cy="2967"/>
                <a:chOff x="4944" y="1008"/>
                <a:chExt cx="522" cy="2967"/>
              </a:xfrm>
            </p:grpSpPr>
            <p:pic>
              <p:nvPicPr>
                <p:cNvPr id="13337" name="Picture 27"/>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10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38" name="Picture 28"/>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84" y="1200"/>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39" name="Picture 29"/>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158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0" name="Picture 30"/>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172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1" name="Picture 3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40" y="182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2" name="Picture 3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88" y="201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3" name="Picture 3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206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4" name="Picture 34"/>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235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5" name="Picture 35"/>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22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6" name="Picture 36"/>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244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7" name="Picture 37"/>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25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8" name="Picture 38"/>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13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9" name="Picture 39"/>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44" y="273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0" name="Picture 40"/>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07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1" name="Picture 4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331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2" name="Picture 4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4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3" name="Picture 4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88" y="355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4" name="Picture 44"/>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7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5" name="Picture 45"/>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84" y="369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13324"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957487"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a:solidFill>
                  <a:srgbClr val="2F1311"/>
                </a:solidFill>
              </a:endParaRPr>
            </a:p>
          </p:txBody>
        </p:sp>
        <p:sp>
          <p:nvSpPr>
            <p:cNvPr id="957488"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p:spPr>
          <p:txBody>
            <a:bodyPr wrap="none" anchor="ctr"/>
            <a:lstStyle/>
            <a:p>
              <a:pPr>
                <a:defRPr/>
              </a:pPr>
              <a:endParaRPr lang="en-US">
                <a:solidFill>
                  <a:srgbClr val="2F1311"/>
                </a:solidFill>
              </a:endParaRPr>
            </a:p>
          </p:txBody>
        </p:sp>
        <p:sp>
          <p:nvSpPr>
            <p:cNvPr id="13327"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13328"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13329"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13330"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2F1311"/>
                </a:solidFill>
              </a:endParaRPr>
            </a:p>
          </p:txBody>
        </p:sp>
        <p:sp>
          <p:nvSpPr>
            <p:cNvPr id="957493"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a:solidFill>
                  <a:srgbClr val="2F1311"/>
                </a:solidFill>
              </a:endParaRPr>
            </a:p>
          </p:txBody>
        </p:sp>
        <p:sp>
          <p:nvSpPr>
            <p:cNvPr id="13332"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solidFill>
                  <a:srgbClr val="2F1311"/>
                </a:solidFill>
              </a:endParaRPr>
            </a:p>
          </p:txBody>
        </p:sp>
        <p:sp>
          <p:nvSpPr>
            <p:cNvPr id="957495"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p:spPr>
          <p:txBody>
            <a:bodyPr wrap="none" anchor="ctr"/>
            <a:lstStyle/>
            <a:p>
              <a:pPr>
                <a:defRPr/>
              </a:pPr>
              <a:endParaRPr lang="en-US">
                <a:solidFill>
                  <a:srgbClr val="2F1311"/>
                </a:solidFill>
              </a:endParaRPr>
            </a:p>
          </p:txBody>
        </p:sp>
        <p:sp>
          <p:nvSpPr>
            <p:cNvPr id="13334" name="AutoShape 56"/>
            <p:cNvSpPr>
              <a:spLocks noChangeArrowheads="1"/>
            </p:cNvSpPr>
            <p:nvPr/>
          </p:nvSpPr>
          <p:spPr bwMode="hidden">
            <a:xfrm rot="5400000">
              <a:off x="2724" y="2089"/>
              <a:ext cx="4320" cy="142"/>
            </a:xfrm>
            <a:custGeom>
              <a:avLst/>
              <a:gdLst>
                <a:gd name="T0" fmla="*/ 34 w 21600"/>
                <a:gd name="T1" fmla="*/ 0 h 21600"/>
                <a:gd name="T2" fmla="*/ 17 w 21600"/>
                <a:gd name="T3" fmla="*/ 0 h 21600"/>
                <a:gd name="T4" fmla="*/ 0 w 21600"/>
                <a:gd name="T5" fmla="*/ 0 h 21600"/>
                <a:gd name="T6" fmla="*/ 17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p>
              <a:endParaRPr lang="en-US">
                <a:solidFill>
                  <a:srgbClr val="2F1311"/>
                </a:solidFill>
              </a:endParaRPr>
            </a:p>
          </p:txBody>
        </p:sp>
      </p:grpSp>
      <p:sp>
        <p:nvSpPr>
          <p:cNvPr id="13315"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7499" name="Rectangle 59"/>
          <p:cNvSpPr>
            <a:spLocks noGrp="1" noChangeArrowheads="1"/>
          </p:cNvSpPr>
          <p:nvPr>
            <p:ph type="dt" sz="half" idx="2"/>
          </p:nvPr>
        </p:nvSpPr>
        <p:spPr bwMode="auto">
          <a:xfrm>
            <a:off x="301625" y="6242050"/>
            <a:ext cx="1782763" cy="47466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a typeface="ＭＳ Ｐゴシック" charset="0"/>
                <a:cs typeface="ＭＳ Ｐゴシック" charset="0"/>
              </a:defRPr>
            </a:lvl1pPr>
          </a:lstStyle>
          <a:p>
            <a:pPr>
              <a:defRPr/>
            </a:pPr>
            <a:endParaRPr lang="en-US">
              <a:solidFill>
                <a:srgbClr val="2F1311"/>
              </a:solidFill>
            </a:endParaRPr>
          </a:p>
        </p:txBody>
      </p:sp>
      <p:sp>
        <p:nvSpPr>
          <p:cNvPr id="957500" name="Rectangle 60"/>
          <p:cNvSpPr>
            <a:spLocks noGrp="1" noChangeArrowheads="1"/>
          </p:cNvSpPr>
          <p:nvPr>
            <p:ph type="ftr" sz="quarter" idx="3"/>
          </p:nvPr>
        </p:nvSpPr>
        <p:spPr bwMode="auto">
          <a:xfrm>
            <a:off x="2257425" y="6248400"/>
            <a:ext cx="3455988" cy="4746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a typeface="ＭＳ Ｐゴシック" charset="0"/>
                <a:cs typeface="ＭＳ Ｐゴシック" charset="0"/>
              </a:defRPr>
            </a:lvl1pPr>
          </a:lstStyle>
          <a:p>
            <a:pPr>
              <a:defRPr/>
            </a:pPr>
            <a:endParaRPr lang="en-US">
              <a:solidFill>
                <a:srgbClr val="2F1311"/>
              </a:solidFill>
            </a:endParaRPr>
          </a:p>
        </p:txBody>
      </p:sp>
      <p:sp>
        <p:nvSpPr>
          <p:cNvPr id="957501" name="Rectangle 61"/>
          <p:cNvSpPr>
            <a:spLocks noGrp="1" noChangeArrowheads="1"/>
          </p:cNvSpPr>
          <p:nvPr>
            <p:ph type="sldNum" sz="quarter" idx="4"/>
          </p:nvPr>
        </p:nvSpPr>
        <p:spPr bwMode="auto">
          <a:xfrm>
            <a:off x="5867400" y="6248400"/>
            <a:ext cx="1755775" cy="4746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CB50CD3-80AB-F948-B42F-CF22B8E6A6BB}"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839137260"/>
      </p:ext>
    </p:extLst>
  </p:cSld>
  <p:clrMap bg1="lt1" tx1="dk1" bg2="lt2" tx2="dk2" accent1="accent1" accent2="accent2" accent3="accent3" accent4="accent4" accent5="accent5" accent6="accent6" hlink="hlink" folHlink="folHlink"/>
  <p:sldLayoutIdLst>
    <p:sldLayoutId id="2147486201" r:id="rId1"/>
    <p:sldLayoutId id="2147486202" r:id="rId2"/>
    <p:sldLayoutId id="2147486203" r:id="rId3"/>
    <p:sldLayoutId id="2147486204" r:id="rId4"/>
    <p:sldLayoutId id="2147486205" r:id="rId5"/>
    <p:sldLayoutId id="2147486206" r:id="rId6"/>
    <p:sldLayoutId id="2147486207" r:id="rId7"/>
    <p:sldLayoutId id="2147486208" r:id="rId8"/>
    <p:sldLayoutId id="2147486209" r:id="rId9"/>
    <p:sldLayoutId id="2147486210" r:id="rId10"/>
    <p:sldLayoutId id="2147486211" r:id="rId11"/>
  </p:sldLayoutIdLst>
  <p:txStyles>
    <p:titleStyle>
      <a:lvl1pPr algn="l" rtl="0" eaLnBrk="0" fontAlgn="base" hangingPunct="0">
        <a:spcBef>
          <a:spcPct val="0"/>
        </a:spcBef>
        <a:spcAft>
          <a:spcPct val="0"/>
        </a:spcAft>
        <a:defRPr sz="4000">
          <a:solidFill>
            <a:schemeClr val="tx2"/>
          </a:solidFill>
          <a:latin typeface="+mj-lt"/>
          <a:ea typeface="+mj-ea"/>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ea typeface="+mn-ea"/>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886786" name="Rectangle 1026"/>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a:solidFill>
                <a:srgbClr val="FFFFFF"/>
              </a:solidFill>
            </a:endParaRPr>
          </a:p>
        </p:txBody>
      </p:sp>
      <p:sp>
        <p:nvSpPr>
          <p:cNvPr id="185347" name="Freeform 1027"/>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85348" name="Freeform 1028"/>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85349" name="Freeform 1029"/>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85350" name="Freeform 1030"/>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85351" name="Freeform 1031"/>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85352" name="Freeform 1032"/>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85353" name="Freeform 1033"/>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85354" name="Freeform 1034"/>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85355" name="Rectangle 103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5356" name="Rectangle 103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6797" name="Rectangle 1037"/>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a:ea typeface="ＭＳ Ｐゴシック" charset="0"/>
                <a:cs typeface="ＭＳ Ｐゴシック" charset="0"/>
              </a:defRPr>
            </a:lvl1pPr>
          </a:lstStyle>
          <a:p>
            <a:pPr>
              <a:defRPr/>
            </a:pPr>
            <a:endParaRPr lang="en-US"/>
          </a:p>
        </p:txBody>
      </p:sp>
      <p:sp>
        <p:nvSpPr>
          <p:cNvPr id="886798" name="Rectangle 103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a:ea typeface="ＭＳ Ｐゴシック" charset="0"/>
                <a:cs typeface="ＭＳ Ｐゴシック" charset="0"/>
              </a:defRPr>
            </a:lvl1pPr>
          </a:lstStyle>
          <a:p>
            <a:pPr>
              <a:defRPr/>
            </a:pPr>
            <a:endParaRPr lang="en-US"/>
          </a:p>
        </p:txBody>
      </p:sp>
      <p:sp>
        <p:nvSpPr>
          <p:cNvPr id="886799" name="Rectangle 1039"/>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charset="0"/>
              </a:defRPr>
            </a:lvl1pPr>
          </a:lstStyle>
          <a:p>
            <a:pPr>
              <a:defRPr/>
            </a:pPr>
            <a:fld id="{B06C0508-A33E-A649-A114-9E49D472BA9D}" type="slidenum">
              <a:rPr lang="en-US"/>
              <a:pPr>
                <a:defRPr/>
              </a:pPr>
              <a:t>‹#›</a:t>
            </a:fld>
            <a:endParaRPr lang="en-US"/>
          </a:p>
        </p:txBody>
      </p:sp>
    </p:spTree>
    <p:extLst>
      <p:ext uri="{BB962C8B-B14F-4D97-AF65-F5344CB8AC3E}">
        <p14:creationId xmlns:p14="http://schemas.microsoft.com/office/powerpoint/2010/main" val="310270542"/>
      </p:ext>
    </p:extLst>
  </p:cSld>
  <p:clrMap bg1="dk2" tx1="lt1" bg2="dk1" tx2="lt2" accent1="accent1" accent2="accent2" accent3="accent3" accent4="accent4" accent5="accent5" accent6="accent6" hlink="hlink" folHlink="folHlink"/>
  <p:sldLayoutIdLst>
    <p:sldLayoutId id="2147486213" r:id="rId1"/>
    <p:sldLayoutId id="2147486214" r:id="rId2"/>
    <p:sldLayoutId id="2147486215" r:id="rId3"/>
    <p:sldLayoutId id="2147486216" r:id="rId4"/>
    <p:sldLayoutId id="2147486217" r:id="rId5"/>
    <p:sldLayoutId id="2147486218" r:id="rId6"/>
    <p:sldLayoutId id="2147486219" r:id="rId7"/>
    <p:sldLayoutId id="2147486220" r:id="rId8"/>
    <p:sldLayoutId id="2147486221" r:id="rId9"/>
    <p:sldLayoutId id="2147486222" r:id="rId10"/>
    <p:sldLayoutId id="2147486223"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86786"/>
                                        </p:tgtEl>
                                        <p:attrNameLst>
                                          <p:attrName>style.visibility</p:attrName>
                                        </p:attrNameLst>
                                      </p:cBhvr>
                                      <p:to>
                                        <p:strVal val="visible"/>
                                      </p:to>
                                    </p:set>
                                    <p:anim calcmode="lin" valueType="num">
                                      <p:cBhvr additive="base">
                                        <p:cTn id="7" dur="500" fill="hold"/>
                                        <p:tgtEl>
                                          <p:spTgt spid="886786"/>
                                        </p:tgtEl>
                                        <p:attrNameLst>
                                          <p:attrName>ppt_x</p:attrName>
                                        </p:attrNameLst>
                                      </p:cBhvr>
                                      <p:tavLst>
                                        <p:tav tm="0">
                                          <p:val>
                                            <p:strVal val="0-#ppt_w/2"/>
                                          </p:val>
                                        </p:tav>
                                        <p:tav tm="100000">
                                          <p:val>
                                            <p:strVal val="#ppt_x"/>
                                          </p:val>
                                        </p:tav>
                                      </p:tavLst>
                                    </p:anim>
                                    <p:anim calcmode="lin" valueType="num">
                                      <p:cBhvr additive="base">
                                        <p:cTn id="8" dur="500" fill="hold"/>
                                        <p:tgtEl>
                                          <p:spTgt spid="886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886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6" grpId="0" animBg="1"/>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8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758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FC722878-A1E1-2A4A-90C8-73752C56919F}" type="slidenum">
              <a:rPr lang="en-US"/>
              <a:pPr>
                <a:defRPr/>
              </a:pPr>
              <a:t>‹#›</a:t>
            </a:fld>
            <a:endParaRPr lang="en-US"/>
          </a:p>
        </p:txBody>
      </p:sp>
    </p:spTree>
    <p:extLst>
      <p:ext uri="{BB962C8B-B14F-4D97-AF65-F5344CB8AC3E}">
        <p14:creationId xmlns:p14="http://schemas.microsoft.com/office/powerpoint/2010/main" val="73775683"/>
      </p:ext>
    </p:extLst>
  </p:cSld>
  <p:clrMap bg1="dk2" tx1="lt1" bg2="dk1" tx2="lt2" accent1="accent1" accent2="accent2" accent3="accent3" accent4="accent4" accent5="accent5" accent6="accent6" hlink="hlink" folHlink="folHlink"/>
  <p:sldLayoutIdLst>
    <p:sldLayoutId id="2147486225"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62466"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ea typeface="ＭＳ Ｐゴシック" charset="0"/>
                <a:cs typeface="ＭＳ Ｐゴシック" charset="0"/>
              </a:defRPr>
            </a:lvl1pPr>
          </a:lstStyle>
          <a:p>
            <a:pPr>
              <a:defRPr/>
            </a:pPr>
            <a:endParaRPr lang="en-US">
              <a:solidFill>
                <a:srgbClr val="482400"/>
              </a:solidFill>
            </a:endParaRPr>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chemeClr val="tx2"/>
                </a:solidFill>
                <a:ea typeface="ＭＳ Ｐゴシック" charset="0"/>
                <a:cs typeface="ＭＳ Ｐゴシック" charset="0"/>
              </a:defRPr>
            </a:lvl1pPr>
          </a:lstStyle>
          <a:p>
            <a:pPr>
              <a:defRPr/>
            </a:pPr>
            <a:endParaRPr lang="en-US">
              <a:solidFill>
                <a:srgbClr val="482400"/>
              </a:solidFill>
            </a:endParaRPr>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defRPr>
            </a:lvl1pPr>
          </a:lstStyle>
          <a:p>
            <a:pPr>
              <a:defRPr/>
            </a:pPr>
            <a:fld id="{157665A8-C280-8E40-8742-3A4E11E0C4B8}" type="slidenum">
              <a:rPr lang="en-US">
                <a:solidFill>
                  <a:srgbClr val="482400"/>
                </a:solidFill>
              </a:rPr>
              <a:pPr>
                <a:defRPr/>
              </a:pPr>
              <a:t>‹#›</a:t>
            </a:fld>
            <a:endParaRPr lang="en-US">
              <a:solidFill>
                <a:srgbClr val="482400"/>
              </a:solidFill>
            </a:endParaRPr>
          </a:p>
        </p:txBody>
      </p:sp>
      <p:pic>
        <p:nvPicPr>
          <p:cNvPr id="62471"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7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320364"/>
      </p:ext>
    </p:extLst>
  </p:cSld>
  <p:clrMap bg1="lt1" tx1="dk1" bg2="lt2" tx2="dk2" accent1="accent1" accent2="accent2" accent3="accent3" accent4="accent4" accent5="accent5" accent6="accent6" hlink="hlink" folHlink="folHlink"/>
  <p:sldLayoutIdLst>
    <p:sldLayoutId id="2147486227" r:id="rId1"/>
    <p:sldLayoutId id="2147486228" r:id="rId2"/>
    <p:sldLayoutId id="2147486229" r:id="rId3"/>
    <p:sldLayoutId id="2147486230" r:id="rId4"/>
    <p:sldLayoutId id="2147486231" r:id="rId5"/>
    <p:sldLayoutId id="2147486232" r:id="rId6"/>
    <p:sldLayoutId id="2147486233" r:id="rId7"/>
    <p:sldLayoutId id="2147486234" r:id="rId8"/>
    <p:sldLayoutId id="2147486235" r:id="rId9"/>
    <p:sldLayoutId id="2147486236" r:id="rId10"/>
    <p:sldLayoutId id="2147486237"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bwMode="auto">
          <a:xfrm>
            <a:off x="1447800" y="609600"/>
            <a:ext cx="7239000" cy="11430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3155" name="Rectangle 3"/>
          <p:cNvSpPr>
            <a:spLocks noGrp="1" noChangeArrowheads="1"/>
          </p:cNvSpPr>
          <p:nvPr>
            <p:ph type="body" idx="1"/>
          </p:nvPr>
        </p:nvSpPr>
        <p:spPr bwMode="auto">
          <a:xfrm>
            <a:off x="2286000" y="1981200"/>
            <a:ext cx="6400800" cy="41148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3156" name="Rectangle 4"/>
          <p:cNvSpPr>
            <a:spLocks noGrp="1" noChangeArrowheads="1"/>
          </p:cNvSpPr>
          <p:nvPr>
            <p:ph type="dt" sz="half" idx="2"/>
          </p:nvPr>
        </p:nvSpPr>
        <p:spPr bwMode="auto">
          <a:xfrm>
            <a:off x="685800" y="6248400"/>
            <a:ext cx="19050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solidFill>
                <a:srgbClr val="FFFF00"/>
              </a:solidFill>
              <a:latin typeface="Verdana"/>
              <a:ea typeface="Osaka"/>
              <a:cs typeface="Osaka"/>
            </a:endParaRPr>
          </a:p>
        </p:txBody>
      </p:sp>
      <p:sp>
        <p:nvSpPr>
          <p:cNvPr id="1073157" name="Rectangle 5"/>
          <p:cNvSpPr>
            <a:spLocks noGrp="1" noChangeArrowheads="1"/>
          </p:cNvSpPr>
          <p:nvPr>
            <p:ph type="ftr" sz="quarter" idx="3"/>
          </p:nvPr>
        </p:nvSpPr>
        <p:spPr bwMode="auto">
          <a:xfrm>
            <a:off x="3200400" y="6248400"/>
            <a:ext cx="28956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solidFill>
                <a:srgbClr val="FFFF00"/>
              </a:solidFill>
              <a:latin typeface="Verdana"/>
              <a:ea typeface="Osaka"/>
              <a:cs typeface="Osaka"/>
            </a:endParaRPr>
          </a:p>
        </p:txBody>
      </p:sp>
      <p:sp>
        <p:nvSpPr>
          <p:cNvPr id="1073158" name="Rectangle 6"/>
          <p:cNvSpPr>
            <a:spLocks noGrp="1" noChangeArrowheads="1"/>
          </p:cNvSpPr>
          <p:nvPr>
            <p:ph type="sldNum" sz="quarter" idx="4"/>
          </p:nvPr>
        </p:nvSpPr>
        <p:spPr bwMode="auto">
          <a:xfrm>
            <a:off x="6705600" y="6248400"/>
            <a:ext cx="19050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ea typeface="Osaka" charset="0"/>
                <a:cs typeface="Osaka" charset="0"/>
              </a:defRPr>
            </a:lvl1pPr>
          </a:lstStyle>
          <a:p>
            <a:pPr>
              <a:defRPr/>
            </a:pPr>
            <a:fld id="{E3E9D3C5-FD88-084E-B72A-BA02B3873209}"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192625541"/>
      </p:ext>
    </p:extLst>
  </p:cSld>
  <p:clrMap bg1="dk2" tx1="lt1" bg2="dk1" tx2="lt2" accent1="accent1" accent2="accent2" accent3="accent3" accent4="accent4" accent5="accent5" accent6="accent6" hlink="hlink" folHlink="folHlink"/>
  <p:sldLayoutIdLst>
    <p:sldLayoutId id="2147486239" r:id="rId1"/>
    <p:sldLayoutId id="2147486240" r:id="rId2"/>
    <p:sldLayoutId id="2147486241" r:id="rId3"/>
    <p:sldLayoutId id="2147486242" r:id="rId4"/>
    <p:sldLayoutId id="2147486243" r:id="rId5"/>
    <p:sldLayoutId id="2147486244" r:id="rId6"/>
    <p:sldLayoutId id="2147486245" r:id="rId7"/>
    <p:sldLayoutId id="2147486246" r:id="rId8"/>
    <p:sldLayoutId id="2147486247" r:id="rId9"/>
    <p:sldLayoutId id="2147486248" r:id="rId10"/>
    <p:sldLayoutId id="2147486249" r:id="rId11"/>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charset="0"/>
          <a:ea typeface="Osaka" charset="0"/>
          <a:cs typeface="Osaka" charset="0"/>
        </a:defRPr>
      </a:lvl2pPr>
      <a:lvl3pPr algn="r" rtl="0" eaLnBrk="0" fontAlgn="base" hangingPunct="0">
        <a:spcBef>
          <a:spcPct val="0"/>
        </a:spcBef>
        <a:spcAft>
          <a:spcPct val="0"/>
        </a:spcAft>
        <a:defRPr sz="4400">
          <a:solidFill>
            <a:schemeClr val="tx2"/>
          </a:solidFill>
          <a:latin typeface="Verdana" charset="0"/>
          <a:ea typeface="Osaka" charset="0"/>
          <a:cs typeface="Osaka" charset="0"/>
        </a:defRPr>
      </a:lvl3pPr>
      <a:lvl4pPr algn="r" rtl="0" eaLnBrk="0" fontAlgn="base" hangingPunct="0">
        <a:spcBef>
          <a:spcPct val="0"/>
        </a:spcBef>
        <a:spcAft>
          <a:spcPct val="0"/>
        </a:spcAft>
        <a:defRPr sz="4400">
          <a:solidFill>
            <a:schemeClr val="tx2"/>
          </a:solidFill>
          <a:latin typeface="Verdana" charset="0"/>
          <a:ea typeface="Osaka" charset="0"/>
          <a:cs typeface="Osaka" charset="0"/>
        </a:defRPr>
      </a:lvl4pPr>
      <a:lvl5pPr algn="r" rtl="0" eaLnBrk="0" fontAlgn="base" hangingPunct="0">
        <a:spcBef>
          <a:spcPct val="0"/>
        </a:spcBef>
        <a:spcAft>
          <a:spcPct val="0"/>
        </a:spcAft>
        <a:defRPr sz="4400">
          <a:solidFill>
            <a:schemeClr val="tx2"/>
          </a:solidFill>
          <a:latin typeface="Verdana" charset="0"/>
          <a:ea typeface="Osaka" charset="0"/>
          <a:cs typeface="Osaka" charset="0"/>
        </a:defRPr>
      </a:lvl5pPr>
      <a:lvl6pPr marL="457200" algn="r" rtl="0" fontAlgn="base">
        <a:spcBef>
          <a:spcPct val="0"/>
        </a:spcBef>
        <a:spcAft>
          <a:spcPct val="0"/>
        </a:spcAft>
        <a:defRPr sz="4400">
          <a:solidFill>
            <a:schemeClr val="tx2"/>
          </a:solidFill>
          <a:latin typeface="Verdana" charset="0"/>
          <a:ea typeface="Osaka" charset="0"/>
          <a:cs typeface="Osaka" charset="0"/>
        </a:defRPr>
      </a:lvl6pPr>
      <a:lvl7pPr marL="914400" algn="r" rtl="0" fontAlgn="base">
        <a:spcBef>
          <a:spcPct val="0"/>
        </a:spcBef>
        <a:spcAft>
          <a:spcPct val="0"/>
        </a:spcAft>
        <a:defRPr sz="4400">
          <a:solidFill>
            <a:schemeClr val="tx2"/>
          </a:solidFill>
          <a:latin typeface="Verdana" charset="0"/>
          <a:ea typeface="Osaka" charset="0"/>
          <a:cs typeface="Osaka" charset="0"/>
        </a:defRPr>
      </a:lvl7pPr>
      <a:lvl8pPr marL="1371600" algn="r" rtl="0" fontAlgn="base">
        <a:spcBef>
          <a:spcPct val="0"/>
        </a:spcBef>
        <a:spcAft>
          <a:spcPct val="0"/>
        </a:spcAft>
        <a:defRPr sz="4400">
          <a:solidFill>
            <a:schemeClr val="tx2"/>
          </a:solidFill>
          <a:latin typeface="Verdana" charset="0"/>
          <a:ea typeface="Osaka" charset="0"/>
          <a:cs typeface="Osaka" charset="0"/>
        </a:defRPr>
      </a:lvl8pPr>
      <a:lvl9pPr marL="1828800" algn="r" rtl="0" fontAlgn="base">
        <a:spcBef>
          <a:spcPct val="0"/>
        </a:spcBef>
        <a:spcAft>
          <a:spcPct val="0"/>
        </a:spcAft>
        <a:defRPr sz="4400">
          <a:solidFill>
            <a:schemeClr val="tx2"/>
          </a:solidFill>
          <a:latin typeface="Verdana" charset="0"/>
          <a:ea typeface="Osaka" charset="0"/>
          <a:cs typeface="Osaka" charset="0"/>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charset="0"/>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charset="0"/>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charset="0"/>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charset="0"/>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0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0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0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1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1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12"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endParaRPr>
          </a:p>
        </p:txBody>
      </p:sp>
      <p:sp>
        <p:nvSpPr>
          <p:cNvPr id="12391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391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23" name="Rectangle 11"/>
          <p:cNvSpPr>
            <a:spLocks noGrp="1" noChangeArrowheads="1"/>
          </p:cNvSpPr>
          <p:nvPr>
            <p:ph type="dt" sz="half" idx="2"/>
          </p:nvPr>
        </p:nvSpPr>
        <p:spPr bwMode="auto">
          <a:xfrm>
            <a:off x="9144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1088524" name="Rectangle 12"/>
          <p:cNvSpPr>
            <a:spLocks noGrp="1" noChangeArrowheads="1"/>
          </p:cNvSpPr>
          <p:nvPr>
            <p:ph type="ftr" sz="quarter" idx="3"/>
          </p:nvPr>
        </p:nvSpPr>
        <p:spPr bwMode="auto">
          <a:xfrm>
            <a:off x="3352800" y="63246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1088525" name="Rectangle 13"/>
          <p:cNvSpPr>
            <a:spLocks noGrp="1" noChangeArrowheads="1"/>
          </p:cNvSpPr>
          <p:nvPr>
            <p:ph type="sldNum" sz="quarter" idx="4"/>
          </p:nvPr>
        </p:nvSpPr>
        <p:spPr bwMode="auto">
          <a:xfrm>
            <a:off x="67818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BB61497F-556D-314F-AEFB-C6A9D90ACD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2453956"/>
      </p:ext>
    </p:extLst>
  </p:cSld>
  <p:clrMap bg1="lt1" tx1="dk1" bg2="lt2" tx2="dk2" accent1="accent1" accent2="accent2" accent3="accent3" accent4="accent4" accent5="accent5" accent6="accent6" hlink="hlink" folHlink="folHlink"/>
  <p:sldLayoutIdLst>
    <p:sldLayoutId id="2147486251" r:id="rId1"/>
    <p:sldLayoutId id="2147486252" r:id="rId2"/>
    <p:sldLayoutId id="2147486253" r:id="rId3"/>
    <p:sldLayoutId id="2147486254" r:id="rId4"/>
    <p:sldLayoutId id="2147486255" r:id="rId5"/>
    <p:sldLayoutId id="2147486256" r:id="rId6"/>
    <p:sldLayoutId id="2147486257" r:id="rId7"/>
    <p:sldLayoutId id="2147486258" r:id="rId8"/>
    <p:sldLayoutId id="2147486259" r:id="rId9"/>
    <p:sldLayoutId id="2147486260" r:id="rId10"/>
    <p:sldLayoutId id="2147486261"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charset="0"/>
                <a:cs typeface="ＭＳ Ｐゴシック" charset="0"/>
              </a:defRPr>
            </a:lvl1pPr>
          </a:lstStyle>
          <a:p>
            <a:pPr>
              <a:defRPr/>
            </a:pPr>
            <a:endParaRPr lang="en-US">
              <a:solidFill>
                <a:srgbClr val="BBE0E3"/>
              </a:solidFill>
              <a:latin typeface="Helvetica"/>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charset="0"/>
                <a:cs typeface="ＭＳ Ｐゴシック" charset="0"/>
              </a:defRPr>
            </a:lvl1pPr>
          </a:lstStyle>
          <a:p>
            <a:pPr>
              <a:defRPr/>
            </a:pPr>
            <a:endParaRPr lang="en-US">
              <a:solidFill>
                <a:srgbClr val="BBE0E3"/>
              </a:solidFill>
              <a:latin typeface="Helvetica"/>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pPr>
              <a:defRPr/>
            </a:pPr>
            <a:fld id="{C6CCFC55-0933-8A4D-9AB6-9B3A5DB6491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823953459"/>
      </p:ext>
    </p:extLst>
  </p:cSld>
  <p:clrMap bg1="dk2" tx1="lt1" bg2="dk1" tx2="lt2" accent1="accent1" accent2="accent2" accent3="accent3" accent4="accent4" accent5="accent5" accent6="accent6" hlink="hlink" folHlink="folHlink"/>
  <p:sldLayoutIdLst>
    <p:sldLayoutId id="2147486263" r:id="rId1"/>
    <p:sldLayoutId id="2147486264" r:id="rId2"/>
    <p:sldLayoutId id="2147486265" r:id="rId3"/>
    <p:sldLayoutId id="2147486266" r:id="rId4"/>
    <p:sldLayoutId id="2147486267" r:id="rId5"/>
    <p:sldLayoutId id="2147486268" r:id="rId6"/>
    <p:sldLayoutId id="2147486269" r:id="rId7"/>
    <p:sldLayoutId id="2147486270" r:id="rId8"/>
    <p:sldLayoutId id="2147486271" r:id="rId9"/>
    <p:sldLayoutId id="2147486272" r:id="rId10"/>
    <p:sldLayoutId id="2147486273" r:id="rId1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B1DC24E-7023-374E-AE9D-B527645705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2141243"/>
      </p:ext>
    </p:extLst>
  </p:cSld>
  <p:clrMap bg1="lt1" tx1="dk1" bg2="lt2" tx2="dk2" accent1="accent1" accent2="accent2" accent3="accent3" accent4="accent4" accent5="accent5" accent6="accent6" hlink="hlink" folHlink="folHlink"/>
  <p:sldLayoutIdLst>
    <p:sldLayoutId id="2147486275" r:id="rId1"/>
    <p:sldLayoutId id="2147486276" r:id="rId2"/>
    <p:sldLayoutId id="2147486277" r:id="rId3"/>
    <p:sldLayoutId id="2147486278" r:id="rId4"/>
    <p:sldLayoutId id="2147486279" r:id="rId5"/>
    <p:sldLayoutId id="2147486280" r:id="rId6"/>
    <p:sldLayoutId id="2147486281" r:id="rId7"/>
    <p:sldLayoutId id="2147486282" r:id="rId8"/>
    <p:sldLayoutId id="2147486283" r:id="rId9"/>
    <p:sldLayoutId id="2147486284" r:id="rId10"/>
    <p:sldLayoutId id="2147486285" r:id="rId11"/>
  </p:sldLayoutIdLst>
  <p:transitio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305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306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25FD62EA-0B3B-5149-A89F-D6E7AE2477EB}" type="slidenum">
              <a:rPr lang="en-US"/>
              <a:pPr>
                <a:defRPr/>
              </a:pPr>
              <a:t>‹#›</a:t>
            </a:fld>
            <a:endParaRPr lang="en-US"/>
          </a:p>
        </p:txBody>
      </p:sp>
    </p:spTree>
    <p:extLst>
      <p:ext uri="{BB962C8B-B14F-4D97-AF65-F5344CB8AC3E}">
        <p14:creationId xmlns:p14="http://schemas.microsoft.com/office/powerpoint/2010/main" val="688512933"/>
      </p:ext>
    </p:extLst>
  </p:cSld>
  <p:clrMap bg1="dk2" tx1="lt1" bg2="dk1" tx2="lt2" accent1="accent1" accent2="accent2" accent3="accent3" accent4="accent4" accent5="accent5" accent6="accent6" hlink="hlink" folHlink="folHlink"/>
  <p:sldLayoutIdLst>
    <p:sldLayoutId id="2147486287" r:id="rId1"/>
    <p:sldLayoutId id="2147486288" r:id="rId2"/>
    <p:sldLayoutId id="2147486289" r:id="rId3"/>
    <p:sldLayoutId id="2147486290" r:id="rId4"/>
    <p:sldLayoutId id="2147486291" r:id="rId5"/>
    <p:sldLayoutId id="2147486292" r:id="rId6"/>
    <p:sldLayoutId id="2147486293" r:id="rId7"/>
    <p:sldLayoutId id="2147486294" r:id="rId8"/>
    <p:sldLayoutId id="2147486295" r:id="rId9"/>
    <p:sldLayoutId id="2147486296" r:id="rId10"/>
    <p:sldLayoutId id="2147486297" r:id="rId1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bwMode="auto">
          <a:xfrm>
            <a:off x="685800" y="609600"/>
            <a:ext cx="7772400" cy="1143000"/>
          </a:xfrm>
          <a:prstGeom prst="rect">
            <a:avLst/>
          </a:prstGeom>
          <a:noFill/>
          <a:ln>
            <a:noFill/>
          </a:ln>
          <a:effectLst>
            <a:outerShdw blurRad="63500" algn="ctr" rotWithShape="0">
              <a:srgbClr val="FFFFFF">
                <a:alpha val="74998"/>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7731" name="Rectangle 3"/>
          <p:cNvSpPr>
            <a:spLocks noGrp="1" noChangeArrowheads="1"/>
          </p:cNvSpPr>
          <p:nvPr>
            <p:ph type="body" idx="1"/>
          </p:nvPr>
        </p:nvSpPr>
        <p:spPr bwMode="auto">
          <a:xfrm>
            <a:off x="1295400" y="1981200"/>
            <a:ext cx="7162800" cy="4114800"/>
          </a:xfrm>
          <a:prstGeom prst="rect">
            <a:avLst/>
          </a:prstGeom>
          <a:noFill/>
          <a:ln>
            <a:noFill/>
          </a:ln>
          <a:effectLst>
            <a:outerShdw blurRad="381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7732"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j-lt"/>
                <a:ea typeface="+mn-ea"/>
                <a:cs typeface="+mn-cs"/>
              </a:defRPr>
            </a:lvl1pPr>
          </a:lstStyle>
          <a:p>
            <a:pPr>
              <a:defRPr/>
            </a:pPr>
            <a:endParaRPr lang="en-US">
              <a:solidFill>
                <a:srgbClr val="000000"/>
              </a:solidFill>
              <a:latin typeface="Copperplate Gothic Light"/>
              <a:ea typeface="ヒラギノ角ゴ Pro W3"/>
              <a:cs typeface="ヒラギノ角ゴ Pro W3"/>
            </a:endParaRPr>
          </a:p>
        </p:txBody>
      </p:sp>
      <p:sp>
        <p:nvSpPr>
          <p:cNvPr id="1097733"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j-lt"/>
                <a:ea typeface="+mn-ea"/>
                <a:cs typeface="+mn-cs"/>
              </a:defRPr>
            </a:lvl1pPr>
          </a:lstStyle>
          <a:p>
            <a:pPr>
              <a:defRPr/>
            </a:pPr>
            <a:endParaRPr lang="en-US">
              <a:solidFill>
                <a:srgbClr val="000000"/>
              </a:solidFill>
              <a:latin typeface="Copperplate Gothic Light"/>
              <a:ea typeface="ヒラギノ角ゴ Pro W3"/>
              <a:cs typeface="ヒラギノ角ゴ Pro W3"/>
            </a:endParaRPr>
          </a:p>
        </p:txBody>
      </p:sp>
      <p:sp>
        <p:nvSpPr>
          <p:cNvPr id="1097734"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Copperplate Gothic Light" charset="0"/>
                <a:ea typeface="ヒラギノ角ゴ Pro W3" charset="0"/>
                <a:cs typeface="ヒラギノ角ゴ Pro W3" charset="0"/>
              </a:defRPr>
            </a:lvl1pPr>
          </a:lstStyle>
          <a:p>
            <a:pPr>
              <a:defRPr/>
            </a:pPr>
            <a:fld id="{5B87283F-1406-644A-BD79-322B98DA7F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8362022"/>
      </p:ext>
    </p:extLst>
  </p:cSld>
  <p:clrMap bg1="lt1" tx1="dk1" bg2="lt2" tx2="dk2" accent1="accent1" accent2="accent2" accent3="accent3" accent4="accent4" accent5="accent5" accent6="accent6" hlink="hlink" folHlink="folHlink"/>
  <p:sldLayoutIdLst>
    <p:sldLayoutId id="2147486299" r:id="rId1"/>
    <p:sldLayoutId id="2147486300" r:id="rId2"/>
    <p:sldLayoutId id="2147486301" r:id="rId3"/>
    <p:sldLayoutId id="2147486302" r:id="rId4"/>
    <p:sldLayoutId id="2147486303" r:id="rId5"/>
    <p:sldLayoutId id="2147486304" r:id="rId6"/>
    <p:sldLayoutId id="2147486305" r:id="rId7"/>
    <p:sldLayoutId id="2147486306" r:id="rId8"/>
    <p:sldLayoutId id="2147486307" r:id="rId9"/>
    <p:sldLayoutId id="2147486308" r:id="rId10"/>
    <p:sldLayoutId id="2147486309"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2pPr>
      <a:lvl3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3pPr>
      <a:lvl4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4pPr>
      <a:lvl5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5pPr>
      <a:lvl6pPr marL="4572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6pPr>
      <a:lvl7pPr marL="9144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7pPr>
      <a:lvl8pPr marL="13716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8pPr>
      <a:lvl9pPr marL="18288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607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Arial"/>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Arial"/>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3ED63A7D-2707-1545-9D2C-7F5BF241585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051" r:id="rId1"/>
    <p:sldLayoutId id="2147486052" r:id="rId2"/>
    <p:sldLayoutId id="2147486053" r:id="rId3"/>
    <p:sldLayoutId id="2147486054" r:id="rId4"/>
    <p:sldLayoutId id="2147486055" r:id="rId5"/>
    <p:sldLayoutId id="2147486056" r:id="rId6"/>
    <p:sldLayoutId id="2147486057" r:id="rId7"/>
    <p:sldLayoutId id="2147486058" r:id="rId8"/>
    <p:sldLayoutId id="2147486059" r:id="rId9"/>
    <p:sldLayoutId id="2147486060" r:id="rId10"/>
    <p:sldLayoutId id="2147486061"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Line 1026"/>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148483" name="Rectangle 1027"/>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8484" name="Rectangle 1028"/>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5861" name="Rectangle 1029"/>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a typeface="ＭＳ Ｐゴシック" charset="0"/>
                <a:cs typeface="ＭＳ Ｐゴシック" charset="0"/>
              </a:defRPr>
            </a:lvl1pPr>
          </a:lstStyle>
          <a:p>
            <a:pPr>
              <a:defRPr/>
            </a:pPr>
            <a:endParaRPr lang="en-US">
              <a:solidFill>
                <a:srgbClr val="000000"/>
              </a:solidFill>
            </a:endParaRPr>
          </a:p>
        </p:txBody>
      </p:sp>
      <p:sp>
        <p:nvSpPr>
          <p:cNvPr id="1145862" name="Rectangle 103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a typeface="ＭＳ Ｐゴシック" charset="0"/>
                <a:cs typeface="ＭＳ Ｐゴシック" charset="0"/>
              </a:defRPr>
            </a:lvl1pPr>
          </a:lstStyle>
          <a:p>
            <a:pPr>
              <a:defRPr/>
            </a:pPr>
            <a:endParaRPr lang="en-US">
              <a:solidFill>
                <a:srgbClr val="000000"/>
              </a:solidFill>
            </a:endParaRPr>
          </a:p>
        </p:txBody>
      </p:sp>
      <p:sp>
        <p:nvSpPr>
          <p:cNvPr id="1145863" name="Rectangle 1031"/>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0D93F87E-38B5-AA40-A50D-E95FC6F91980}" type="slidenum">
              <a:rPr lang="en-US">
                <a:solidFill>
                  <a:srgbClr val="000000"/>
                </a:solidFill>
              </a:rPr>
              <a:pPr>
                <a:defRPr/>
              </a:pPr>
              <a:t>‹#›</a:t>
            </a:fld>
            <a:endParaRPr lang="en-US">
              <a:solidFill>
                <a:srgbClr val="000000"/>
              </a:solidFill>
            </a:endParaRPr>
          </a:p>
        </p:txBody>
      </p:sp>
      <p:grpSp>
        <p:nvGrpSpPr>
          <p:cNvPr id="148488" name="Group 1032"/>
          <p:cNvGrpSpPr>
            <a:grpSpLocks/>
          </p:cNvGrpSpPr>
          <p:nvPr/>
        </p:nvGrpSpPr>
        <p:grpSpPr bwMode="auto">
          <a:xfrm>
            <a:off x="8153400" y="152400"/>
            <a:ext cx="792163" cy="1295400"/>
            <a:chOff x="5136" y="960"/>
            <a:chExt cx="528" cy="864"/>
          </a:xfrm>
        </p:grpSpPr>
        <p:sp>
          <p:nvSpPr>
            <p:cNvPr id="148489" name="Oval 1033"/>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490" name="Oval 1034"/>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491" name="Oval 1035"/>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492" name="Oval 1036"/>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493" name="Oval 1037"/>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494" name="Oval 1038"/>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495" name="Oval 1039"/>
            <p:cNvSpPr>
              <a:spLocks noChangeArrowheads="1"/>
            </p:cNvSpPr>
            <p:nvPr/>
          </p:nvSpPr>
          <p:spPr bwMode="auto">
            <a:xfrm>
              <a:off x="5472" y="1072"/>
              <a:ext cx="74" cy="7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496" name="Oval 1040"/>
            <p:cNvSpPr>
              <a:spLocks noChangeArrowheads="1"/>
            </p:cNvSpPr>
            <p:nvPr/>
          </p:nvSpPr>
          <p:spPr bwMode="auto">
            <a:xfrm>
              <a:off x="5136" y="1184"/>
              <a:ext cx="80" cy="7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497" name="Oval 1041"/>
            <p:cNvSpPr>
              <a:spLocks noChangeArrowheads="1"/>
            </p:cNvSpPr>
            <p:nvPr/>
          </p:nvSpPr>
          <p:spPr bwMode="auto">
            <a:xfrm>
              <a:off x="5248" y="1184"/>
              <a:ext cx="79" cy="7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498" name="Oval 1042"/>
            <p:cNvSpPr>
              <a:spLocks noChangeArrowheads="1"/>
            </p:cNvSpPr>
            <p:nvPr/>
          </p:nvSpPr>
          <p:spPr bwMode="auto">
            <a:xfrm>
              <a:off x="5360" y="1184"/>
              <a:ext cx="76" cy="74"/>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499" name="Oval 1043"/>
            <p:cNvSpPr>
              <a:spLocks noChangeArrowheads="1"/>
            </p:cNvSpPr>
            <p:nvPr/>
          </p:nvSpPr>
          <p:spPr bwMode="auto">
            <a:xfrm>
              <a:off x="5472" y="1184"/>
              <a:ext cx="74" cy="74"/>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00" name="Oval 1044"/>
            <p:cNvSpPr>
              <a:spLocks noChangeArrowheads="1"/>
            </p:cNvSpPr>
            <p:nvPr/>
          </p:nvSpPr>
          <p:spPr bwMode="auto">
            <a:xfrm>
              <a:off x="5584" y="1184"/>
              <a:ext cx="80" cy="74"/>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01" name="Oval 1045"/>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02" name="Oval 1046"/>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03" name="Oval 1047"/>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04" name="Oval 1048"/>
            <p:cNvSpPr>
              <a:spLocks noChangeArrowheads="1"/>
            </p:cNvSpPr>
            <p:nvPr/>
          </p:nvSpPr>
          <p:spPr bwMode="auto">
            <a:xfrm>
              <a:off x="5472" y="1296"/>
              <a:ext cx="74" cy="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05" name="Oval 1049"/>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06" name="Oval 1050"/>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07" name="Oval 1051"/>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08" name="Oval 1052"/>
            <p:cNvSpPr>
              <a:spLocks noChangeArrowheads="1"/>
            </p:cNvSpPr>
            <p:nvPr/>
          </p:nvSpPr>
          <p:spPr bwMode="auto">
            <a:xfrm>
              <a:off x="5472" y="1408"/>
              <a:ext cx="74" cy="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09" name="Oval 1053"/>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10" name="Oval 1054"/>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11" name="Oval 1055"/>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12" name="Oval 1056"/>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13" name="Oval 1057"/>
            <p:cNvSpPr>
              <a:spLocks noChangeArrowheads="1"/>
            </p:cNvSpPr>
            <p:nvPr/>
          </p:nvSpPr>
          <p:spPr bwMode="auto">
            <a:xfrm>
              <a:off x="5472" y="1520"/>
              <a:ext cx="74" cy="79"/>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14" name="Oval 1058"/>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15" name="Oval 1059"/>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16" name="Oval 1060"/>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17" name="Oval 1061"/>
            <p:cNvSpPr>
              <a:spLocks noChangeArrowheads="1"/>
            </p:cNvSpPr>
            <p:nvPr/>
          </p:nvSpPr>
          <p:spPr bwMode="auto">
            <a:xfrm>
              <a:off x="5472" y="1632"/>
              <a:ext cx="74" cy="75"/>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18" name="Oval 1062"/>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8519" name="Oval 1063"/>
            <p:cNvSpPr>
              <a:spLocks noChangeArrowheads="1"/>
            </p:cNvSpPr>
            <p:nvPr/>
          </p:nvSpPr>
          <p:spPr bwMode="auto">
            <a:xfrm>
              <a:off x="5472" y="1744"/>
              <a:ext cx="74" cy="80"/>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2207631446"/>
      </p:ext>
    </p:extLst>
  </p:cSld>
  <p:clrMap bg1="lt1" tx1="dk1" bg2="lt2" tx2="dk2" accent1="accent1" accent2="accent2" accent3="accent3" accent4="accent4" accent5="accent5" accent6="accent6" hlink="hlink" folHlink="folHlink"/>
  <p:sldLayoutIdLst>
    <p:sldLayoutId id="2147486311" r:id="rId1"/>
    <p:sldLayoutId id="2147486312" r:id="rId2"/>
    <p:sldLayoutId id="2147486313" r:id="rId3"/>
    <p:sldLayoutId id="2147486314" r:id="rId4"/>
    <p:sldLayoutId id="2147486315" r:id="rId5"/>
    <p:sldLayoutId id="2147486316" r:id="rId6"/>
    <p:sldLayoutId id="2147486317" r:id="rId7"/>
    <p:sldLayoutId id="2147486318" r:id="rId8"/>
    <p:sldLayoutId id="2147486319" r:id="rId9"/>
    <p:sldLayoutId id="2147486320" r:id="rId10"/>
    <p:sldLayoutId id="2147486321" r:id="rId11"/>
  </p:sldLayoutIdLst>
  <p:txStyles>
    <p:titleStyle>
      <a:lvl1pPr algn="l" rtl="0" eaLnBrk="0" fontAlgn="base" hangingPunct="0">
        <a:spcBef>
          <a:spcPct val="0"/>
        </a:spcBef>
        <a:spcAft>
          <a:spcPct val="0"/>
        </a:spcAft>
        <a:defRPr sz="3900" b="1">
          <a:solidFill>
            <a:schemeClr val="tx2"/>
          </a:solidFill>
          <a:latin typeface="+mj-lt"/>
          <a:ea typeface="+mj-ea"/>
          <a:cs typeface="ＭＳ Ｐゴシック" charset="0"/>
        </a:defRPr>
      </a:lvl1pPr>
      <a:lvl2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l"/>
        <a:defRPr sz="3000">
          <a:solidFill>
            <a:schemeClr val="tx1"/>
          </a:solidFill>
          <a:latin typeface="+mn-lt"/>
          <a:ea typeface="+mn-ea"/>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charset="0"/>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0"/>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0"/>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0"/>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20992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209924"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20992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20992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209927"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209928"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endParaRPr>
          </a:p>
        </p:txBody>
      </p:sp>
      <p:sp>
        <p:nvSpPr>
          <p:cNvPr id="209929"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9930"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23" name="Rectangle 11"/>
          <p:cNvSpPr>
            <a:spLocks noGrp="1" noChangeArrowheads="1"/>
          </p:cNvSpPr>
          <p:nvPr>
            <p:ph type="dt" sz="half" idx="2"/>
          </p:nvPr>
        </p:nvSpPr>
        <p:spPr bwMode="auto">
          <a:xfrm>
            <a:off x="9144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a:defRPr/>
            </a:pPr>
            <a:endParaRPr lang="en-US"/>
          </a:p>
        </p:txBody>
      </p:sp>
      <p:sp>
        <p:nvSpPr>
          <p:cNvPr id="1088524" name="Rectangle 12"/>
          <p:cNvSpPr>
            <a:spLocks noGrp="1" noChangeArrowheads="1"/>
          </p:cNvSpPr>
          <p:nvPr>
            <p:ph type="ftr" sz="quarter" idx="3"/>
          </p:nvPr>
        </p:nvSpPr>
        <p:spPr bwMode="auto">
          <a:xfrm>
            <a:off x="3352800" y="63246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a:defRPr/>
            </a:pPr>
            <a:endParaRPr lang="en-US"/>
          </a:p>
        </p:txBody>
      </p:sp>
      <p:sp>
        <p:nvSpPr>
          <p:cNvPr id="1088525" name="Rectangle 13"/>
          <p:cNvSpPr>
            <a:spLocks noGrp="1" noChangeArrowheads="1"/>
          </p:cNvSpPr>
          <p:nvPr>
            <p:ph type="sldNum" sz="quarter" idx="4"/>
          </p:nvPr>
        </p:nvSpPr>
        <p:spPr bwMode="auto">
          <a:xfrm>
            <a:off x="67818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defRPr>
            </a:lvl1pPr>
          </a:lstStyle>
          <a:p>
            <a:pPr>
              <a:defRPr/>
            </a:pPr>
            <a:fld id="{E61611C2-F24A-D647-B6AC-5AB46216B5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27" r:id="rId1"/>
    <p:sldLayoutId id="2147486092" r:id="rId2"/>
    <p:sldLayoutId id="2147486093" r:id="rId3"/>
    <p:sldLayoutId id="2147486094" r:id="rId4"/>
    <p:sldLayoutId id="2147486095" r:id="rId5"/>
    <p:sldLayoutId id="2147486096" r:id="rId6"/>
    <p:sldLayoutId id="2147486097" r:id="rId7"/>
    <p:sldLayoutId id="2147486098" r:id="rId8"/>
    <p:sldLayoutId id="2147486099" r:id="rId9"/>
    <p:sldLayoutId id="2147486100" r:id="rId10"/>
    <p:sldLayoutId id="2147486101"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378384170"/>
      </p:ext>
    </p:extLst>
  </p:cSld>
  <p:clrMap bg1="dk2" tx1="lt1" bg2="dk1" tx2="lt2" accent1="accent1" accent2="accent2" accent3="accent3" accent4="accent4" accent5="accent5" accent6="accent6" hlink="hlink" folHlink="folHlink"/>
  <p:sldLayoutIdLst>
    <p:sldLayoutId id="2147486129" r:id="rId1"/>
    <p:sldLayoutId id="2147486130" r:id="rId2"/>
    <p:sldLayoutId id="2147486131" r:id="rId3"/>
    <p:sldLayoutId id="2147486132" r:id="rId4"/>
    <p:sldLayoutId id="2147486133" r:id="rId5"/>
    <p:sldLayoutId id="2147486134" r:id="rId6"/>
    <p:sldLayoutId id="2147486135" r:id="rId7"/>
    <p:sldLayoutId id="2147486136" r:id="rId8"/>
    <p:sldLayoutId id="2147486137" r:id="rId9"/>
    <p:sldLayoutId id="2147486138" r:id="rId10"/>
    <p:sldLayoutId id="214748613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3902075"/>
            <a:ext cx="3400425" cy="2949575"/>
            <a:chOff x="0" y="2458"/>
            <a:chExt cx="2142" cy="1858"/>
          </a:xfrm>
        </p:grpSpPr>
        <p:sp>
          <p:nvSpPr>
            <p:cNvPr id="927747"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a:defRPr/>
              </a:pPr>
              <a:endParaRPr lang="en-US">
                <a:solidFill>
                  <a:srgbClr val="FFFFFF"/>
                </a:solidFill>
              </a:endParaRPr>
            </a:p>
          </p:txBody>
        </p:sp>
        <p:sp>
          <p:nvSpPr>
            <p:cNvPr id="927748"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a:defRPr/>
              </a:pPr>
              <a:endParaRPr lang="en-US">
                <a:solidFill>
                  <a:srgbClr val="FFFFFF"/>
                </a:solidFill>
              </a:endParaRPr>
            </a:p>
          </p:txBody>
        </p:sp>
        <p:sp>
          <p:nvSpPr>
            <p:cNvPr id="927749"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a:defRPr/>
              </a:pPr>
              <a:endParaRPr lang="en-US">
                <a:solidFill>
                  <a:srgbClr val="FFFFFF"/>
                </a:solidFill>
              </a:endParaRPr>
            </a:p>
          </p:txBody>
        </p:sp>
        <p:sp>
          <p:nvSpPr>
            <p:cNvPr id="927750"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a:defRPr/>
              </a:pPr>
              <a:endParaRPr lang="en-US">
                <a:solidFill>
                  <a:srgbClr val="FFFFFF"/>
                </a:solidFill>
              </a:endParaRPr>
            </a:p>
          </p:txBody>
        </p:sp>
        <p:sp>
          <p:nvSpPr>
            <p:cNvPr id="3790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790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790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927754" name="Rectangle 10"/>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27755" name="Rectangle 11"/>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7756" name="Rectangle 12"/>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ea typeface="ＭＳ Ｐゴシック" charset="0"/>
                <a:cs typeface="ＭＳ Ｐゴシック" charset="0"/>
              </a:defRPr>
            </a:lvl1pPr>
          </a:lstStyle>
          <a:p>
            <a:pPr>
              <a:defRPr/>
            </a:pPr>
            <a:endParaRPr lang="en-US">
              <a:solidFill>
                <a:srgbClr val="FFFFFF"/>
              </a:solidFill>
            </a:endParaRPr>
          </a:p>
        </p:txBody>
      </p:sp>
      <p:sp>
        <p:nvSpPr>
          <p:cNvPr id="927757" name="Rectangle 13"/>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ea typeface="ＭＳ Ｐゴシック" charset="0"/>
                <a:cs typeface="ＭＳ Ｐゴシック" charset="0"/>
              </a:defRPr>
            </a:lvl1pPr>
          </a:lstStyle>
          <a:p>
            <a:pPr>
              <a:defRPr/>
            </a:pPr>
            <a:endParaRPr lang="en-US">
              <a:solidFill>
                <a:srgbClr val="FFFFFF"/>
              </a:solidFill>
            </a:endParaRPr>
          </a:p>
        </p:txBody>
      </p:sp>
      <p:sp>
        <p:nvSpPr>
          <p:cNvPr id="927758" name="Rectangle 14"/>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94AA6B50-DF43-2944-89B0-2024144A20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710305"/>
      </p:ext>
    </p:extLst>
  </p:cSld>
  <p:clrMap bg1="dk2" tx1="lt1" bg2="dk1" tx2="lt2" accent1="accent1" accent2="accent2" accent3="accent3" accent4="accent4" accent5="accent5" accent6="accent6" hlink="hlink" folHlink="folHlink"/>
  <p:sldLayoutIdLst>
    <p:sldLayoutId id="2147486141" r:id="rId1"/>
    <p:sldLayoutId id="2147486142" r:id="rId2"/>
    <p:sldLayoutId id="2147486143" r:id="rId3"/>
    <p:sldLayoutId id="2147486144" r:id="rId4"/>
    <p:sldLayoutId id="2147486145" r:id="rId5"/>
    <p:sldLayoutId id="2147486146" r:id="rId6"/>
    <p:sldLayoutId id="2147486147" r:id="rId7"/>
    <p:sldLayoutId id="2147486148" r:id="rId8"/>
    <p:sldLayoutId id="2147486149" r:id="rId9"/>
    <p:sldLayoutId id="2147486150" r:id="rId10"/>
    <p:sldLayoutId id="2147486151"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5602" name="Group 1026"/>
          <p:cNvGrpSpPr>
            <a:grpSpLocks/>
          </p:cNvGrpSpPr>
          <p:nvPr/>
        </p:nvGrpSpPr>
        <p:grpSpPr bwMode="auto">
          <a:xfrm>
            <a:off x="0" y="0"/>
            <a:ext cx="9144000" cy="6856413"/>
            <a:chOff x="0" y="0"/>
            <a:chExt cx="5760" cy="4319"/>
          </a:xfrm>
        </p:grpSpPr>
        <p:sp>
          <p:nvSpPr>
            <p:cNvPr id="931843" name="Freeform 1027"/>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n-US">
                <a:solidFill>
                  <a:srgbClr val="FFFFFF"/>
                </a:solidFill>
              </a:endParaRPr>
            </a:p>
          </p:txBody>
        </p:sp>
        <p:sp>
          <p:nvSpPr>
            <p:cNvPr id="931844" name="Freeform 1028"/>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931845" name="Freeform 1029"/>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n-US">
                <a:solidFill>
                  <a:srgbClr val="FFFFFF"/>
                </a:solidFill>
              </a:endParaRPr>
            </a:p>
          </p:txBody>
        </p:sp>
        <p:sp>
          <p:nvSpPr>
            <p:cNvPr id="25611" name="Freeform 1030"/>
            <p:cNvSpPr>
              <a:spLocks/>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31847" name="Freeform 1031"/>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n-US">
                <a:solidFill>
                  <a:srgbClr val="FFFFFF"/>
                </a:solidFill>
              </a:endParaRPr>
            </a:p>
          </p:txBody>
        </p:sp>
        <p:sp>
          <p:nvSpPr>
            <p:cNvPr id="25613" name="Freeform 1032"/>
            <p:cNvSpPr>
              <a:spLocks/>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5614" name="Freeform 1033"/>
            <p:cNvSpPr>
              <a:spLocks/>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31850" name="Freeform 1034"/>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solidFill>
                  <a:srgbClr val="FFFFFF"/>
                </a:solidFill>
              </a:endParaRPr>
            </a:p>
          </p:txBody>
        </p:sp>
        <p:sp>
          <p:nvSpPr>
            <p:cNvPr id="25616" name="Freeform 1035"/>
            <p:cNvSpPr>
              <a:spLocks/>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31852" name="Freeform 1036"/>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n-US">
                <a:solidFill>
                  <a:srgbClr val="FFFFFF"/>
                </a:solidFill>
              </a:endParaRPr>
            </a:p>
          </p:txBody>
        </p:sp>
        <p:sp>
          <p:nvSpPr>
            <p:cNvPr id="25618" name="Freeform 1037"/>
            <p:cNvSpPr>
              <a:spLocks/>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31854" name="Freeform 1038"/>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25620" name="Freeform 1039"/>
            <p:cNvSpPr>
              <a:spLocks/>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31856" name="Freeform 1040"/>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n-US">
                <a:solidFill>
                  <a:srgbClr val="FFFFFF"/>
                </a:solidFill>
              </a:endParaRPr>
            </a:p>
          </p:txBody>
        </p:sp>
        <p:sp>
          <p:nvSpPr>
            <p:cNvPr id="931857" name="Freeform 1041"/>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931858" name="Freeform 1042"/>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n-US">
                <a:solidFill>
                  <a:srgbClr val="FFFFFF"/>
                </a:solidFill>
              </a:endParaRPr>
            </a:p>
          </p:txBody>
        </p:sp>
        <p:sp>
          <p:nvSpPr>
            <p:cNvPr id="25624" name="Freeform 1043"/>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31860" name="Freeform 1044"/>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25626" name="Freeform 1045"/>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31862" name="Freeform 1046"/>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931863" name="Freeform 1047"/>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n-US">
                <a:solidFill>
                  <a:srgbClr val="FFFFFF"/>
                </a:solidFill>
              </a:endParaRPr>
            </a:p>
          </p:txBody>
        </p:sp>
        <p:sp>
          <p:nvSpPr>
            <p:cNvPr id="931864" name="Freeform 1048"/>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n-US">
                <a:solidFill>
                  <a:srgbClr val="FFFFFF"/>
                </a:solidFill>
              </a:endParaRPr>
            </a:p>
          </p:txBody>
        </p:sp>
        <p:sp>
          <p:nvSpPr>
            <p:cNvPr id="25630" name="Freeform 1049"/>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31866" name="Freeform 1050"/>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n-US">
                <a:solidFill>
                  <a:srgbClr val="FFFFFF"/>
                </a:solidFill>
              </a:endParaRPr>
            </a:p>
          </p:txBody>
        </p:sp>
        <p:sp>
          <p:nvSpPr>
            <p:cNvPr id="931867" name="Freeform 1051"/>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n-US">
                <a:solidFill>
                  <a:srgbClr val="FFFFFF"/>
                </a:solidFill>
              </a:endParaRPr>
            </a:p>
          </p:txBody>
        </p:sp>
        <p:sp>
          <p:nvSpPr>
            <p:cNvPr id="25633" name="Freeform 1052"/>
            <p:cNvSpPr>
              <a:spLocks/>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31869" name="Freeform 1053"/>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25635" name="Freeform 1054"/>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31871" name="Freeform 1055"/>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931872" name="Freeform 1056"/>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n-US">
                <a:solidFill>
                  <a:srgbClr val="FFFFFF"/>
                </a:solidFill>
              </a:endParaRPr>
            </a:p>
          </p:txBody>
        </p:sp>
        <p:sp>
          <p:nvSpPr>
            <p:cNvPr id="931873" name="Freeform 1057"/>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931874" name="Freeform 1058"/>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931875" name="Freeform 1059"/>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n-US">
                <a:solidFill>
                  <a:srgbClr val="FFFFFF"/>
                </a:solidFill>
              </a:endParaRPr>
            </a:p>
          </p:txBody>
        </p:sp>
        <p:sp>
          <p:nvSpPr>
            <p:cNvPr id="931876" name="Freeform 1060"/>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931877" name="Freeform 1061"/>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n-US">
                <a:solidFill>
                  <a:srgbClr val="FFFFFF"/>
                </a:solidFill>
              </a:endParaRPr>
            </a:p>
          </p:txBody>
        </p:sp>
        <p:sp>
          <p:nvSpPr>
            <p:cNvPr id="931878" name="Freeform 1062"/>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n-US">
                <a:solidFill>
                  <a:srgbClr val="FFFFFF"/>
                </a:solidFill>
              </a:endParaRPr>
            </a:p>
          </p:txBody>
        </p:sp>
        <p:grpSp>
          <p:nvGrpSpPr>
            <p:cNvPr id="25644" name="Group 1063"/>
            <p:cNvGrpSpPr>
              <a:grpSpLocks/>
            </p:cNvGrpSpPr>
            <p:nvPr userDrawn="1"/>
          </p:nvGrpSpPr>
          <p:grpSpPr bwMode="auto">
            <a:xfrm>
              <a:off x="0" y="1632"/>
              <a:ext cx="5758" cy="1858"/>
              <a:chOff x="0" y="1632"/>
              <a:chExt cx="5758" cy="1858"/>
            </a:xfrm>
          </p:grpSpPr>
          <p:sp>
            <p:nvSpPr>
              <p:cNvPr id="931880" name="Freeform 1064"/>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solidFill>
                    <a:srgbClr val="FFFFFF"/>
                  </a:solidFill>
                </a:endParaRPr>
              </a:p>
            </p:txBody>
          </p:sp>
          <p:sp>
            <p:nvSpPr>
              <p:cNvPr id="931881" name="Freeform 1065"/>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n-US">
                  <a:solidFill>
                    <a:srgbClr val="FFFFFF"/>
                  </a:solidFill>
                </a:endParaRPr>
              </a:p>
            </p:txBody>
          </p:sp>
        </p:grpSp>
      </p:grpSp>
      <p:sp>
        <p:nvSpPr>
          <p:cNvPr id="931882" name="Rectangle 1066"/>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31883" name="Rectangle 1067"/>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4" name="Rectangle 1068"/>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ea typeface="ＭＳ Ｐゴシック" charset="0"/>
                <a:cs typeface="ＭＳ Ｐゴシック" charset="0"/>
              </a:defRPr>
            </a:lvl1pPr>
          </a:lstStyle>
          <a:p>
            <a:pPr>
              <a:defRPr/>
            </a:pPr>
            <a:endParaRPr lang="en-US">
              <a:solidFill>
                <a:srgbClr val="FFFFFF"/>
              </a:solidFill>
            </a:endParaRPr>
          </a:p>
        </p:txBody>
      </p:sp>
      <p:sp>
        <p:nvSpPr>
          <p:cNvPr id="931885" name="Rectangle 1069"/>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ea typeface="ＭＳ Ｐゴシック" charset="0"/>
                <a:cs typeface="ＭＳ Ｐゴシック" charset="0"/>
              </a:defRPr>
            </a:lvl1pPr>
          </a:lstStyle>
          <a:p>
            <a:pPr>
              <a:defRPr/>
            </a:pPr>
            <a:endParaRPr lang="en-US">
              <a:solidFill>
                <a:srgbClr val="FFFFFF"/>
              </a:solidFill>
            </a:endParaRPr>
          </a:p>
        </p:txBody>
      </p:sp>
      <p:sp>
        <p:nvSpPr>
          <p:cNvPr id="931886" name="Rectangle 1070"/>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D4470574-5F42-A34D-A586-F12B0DB03F6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9542847"/>
      </p:ext>
    </p:extLst>
  </p:cSld>
  <p:clrMap bg1="dk2" tx1="lt1" bg2="dk1" tx2="lt2" accent1="accent1" accent2="accent2" accent3="accent3" accent4="accent4" accent5="accent5" accent6="accent6" hlink="hlink" folHlink="folHlink"/>
  <p:sldLayoutIdLst>
    <p:sldLayoutId id="2147486153" r:id="rId1"/>
    <p:sldLayoutId id="2147486154" r:id="rId2"/>
    <p:sldLayoutId id="2147486155" r:id="rId3"/>
    <p:sldLayoutId id="2147486156" r:id="rId4"/>
    <p:sldLayoutId id="2147486157" r:id="rId5"/>
    <p:sldLayoutId id="2147486158" r:id="rId6"/>
    <p:sldLayoutId id="2147486159" r:id="rId7"/>
    <p:sldLayoutId id="2147486160" r:id="rId8"/>
    <p:sldLayoutId id="2147486161" r:id="rId9"/>
    <p:sldLayoutId id="2147486162" r:id="rId10"/>
    <p:sldLayoutId id="2147486163"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3"/>
        </a:buBlip>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charset="0"/>
        <a:buBlip>
          <a:blip r:embed="rId14"/>
        </a:buBlip>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886786" name="Rectangle 1026"/>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a:solidFill>
                <a:srgbClr val="FFFFFF"/>
              </a:solidFill>
            </a:endParaRPr>
          </a:p>
        </p:txBody>
      </p:sp>
      <p:sp>
        <p:nvSpPr>
          <p:cNvPr id="87043" name="Freeform 1027"/>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87044" name="Freeform 1028"/>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7045" name="Freeform 1029"/>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7046" name="Freeform 1030"/>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7047" name="Freeform 1031"/>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7048" name="Freeform 1032"/>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7049" name="Freeform 1033"/>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7050" name="Freeform 1034"/>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7051" name="Rectangle 103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52" name="Rectangle 103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6797" name="Rectangle 1037"/>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0"/>
                <a:cs typeface="ＭＳ Ｐゴシック" charset="0"/>
              </a:defRPr>
            </a:lvl1pPr>
          </a:lstStyle>
          <a:p>
            <a:pPr>
              <a:defRPr/>
            </a:pPr>
            <a:endParaRPr lang="en-US">
              <a:solidFill>
                <a:srgbClr val="FFFFFF"/>
              </a:solidFill>
              <a:latin typeface="Times New Roman"/>
            </a:endParaRPr>
          </a:p>
        </p:txBody>
      </p:sp>
      <p:sp>
        <p:nvSpPr>
          <p:cNvPr id="886798" name="Rectangle 103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ＭＳ Ｐゴシック" charset="0"/>
              </a:defRPr>
            </a:lvl1pPr>
          </a:lstStyle>
          <a:p>
            <a:pPr>
              <a:defRPr/>
            </a:pPr>
            <a:endParaRPr lang="en-US">
              <a:solidFill>
                <a:srgbClr val="FFFFFF"/>
              </a:solidFill>
              <a:latin typeface="Times New Roman"/>
            </a:endParaRPr>
          </a:p>
        </p:txBody>
      </p:sp>
      <p:sp>
        <p:nvSpPr>
          <p:cNvPr id="886799" name="Rectangle 1039"/>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51DB6A9-FA53-9846-824A-A8E8A62CC1C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9606587"/>
      </p:ext>
    </p:extLst>
  </p:cSld>
  <p:clrMap bg1="dk2" tx1="lt1" bg2="dk1" tx2="lt2" accent1="accent1" accent2="accent2" accent3="accent3" accent4="accent4" accent5="accent5" accent6="accent6" hlink="hlink" folHlink="folHlink"/>
  <p:sldLayoutIdLst>
    <p:sldLayoutId id="2147486165" r:id="rId1"/>
    <p:sldLayoutId id="2147486166" r:id="rId2"/>
    <p:sldLayoutId id="2147486167" r:id="rId3"/>
    <p:sldLayoutId id="2147486168" r:id="rId4"/>
    <p:sldLayoutId id="2147486169" r:id="rId5"/>
    <p:sldLayoutId id="2147486170" r:id="rId6"/>
    <p:sldLayoutId id="2147486171" r:id="rId7"/>
    <p:sldLayoutId id="2147486172" r:id="rId8"/>
    <p:sldLayoutId id="2147486173" r:id="rId9"/>
    <p:sldLayoutId id="2147486174" r:id="rId10"/>
    <p:sldLayoutId id="2147486175"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86786"/>
                                        </p:tgtEl>
                                        <p:attrNameLst>
                                          <p:attrName>style.visibility</p:attrName>
                                        </p:attrNameLst>
                                      </p:cBhvr>
                                      <p:to>
                                        <p:strVal val="visible"/>
                                      </p:to>
                                    </p:set>
                                    <p:anim calcmode="lin" valueType="num">
                                      <p:cBhvr additive="base">
                                        <p:cTn id="7" dur="500" fill="hold"/>
                                        <p:tgtEl>
                                          <p:spTgt spid="886786"/>
                                        </p:tgtEl>
                                        <p:attrNameLst>
                                          <p:attrName>ppt_x</p:attrName>
                                        </p:attrNameLst>
                                      </p:cBhvr>
                                      <p:tavLst>
                                        <p:tav tm="0">
                                          <p:val>
                                            <p:strVal val="0-#ppt_w/2"/>
                                          </p:val>
                                        </p:tav>
                                        <p:tav tm="100000">
                                          <p:val>
                                            <p:strVal val="#ppt_x"/>
                                          </p:val>
                                        </p:tav>
                                      </p:tavLst>
                                    </p:anim>
                                    <p:anim calcmode="lin" valueType="num">
                                      <p:cBhvr additive="base">
                                        <p:cTn id="8" dur="500" fill="hold"/>
                                        <p:tgtEl>
                                          <p:spTgt spid="886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886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6" grpId="0" animBg="1"/>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pPr>
              <a:defRPr/>
            </a:pPr>
            <a:fld id="{B057A5D1-1DDC-2649-B0CF-E3905CCF8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42335390"/>
      </p:ext>
    </p:extLst>
  </p:cSld>
  <p:clrMap bg1="lt1" tx1="dk1" bg2="lt2" tx2="dk2" accent1="accent1" accent2="accent2" accent3="accent3" accent4="accent4" accent5="accent5" accent6="accent6" hlink="hlink" folHlink="folHlink"/>
  <p:sldLayoutIdLst>
    <p:sldLayoutId id="2147486177" r:id="rId1"/>
    <p:sldLayoutId id="2147486178" r:id="rId2"/>
    <p:sldLayoutId id="2147486179" r:id="rId3"/>
    <p:sldLayoutId id="2147486180" r:id="rId4"/>
    <p:sldLayoutId id="2147486181" r:id="rId5"/>
    <p:sldLayoutId id="2147486182" r:id="rId6"/>
    <p:sldLayoutId id="2147486183" r:id="rId7"/>
    <p:sldLayoutId id="2147486184" r:id="rId8"/>
    <p:sldLayoutId id="2147486185" r:id="rId9"/>
    <p:sldLayoutId id="2147486186" r:id="rId10"/>
    <p:sldLayoutId id="2147486187"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bwMode="auto">
          <a:xfrm>
            <a:off x="685800" y="609600"/>
            <a:ext cx="8077200" cy="1143000"/>
          </a:xfrm>
          <a:prstGeom prst="rect">
            <a:avLst/>
          </a:prstGeom>
          <a:noFill/>
          <a:ln>
            <a:noFill/>
          </a:ln>
          <a:effectLst>
            <a:outerShdw blurRad="88900" algn="ctr" rotWithShape="0">
              <a:srgbClr val="FFFFFF">
                <a:alpha val="75000"/>
              </a:srgb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90884" name="Rectangle 4"/>
          <p:cNvSpPr>
            <a:spLocks noGrp="1" noChangeArrowheads="1"/>
          </p:cNvSpPr>
          <p:nvPr>
            <p:ph type="dt" sz="half" idx="2"/>
          </p:nvPr>
        </p:nvSpPr>
        <p:spPr bwMode="auto">
          <a:xfrm>
            <a:off x="1524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ＭＳ Ｐゴシック" charset="0"/>
                <a:cs typeface="ＭＳ Ｐゴシック" charset="0"/>
              </a:defRPr>
            </a:lvl1pPr>
          </a:lstStyle>
          <a:p>
            <a:pPr>
              <a:defRPr/>
            </a:pPr>
            <a:endParaRPr lang="en-US">
              <a:latin typeface="Trebuchet MS"/>
            </a:endParaRPr>
          </a:p>
        </p:txBody>
      </p:sp>
      <p:sp>
        <p:nvSpPr>
          <p:cNvPr id="890885" name="Rectangle 5"/>
          <p:cNvSpPr>
            <a:spLocks noGrp="1" noChangeArrowheads="1"/>
          </p:cNvSpPr>
          <p:nvPr>
            <p:ph type="ftr" sz="quarter" idx="3"/>
          </p:nvPr>
        </p:nvSpPr>
        <p:spPr bwMode="auto">
          <a:xfrm>
            <a:off x="3122613"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ＭＳ Ｐゴシック" charset="0"/>
              </a:defRPr>
            </a:lvl1pPr>
          </a:lstStyle>
          <a:p>
            <a:pPr>
              <a:defRPr/>
            </a:pPr>
            <a:endParaRPr lang="en-US">
              <a:solidFill>
                <a:srgbClr val="000000"/>
              </a:solidFill>
              <a:latin typeface="Trebuchet MS"/>
            </a:endParaRPr>
          </a:p>
        </p:txBody>
      </p:sp>
      <p:sp>
        <p:nvSpPr>
          <p:cNvPr id="890886" name="Rectangle 6"/>
          <p:cNvSpPr>
            <a:spLocks noGrp="1" noChangeArrowheads="1"/>
          </p:cNvSpPr>
          <p:nvPr>
            <p:ph type="sldNum" sz="quarter" idx="4"/>
          </p:nvPr>
        </p:nvSpPr>
        <p:spPr bwMode="auto">
          <a:xfrm>
            <a:off x="68580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a:defRPr/>
            </a:pPr>
            <a:fld id="{40C64D3B-6578-E145-82A8-0220CA5BD8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957490"/>
      </p:ext>
    </p:extLst>
  </p:cSld>
  <p:clrMap bg1="lt1" tx1="dk1" bg2="lt2" tx2="dk2" accent1="accent1" accent2="accent2" accent3="accent3" accent4="accent4" accent5="accent5" accent6="accent6" hlink="hlink" folHlink="folHlink"/>
  <p:sldLayoutIdLst>
    <p:sldLayoutId id="2147486189" r:id="rId1"/>
    <p:sldLayoutId id="2147486190" r:id="rId2"/>
    <p:sldLayoutId id="2147486191" r:id="rId3"/>
    <p:sldLayoutId id="2147486192" r:id="rId4"/>
    <p:sldLayoutId id="2147486193" r:id="rId5"/>
    <p:sldLayoutId id="2147486194" r:id="rId6"/>
    <p:sldLayoutId id="2147486195" r:id="rId7"/>
    <p:sldLayoutId id="2147486196" r:id="rId8"/>
    <p:sldLayoutId id="2147486197" r:id="rId9"/>
    <p:sldLayoutId id="2147486198" r:id="rId10"/>
    <p:sldLayoutId id="2147486199" r:id="rId11"/>
  </p:sldLayoutIdLst>
  <p:transition>
    <p:random/>
  </p:transition>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gif"/></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73.xml"/><Relationship Id="rId4" Type="http://schemas.openxmlformats.org/officeDocument/2006/relationships/image" Target="../media/image39.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05.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84.xml"/><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11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2.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4.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79.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5.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15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9.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9.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72.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173.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84.xml"/><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17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7.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1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7.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5.xml"/><Relationship Id="rId1" Type="http://schemas.openxmlformats.org/officeDocument/2006/relationships/slideLayout" Target="../slideLayouts/slideLayout17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7.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7.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2.xml"/><Relationship Id="rId1" Type="http://schemas.openxmlformats.org/officeDocument/2006/relationships/slideLayout" Target="../slideLayouts/slideLayout129.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3.xml"/><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5.xml"/><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9.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7.xml"/><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84.xml"/><Relationship Id="rId5" Type="http://schemas.openxmlformats.org/officeDocument/2006/relationships/image" Target="../media/image44.jpeg"/><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0.xml"/><Relationship Id="rId1" Type="http://schemas.openxmlformats.org/officeDocument/2006/relationships/slideLayout" Target="../slideLayouts/slideLayout200.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79.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2.xml"/><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79.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4.xml"/><Relationship Id="rId1" Type="http://schemas.openxmlformats.org/officeDocument/2006/relationships/slideLayout" Target="../slideLayouts/slideLayout8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7.xml"/></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6.xml"/><Relationship Id="rId1" Type="http://schemas.openxmlformats.org/officeDocument/2006/relationships/slideLayout" Target="../slideLayouts/slideLayout44.xml"/><Relationship Id="rId4" Type="http://schemas.openxmlformats.org/officeDocument/2006/relationships/image" Target="../media/image7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35.jpe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79.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1" descr="reconci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6350"/>
            <a:ext cx="9136062"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txBox="1">
            <a:spLocks/>
          </p:cNvSpPr>
          <p:nvPr/>
        </p:nvSpPr>
        <p:spPr bwMode="auto">
          <a:xfrm>
            <a:off x="-36513" y="5263026"/>
            <a:ext cx="9288463" cy="159497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eaLnBrk="0" fontAlgn="base" hangingPunct="0">
              <a:spcBef>
                <a:spcPct val="0"/>
              </a:spcBef>
              <a:spcAft>
                <a:spcPct val="0"/>
              </a:spcAft>
              <a:defRPr sz="6600" b="1">
                <a:solidFill>
                  <a:srgbClr val="FFFFFF"/>
                </a:solidFill>
                <a:effectLst>
                  <a:glow rad="266700">
                    <a:srgbClr val="000000">
                      <a:alpha val="89000"/>
                    </a:srgbClr>
                  </a:glow>
                </a:effectLst>
                <a:latin typeface="Arial" charset="0"/>
                <a:ea typeface="ＭＳ Ｐゴシック" charset="0"/>
                <a:cs typeface="Arial"/>
              </a:defRPr>
            </a:lvl1pPr>
            <a:lvl2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defRPr/>
            </a:pPr>
            <a:r>
              <a:rPr lang="en-US" sz="2800" dirty="0"/>
              <a:t>Dr. Rick Griffith</a:t>
            </a:r>
          </a:p>
          <a:p>
            <a:pPr>
              <a:defRPr/>
            </a:pPr>
            <a:r>
              <a:rPr lang="en-US" sz="2800" dirty="0"/>
              <a:t>BibleStudyDownloads.org</a:t>
            </a:r>
          </a:p>
        </p:txBody>
      </p:sp>
      <p:sp>
        <p:nvSpPr>
          <p:cNvPr id="26625" name="Rectangle 2"/>
          <p:cNvSpPr>
            <a:spLocks noGrp="1" noChangeArrowheads="1"/>
          </p:cNvSpPr>
          <p:nvPr>
            <p:ph type="ctrTitle"/>
          </p:nvPr>
        </p:nvSpPr>
        <p:spPr>
          <a:xfrm>
            <a:off x="0" y="404813"/>
            <a:ext cx="4859338" cy="2447925"/>
          </a:xfrm>
        </p:spPr>
        <p:txBody>
          <a:bodyPr/>
          <a:lstStyle/>
          <a:p>
            <a:pPr eaLnBrk="1" hangingPunct="1">
              <a:defRPr/>
            </a:pPr>
            <a:r>
              <a:rPr lang="en-US" sz="4800">
                <a:latin typeface="Arial" charset="0"/>
                <a:ea typeface="ＭＳ Ｐゴシック" charset="0"/>
                <a:cs typeface="ＭＳ Ｐゴシック" charset="0"/>
              </a:rPr>
              <a:t>How to Restore Relationships</a:t>
            </a:r>
            <a:endParaRPr lang="en-US">
              <a:latin typeface="Arial" charset="0"/>
              <a:ea typeface="ＭＳ Ｐゴシック" charset="0"/>
              <a:cs typeface="ＭＳ Ｐゴシック" charset="0"/>
            </a:endParaRPr>
          </a:p>
        </p:txBody>
      </p:sp>
      <p:sp>
        <p:nvSpPr>
          <p:cNvPr id="235524" name="Rectangle 3"/>
          <p:cNvSpPr>
            <a:spLocks noGrp="1" noChangeArrowheads="1"/>
          </p:cNvSpPr>
          <p:nvPr>
            <p:ph type="subTitle" idx="1"/>
          </p:nvPr>
        </p:nvSpPr>
        <p:spPr>
          <a:xfrm>
            <a:off x="1258888" y="6858000"/>
            <a:ext cx="6400800" cy="1752600"/>
          </a:xfrm>
        </p:spPr>
        <p:txBody>
          <a:bodyPr/>
          <a:lstStyle/>
          <a:p>
            <a:pPr eaLnBrk="1" hangingPunct="1"/>
            <a:r>
              <a:rPr lang="en-US" sz="4400">
                <a:latin typeface="Arial" charset="0"/>
                <a:ea typeface="ＭＳ Ｐゴシック" charset="0"/>
                <a:cs typeface="ＭＳ Ｐゴシック" charset="0"/>
              </a:rPr>
              <a:t>10 December 2006</a:t>
            </a:r>
          </a:p>
          <a:p>
            <a:pPr eaLnBrk="1" hangingPunct="1"/>
            <a:r>
              <a:rPr lang="en-US" sz="4400">
                <a:latin typeface="Arial" charset="0"/>
                <a:ea typeface="ＭＳ Ｐゴシック" charset="0"/>
                <a:cs typeface="ＭＳ Ｐゴシック" charset="0"/>
              </a:rPr>
              <a:t>6 March 2011</a:t>
            </a:r>
          </a:p>
        </p:txBody>
      </p:sp>
      <p:sp>
        <p:nvSpPr>
          <p:cNvPr id="235525" name="Rectangle 4"/>
          <p:cNvSpPr>
            <a:spLocks noChangeArrowheads="1"/>
          </p:cNvSpPr>
          <p:nvPr/>
        </p:nvSpPr>
        <p:spPr bwMode="auto">
          <a:xfrm>
            <a:off x="7685088" y="106203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pic>
        <p:nvPicPr>
          <p:cNvPr id="235526" name="Picture 5" descr="oth-t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5875"/>
            <a:ext cx="1482725"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txBox="1">
            <a:spLocks noChangeArrowheads="1"/>
          </p:cNvSpPr>
          <p:nvPr/>
        </p:nvSpPr>
        <p:spPr bwMode="auto">
          <a:xfrm>
            <a:off x="1907704" y="3356992"/>
            <a:ext cx="6980312" cy="1296169"/>
          </a:xfrm>
          <a:prstGeom prst="rect">
            <a:avLst/>
          </a:prstGeom>
          <a:noFill/>
          <a:ln>
            <a:noFill/>
          </a:ln>
        </p:spPr>
        <p:txBody>
          <a:bodyPr anchor="ctr"/>
          <a:lstStyle>
            <a:defPPr>
              <a:defRPr lang="en-US"/>
            </a:defPPr>
            <a:lvl1pPr algn="ctr">
              <a:defRPr sz="2800" b="1">
                <a:solidFill>
                  <a:srgbClr val="FFFFFF"/>
                </a:solidFill>
                <a:effectLst>
                  <a:glow rad="266700">
                    <a:srgbClr val="000000">
                      <a:alpha val="89000"/>
                    </a:srgbClr>
                  </a:glow>
                </a:effectLst>
                <a:cs typeface="Arial"/>
              </a:defRPr>
            </a:lvl1pPr>
            <a:lvl2pPr algn="ctr">
              <a:defRPr sz="4400">
                <a:solidFill>
                  <a:schemeClr val="tx2"/>
                </a:solidFill>
                <a:latin typeface="Arial" pitchFamily="-112" charset="0"/>
                <a:ea typeface="ＭＳ Ｐゴシック" pitchFamily="-108" charset="-128"/>
                <a:cs typeface="ＭＳ Ｐゴシック" pitchFamily="-108" charset="-128"/>
              </a:defRPr>
            </a:lvl2pPr>
            <a:lvl3pPr algn="ctr">
              <a:defRPr sz="4400">
                <a:solidFill>
                  <a:schemeClr val="tx2"/>
                </a:solidFill>
                <a:latin typeface="Arial" pitchFamily="-112" charset="0"/>
                <a:ea typeface="ＭＳ Ｐゴシック" pitchFamily="-108" charset="-128"/>
                <a:cs typeface="ＭＳ Ｐゴシック" pitchFamily="-108" charset="-128"/>
              </a:defRPr>
            </a:lvl3pPr>
            <a:lvl4pPr algn="ctr">
              <a:defRPr sz="4400">
                <a:solidFill>
                  <a:schemeClr val="tx2"/>
                </a:solidFill>
                <a:latin typeface="Arial" pitchFamily="-112" charset="0"/>
                <a:ea typeface="ＭＳ Ｐゴシック" pitchFamily="-108" charset="-128"/>
                <a:cs typeface="ＭＳ Ｐゴシック" pitchFamily="-108" charset="-128"/>
              </a:defRPr>
            </a:lvl4pPr>
            <a:lvl5pPr algn="ctr">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lgn="r">
              <a:defRPr/>
            </a:pPr>
            <a:r>
              <a:rPr lang="en-US" sz="4000" i="1" dirty="0"/>
              <a:t>Matthew 18:15-20</a:t>
            </a: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949251" name="Rectangle 3"/>
          <p:cNvSpPr>
            <a:spLocks noGrp="1" noChangeArrowheads="1"/>
          </p:cNvSpPr>
          <p:nvPr>
            <p:ph type="title" idx="4294967295"/>
          </p:nvPr>
        </p:nvSpPr>
        <p:spPr>
          <a:xfrm>
            <a:off x="685800" y="0"/>
            <a:ext cx="7772400" cy="1143000"/>
          </a:xfrm>
        </p:spPr>
        <p:txBody>
          <a:bodyPr/>
          <a:lstStyle/>
          <a:p>
            <a:pPr>
              <a:defRPr/>
            </a:pPr>
            <a:r>
              <a:rPr lang="en-US" b="1">
                <a:solidFill>
                  <a:schemeClr val="tx1"/>
                </a:solidFill>
                <a:latin typeface="Arial" charset="0"/>
                <a:cs typeface="+mj-cs"/>
              </a:rPr>
              <a:t>Matthew 5:23-24</a:t>
            </a:r>
          </a:p>
        </p:txBody>
      </p:sp>
      <p:pic>
        <p:nvPicPr>
          <p:cNvPr id="253955" name="Picture 4" descr="Altar-of-Burnt-Offer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1447800"/>
            <a:ext cx="4217988"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9254" name="Picture 6" descr="logo_buisness_shakingh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2743200"/>
            <a:ext cx="1868488"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9255" name="AutoShape 7"/>
          <p:cNvSpPr>
            <a:spLocks noChangeArrowheads="1"/>
          </p:cNvSpPr>
          <p:nvPr/>
        </p:nvSpPr>
        <p:spPr bwMode="auto">
          <a:xfrm>
            <a:off x="5486400" y="1600200"/>
            <a:ext cx="3124200" cy="914400"/>
          </a:xfrm>
          <a:prstGeom prst="curvedDownArrow">
            <a:avLst>
              <a:gd name="adj1" fmla="val 68333"/>
              <a:gd name="adj2" fmla="val 136667"/>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949256" name="AutoShape 8"/>
          <p:cNvSpPr>
            <a:spLocks noChangeArrowheads="1"/>
          </p:cNvSpPr>
          <p:nvPr/>
        </p:nvSpPr>
        <p:spPr bwMode="auto">
          <a:xfrm rot="10800000">
            <a:off x="1981200" y="4876800"/>
            <a:ext cx="6781800" cy="914400"/>
          </a:xfrm>
          <a:prstGeom prst="curvedDownArrow">
            <a:avLst>
              <a:gd name="adj1" fmla="val 148333"/>
              <a:gd name="adj2" fmla="val 296667"/>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9" name="Picture 6" descr="logo_buisness_shakingh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48263" y="2708275"/>
            <a:ext cx="1868487"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3960" name="Rectangle 1"/>
          <p:cNvSpPr>
            <a:spLocks noChangeArrowheads="1"/>
          </p:cNvSpPr>
          <p:nvPr/>
        </p:nvSpPr>
        <p:spPr bwMode="auto">
          <a:xfrm>
            <a:off x="5795963" y="2708275"/>
            <a:ext cx="1296987" cy="2233613"/>
          </a:xfrm>
          <a:prstGeom prst="rect">
            <a:avLst/>
          </a:prstGeom>
          <a:solidFill>
            <a:srgbClr val="000514"/>
          </a:solidFill>
          <a:ln w="9525">
            <a:solidFill>
              <a:srgbClr val="01000A"/>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2096598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49255"/>
                                        </p:tgtEl>
                                        <p:attrNameLst>
                                          <p:attrName>style.visibility</p:attrName>
                                        </p:attrNameLst>
                                      </p:cBhvr>
                                      <p:to>
                                        <p:strVal val="visible"/>
                                      </p:to>
                                    </p:set>
                                    <p:animEffect transition="in" filter="wipe(left)">
                                      <p:cBhvr>
                                        <p:cTn id="11" dur="500"/>
                                        <p:tgtEl>
                                          <p:spTgt spid="949255"/>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499"/>
                                          </p:stCondLst>
                                        </p:cTn>
                                        <p:tgtEl>
                                          <p:spTgt spid="9492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49256"/>
                                        </p:tgtEl>
                                        <p:attrNameLst>
                                          <p:attrName>style.visibility</p:attrName>
                                        </p:attrNameLst>
                                      </p:cBhvr>
                                      <p:to>
                                        <p:strVal val="visible"/>
                                      </p:to>
                                    </p:set>
                                    <p:animEffect transition="in" filter="wipe(right)">
                                      <p:cBhvr>
                                        <p:cTn id="19" dur="500"/>
                                        <p:tgtEl>
                                          <p:spTgt spid="94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5" grpId="0" animBg="1"/>
      <p:bldP spid="9492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685800" y="609600"/>
            <a:ext cx="7239000" cy="1143000"/>
          </a:xfrm>
        </p:spPr>
        <p:txBody>
          <a:bodyPr/>
          <a:lstStyle/>
          <a:p>
            <a:pPr eaLnBrk="1" hangingPunct="1">
              <a:defRPr/>
            </a:pPr>
            <a:r>
              <a:rPr lang="en-US"/>
              <a:t>Matthew 5:23-24</a:t>
            </a:r>
          </a:p>
        </p:txBody>
      </p:sp>
      <p:sp>
        <p:nvSpPr>
          <p:cNvPr id="256002" name="Rectangle 4"/>
          <p:cNvSpPr>
            <a:spLocks noChangeArrowheads="1"/>
          </p:cNvSpPr>
          <p:nvPr/>
        </p:nvSpPr>
        <p:spPr bwMode="auto">
          <a:xfrm>
            <a:off x="2133600" y="2133600"/>
            <a:ext cx="7010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mr-IN" sz="3200" b="1" i="0" u="none" strike="noStrike" kern="1200" cap="none" spc="0" normalizeH="0" baseline="0" noProof="0" dirty="0">
                <a:ln>
                  <a:noFill/>
                </a:ln>
                <a:solidFill>
                  <a:srgbClr val="000000"/>
                </a:solidFill>
                <a:effectLst/>
                <a:uLnTx/>
                <a:uFillTx/>
                <a:latin typeface="Trebuchet MS" charset="0"/>
                <a:ea typeface="ＭＳ Ｐゴシック" charset="0"/>
              </a:rPr>
              <a:t>"</a:t>
            </a:r>
            <a:r>
              <a:rPr kumimoji="0" lang="en-US" sz="3200" b="1" i="0" u="none" strike="noStrike" kern="1200" cap="none" spc="0" normalizeH="0" baseline="0" noProof="0" dirty="0">
                <a:ln>
                  <a:noFill/>
                </a:ln>
                <a:solidFill>
                  <a:srgbClr val="000000"/>
                </a:solidFill>
                <a:effectLst/>
                <a:uLnTx/>
                <a:uFillTx/>
                <a:latin typeface="Trebuchet MS" charset="0"/>
                <a:ea typeface="ＭＳ Ｐゴシック" charset="0"/>
              </a:rPr>
              <a:t>Therefore if you are presenting your offering at the altar, and there remember that your brother has something against you, leave your offering there before the altar and go; first be reconciled to your brother, and then come and present your offering.</a:t>
            </a:r>
            <a:r>
              <a:rPr kumimoji="0" lang="mr-IN" altLang="ja-JP" sz="3200" b="1" i="0" u="none" strike="noStrike" kern="1200" cap="none" spc="0" normalizeH="0" baseline="0" noProof="0" dirty="0">
                <a:ln>
                  <a:noFill/>
                </a:ln>
                <a:solidFill>
                  <a:srgbClr val="000000"/>
                </a:solidFill>
                <a:effectLst/>
                <a:uLnTx/>
                <a:uFillTx/>
                <a:latin typeface="Trebuchet MS" charset="0"/>
                <a:ea typeface="ＭＳ Ｐゴシック" charset="0"/>
              </a:rPr>
              <a:t>"</a:t>
            </a:r>
            <a:endParaRPr kumimoji="0" lang="en-US" sz="3200" b="1" i="0" u="none" strike="noStrike" kern="1200" cap="none" spc="0" normalizeH="0" baseline="0" noProof="0" dirty="0">
              <a:ln>
                <a:noFill/>
              </a:ln>
              <a:solidFill>
                <a:srgbClr val="000000"/>
              </a:solidFill>
              <a:effectLst/>
              <a:uLnTx/>
              <a:uFillTx/>
              <a:latin typeface="Trebuchet MS" charset="0"/>
              <a:ea typeface="ＭＳ Ｐゴシック" charset="0"/>
            </a:endParaRPr>
          </a:p>
        </p:txBody>
      </p:sp>
      <p:sp>
        <p:nvSpPr>
          <p:cNvPr id="892934" name="Oval 6"/>
          <p:cNvSpPr>
            <a:spLocks noChangeArrowheads="1"/>
          </p:cNvSpPr>
          <p:nvPr/>
        </p:nvSpPr>
        <p:spPr bwMode="auto">
          <a:xfrm>
            <a:off x="4724400" y="2438400"/>
            <a:ext cx="2438400" cy="914400"/>
          </a:xfrm>
          <a:prstGeom prst="ellipse">
            <a:avLst/>
          </a:pr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92935" name="Text Box 7"/>
          <p:cNvSpPr txBox="1">
            <a:spLocks noChangeArrowheads="1"/>
          </p:cNvSpPr>
          <p:nvPr/>
        </p:nvSpPr>
        <p:spPr bwMode="auto">
          <a:xfrm>
            <a:off x="6858000" y="1447800"/>
            <a:ext cx="933450" cy="1708150"/>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600" b="0" i="0" u="none" strike="noStrike" kern="1200" cap="none" spc="0" normalizeH="0" baseline="0" noProof="0" dirty="0">
                <a:ln>
                  <a:noFill/>
                </a:ln>
                <a:solidFill>
                  <a:srgbClr val="FFFFFF"/>
                </a:solidFill>
                <a:effectLst>
                  <a:glow rad="228600">
                    <a:srgbClr val="000000">
                      <a:alpha val="75000"/>
                    </a:srgbClr>
                  </a:glow>
                </a:effectLst>
                <a:uLnTx/>
                <a:uFillTx/>
                <a:latin typeface="Arial" charset="0"/>
                <a:ea typeface="ＭＳ Ｐゴシック" charset="0"/>
              </a:rPr>
              <a:t>?</a:t>
            </a:r>
          </a:p>
        </p:txBody>
      </p:sp>
    </p:spTree>
    <p:extLst>
      <p:ext uri="{BB962C8B-B14F-4D97-AF65-F5344CB8AC3E}">
        <p14:creationId xmlns:p14="http://schemas.microsoft.com/office/powerpoint/2010/main" val="102491179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2934"/>
                                        </p:tgtEl>
                                        <p:attrNameLst>
                                          <p:attrName>style.visibility</p:attrName>
                                        </p:attrNameLst>
                                      </p:cBhvr>
                                      <p:to>
                                        <p:strVal val="visible"/>
                                      </p:to>
                                    </p:set>
                                    <p:animEffect transition="in" filter="wipe(left)">
                                      <p:cBhvr>
                                        <p:cTn id="7" dur="500"/>
                                        <p:tgtEl>
                                          <p:spTgt spid="89293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92935">
                                            <p:txEl>
                                              <p:pRg st="0" end="0"/>
                                            </p:txEl>
                                          </p:spTgt>
                                        </p:tgtEl>
                                        <p:attrNameLst>
                                          <p:attrName>style.visibility</p:attrName>
                                        </p:attrNameLst>
                                      </p:cBhvr>
                                      <p:to>
                                        <p:strVal val="visible"/>
                                      </p:to>
                                    </p:set>
                                    <p:animEffect transition="in" filter="wipe(left)">
                                      <p:cBhvr>
                                        <p:cTn id="11" dur="500"/>
                                        <p:tgtEl>
                                          <p:spTgt spid="8929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4" grpId="0" animBg="1"/>
      <p:bldP spid="89293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F1311"/>
              </a:solidFill>
              <a:effectLst/>
              <a:uLnTx/>
              <a:uFillTx/>
              <a:latin typeface="Arial" charset="0"/>
              <a:ea typeface="ＭＳ Ｐゴシック" charset="0"/>
            </a:endParaRPr>
          </a:p>
        </p:txBody>
      </p:sp>
      <p:sp>
        <p:nvSpPr>
          <p:cNvPr id="959491" name="Rectangle 3"/>
          <p:cNvSpPr>
            <a:spLocks noGrp="1" noChangeArrowheads="1"/>
          </p:cNvSpPr>
          <p:nvPr>
            <p:ph type="title"/>
          </p:nvPr>
        </p:nvSpPr>
        <p:spPr>
          <a:xfrm>
            <a:off x="3581400" y="277813"/>
            <a:ext cx="3798912" cy="2359099"/>
          </a:xfrm>
          <a:effectLst>
            <a:outerShdw blurRad="63500" dist="38099" dir="2700000" algn="ctr" rotWithShape="0">
              <a:schemeClr val="bg2">
                <a:alpha val="74998"/>
              </a:schemeClr>
            </a:outerShdw>
          </a:effectLst>
        </p:spPr>
        <p:txBody>
          <a:bodyPr/>
          <a:lstStyle/>
          <a:p>
            <a:pPr eaLnBrk="1" hangingPunct="1">
              <a:defRPr/>
            </a:pPr>
            <a:r>
              <a:rPr lang="en-US" sz="4800" b="1" dirty="0">
                <a:cs typeface="+mj-cs"/>
              </a:rPr>
              <a:t>The Lord</a:t>
            </a:r>
            <a:r>
              <a:rPr lang="mr-IN" altLang="ja-JP" sz="4800" b="1" dirty="0">
                <a:cs typeface="+mj-cs"/>
              </a:rPr>
              <a:t>'</a:t>
            </a:r>
            <a:r>
              <a:rPr lang="en-US" sz="4800" b="1" dirty="0">
                <a:cs typeface="+mj-cs"/>
              </a:rPr>
              <a:t>s Supper</a:t>
            </a:r>
          </a:p>
        </p:txBody>
      </p:sp>
      <p:pic>
        <p:nvPicPr>
          <p:cNvPr id="6" name="Picture 5" descr="Lord's Supp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64840"/>
            <a:ext cx="31242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descr="Lord's Supp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073400"/>
            <a:ext cx="5943600" cy="378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17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2146"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2147"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mr-IN"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262149"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5:23-24</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62150" name="Rectangle 6"/>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a:ln>
                  <a:noFill/>
                </a:ln>
                <a:solidFill>
                  <a:srgbClr val="FFFFFF"/>
                </a:solidFill>
                <a:effectLst/>
                <a:uLnTx/>
                <a:uFillTx/>
                <a:latin typeface="Arial" charset="0"/>
                <a:ea typeface="ＭＳ Ｐゴシック" charset="0"/>
                <a:cs typeface="Arial" charset="0"/>
              </a:rPr>
              <a:t>You are:</a:t>
            </a:r>
            <a:endParaRPr kumimoji="0" lang="en-US" sz="4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62151" name="Rectangle 7"/>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a:ln>
                  <a:noFill/>
                </a:ln>
                <a:solidFill>
                  <a:srgbClr val="FFFFFF"/>
                </a:solidFill>
                <a:effectLst/>
                <a:uLnTx/>
                <a:uFillTx/>
                <a:latin typeface="Arial" charset="0"/>
                <a:ea typeface="ＭＳ Ｐゴシック" charset="0"/>
                <a:cs typeface="Arial" charset="0"/>
              </a:rPr>
              <a:t>Issue:</a:t>
            </a:r>
            <a:endParaRPr kumimoji="0" lang="en-US" sz="4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62152"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Offender</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Offended</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62154"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General</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Sin</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554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18:15-17</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55406" name="Rectangle 14"/>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Matthew</a:t>
            </a:r>
            <a:r>
              <a:rPr kumimoji="0" lang="mr-IN" altLang="ja-JP"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Relational Pillars</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pic>
        <p:nvPicPr>
          <p:cNvPr id="262158" name="Picture 13"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0995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5401">
                                            <p:txEl>
                                              <p:pRg st="0" end="0"/>
                                            </p:txEl>
                                          </p:spTgt>
                                        </p:tgtEl>
                                        <p:attrNameLst>
                                          <p:attrName>style.visibility</p:attrName>
                                        </p:attrNameLst>
                                      </p:cBhvr>
                                      <p:to>
                                        <p:strVal val="visible"/>
                                      </p:to>
                                    </p:set>
                                    <p:animEffect transition="in" filter="fade">
                                      <p:cBhvr>
                                        <p:cTn id="11" dur="500"/>
                                        <p:tgtEl>
                                          <p:spTgt spid="955401">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5403">
                                            <p:txEl>
                                              <p:pRg st="0" end="0"/>
                                            </p:txEl>
                                          </p:spTgt>
                                        </p:tgtEl>
                                        <p:attrNameLst>
                                          <p:attrName>style.visibility</p:attrName>
                                        </p:attrNameLst>
                                      </p:cBhvr>
                                      <p:to>
                                        <p:strVal val="visible"/>
                                      </p:to>
                                    </p:set>
                                    <p:animEffect transition="in" filter="fade">
                                      <p:cBhvr>
                                        <p:cTn id="15"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4194" name="Picture 2" descr="mending_your_broken_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57563"/>
            <a:ext cx="5238750" cy="350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en-US" sz="4000" b="1" i="1">
                <a:solidFill>
                  <a:schemeClr val="bg1"/>
                </a:solidFill>
                <a:latin typeface="Arial" charset="0"/>
                <a:ea typeface="ＭＳ Ｐゴシック" charset="0"/>
              </a:rPr>
              <a:t>How</a:t>
            </a:r>
            <a:r>
              <a:rPr lang="en-US" sz="4000" b="1">
                <a:solidFill>
                  <a:schemeClr val="bg1"/>
                </a:solidFill>
                <a:latin typeface="Arial" charset="0"/>
                <a:ea typeface="ＭＳ Ｐゴシック" charset="0"/>
              </a:rPr>
              <a:t> do we </a:t>
            </a:r>
            <a:r>
              <a:rPr lang="en-US" sz="4000" b="1">
                <a:solidFill>
                  <a:srgbClr val="FFFF43"/>
                </a:solidFill>
                <a:latin typeface="Arial" charset="0"/>
                <a:ea typeface="ＭＳ Ｐゴシック" charset="0"/>
              </a:rPr>
              <a:t>restore</a:t>
            </a:r>
            <a:r>
              <a:rPr lang="en-US" sz="4000" b="1">
                <a:solidFill>
                  <a:schemeClr val="bg1"/>
                </a:solidFill>
                <a:latin typeface="Arial" charset="0"/>
                <a:ea typeface="ＭＳ Ｐゴシック" charset="0"/>
              </a:rPr>
              <a:t> sinning Christians properly?</a:t>
            </a:r>
            <a:endParaRPr lang="en-US" sz="3600">
              <a:solidFill>
                <a:schemeClr val="tx1"/>
              </a:solidFill>
              <a:latin typeface="Times New Roman" charset="0"/>
              <a:ea typeface="ＭＳ Ｐゴシック"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5921" dir="2700000" algn="ctr" rotWithShape="0">
              <a:srgbClr val="000000">
                <a:alpha val="74998"/>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a:ln>
                  <a:noFill/>
                </a:ln>
                <a:solidFill>
                  <a:srgbClr val="FFFFFF"/>
                </a:solidFill>
                <a:effectLst/>
                <a:uLnTx/>
                <a:uFillTx/>
                <a:latin typeface="Arial" charset="0"/>
                <a:ea typeface="ＭＳ Ｐゴシック" charset="0"/>
                <a:cs typeface="Arial" charset="0"/>
              </a:rPr>
              <a:t>Our First Question Today (for vv. 15-17)</a:t>
            </a:r>
            <a:endParaRPr kumimoji="0" lang="en-US" sz="3200" b="0" i="0" u="none" strike="noStrike" kern="1200" cap="none" spc="0" normalizeH="0" baseline="0" noProof="0">
              <a:ln>
                <a:noFill/>
              </a:ln>
              <a:solidFill>
                <a:srgbClr val="000000"/>
              </a:solidFill>
              <a:effectLst/>
              <a:uLnTx/>
              <a:uFillTx/>
              <a:latin typeface="Times New Roman" charset="0"/>
              <a:ea typeface="ＭＳ Ｐゴシック" charset="0"/>
              <a:cs typeface="Arial" charset="0"/>
            </a:endParaRPr>
          </a:p>
        </p:txBody>
      </p:sp>
    </p:spTree>
    <p:extLst>
      <p:ext uri="{BB962C8B-B14F-4D97-AF65-F5344CB8AC3E}">
        <p14:creationId xmlns:p14="http://schemas.microsoft.com/office/powerpoint/2010/main" val="38297948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266242" name="Picture 1" descr="prison-fellowshi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94000" y="1341438"/>
            <a:ext cx="63500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43" name="Picture 2" descr="Broken-Relationship.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4284663" cy="320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44" name="Picture 3" descr="doubt.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11188" y="3716338"/>
            <a:ext cx="3979862" cy="298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45" name="Picture 4" descr="broken_heart.jpg_320_320_0_9223372036854775000_0_1_0.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089525" y="3949700"/>
            <a:ext cx="4064000" cy="290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46" name="Picture 5" descr="broken_heart_by_starry_eyedkid.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04025" y="-7938"/>
            <a:ext cx="2473325" cy="2276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1219" name="Rectangle 3"/>
          <p:cNvSpPr>
            <a:spLocks noGrp="1" noChangeArrowheads="1"/>
          </p:cNvSpPr>
          <p:nvPr>
            <p:ph type="title" idx="4294967295"/>
          </p:nvPr>
        </p:nvSpPr>
        <p:spPr>
          <a:xfrm>
            <a:off x="685800" y="260350"/>
            <a:ext cx="7772400" cy="1143000"/>
          </a:xfrm>
          <a:effectLst>
            <a:outerShdw blurRad="50800" dist="38100" dir="2700000">
              <a:srgbClr val="000000">
                <a:alpha val="43000"/>
              </a:srgbClr>
            </a:outerShdw>
          </a:effectLst>
        </p:spPr>
        <p:txBody>
          <a:bodyPr/>
          <a:lstStyle/>
          <a:p>
            <a:pPr>
              <a:defRPr/>
            </a:pPr>
            <a:r>
              <a:rPr lang="en-US" sz="5400" dirty="0">
                <a:solidFill>
                  <a:schemeClr val="tx1"/>
                </a:solidFill>
                <a:latin typeface="Arial"/>
                <a:cs typeface="Arial"/>
              </a:rPr>
              <a:t>Other Relationships</a:t>
            </a:r>
          </a:p>
        </p:txBody>
      </p:sp>
    </p:spTree>
    <p:extLst>
      <p:ext uri="{BB962C8B-B14F-4D97-AF65-F5344CB8AC3E}">
        <p14:creationId xmlns:p14="http://schemas.microsoft.com/office/powerpoint/2010/main" val="2662551032"/>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289"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68290" name="Rectangle 3"/>
          <p:cNvSpPr>
            <a:spLocks noGrp="1" noChangeArrowheads="1"/>
          </p:cNvSpPr>
          <p:nvPr>
            <p:ph type="title" idx="4294967295"/>
          </p:nvPr>
        </p:nvSpPr>
        <p:spPr/>
        <p:txBody>
          <a:bodyPr/>
          <a:lstStyle/>
          <a:p>
            <a:r>
              <a:rPr lang="en-US">
                <a:solidFill>
                  <a:schemeClr val="bg2"/>
                </a:solidFill>
                <a:latin typeface="Times New Roman" charset="0"/>
                <a:ea typeface="ＭＳ Ｐゴシック" charset="0"/>
              </a:rPr>
              <a:t>Black</a:t>
            </a:r>
            <a:endParaRPr lang="en-US">
              <a:latin typeface="Times New Roman" charset="0"/>
              <a:ea typeface="ＭＳ Ｐゴシック" charset="0"/>
            </a:endParaRPr>
          </a:p>
        </p:txBody>
      </p:sp>
    </p:spTree>
    <p:extLst>
      <p:ext uri="{BB962C8B-B14F-4D97-AF65-F5344CB8AC3E}">
        <p14:creationId xmlns:p14="http://schemas.microsoft.com/office/powerpoint/2010/main" val="1650567100"/>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WordArt 4"/>
          <p:cNvSpPr>
            <a:spLocks noChangeArrowheads="1" noChangeShapeType="1" noTextEdit="1"/>
          </p:cNvSpPr>
          <p:nvPr/>
        </p:nvSpPr>
        <p:spPr bwMode="auto">
          <a:xfrm>
            <a:off x="0" y="1196975"/>
            <a:ext cx="5867400" cy="2514600"/>
          </a:xfrm>
          <a:prstGeom prst="rect">
            <a:avLst/>
          </a:prstGeom>
        </p:spPr>
        <p:txBody>
          <a:bodyPr wrap="none" fromWordArt="1">
            <a:prstTxWarp prst="textDoubleWave1">
              <a:avLst>
                <a:gd name="adj1" fmla="val 6500"/>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31550">
                  <a:solidFill>
                    <a:srgbClr val="000000"/>
                  </a:solidFill>
                  <a:round/>
                  <a:headEnd/>
                  <a:tailEnd/>
                </a:ln>
                <a:solidFill>
                  <a:srgbClr val="EDEDEF"/>
                </a:solidFill>
                <a:effectLst>
                  <a:outerShdw blurRad="50800" dist="40000" dir="5400000" algn="tl" rotWithShape="0">
                    <a:srgbClr val="000000">
                      <a:alpha val="32999"/>
                    </a:srgbClr>
                  </a:outerShdw>
                </a:effectLst>
                <a:uLnTx/>
                <a:uFillTx/>
                <a:latin typeface="Impact"/>
                <a:ea typeface="Impact"/>
                <a:cs typeface="Impact"/>
              </a:rPr>
              <a:t>The Value of</a:t>
            </a:r>
          </a:p>
        </p:txBody>
      </p:sp>
      <p:sp>
        <p:nvSpPr>
          <p:cNvPr id="3" name="Rectangle 2"/>
          <p:cNvSpPr/>
          <p:nvPr/>
        </p:nvSpPr>
        <p:spPr>
          <a:xfrm>
            <a:off x="2771800" y="1517585"/>
            <a:ext cx="5184576" cy="6447919"/>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1300" b="1" i="0" u="none" strike="noStrike" kern="1200" cap="none" spc="0" normalizeH="0" baseline="0" noProof="0" dirty="0">
                <a:ln w="12700">
                  <a:solidFill>
                    <a:srgbClr val="FFCC66">
                      <a:satMod val="155000"/>
                    </a:srgbClr>
                  </a:solidFill>
                  <a:prstDash val="solid"/>
                </a:ln>
                <a:solidFill>
                  <a:srgbClr val="008000"/>
                </a:solidFill>
                <a:effectLst>
                  <a:outerShdw blurRad="41275" dist="20320" dir="1800000" algn="tl" rotWithShape="0">
                    <a:srgbClr val="000000">
                      <a:alpha val="40000"/>
                    </a:srgbClr>
                  </a:outerShdw>
                </a:effectLst>
                <a:uLnTx/>
                <a:uFillTx/>
                <a:latin typeface="Arial" charset="0"/>
                <a:ea typeface="ＭＳ Ｐゴシック" charset="0"/>
              </a:rPr>
              <a:t>1</a:t>
            </a:r>
          </a:p>
        </p:txBody>
      </p:sp>
      <p:sp>
        <p:nvSpPr>
          <p:cNvPr id="270339" name="Rectangle 3"/>
          <p:cNvSpPr>
            <a:spLocks noGrp="1" noChangeArrowheads="1"/>
          </p:cNvSpPr>
          <p:nvPr>
            <p:ph type="title" idx="4294967295"/>
          </p:nvPr>
        </p:nvSpPr>
        <p:spPr>
          <a:xfrm>
            <a:off x="685800" y="-26988"/>
            <a:ext cx="7772400" cy="1143001"/>
          </a:xfrm>
        </p:spPr>
        <p:txBody>
          <a:bodyPr/>
          <a:lstStyle/>
          <a:p>
            <a:r>
              <a:rPr lang="en-US" sz="7200" b="1">
                <a:solidFill>
                  <a:schemeClr val="tx1"/>
                </a:solidFill>
                <a:latin typeface="Arial" charset="0"/>
                <a:ea typeface="ＭＳ Ｐゴシック" charset="0"/>
                <a:cs typeface="Arial" charset="0"/>
              </a:rPr>
              <a:t>Matthew 18</a:t>
            </a:r>
            <a:endParaRPr lang="en-US" sz="4000" b="1">
              <a:latin typeface="Arial" charset="0"/>
              <a:ea typeface="ＭＳ Ｐゴシック" charset="0"/>
              <a:cs typeface="Arial" charset="0"/>
            </a:endParaRPr>
          </a:p>
        </p:txBody>
      </p:sp>
      <p:sp>
        <p:nvSpPr>
          <p:cNvPr id="270340" name="WordArt 5"/>
          <p:cNvSpPr>
            <a:spLocks noChangeArrowheads="1" noChangeShapeType="1" noTextEdit="1"/>
          </p:cNvSpPr>
          <p:nvPr/>
        </p:nvSpPr>
        <p:spPr bwMode="auto">
          <a:xfrm>
            <a:off x="6192838" y="1125538"/>
            <a:ext cx="2700337" cy="2590800"/>
          </a:xfrm>
          <a:prstGeom prst="rect">
            <a:avLst/>
          </a:prstGeom>
        </p:spPr>
        <p:txBody>
          <a:bodyPr wrap="none" fromWordArt="1">
            <a:prstTxWarp prst="textCascadeUp">
              <a:avLst>
                <a:gd name="adj" fmla="val 44444"/>
              </a:avLst>
            </a:prstTxWarp>
            <a:scene3d>
              <a:camera prst="legacyPerspectiveFront">
                <a:rot lat="20519982" lon="1080000" rev="0"/>
              </a:camera>
              <a:lightRig rig="legacyHarsh2" dir="b"/>
            </a:scene3d>
            <a:sp3d extrusionH="430200" prstMaterial="legacyMatte">
              <a:extrusionClr>
                <a:srgbClr val="FF6600"/>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1">
                  <a:gsLst>
                    <a:gs pos="0">
                      <a:srgbClr val="FFE701"/>
                    </a:gs>
                    <a:gs pos="100000">
                      <a:srgbClr val="FE3E02"/>
                    </a:gs>
                  </a:gsLst>
                  <a:lin ang="5400000" scaled="1"/>
                </a:gradFill>
                <a:effectLst/>
                <a:uLnTx/>
                <a:uFillTx/>
                <a:latin typeface="Impact"/>
                <a:ea typeface="Impact"/>
                <a:cs typeface="Impact"/>
              </a:rPr>
              <a:t>One</a:t>
            </a:r>
          </a:p>
        </p:txBody>
      </p:sp>
      <p:sp>
        <p:nvSpPr>
          <p:cNvPr id="2" name="TextBox 1"/>
          <p:cNvSpPr txBox="1"/>
          <p:nvPr/>
        </p:nvSpPr>
        <p:spPr>
          <a:xfrm>
            <a:off x="107950" y="4292600"/>
            <a:ext cx="2160588" cy="1939925"/>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1 </a:t>
            </a:r>
            <a:b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b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Child (1-9)</a:t>
            </a:r>
          </a:p>
        </p:txBody>
      </p:sp>
      <p:sp>
        <p:nvSpPr>
          <p:cNvPr id="6" name="TextBox 5"/>
          <p:cNvSpPr txBox="1"/>
          <p:nvPr/>
        </p:nvSpPr>
        <p:spPr>
          <a:xfrm>
            <a:off x="2339975" y="4292600"/>
            <a:ext cx="2160588" cy="1939925"/>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1 </a:t>
            </a:r>
            <a:b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b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Sheep</a:t>
            </a:r>
            <a:b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b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(10-14)</a:t>
            </a:r>
          </a:p>
        </p:txBody>
      </p:sp>
      <p:sp>
        <p:nvSpPr>
          <p:cNvPr id="7" name="TextBox 6"/>
          <p:cNvSpPr txBox="1"/>
          <p:nvPr/>
        </p:nvSpPr>
        <p:spPr>
          <a:xfrm>
            <a:off x="4572000" y="4292600"/>
            <a:ext cx="2160588" cy="1939925"/>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1 </a:t>
            </a:r>
            <a:b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b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Sinner</a:t>
            </a:r>
            <a:b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b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(15-20)</a:t>
            </a:r>
          </a:p>
        </p:txBody>
      </p:sp>
      <p:sp>
        <p:nvSpPr>
          <p:cNvPr id="8" name="TextBox 7"/>
          <p:cNvSpPr txBox="1"/>
          <p:nvPr/>
        </p:nvSpPr>
        <p:spPr>
          <a:xfrm>
            <a:off x="6804025" y="4292600"/>
            <a:ext cx="2160588" cy="1939925"/>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1 </a:t>
            </a:r>
            <a:b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b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Debtor</a:t>
            </a:r>
            <a:b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b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(21-35)</a:t>
            </a:r>
          </a:p>
        </p:txBody>
      </p:sp>
    </p:spTree>
    <p:extLst>
      <p:ext uri="{BB962C8B-B14F-4D97-AF65-F5344CB8AC3E}">
        <p14:creationId xmlns:p14="http://schemas.microsoft.com/office/powerpoint/2010/main" val="379787068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with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nodeType="with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nodeType="with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 calcmode="lin" valueType="num">
                                      <p:cBhvr>
                                        <p:cTn id="34" dur="500" fill="hold"/>
                                        <p:tgtEl>
                                          <p:spTgt spid="3"/>
                                        </p:tgtEl>
                                        <p:attrNameLst>
                                          <p:attrName>style.rotation</p:attrName>
                                        </p:attrNameLst>
                                      </p:cBhvr>
                                      <p:tavLst>
                                        <p:tav tm="0">
                                          <p:val>
                                            <p:fltVal val="360"/>
                                          </p:val>
                                        </p:tav>
                                        <p:tav tm="100000">
                                          <p:val>
                                            <p:fltVal val="0"/>
                                          </p:val>
                                        </p:tav>
                                      </p:tavLst>
                                    </p:anim>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6" name="AutoShape 1068"/>
          <p:cNvSpPr>
            <a:spLocks noChangeArrowheads="1"/>
          </p:cNvSpPr>
          <p:nvPr/>
        </p:nvSpPr>
        <p:spPr bwMode="auto">
          <a:xfrm>
            <a:off x="0" y="3962400"/>
            <a:ext cx="6746874" cy="2895600"/>
          </a:xfrm>
          <a:prstGeom prst="rightArrowCallout">
            <a:avLst>
              <a:gd name="adj1" fmla="val 33430"/>
              <a:gd name="adj2" fmla="val 25000"/>
              <a:gd name="adj3" fmla="val 15261"/>
              <a:gd name="adj4" fmla="val 90802"/>
            </a:avLst>
          </a:prstGeom>
          <a:solidFill>
            <a:srgbClr val="80008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068034" name="Rectangle 1026"/>
          <p:cNvSpPr>
            <a:spLocks noGrp="1" noChangeArrowheads="1"/>
          </p:cNvSpPr>
          <p:nvPr>
            <p:ph type="title"/>
          </p:nvPr>
        </p:nvSpPr>
        <p:spPr>
          <a:xfrm>
            <a:off x="685800" y="76200"/>
            <a:ext cx="7772400" cy="533400"/>
          </a:xfrm>
          <a:effectLst>
            <a:outerShdw blurRad="63500" dist="155023" dir="12899521" algn="ctr" rotWithShape="0">
              <a:srgbClr val="07070B">
                <a:alpha val="74998"/>
              </a:srgbClr>
            </a:outerShdw>
          </a:effectLst>
        </p:spPr>
        <p:txBody>
          <a:bodyPr/>
          <a:lstStyle/>
          <a:p>
            <a:pPr eaLnBrk="1" hangingPunct="1">
              <a:defRPr/>
            </a:pPr>
            <a:r>
              <a:rPr kumimoji="0" lang="en-US" sz="3600" dirty="0">
                <a:latin typeface="Helvetica" charset="0"/>
                <a:ea typeface="ＭＳ Ｐゴシック" charset="0"/>
                <a:cs typeface="ＭＳ Ｐゴシック" charset="0"/>
              </a:rPr>
              <a:t>Matthew 18:15-20 </a:t>
            </a:r>
            <a:r>
              <a:rPr kumimoji="0" lang="en-US" sz="2400" dirty="0">
                <a:latin typeface="Helvetica" charset="0"/>
                <a:ea typeface="ＭＳ Ｐゴシック" charset="0"/>
                <a:cs typeface="ＭＳ Ｐゴシック" charset="0"/>
              </a:rPr>
              <a:t>(NIV 1984 ed.)</a:t>
            </a:r>
            <a:endParaRPr kumimoji="0" lang="en-US" dirty="0">
              <a:latin typeface="Helvetica" charset="0"/>
              <a:ea typeface="ＭＳ Ｐゴシック" charset="0"/>
              <a:cs typeface="ＭＳ Ｐゴシック" charset="0"/>
            </a:endParaRPr>
          </a:p>
        </p:txBody>
      </p:sp>
      <p:sp>
        <p:nvSpPr>
          <p:cNvPr id="1068074" name="AutoShape 1066"/>
          <p:cNvSpPr>
            <a:spLocks noChangeArrowheads="1"/>
          </p:cNvSpPr>
          <p:nvPr/>
        </p:nvSpPr>
        <p:spPr bwMode="auto">
          <a:xfrm>
            <a:off x="0" y="609600"/>
            <a:ext cx="6746874" cy="3276600"/>
          </a:xfrm>
          <a:prstGeom prst="rightArrowCallout">
            <a:avLst>
              <a:gd name="adj1" fmla="val 29931"/>
              <a:gd name="adj2" fmla="val 25000"/>
              <a:gd name="adj3" fmla="val 13586"/>
              <a:gd name="adj4" fmla="val 90803"/>
            </a:avLst>
          </a:prstGeom>
          <a:solidFill>
            <a:srgbClr val="00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068071" name="Rectangle 1063"/>
          <p:cNvSpPr>
            <a:spLocks noChangeArrowheads="1"/>
          </p:cNvSpPr>
          <p:nvPr/>
        </p:nvSpPr>
        <p:spPr bwMode="auto">
          <a:xfrm>
            <a:off x="82785" y="581750"/>
            <a:ext cx="6084168" cy="5943600"/>
          </a:xfrm>
          <a:prstGeom prst="rect">
            <a:avLst/>
          </a:prstGeom>
          <a:no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If your brother sins against you, go and show him his fault, </a:t>
            </a:r>
            <a:r>
              <a:rPr kumimoji="1" lang="en-US" sz="2000" b="1" i="0" u="none" strike="noStrike" kern="1200" cap="none" spc="0" normalizeH="0" baseline="0" noProof="0" dirty="0">
                <a:ln>
                  <a:noFill/>
                </a:ln>
                <a:solidFill>
                  <a:srgbClr val="FFFF43"/>
                </a:solidFill>
                <a:effectLst>
                  <a:outerShdw blurRad="50800" dist="38100" dir="2700000" algn="tl" rotWithShape="0">
                    <a:srgbClr val="000000">
                      <a:alpha val="43000"/>
                    </a:srgbClr>
                  </a:outerShdw>
                </a:effectLst>
                <a:uLnTx/>
                <a:uFillTx/>
                <a:latin typeface="Arial"/>
                <a:ea typeface="ＭＳ Ｐゴシック" charset="0"/>
                <a:cs typeface="Arial"/>
              </a:rPr>
              <a:t>just between the two</a:t>
            </a:r>
            <a:r>
              <a:rPr kumimoji="1" lang="en-US" sz="2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 of you.  If he listens to you, you have won your brother over.  </a:t>
            </a:r>
            <a:r>
              <a:rPr kumimoji="1" lang="en-US" sz="2000" b="1" i="0" u="none" strike="noStrike" kern="1200" cap="none" spc="0" normalizeH="0" baseline="3000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16</a:t>
            </a:r>
            <a:r>
              <a:rPr kumimoji="1" lang="en-US" sz="2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But if he will not listen, </a:t>
            </a:r>
            <a:r>
              <a:rPr kumimoji="1" lang="en-US" sz="2000" b="1" i="0" u="none" strike="noStrike" kern="1200" cap="none" spc="0" normalizeH="0" baseline="0" noProof="0" dirty="0">
                <a:ln>
                  <a:noFill/>
                </a:ln>
                <a:solidFill>
                  <a:srgbClr val="FFFF43"/>
                </a:solidFill>
                <a:effectLst>
                  <a:outerShdw blurRad="50800" dist="38100" dir="2700000" algn="tl" rotWithShape="0">
                    <a:srgbClr val="000000">
                      <a:alpha val="43000"/>
                    </a:srgbClr>
                  </a:outerShdw>
                </a:effectLst>
                <a:uLnTx/>
                <a:uFillTx/>
                <a:latin typeface="Arial"/>
                <a:ea typeface="ＭＳ Ｐゴシック" charset="0"/>
                <a:cs typeface="Arial"/>
              </a:rPr>
              <a:t>take one or two others</a:t>
            </a:r>
            <a:r>
              <a:rPr kumimoji="1" lang="en-US" sz="2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 along, so that </a:t>
            </a:r>
            <a:r>
              <a:rPr kumimoji="1" lang="fr-FR" sz="2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a:t>
            </a:r>
            <a:r>
              <a:rPr kumimoji="1" lang="en-US" sz="2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every matter may be established by the testimony of two or three witnesses.</a:t>
            </a:r>
            <a:r>
              <a:rPr kumimoji="1" lang="fr-FR" sz="2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a:t>
            </a:r>
            <a:r>
              <a:rPr kumimoji="1" lang="en-US" sz="2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  </a:t>
            </a:r>
            <a:r>
              <a:rPr kumimoji="1" lang="en-US" sz="2000" b="1" i="0" u="none" strike="noStrike" kern="1200" cap="none" spc="0" normalizeH="0" baseline="3000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17</a:t>
            </a:r>
            <a:r>
              <a:rPr kumimoji="1" lang="en-US" sz="2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If he refuses to listen to them, </a:t>
            </a:r>
            <a:r>
              <a:rPr kumimoji="1" lang="en-US" sz="2000" b="1" i="0" u="none" strike="noStrike" kern="1200" cap="none" spc="0" normalizeH="0" baseline="0" noProof="0" dirty="0">
                <a:ln>
                  <a:noFill/>
                </a:ln>
                <a:solidFill>
                  <a:srgbClr val="FFFF43"/>
                </a:solidFill>
                <a:effectLst>
                  <a:outerShdw blurRad="50800" dist="38100" dir="2700000" algn="tl" rotWithShape="0">
                    <a:srgbClr val="000000">
                      <a:alpha val="43000"/>
                    </a:srgbClr>
                  </a:outerShdw>
                </a:effectLst>
                <a:uLnTx/>
                <a:uFillTx/>
                <a:latin typeface="Arial"/>
                <a:ea typeface="ＭＳ Ｐゴシック" charset="0"/>
                <a:cs typeface="Arial"/>
              </a:rPr>
              <a:t>tell it to the church</a:t>
            </a:r>
            <a:r>
              <a:rPr kumimoji="1" lang="en-US" sz="2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 and if he refuses to listen even to the church, treat him as you would a </a:t>
            </a:r>
            <a:r>
              <a:rPr kumimoji="1" lang="en-US" sz="2000" b="1" i="0" u="none" strike="noStrike" kern="1200" cap="none" spc="0" normalizeH="0" baseline="0" noProof="0" dirty="0">
                <a:ln>
                  <a:noFill/>
                </a:ln>
                <a:solidFill>
                  <a:srgbClr val="FFFF43"/>
                </a:solidFill>
                <a:effectLst>
                  <a:outerShdw blurRad="50800" dist="38100" dir="2700000" algn="tl" rotWithShape="0">
                    <a:srgbClr val="000000">
                      <a:alpha val="43000"/>
                    </a:srgbClr>
                  </a:outerShdw>
                </a:effectLst>
                <a:uLnTx/>
                <a:uFillTx/>
                <a:latin typeface="Arial"/>
                <a:ea typeface="ＭＳ Ｐゴシック" charset="0"/>
                <a:cs typeface="Arial"/>
              </a:rPr>
              <a:t>pagan or a tax collector</a:t>
            </a:r>
            <a:r>
              <a:rPr kumimoji="1" lang="en-US" sz="2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  </a:t>
            </a:r>
          </a:p>
          <a:p>
            <a:pPr marL="0" marR="0" lvl="0" indent="0" algn="l" defTabSz="914400" rtl="0" eaLnBrk="1" fontAlgn="base" latinLnBrk="0" hangingPunct="1">
              <a:lnSpc>
                <a:spcPct val="100000"/>
              </a:lnSpc>
              <a:spcBef>
                <a:spcPct val="0"/>
              </a:spcBef>
              <a:spcAft>
                <a:spcPct val="0"/>
              </a:spcAft>
              <a:buClrTx/>
              <a:buSzTx/>
              <a:buFontTx/>
              <a:buNone/>
              <a:tabLst/>
              <a:defRPr/>
            </a:pPr>
            <a:br>
              <a:rPr kumimoji="1" lang="en-US" sz="2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r>
              <a:rPr kumimoji="1" lang="en-US" sz="2000" b="1" i="0" u="none" strike="noStrike" kern="1200" cap="none" spc="0" normalizeH="0" baseline="3000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18</a:t>
            </a:r>
            <a:r>
              <a:rPr kumimoji="1" lang="en-US" sz="2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I tell you the truth, whatever you bind on earth will be bound in heaven, and whatever you loose on earth will be loosed in heaven.  </a:t>
            </a:r>
            <a:r>
              <a:rPr kumimoji="1" lang="en-US" sz="2000" b="1" i="0" u="none" strike="noStrike" kern="1200" cap="none" spc="0" normalizeH="0" baseline="3000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19</a:t>
            </a:r>
            <a:r>
              <a:rPr kumimoji="1" lang="en-US" sz="2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Again, I tell you that if two of you on earth agree about anything you ask for, it will be done for you by my Father in heaven.  </a:t>
            </a:r>
            <a:r>
              <a:rPr kumimoji="1" lang="en-US" sz="2000" b="1" i="0" u="none" strike="noStrike" kern="1200" cap="none" spc="0" normalizeH="0" baseline="3000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20</a:t>
            </a:r>
            <a:r>
              <a:rPr kumimoji="1" lang="en-US" sz="2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For where two or three come together in my name, there am I with them.</a:t>
            </a:r>
          </a:p>
        </p:txBody>
      </p:sp>
      <p:sp>
        <p:nvSpPr>
          <p:cNvPr id="1068075" name="AutoShape 1067"/>
          <p:cNvSpPr>
            <a:spLocks noChangeArrowheads="1"/>
          </p:cNvSpPr>
          <p:nvPr/>
        </p:nvSpPr>
        <p:spPr bwMode="auto">
          <a:xfrm>
            <a:off x="6300192" y="914400"/>
            <a:ext cx="2843808" cy="2971800"/>
          </a:xfrm>
          <a:prstGeom prst="verticalScroll">
            <a:avLst>
              <a:gd name="adj" fmla="val 12500"/>
            </a:avLst>
          </a:prstGeom>
          <a:solidFill>
            <a:srgbClr val="000000"/>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068072" name="Rectangle 1064"/>
          <p:cNvSpPr>
            <a:spLocks noChangeArrowheads="1"/>
          </p:cNvSpPr>
          <p:nvPr/>
        </p:nvSpPr>
        <p:spPr bwMode="auto">
          <a:xfrm>
            <a:off x="6521896" y="1371600"/>
            <a:ext cx="2514600" cy="2438400"/>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Helvetica" charset="0"/>
                <a:ea typeface="ＭＳ Ｐゴシック" charset="0"/>
              </a:rPr>
              <a:t>How</a:t>
            </a: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ＭＳ Ｐゴシック" charset="0"/>
              </a:rPr>
              <a:t> to Restore</a:t>
            </a:r>
            <a:b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ＭＳ Ｐゴシック" charset="0"/>
              </a:rPr>
            </a:b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ＭＳ Ｐゴシック" charset="0"/>
              </a:rPr>
              <a:t>15-17</a:t>
            </a:r>
            <a:endPar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ＭＳ Ｐゴシック" charset="0"/>
            </a:endParaRPr>
          </a:p>
        </p:txBody>
      </p:sp>
      <p:sp>
        <p:nvSpPr>
          <p:cNvPr id="1068077" name="AutoShape 1069"/>
          <p:cNvSpPr>
            <a:spLocks noChangeArrowheads="1"/>
          </p:cNvSpPr>
          <p:nvPr/>
        </p:nvSpPr>
        <p:spPr bwMode="auto">
          <a:xfrm>
            <a:off x="6300192" y="3962400"/>
            <a:ext cx="2843808" cy="2819400"/>
          </a:xfrm>
          <a:prstGeom prst="verticalScroll">
            <a:avLst>
              <a:gd name="adj" fmla="val 12500"/>
            </a:avLst>
          </a:prstGeom>
          <a:solidFill>
            <a:srgbClr val="800080"/>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068078" name="Rectangle 1070"/>
          <p:cNvSpPr>
            <a:spLocks noChangeArrowheads="1"/>
          </p:cNvSpPr>
          <p:nvPr/>
        </p:nvSpPr>
        <p:spPr bwMode="auto">
          <a:xfrm>
            <a:off x="6521896" y="4191000"/>
            <a:ext cx="2514600" cy="2438400"/>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Helvetica" charset="0"/>
                <a:ea typeface="ＭＳ Ｐゴシック" charset="0"/>
              </a:rPr>
              <a:t>Why</a:t>
            </a: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ＭＳ Ｐゴシック" charset="0"/>
              </a:rPr>
              <a:t> to Restore</a:t>
            </a:r>
            <a:b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ＭＳ Ｐゴシック" charset="0"/>
              </a:rPr>
            </a:b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ＭＳ Ｐゴシック" charset="0"/>
              </a:rPr>
              <a:t>18-20</a:t>
            </a:r>
            <a:endPar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ＭＳ Ｐゴシック"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680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068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8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6" grpId="0" animBg="1"/>
      <p:bldP spid="1068074" grpId="0" animBg="1"/>
      <p:bldP spid="1068075" grpId="0" animBg="1"/>
      <p:bldP spid="1068072" grpId="0" build="p" autoUpdateAnimBg="0"/>
      <p:bldP spid="1068077" grpId="0" animBg="1"/>
      <p:bldP spid="106807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74434"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charset="0"/>
                <a:ea typeface="ＭＳ Ｐゴシック" charset="0"/>
              </a:rPr>
              <a:t>The Point of Verses 15-17</a:t>
            </a:r>
            <a:endParaRPr lang="en-US">
              <a:latin typeface="Times New Roman" charset="0"/>
              <a:ea typeface="ＭＳ Ｐゴシック" charset="0"/>
            </a:endParaRPr>
          </a:p>
        </p:txBody>
      </p:sp>
      <p:pic>
        <p:nvPicPr>
          <p:cNvPr id="274435" name="Picture 1" descr="reconciliati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957388"/>
            <a:ext cx="5478463" cy="490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4436" name="Text Box 3"/>
          <p:cNvSpPr txBox="1">
            <a:spLocks noChangeArrowheads="1"/>
          </p:cNvSpPr>
          <p:nvPr/>
        </p:nvSpPr>
        <p:spPr bwMode="auto">
          <a:xfrm>
            <a:off x="4427538" y="163513"/>
            <a:ext cx="4500562"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 typeface="Arial" charset="0"/>
              <a:buNone/>
              <a:tabLst/>
              <a:defRPr/>
            </a:pPr>
            <a:r>
              <a:rPr kumimoji="0" lang="en-US" sz="4800" b="1" i="0" u="none" strike="noStrike" kern="1200" cap="none" spc="0" normalizeH="0" baseline="0" noProof="0" dirty="0">
                <a:ln>
                  <a:noFill/>
                </a:ln>
                <a:solidFill>
                  <a:srgbClr val="000000"/>
                </a:solidFill>
                <a:effectLst/>
                <a:uLnTx/>
                <a:uFillTx/>
                <a:latin typeface="Arial" charset="0"/>
                <a:ea typeface="ＭＳ Ｐゴシック" charset="0"/>
              </a:rPr>
              <a:t>I.  K</a:t>
            </a:r>
            <a:r>
              <a:rPr kumimoji="0" lang="en-US" altLang="ja-JP" sz="4800" b="1" i="0" u="none" strike="noStrike" kern="1200" cap="none" spc="0" normalizeH="0" baseline="0" noProof="0" dirty="0">
                <a:ln>
                  <a:noFill/>
                </a:ln>
                <a:solidFill>
                  <a:srgbClr val="000000"/>
                </a:solidFill>
                <a:effectLst/>
                <a:uLnTx/>
                <a:uFillTx/>
                <a:latin typeface="Arial" charset="0"/>
                <a:ea typeface="ＭＳ Ｐゴシック" charset="0"/>
              </a:rPr>
              <a:t>eep the matter as </a:t>
            </a:r>
            <a:r>
              <a:rPr kumimoji="0" lang="en-US" altLang="ja-JP" sz="4800" b="1" i="0" u="sng" strike="noStrike" kern="1200" cap="none" spc="0" normalizeH="0" baseline="0" noProof="0" dirty="0">
                <a:ln>
                  <a:noFill/>
                </a:ln>
                <a:solidFill>
                  <a:srgbClr val="146225"/>
                </a:solidFill>
                <a:effectLst/>
                <a:uLnTx/>
                <a:uFillTx/>
                <a:latin typeface="Arial" charset="0"/>
                <a:ea typeface="ＭＳ Ｐゴシック" charset="0"/>
              </a:rPr>
              <a:t>private</a:t>
            </a:r>
            <a:r>
              <a:rPr kumimoji="0" lang="en-US" altLang="ja-JP" sz="4800" b="1" i="0" u="none" strike="noStrike" kern="1200" cap="none" spc="0" normalizeH="0" baseline="0" noProof="0" dirty="0">
                <a:ln>
                  <a:noFill/>
                </a:ln>
                <a:solidFill>
                  <a:srgbClr val="000000"/>
                </a:solidFill>
                <a:effectLst/>
                <a:uLnTx/>
                <a:uFillTx/>
                <a:latin typeface="Arial" charset="0"/>
                <a:ea typeface="ＭＳ Ｐゴシック" charset="0"/>
              </a:rPr>
              <a:t> as possible </a:t>
            </a:r>
            <a:br>
              <a:rPr kumimoji="0" lang="en-US" altLang="ja-JP" sz="48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altLang="ja-JP" sz="4800" b="1" i="0" u="none" strike="noStrike" kern="1200" cap="none" spc="0" normalizeH="0" baseline="0" noProof="0" dirty="0">
                <a:ln>
                  <a:noFill/>
                </a:ln>
                <a:solidFill>
                  <a:srgbClr val="000000"/>
                </a:solidFill>
                <a:effectLst/>
                <a:uLnTx/>
                <a:uFillTx/>
                <a:latin typeface="Arial" charset="0"/>
                <a:ea typeface="ＭＳ Ｐゴシック" charset="0"/>
              </a:rPr>
              <a:t>(15-17).</a:t>
            </a:r>
            <a:r>
              <a:rPr kumimoji="0" lang="en-US" altLang="ja-JP" sz="4000" b="1" i="0" u="none" strike="noStrike" kern="1200" cap="none" spc="0" normalizeH="0" baseline="0" noProof="0" dirty="0">
                <a:ln>
                  <a:noFill/>
                </a:ln>
                <a:solidFill>
                  <a:srgbClr val="000000"/>
                </a:solidFill>
                <a:effectLst/>
                <a:uLnTx/>
                <a:uFillTx/>
                <a:latin typeface="Times New Roman" charset="0"/>
                <a:ea typeface="ＭＳ Ｐゴシック" charset="0"/>
              </a:rPr>
              <a:t> </a:t>
            </a:r>
            <a:endParaRPr kumimoji="0" lang="en-US" sz="4000" b="1"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50909115"/>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69" name="Picture 2" descr="Crossroads"/>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1"/>
            <a:ext cx="9144000" cy="6858000"/>
          </a:xfrm>
        </p:spPr>
      </p:pic>
      <p:sp>
        <p:nvSpPr>
          <p:cNvPr id="929795" name="Rectangle 3"/>
          <p:cNvSpPr>
            <a:spLocks noGrp="1" noChangeArrowheads="1"/>
          </p:cNvSpPr>
          <p:nvPr>
            <p:ph type="title"/>
          </p:nvPr>
        </p:nvSpPr>
        <p:spPr>
          <a:xfrm>
            <a:off x="-36066" y="6005513"/>
            <a:ext cx="9216578" cy="952500"/>
          </a:xfrm>
          <a:solidFill>
            <a:schemeClr val="bg1"/>
          </a:solidFill>
          <a:effectLst>
            <a:outerShdw blurRad="63500" dist="137372" dir="2021404" algn="ctr" rotWithShape="0">
              <a:schemeClr val="bg1">
                <a:alpha val="50000"/>
              </a:schemeClr>
            </a:outerShdw>
          </a:effectLst>
        </p:spPr>
        <p:txBody>
          <a:bodyPr/>
          <a:lstStyle/>
          <a:p>
            <a:pPr eaLnBrk="1" hangingPunct="1">
              <a:defRPr/>
            </a:pPr>
            <a:r>
              <a:rPr lang="en-US" sz="4800" b="1" dirty="0">
                <a:solidFill>
                  <a:schemeClr val="tx1"/>
                </a:solidFill>
                <a:latin typeface="Arial" charset="0"/>
                <a:ea typeface="ＭＳ Ｐゴシック" charset="0"/>
              </a:rPr>
              <a:t>The Crossroads (1981-83)</a:t>
            </a:r>
          </a:p>
        </p:txBody>
      </p:sp>
    </p:spTree>
    <p:extLst>
      <p:ext uri="{BB962C8B-B14F-4D97-AF65-F5344CB8AC3E}">
        <p14:creationId xmlns:p14="http://schemas.microsoft.com/office/powerpoint/2010/main" val="1994703513"/>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ctrTitle"/>
          </p:nvPr>
        </p:nvSpPr>
        <p:spPr>
          <a:xfrm>
            <a:off x="609600" y="381000"/>
            <a:ext cx="5867400" cy="1066800"/>
          </a:xfrm>
          <a:effectLst>
            <a:outerShdw blurRad="25400" dist="38099" dir="2700000" algn="ctr" rotWithShape="0">
              <a:srgbClr val="FFFFFF">
                <a:alpha val="99962"/>
              </a:srgbClr>
            </a:outerShdw>
          </a:effectLst>
        </p:spPr>
        <p:txBody>
          <a:bodyPr/>
          <a:lstStyle/>
          <a:p>
            <a:pPr algn="l" eaLnBrk="1" hangingPunct="1">
              <a:defRPr/>
            </a:pPr>
            <a:r>
              <a:rPr lang="en-US" sz="6600" b="1">
                <a:latin typeface="Verdana" charset="0"/>
                <a:ea typeface="Osaka" charset="0"/>
                <a:cs typeface="Osaka" charset="0"/>
              </a:rPr>
              <a:t>Our Goal:</a:t>
            </a:r>
            <a:endParaRPr lang="en-US">
              <a:latin typeface="Verdana" charset="0"/>
              <a:ea typeface="Osaka" charset="0"/>
              <a:cs typeface="Osaka" charset="0"/>
            </a:endParaRPr>
          </a:p>
        </p:txBody>
      </p:sp>
      <p:sp>
        <p:nvSpPr>
          <p:cNvPr id="1070084" name="WordArt 4"/>
          <p:cNvSpPr>
            <a:spLocks noChangeArrowheads="1" noChangeShapeType="1" noTextEdit="1"/>
          </p:cNvSpPr>
          <p:nvPr/>
        </p:nvSpPr>
        <p:spPr bwMode="auto">
          <a:xfrm>
            <a:off x="990600" y="1219200"/>
            <a:ext cx="7772400" cy="4572000"/>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CC99FF"/>
                  </a:solidFill>
                  <a:round/>
                  <a:headEnd/>
                  <a:tailEnd/>
                </a:ln>
                <a:solidFill>
                  <a:srgbClr val="FFFFFF"/>
                </a:solidFill>
                <a:effectLst>
                  <a:outerShdw blurRad="63500" dist="53882" dir="2700000" algn="ctr" rotWithShape="0">
                    <a:srgbClr val="9999FF"/>
                  </a:outerShdw>
                </a:effectLst>
                <a:uLnTx/>
                <a:uFillTx/>
                <a:latin typeface="Impact"/>
                <a:ea typeface="Impact"/>
                <a:cs typeface="Impact"/>
              </a:rPr>
              <a:t>Restoration!</a:t>
            </a:r>
          </a:p>
        </p:txBody>
      </p:sp>
      <p:sp>
        <p:nvSpPr>
          <p:cNvPr id="1070085" name="Rectangle 5"/>
          <p:cNvSpPr>
            <a:spLocks noChangeArrowheads="1"/>
          </p:cNvSpPr>
          <p:nvPr/>
        </p:nvSpPr>
        <p:spPr bwMode="auto">
          <a:xfrm>
            <a:off x="533400" y="304800"/>
            <a:ext cx="5867400" cy="1066800"/>
          </a:xfrm>
          <a:prstGeom prst="rect">
            <a:avLst/>
          </a:prstGeom>
          <a:noFill/>
          <a:ln>
            <a:noFill/>
          </a:ln>
          <a:effectLst>
            <a:outerShdw blurRad="25400" dist="38099" dir="2700000" algn="ctr" rotWithShape="0">
              <a:srgbClr val="FFFFFF">
                <a:alpha val="99962"/>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a:ln>
                  <a:noFill/>
                </a:ln>
                <a:solidFill>
                  <a:srgbClr val="1F0769"/>
                </a:solidFill>
                <a:effectLst/>
                <a:uLnTx/>
                <a:uFillTx/>
                <a:latin typeface="Verdana" charset="0"/>
                <a:ea typeface="Osaka" charset="0"/>
                <a:cs typeface="Osaka" charset="0"/>
              </a:rPr>
              <a:t>Our Goal:</a:t>
            </a:r>
            <a:endParaRPr kumimoji="0" lang="en-US" sz="4400" b="0" i="0" u="none" strike="noStrike" kern="1200" cap="none" spc="0" normalizeH="0" baseline="0" noProof="0">
              <a:ln>
                <a:noFill/>
              </a:ln>
              <a:solidFill>
                <a:srgbClr val="1F0769"/>
              </a:solidFill>
              <a:effectLst/>
              <a:uLnTx/>
              <a:uFillTx/>
              <a:latin typeface="Verdana" charset="0"/>
              <a:ea typeface="Osaka" charset="0"/>
              <a:cs typeface="Osaka" charset="0"/>
            </a:endParaRPr>
          </a:p>
        </p:txBody>
      </p:sp>
    </p:spTree>
    <p:extLst>
      <p:ext uri="{BB962C8B-B14F-4D97-AF65-F5344CB8AC3E}">
        <p14:creationId xmlns:p14="http://schemas.microsoft.com/office/powerpoint/2010/main" val="224997729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70084"/>
                                        </p:tgtEl>
                                        <p:attrNameLst>
                                          <p:attrName>style.visibility</p:attrName>
                                        </p:attrNameLst>
                                      </p:cBhvr>
                                      <p:to>
                                        <p:strVal val="visible"/>
                                      </p:to>
                                    </p:set>
                                    <p:animEffect transition="in" filter="fade">
                                      <p:cBhvr>
                                        <p:cTn id="7" dur="2000"/>
                                        <p:tgtEl>
                                          <p:spTgt spid="1070084"/>
                                        </p:tgtEl>
                                      </p:cBhvr>
                                    </p:animEffect>
                                    <p:anim calcmode="lin" valueType="num">
                                      <p:cBhvr>
                                        <p:cTn id="8" dur="2000" fill="hold"/>
                                        <p:tgtEl>
                                          <p:spTgt spid="1070084"/>
                                        </p:tgtEl>
                                        <p:attrNameLst>
                                          <p:attrName>style.rotation</p:attrName>
                                        </p:attrNameLst>
                                      </p:cBhvr>
                                      <p:tavLst>
                                        <p:tav tm="0">
                                          <p:val>
                                            <p:fltVal val="720"/>
                                          </p:val>
                                        </p:tav>
                                        <p:tav tm="100000">
                                          <p:val>
                                            <p:fltVal val="0"/>
                                          </p:val>
                                        </p:tav>
                                      </p:tavLst>
                                    </p:anim>
                                    <p:anim calcmode="lin" valueType="num">
                                      <p:cBhvr>
                                        <p:cTn id="9" dur="2000" fill="hold"/>
                                        <p:tgtEl>
                                          <p:spTgt spid="1070084"/>
                                        </p:tgtEl>
                                        <p:attrNameLst>
                                          <p:attrName>ppt_h</p:attrName>
                                        </p:attrNameLst>
                                      </p:cBhvr>
                                      <p:tavLst>
                                        <p:tav tm="0">
                                          <p:val>
                                            <p:fltVal val="0"/>
                                          </p:val>
                                        </p:tav>
                                        <p:tav tm="100000">
                                          <p:val>
                                            <p:strVal val="#ppt_h"/>
                                          </p:val>
                                        </p:tav>
                                      </p:tavLst>
                                    </p:anim>
                                    <p:anim calcmode="lin" valueType="num">
                                      <p:cBhvr>
                                        <p:cTn id="10" dur="2000" fill="hold"/>
                                        <p:tgtEl>
                                          <p:spTgt spid="10700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85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4445000" cy="332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853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b="13741"/>
          <a:stretch>
            <a:fillRect/>
          </a:stretch>
        </p:blipFill>
        <p:spPr bwMode="auto">
          <a:xfrm>
            <a:off x="3886200" y="3987800"/>
            <a:ext cx="4445000" cy="287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8532" name="Rectangle 4"/>
          <p:cNvSpPr>
            <a:spLocks noGrp="1" noChangeArrowheads="1"/>
          </p:cNvSpPr>
          <p:nvPr>
            <p:ph type="title"/>
          </p:nvPr>
        </p:nvSpPr>
        <p:spPr>
          <a:xfrm>
            <a:off x="1828800" y="0"/>
            <a:ext cx="7239000" cy="1524000"/>
          </a:xfrm>
          <a:solidFill>
            <a:schemeClr val="tx1"/>
          </a:solidFill>
        </p:spPr>
        <p:txBody>
          <a:bodyPr/>
          <a:lstStyle/>
          <a:p>
            <a:pPr algn="r" eaLnBrk="1" hangingPunct="1"/>
            <a:r>
              <a:rPr lang="en-US" b="1">
                <a:latin typeface="Arial" charset="0"/>
                <a:ea typeface="ＭＳ Ｐゴシック" charset="0"/>
              </a:rPr>
              <a:t>Restore People in Sin</a:t>
            </a:r>
            <a:endParaRPr lang="en-US" sz="3600">
              <a:latin typeface="Arial" charset="0"/>
              <a:ea typeface="ＭＳ Ｐゴシック" charset="0"/>
            </a:endParaRPr>
          </a:p>
        </p:txBody>
      </p:sp>
      <p:sp>
        <p:nvSpPr>
          <p:cNvPr id="278533" name="Rectangle 7"/>
          <p:cNvSpPr>
            <a:spLocks noChangeArrowheads="1"/>
          </p:cNvSpPr>
          <p:nvPr/>
        </p:nvSpPr>
        <p:spPr bwMode="auto">
          <a:xfrm>
            <a:off x="1752600" y="2971800"/>
            <a:ext cx="7391400" cy="19812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mr-IN"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Brothers, if someone is caught in a sin, you who are spiritual should restore him gently.</a:t>
            </a:r>
            <a:r>
              <a:rPr kumimoji="0" lang="mr-IN"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r" defTabSz="914400" rtl="0" eaLnBrk="1" fontAlgn="base" latinLnBrk="0" hangingPunct="1">
              <a:lnSpc>
                <a:spcPct val="90000"/>
              </a:lnSpc>
              <a:spcBef>
                <a:spcPct val="2000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Galatians 6:1</a:t>
            </a:r>
          </a:p>
        </p:txBody>
      </p:sp>
      <p:sp>
        <p:nvSpPr>
          <p:cNvPr id="278534" name="Rectangle 9"/>
          <p:cNvSpPr>
            <a:spLocks noChangeArrowheads="1"/>
          </p:cNvSpPr>
          <p:nvPr/>
        </p:nvSpPr>
        <p:spPr bwMode="auto">
          <a:xfrm>
            <a:off x="1752600" y="76200"/>
            <a:ext cx="67818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Restore People in Sin</a:t>
            </a:r>
            <a:endParaRPr kumimoji="0" lang="en-US" sz="3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395086452"/>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ctrTitle"/>
          </p:nvPr>
        </p:nvSpPr>
        <p:spPr>
          <a:xfrm>
            <a:off x="0" y="152400"/>
            <a:ext cx="8077200" cy="1828800"/>
          </a:xfrm>
        </p:spPr>
        <p:txBody>
          <a:bodyPr/>
          <a:lstStyle/>
          <a:p>
            <a:pPr eaLnBrk="1" hangingPunct="1"/>
            <a:r>
              <a:rPr lang="en-US" sz="4800" b="1">
                <a:latin typeface="Arial" charset="0"/>
                <a:ea typeface="ＭＳ Ｐゴシック" charset="0"/>
              </a:rPr>
              <a:t>God</a:t>
            </a:r>
            <a:r>
              <a:rPr lang="mr-IN" altLang="ja-JP" sz="4800" b="1">
                <a:latin typeface="Arial" charset="0"/>
                <a:ea typeface="ＭＳ Ｐゴシック" charset="0"/>
              </a:rPr>
              <a:t>'</a:t>
            </a:r>
            <a:r>
              <a:rPr lang="en-US" sz="4800" b="1">
                <a:latin typeface="Arial" charset="0"/>
                <a:ea typeface="ＭＳ Ｐゴシック" charset="0"/>
              </a:rPr>
              <a:t>s 4-step restoring process…</a:t>
            </a:r>
            <a:endParaRPr lang="en-US" sz="4800">
              <a:latin typeface="Arial" charset="0"/>
              <a:ea typeface="ＭＳ Ｐゴシック" charset="0"/>
            </a:endParaRPr>
          </a:p>
        </p:txBody>
      </p:sp>
      <p:sp>
        <p:nvSpPr>
          <p:cNvPr id="280578"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75208" name="Text Box 8"/>
          <p:cNvSpPr txBox="1">
            <a:spLocks noChangeArrowheads="1"/>
          </p:cNvSpPr>
          <p:nvPr/>
        </p:nvSpPr>
        <p:spPr bwMode="auto">
          <a:xfrm>
            <a:off x="1676400" y="2947988"/>
            <a:ext cx="438150" cy="641350"/>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1</a:t>
            </a:r>
          </a:p>
        </p:txBody>
      </p:sp>
      <p:sp>
        <p:nvSpPr>
          <p:cNvPr id="1075209" name="Text Box 9"/>
          <p:cNvSpPr txBox="1">
            <a:spLocks noChangeArrowheads="1"/>
          </p:cNvSpPr>
          <p:nvPr/>
        </p:nvSpPr>
        <p:spPr bwMode="auto">
          <a:xfrm>
            <a:off x="2751138" y="2414588"/>
            <a:ext cx="933450" cy="1708150"/>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2</a:t>
            </a:r>
          </a:p>
        </p:txBody>
      </p:sp>
      <p:sp>
        <p:nvSpPr>
          <p:cNvPr id="1075211" name="Text Box 11"/>
          <p:cNvSpPr txBox="1">
            <a:spLocks noChangeArrowheads="1"/>
          </p:cNvSpPr>
          <p:nvPr/>
        </p:nvSpPr>
        <p:spPr bwMode="auto">
          <a:xfrm>
            <a:off x="4321175" y="1782763"/>
            <a:ext cx="1519238" cy="2971800"/>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3</a:t>
            </a:r>
          </a:p>
        </p:txBody>
      </p:sp>
      <p:sp>
        <p:nvSpPr>
          <p:cNvPr id="1075212" name="Text Box 12"/>
          <p:cNvSpPr txBox="1">
            <a:spLocks noChangeArrowheads="1"/>
          </p:cNvSpPr>
          <p:nvPr/>
        </p:nvSpPr>
        <p:spPr bwMode="auto">
          <a:xfrm>
            <a:off x="6477000" y="898525"/>
            <a:ext cx="2338388" cy="4740275"/>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5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4</a:t>
            </a:r>
          </a:p>
        </p:txBody>
      </p:sp>
      <p:sp>
        <p:nvSpPr>
          <p:cNvPr id="280583" name="Rectangle 13"/>
          <p:cNvSpPr>
            <a:spLocks noChangeArrowheads="1"/>
          </p:cNvSpPr>
          <p:nvPr/>
        </p:nvSpPr>
        <p:spPr bwMode="auto">
          <a:xfrm>
            <a:off x="0" y="5029200"/>
            <a:ext cx="8077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a:ln>
                  <a:noFill/>
                </a:ln>
                <a:solidFill>
                  <a:srgbClr val="333399"/>
                </a:solidFill>
                <a:effectLst/>
                <a:uLnTx/>
                <a:uFillTx/>
                <a:latin typeface="Arial" charset="0"/>
                <a:ea typeface="ＭＳ Ｐゴシック" charset="0"/>
              </a:rPr>
              <a:t>…reveals the issue to more people each step</a:t>
            </a:r>
          </a:p>
        </p:txBody>
      </p:sp>
    </p:spTree>
    <p:extLst>
      <p:ext uri="{BB962C8B-B14F-4D97-AF65-F5344CB8AC3E}">
        <p14:creationId xmlns:p14="http://schemas.microsoft.com/office/powerpoint/2010/main" val="3355013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Step 1 to Restoration </a:t>
            </a:r>
            <a:br>
              <a:rPr kumimoji="0" lang="en-US">
                <a:latin typeface="Helvetica" charset="0"/>
                <a:ea typeface="ＭＳ Ｐゴシック" charset="0"/>
                <a:cs typeface="ＭＳ Ｐゴシック" charset="0"/>
              </a:rPr>
            </a:br>
            <a:r>
              <a:rPr kumimoji="0" lang="en-US" sz="3600">
                <a:latin typeface="Helvetica" charset="0"/>
                <a:ea typeface="ＭＳ Ｐゴシック" charset="0"/>
                <a:cs typeface="ＭＳ Ｐゴシック" charset="0"/>
              </a:rPr>
              <a:t>Talk to the person by </a:t>
            </a:r>
            <a:r>
              <a:rPr kumimoji="0" lang="en-US" sz="3600" u="sng">
                <a:solidFill>
                  <a:srgbClr val="FFFF00"/>
                </a:solidFill>
                <a:latin typeface="Helvetica" charset="0"/>
                <a:ea typeface="ＭＳ Ｐゴシック" charset="0"/>
                <a:cs typeface="ＭＳ Ｐゴシック" charset="0"/>
              </a:rPr>
              <a:t>yourself</a:t>
            </a:r>
            <a:endParaRPr kumimoji="0" lang="en-US">
              <a:solidFill>
                <a:srgbClr val="FFFF00"/>
              </a:solidFill>
              <a:latin typeface="Helvetica" charset="0"/>
              <a:ea typeface="ＭＳ Ｐゴシック" charset="0"/>
              <a:cs typeface="ＭＳ Ｐゴシック" charset="0"/>
            </a:endParaRPr>
          </a:p>
        </p:txBody>
      </p:sp>
      <p:sp>
        <p:nvSpPr>
          <p:cNvPr id="965635"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Black" charset="0"/>
                <a:ea typeface="ＭＳ Ｐゴシック" charset="0"/>
              </a:rPr>
              <a:t>S</a:t>
            </a:r>
            <a:endParaRPr kumimoji="0" lang="en-US" sz="2400" b="0" i="0" u="none" strike="noStrike" kern="1200" cap="none" spc="0" normalizeH="0" baseline="0" noProof="0">
              <a:ln>
                <a:noFill/>
              </a:ln>
              <a:solidFill>
                <a:srgbClr val="FFFF00"/>
              </a:solidFill>
              <a:effectLst/>
              <a:uLnTx/>
              <a:uFillTx/>
              <a:latin typeface="Arial" charset="0"/>
              <a:ea typeface="ＭＳ Ｐゴシック" charset="0"/>
            </a:endParaRPr>
          </a:p>
        </p:txBody>
      </p:sp>
      <p:sp>
        <p:nvSpPr>
          <p:cNvPr id="965636" name="Text Box 4"/>
          <p:cNvSpPr txBox="1">
            <a:spLocks noChangeArrowheads="1"/>
          </p:cNvSpPr>
          <p:nvPr/>
        </p:nvSpPr>
        <p:spPr bwMode="auto">
          <a:xfrm>
            <a:off x="152400" y="5735638"/>
            <a:ext cx="243998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Black" charset="0"/>
                <a:ea typeface="ＭＳ Ｐゴシック" charset="0"/>
              </a:rPr>
              <a:t>S = Sinner</a:t>
            </a:r>
            <a:endParaRPr kumimoji="0" lang="en-US" sz="2400" b="0" i="0" u="none" strike="noStrike" kern="1200" cap="none" spc="0" normalizeH="0" baseline="0" noProof="0">
              <a:ln>
                <a:noFill/>
              </a:ln>
              <a:solidFill>
                <a:srgbClr val="FFFF00"/>
              </a:solidFill>
              <a:effectLst/>
              <a:uLnTx/>
              <a:uFillTx/>
              <a:latin typeface="Arial" charset="0"/>
              <a:ea typeface="ＭＳ Ｐゴシック" charset="0"/>
            </a:endParaRPr>
          </a:p>
        </p:txBody>
      </p:sp>
      <p:sp>
        <p:nvSpPr>
          <p:cNvPr id="965637"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99CC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99CCFF"/>
              </a:solidFill>
              <a:effectLst/>
              <a:uLnTx/>
              <a:uFillTx/>
              <a:latin typeface="Arial" charset="0"/>
              <a:ea typeface="ＭＳ Ｐゴシック" charset="0"/>
            </a:endParaRPr>
          </a:p>
        </p:txBody>
      </p:sp>
      <p:sp>
        <p:nvSpPr>
          <p:cNvPr id="965638" name="Text Box 6"/>
          <p:cNvSpPr txBox="1">
            <a:spLocks noChangeArrowheads="1"/>
          </p:cNvSpPr>
          <p:nvPr/>
        </p:nvSpPr>
        <p:spPr bwMode="auto">
          <a:xfrm>
            <a:off x="152400" y="6192838"/>
            <a:ext cx="289083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 = Member</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39"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0"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1"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2"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3"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4"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5"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6"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7"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8"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9"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0"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1"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2"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3"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4"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5"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6"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7"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8"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9"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0"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1"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2"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dirty="0">
              <a:ln>
                <a:noFill/>
              </a:ln>
              <a:solidFill>
                <a:srgbClr val="BBE0E3"/>
              </a:solidFill>
              <a:effectLst/>
              <a:uLnTx/>
              <a:uFillTx/>
              <a:latin typeface="Arial" charset="0"/>
              <a:ea typeface="ＭＳ Ｐゴシック" charset="0"/>
            </a:endParaRPr>
          </a:p>
        </p:txBody>
      </p:sp>
      <p:sp>
        <p:nvSpPr>
          <p:cNvPr id="965663"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4"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pic>
        <p:nvPicPr>
          <p:cNvPr id="282662"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43815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65667"/>
                                        </p:tgtEl>
                                        <p:attrNameLst>
                                          <p:attrName>style.visibility</p:attrName>
                                        </p:attrNameLst>
                                      </p:cBhvr>
                                      <p:to>
                                        <p:strVal val="visible"/>
                                      </p:to>
                                    </p:set>
                                    <p:animEffect transition="in" filter="wipe(right)">
                                      <p:cBhvr>
                                        <p:cTn id="12" dur="500"/>
                                        <p:tgtEl>
                                          <p:spTgt spid="96566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65668"/>
                                        </p:tgtEl>
                                        <p:attrNameLst>
                                          <p:attrName>style.visibility</p:attrName>
                                        </p:attrNameLst>
                                      </p:cBhvr>
                                      <p:to>
                                        <p:strVal val="visible"/>
                                      </p:to>
                                    </p:set>
                                    <p:animEffect transition="in" filter="wipe(down)">
                                      <p:cBhvr>
                                        <p:cTn id="16" dur="500"/>
                                        <p:tgtEl>
                                          <p:spTgt spid="96566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965669"/>
                                        </p:tgtEl>
                                        <p:attrNameLst>
                                          <p:attrName>style.visibility</p:attrName>
                                        </p:attrNameLst>
                                      </p:cBhvr>
                                      <p:to>
                                        <p:strVal val="visible"/>
                                      </p:to>
                                    </p:set>
                                    <p:animEffect transition="in" filter="wipe(up)">
                                      <p:cBhvr>
                                        <p:cTn id="20" dur="500"/>
                                        <p:tgtEl>
                                          <p:spTgt spid="965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965669"/>
                                        </p:tgtEl>
                                      </p:cBhvr>
                                    </p:animEffect>
                                    <p:set>
                                      <p:cBhvr>
                                        <p:cTn id="25" dur="1" fill="hold">
                                          <p:stCondLst>
                                            <p:cond delay="499"/>
                                          </p:stCondLst>
                                        </p:cTn>
                                        <p:tgtEl>
                                          <p:spTgt spid="965669"/>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965668"/>
                                        </p:tgtEl>
                                      </p:cBhvr>
                                    </p:animEffect>
                                    <p:set>
                                      <p:cBhvr>
                                        <p:cTn id="28" dur="1" fill="hold">
                                          <p:stCondLst>
                                            <p:cond delay="499"/>
                                          </p:stCondLst>
                                        </p:cTn>
                                        <p:tgtEl>
                                          <p:spTgt spid="965668"/>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965667"/>
                                        </p:tgtEl>
                                      </p:cBhvr>
                                    </p:animEffect>
                                    <p:set>
                                      <p:cBhvr>
                                        <p:cTn id="31" dur="1" fill="hold">
                                          <p:stCondLst>
                                            <p:cond delay="499"/>
                                          </p:stCondLst>
                                        </p:cTn>
                                        <p:tgtEl>
                                          <p:spTgt spid="965667"/>
                                        </p:tgtEl>
                                        <p:attrNameLst>
                                          <p:attrName>style.visibility</p:attrName>
                                        </p:attrNameLst>
                                      </p:cBhvr>
                                      <p:to>
                                        <p:strVal val="hidden"/>
                                      </p:to>
                                    </p:set>
                                  </p:childTnLst>
                                </p:cTn>
                              </p:par>
                            </p:childTnLst>
                          </p:cTn>
                        </p:par>
                        <p:par>
                          <p:cTn id="32" fill="hold" nodeType="with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965666"/>
                                        </p:tgtEl>
                                        <p:attrNameLst>
                                          <p:attrName>style.visibility</p:attrName>
                                        </p:attrNameLst>
                                      </p:cBhvr>
                                      <p:to>
                                        <p:strVal val="visible"/>
                                      </p:to>
                                    </p:set>
                                    <p:animEffect transition="in" filter="wipe(left)">
                                      <p:cBhvr>
                                        <p:cTn id="35" dur="500"/>
                                        <p:tgtEl>
                                          <p:spTgt spid="965666"/>
                                        </p:tgtEl>
                                      </p:cBhvr>
                                    </p:animEffect>
                                  </p:childTnLst>
                                </p:cTn>
                              </p:par>
                            </p:childTnLst>
                          </p:cTn>
                        </p:par>
                        <p:par>
                          <p:cTn id="36" fill="hold" nodeType="withGroup">
                            <p:stCondLst>
                              <p:cond delay="1000"/>
                            </p:stCondLst>
                            <p:childTnLst>
                              <p:par>
                                <p:cTn id="37" presetID="31" presetClass="entr" presetSubtype="0" fill="hold" grpId="0" nodeType="afterEffect">
                                  <p:stCondLst>
                                    <p:cond delay="0"/>
                                  </p:stCondLst>
                                  <p:iterate type="lt">
                                    <p:tmPct val="5000"/>
                                  </p:iterate>
                                  <p:childTnLst>
                                    <p:set>
                                      <p:cBhvr>
                                        <p:cTn id="38" dur="1" fill="hold">
                                          <p:stCondLst>
                                            <p:cond delay="0"/>
                                          </p:stCondLst>
                                        </p:cTn>
                                        <p:tgtEl>
                                          <p:spTgt spid="965670"/>
                                        </p:tgtEl>
                                        <p:attrNameLst>
                                          <p:attrName>style.visibility</p:attrName>
                                        </p:attrNameLst>
                                      </p:cBhvr>
                                      <p:to>
                                        <p:strVal val="visible"/>
                                      </p:to>
                                    </p:set>
                                    <p:anim calcmode="lin" valueType="num">
                                      <p:cBhvr>
                                        <p:cTn id="39" dur="1000" fill="hold"/>
                                        <p:tgtEl>
                                          <p:spTgt spid="965670"/>
                                        </p:tgtEl>
                                        <p:attrNameLst>
                                          <p:attrName>ppt_w</p:attrName>
                                        </p:attrNameLst>
                                      </p:cBhvr>
                                      <p:tavLst>
                                        <p:tav tm="0">
                                          <p:val>
                                            <p:fltVal val="0"/>
                                          </p:val>
                                        </p:tav>
                                        <p:tav tm="100000">
                                          <p:val>
                                            <p:strVal val="#ppt_w"/>
                                          </p:val>
                                        </p:tav>
                                      </p:tavLst>
                                    </p:anim>
                                    <p:anim calcmode="lin" valueType="num">
                                      <p:cBhvr>
                                        <p:cTn id="40" dur="1000" fill="hold"/>
                                        <p:tgtEl>
                                          <p:spTgt spid="965670"/>
                                        </p:tgtEl>
                                        <p:attrNameLst>
                                          <p:attrName>ppt_h</p:attrName>
                                        </p:attrNameLst>
                                      </p:cBhvr>
                                      <p:tavLst>
                                        <p:tav tm="0">
                                          <p:val>
                                            <p:fltVal val="0"/>
                                          </p:val>
                                        </p:tav>
                                        <p:tav tm="100000">
                                          <p:val>
                                            <p:strVal val="#ppt_h"/>
                                          </p:val>
                                        </p:tav>
                                      </p:tavLst>
                                    </p:anim>
                                    <p:anim calcmode="lin" valueType="num">
                                      <p:cBhvr>
                                        <p:cTn id="41" dur="1000" fill="hold"/>
                                        <p:tgtEl>
                                          <p:spTgt spid="965670"/>
                                        </p:tgtEl>
                                        <p:attrNameLst>
                                          <p:attrName>style.rotation</p:attrName>
                                        </p:attrNameLst>
                                      </p:cBhvr>
                                      <p:tavLst>
                                        <p:tav tm="0">
                                          <p:val>
                                            <p:fltVal val="90"/>
                                          </p:val>
                                        </p:tav>
                                        <p:tav tm="100000">
                                          <p:val>
                                            <p:fltVal val="0"/>
                                          </p:val>
                                        </p:tav>
                                      </p:tavLst>
                                    </p:anim>
                                    <p:animEffect transition="in" filter="fade">
                                      <p:cBhvr>
                                        <p:cTn id="42"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4674"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4675"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mr-IN"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284677"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5:23-24</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84678" name="Rectangle 6"/>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a:ln>
                  <a:noFill/>
                </a:ln>
                <a:solidFill>
                  <a:srgbClr val="FFFFFF"/>
                </a:solidFill>
                <a:effectLst/>
                <a:uLnTx/>
                <a:uFillTx/>
                <a:latin typeface="Arial" charset="0"/>
                <a:ea typeface="ＭＳ Ｐゴシック" charset="0"/>
                <a:cs typeface="Arial" charset="0"/>
              </a:rPr>
              <a:t>You are:</a:t>
            </a:r>
            <a:endParaRPr kumimoji="0" lang="en-US" sz="4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84679" name="Rectangle 7"/>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a:ln>
                  <a:noFill/>
                </a:ln>
                <a:solidFill>
                  <a:srgbClr val="FFFFFF"/>
                </a:solidFill>
                <a:effectLst/>
                <a:uLnTx/>
                <a:uFillTx/>
                <a:latin typeface="Arial" charset="0"/>
                <a:ea typeface="ＭＳ Ｐゴシック" charset="0"/>
                <a:cs typeface="Arial" charset="0"/>
              </a:rPr>
              <a:t>Issue:</a:t>
            </a:r>
            <a:endParaRPr kumimoji="0" lang="en-US" sz="4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84680"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Offender</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Offended</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84682"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General</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Sin</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554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18:15-17</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55406" name="Rectangle 14"/>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Matthew</a:t>
            </a:r>
            <a:r>
              <a:rPr kumimoji="0" lang="mr-IN" altLang="ja-JP"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Relational Pillars</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pic>
        <p:nvPicPr>
          <p:cNvPr id="284686" name="Picture 13"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68798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5401">
                                            <p:txEl>
                                              <p:pRg st="0" end="0"/>
                                            </p:txEl>
                                          </p:spTgt>
                                        </p:tgtEl>
                                        <p:attrNameLst>
                                          <p:attrName>style.visibility</p:attrName>
                                        </p:attrNameLst>
                                      </p:cBhvr>
                                      <p:to>
                                        <p:strVal val="visible"/>
                                      </p:to>
                                    </p:set>
                                    <p:animEffect transition="in" filter="fade">
                                      <p:cBhvr>
                                        <p:cTn id="11" dur="500"/>
                                        <p:tgtEl>
                                          <p:spTgt spid="955401">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5403">
                                            <p:txEl>
                                              <p:pRg st="0" end="0"/>
                                            </p:txEl>
                                          </p:spTgt>
                                        </p:tgtEl>
                                        <p:attrNameLst>
                                          <p:attrName>style.visibility</p:attrName>
                                        </p:attrNameLst>
                                      </p:cBhvr>
                                      <p:to>
                                        <p:strVal val="visible"/>
                                      </p:to>
                                    </p:set>
                                    <p:animEffect transition="in" filter="fade">
                                      <p:cBhvr>
                                        <p:cTn id="15"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22"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23"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0564"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mr-IN"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286725"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5:23-24</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86726" name="Rectangle 6"/>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a:ln>
                  <a:noFill/>
                </a:ln>
                <a:solidFill>
                  <a:srgbClr val="FFFFFF"/>
                </a:solidFill>
                <a:effectLst/>
                <a:uLnTx/>
                <a:uFillTx/>
                <a:latin typeface="Arial" charset="0"/>
                <a:ea typeface="ＭＳ Ｐゴシック" charset="0"/>
                <a:cs typeface="Arial" charset="0"/>
              </a:rPr>
              <a:t>You are:</a:t>
            </a:r>
            <a:endParaRPr kumimoji="0" lang="en-US" sz="4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86727" name="Rectangle 7"/>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a:ln>
                  <a:noFill/>
                </a:ln>
                <a:solidFill>
                  <a:srgbClr val="FFFFFF"/>
                </a:solidFill>
                <a:effectLst/>
                <a:uLnTx/>
                <a:uFillTx/>
                <a:latin typeface="Arial" charset="0"/>
                <a:ea typeface="ＭＳ Ｐゴシック" charset="0"/>
                <a:cs typeface="Arial" charset="0"/>
              </a:rPr>
              <a:t>Issue:</a:t>
            </a:r>
            <a:endParaRPr kumimoji="0" lang="en-US" sz="4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86728"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Offender</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86729"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Offended</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86730"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General</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86731"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Sin</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86732"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18:15-17</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090573" name="Rectangle 13"/>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Matthew</a:t>
            </a:r>
            <a:r>
              <a:rPr kumimoji="0" lang="mr-IN" altLang="ja-JP"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Relational Pillars</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pic>
        <p:nvPicPr>
          <p:cNvPr id="286734" name="Picture 14"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0575" name="Rectangle 15"/>
          <p:cNvSpPr>
            <a:spLocks noChangeArrowheads="1"/>
          </p:cNvSpPr>
          <p:nvPr/>
        </p:nvSpPr>
        <p:spPr bwMode="auto">
          <a:xfrm>
            <a:off x="0" y="51990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a:ln>
                  <a:noFill/>
                </a:ln>
                <a:solidFill>
                  <a:srgbClr val="FFFFFF"/>
                </a:solidFill>
                <a:effectLst/>
                <a:uLnTx/>
                <a:uFillTx/>
                <a:latin typeface="Arial" charset="0"/>
                <a:ea typeface="ＭＳ Ｐゴシック" charset="0"/>
                <a:cs typeface="Arial" charset="0"/>
              </a:rPr>
              <a:t>Initiative:</a:t>
            </a:r>
            <a:endParaRPr kumimoji="0" lang="en-US" sz="4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090576" name="Rectangle 16"/>
          <p:cNvSpPr>
            <a:spLocks noChangeArrowheads="1"/>
          </p:cNvSpPr>
          <p:nvPr/>
        </p:nvSpPr>
        <p:spPr bwMode="auto">
          <a:xfrm>
            <a:off x="2895600" y="51990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You!</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090577" name="Rectangle 17"/>
          <p:cNvSpPr>
            <a:spLocks noChangeArrowheads="1"/>
          </p:cNvSpPr>
          <p:nvPr/>
        </p:nvSpPr>
        <p:spPr bwMode="auto">
          <a:xfrm>
            <a:off x="6324600" y="51816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You!</a:t>
            </a:r>
            <a:endParaRPr kumimoji="0" lang="en-US" sz="4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4556331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0575">
                                            <p:txEl>
                                              <p:pRg st="0" end="0"/>
                                            </p:txEl>
                                          </p:spTgt>
                                        </p:tgtEl>
                                        <p:attrNameLst>
                                          <p:attrName>style.visibility</p:attrName>
                                        </p:attrNameLst>
                                      </p:cBhvr>
                                      <p:to>
                                        <p:strVal val="visible"/>
                                      </p:to>
                                    </p:set>
                                    <p:animEffect transition="in" filter="fade">
                                      <p:cBhvr>
                                        <p:cTn id="7" dur="500"/>
                                        <p:tgtEl>
                                          <p:spTgt spid="1090575">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90576">
                                            <p:txEl>
                                              <p:pRg st="0" end="0"/>
                                            </p:txEl>
                                          </p:spTgt>
                                        </p:tgtEl>
                                        <p:attrNameLst>
                                          <p:attrName>style.visibility</p:attrName>
                                        </p:attrNameLst>
                                      </p:cBhvr>
                                      <p:to>
                                        <p:strVal val="visible"/>
                                      </p:to>
                                    </p:set>
                                    <p:animEffect transition="in" filter="fade">
                                      <p:cBhvr>
                                        <p:cTn id="11" dur="500"/>
                                        <p:tgtEl>
                                          <p:spTgt spid="109057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90577">
                                            <p:txEl>
                                              <p:pRg st="0" end="0"/>
                                            </p:txEl>
                                          </p:spTgt>
                                        </p:tgtEl>
                                        <p:attrNameLst>
                                          <p:attrName>style.visibility</p:attrName>
                                        </p:attrNameLst>
                                      </p:cBhvr>
                                      <p:to>
                                        <p:strVal val="visible"/>
                                      </p:to>
                                    </p:set>
                                    <p:animEffect transition="in" filter="fade">
                                      <p:cBhvr>
                                        <p:cTn id="16" dur="500"/>
                                        <p:tgtEl>
                                          <p:spTgt spid="10905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75" grpId="0" build="p" autoUpdateAnimBg="0"/>
      <p:bldP spid="1090576" grpId="0" build="p" autoUpdateAnimBg="0"/>
      <p:bldP spid="109057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uplefightingmed.png">
            <a:extLst>
              <a:ext uri="{FF2B5EF4-FFF2-40B4-BE49-F238E27FC236}">
                <a16:creationId xmlns:a16="http://schemas.microsoft.com/office/drawing/2014/main" id="{5186B37F-1E1B-6D68-B364-9BAC1AE187E1}"/>
              </a:ext>
            </a:extLst>
          </p:cNvPr>
          <p:cNvPicPr>
            <a:picLocks noChangeAspect="1"/>
          </p:cNvPicPr>
          <p:nvPr/>
        </p:nvPicPr>
        <p:blipFill rotWithShape="1">
          <a:blip r:embed="rId3">
            <a:extLst>
              <a:ext uri="{28A0092B-C50C-407E-A947-70E740481C1C}">
                <a14:useLocalDpi xmlns:a14="http://schemas.microsoft.com/office/drawing/2010/main"/>
              </a:ext>
            </a:extLst>
          </a:blip>
          <a:srcRect r="13667" b="14072"/>
          <a:stretch/>
        </p:blipFill>
        <p:spPr bwMode="auto">
          <a:xfrm>
            <a:off x="0" y="771526"/>
            <a:ext cx="9143999" cy="605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55650" y="28575"/>
            <a:ext cx="7772400" cy="736600"/>
          </a:xfrm>
        </p:spPr>
        <p:txBody>
          <a:bodyPr/>
          <a:lstStyle/>
          <a:p>
            <a:pPr>
              <a:defRPr/>
            </a:pPr>
            <a:r>
              <a:rPr lang="en-US">
                <a:latin typeface="Arial" charset="0"/>
                <a:ea typeface="ＭＳ Ｐゴシック" charset="0"/>
                <a:cs typeface="ＭＳ Ｐゴシック" charset="0"/>
              </a:rPr>
              <a:t>Go in Person</a:t>
            </a:r>
          </a:p>
        </p:txBody>
      </p:sp>
      <p:sp>
        <p:nvSpPr>
          <p:cNvPr id="4" name="Title 1"/>
          <p:cNvSpPr txBox="1">
            <a:spLocks/>
          </p:cNvSpPr>
          <p:nvPr/>
        </p:nvSpPr>
        <p:spPr bwMode="auto">
          <a:xfrm>
            <a:off x="144165" y="764704"/>
            <a:ext cx="2987675" cy="280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000000"/>
                </a:solidFill>
                <a:effectLst/>
                <a:uLnTx/>
                <a:uFillTx/>
                <a:latin typeface="Arial" charset="0"/>
                <a:ea typeface="MS PGothic" charset="0"/>
              </a:rPr>
              <a:t>Not:</a:t>
            </a:r>
            <a:br>
              <a:rPr kumimoji="0" lang="en-US" altLang="zh-CN" sz="3600" b="1" i="0" u="none" strike="noStrike" kern="1200" cap="none" spc="0" normalizeH="0" baseline="0" noProof="0" dirty="0">
                <a:ln>
                  <a:noFill/>
                </a:ln>
                <a:solidFill>
                  <a:srgbClr val="000000"/>
                </a:solidFill>
                <a:effectLst/>
                <a:uLnTx/>
                <a:uFillTx/>
                <a:latin typeface="Arial" charset="0"/>
                <a:ea typeface="MS PGothic" charset="0"/>
              </a:rPr>
            </a:br>
            <a:r>
              <a:rPr kumimoji="0" lang="en-US" altLang="zh-CN" sz="3600" b="1" i="0" u="none" strike="noStrike" kern="1200" cap="none" spc="0" normalizeH="0" baseline="0" noProof="0" dirty="0">
                <a:ln>
                  <a:noFill/>
                </a:ln>
                <a:solidFill>
                  <a:srgbClr val="000000"/>
                </a:solidFill>
                <a:effectLst/>
                <a:uLnTx/>
                <a:uFillTx/>
                <a:latin typeface="Arial" charset="0"/>
                <a:ea typeface="MS PGothic" charset="0"/>
              </a:rPr>
              <a:t>• email</a:t>
            </a:r>
            <a:br>
              <a:rPr kumimoji="0" lang="en-US" altLang="zh-CN" sz="3600" b="1" i="0" u="none" strike="noStrike" kern="1200" cap="none" spc="0" normalizeH="0" baseline="0" noProof="0" dirty="0">
                <a:ln>
                  <a:noFill/>
                </a:ln>
                <a:solidFill>
                  <a:srgbClr val="000000"/>
                </a:solidFill>
                <a:effectLst/>
                <a:uLnTx/>
                <a:uFillTx/>
                <a:latin typeface="Arial" charset="0"/>
                <a:ea typeface="MS PGothic" charset="0"/>
              </a:rPr>
            </a:br>
            <a:r>
              <a:rPr kumimoji="0" lang="en-US" altLang="zh-CN" sz="3600" b="1" i="0" u="none" strike="noStrike" kern="1200" cap="none" spc="0" normalizeH="0" baseline="0" noProof="0" dirty="0">
                <a:ln>
                  <a:noFill/>
                </a:ln>
                <a:solidFill>
                  <a:srgbClr val="000000"/>
                </a:solidFill>
                <a:effectLst/>
                <a:uLnTx/>
                <a:uFillTx/>
                <a:latin typeface="Arial" charset="0"/>
                <a:ea typeface="MS PGothic" charset="0"/>
              </a:rPr>
              <a:t>• SMS</a:t>
            </a:r>
            <a:br>
              <a:rPr kumimoji="0" lang="en-US" altLang="zh-CN" sz="3600" b="1" i="0" u="none" strike="noStrike" kern="1200" cap="none" spc="0" normalizeH="0" baseline="0" noProof="0" dirty="0">
                <a:ln>
                  <a:noFill/>
                </a:ln>
                <a:solidFill>
                  <a:srgbClr val="000000"/>
                </a:solidFill>
                <a:effectLst/>
                <a:uLnTx/>
                <a:uFillTx/>
                <a:latin typeface="Arial" charset="0"/>
                <a:ea typeface="MS PGothic" charset="0"/>
              </a:rPr>
            </a:br>
            <a:r>
              <a:rPr kumimoji="0" lang="en-US" altLang="zh-CN" sz="3600" b="1" i="0" u="none" strike="noStrike" kern="1200" cap="none" spc="0" normalizeH="0" baseline="0" noProof="0" dirty="0">
                <a:ln>
                  <a:noFill/>
                </a:ln>
                <a:solidFill>
                  <a:srgbClr val="000000"/>
                </a:solidFill>
                <a:effectLst/>
                <a:uLnTx/>
                <a:uFillTx/>
                <a:latin typeface="Arial" charset="0"/>
                <a:ea typeface="MS PGothic" charset="0"/>
              </a:rPr>
              <a:t>• letter</a:t>
            </a:r>
            <a:br>
              <a:rPr kumimoji="0" lang="en-US" altLang="zh-CN" sz="3600" b="1" i="0" u="none" strike="noStrike" kern="1200" cap="none" spc="0" normalizeH="0" baseline="0" noProof="0" dirty="0">
                <a:ln>
                  <a:noFill/>
                </a:ln>
                <a:solidFill>
                  <a:srgbClr val="000000"/>
                </a:solidFill>
                <a:effectLst/>
                <a:uLnTx/>
                <a:uFillTx/>
                <a:latin typeface="Arial" charset="0"/>
                <a:ea typeface="MS PGothic" charset="0"/>
              </a:rPr>
            </a:br>
            <a:r>
              <a:rPr kumimoji="0" lang="en-US" altLang="zh-CN" sz="3600" b="1" i="0" u="none" strike="noStrike" kern="1200" cap="none" spc="0" normalizeH="0" baseline="0" noProof="0" dirty="0">
                <a:ln>
                  <a:noFill/>
                </a:ln>
                <a:solidFill>
                  <a:srgbClr val="000000"/>
                </a:solidFill>
                <a:effectLst/>
                <a:uLnTx/>
                <a:uFillTx/>
                <a:latin typeface="Arial" charset="0"/>
                <a:ea typeface="MS PGothic" charset="0"/>
              </a:rPr>
              <a:t>• phone</a:t>
            </a:r>
            <a:endParaRPr kumimoji="0" lang="zh-CN" altLang="en-US" sz="3600" b="1" i="0" u="none" strike="noStrike" kern="1200" cap="none" spc="0" normalizeH="0" baseline="0" noProof="0" dirty="0">
              <a:ln>
                <a:noFill/>
              </a:ln>
              <a:solidFill>
                <a:srgbClr val="000000"/>
              </a:solidFill>
              <a:effectLst/>
              <a:uLnTx/>
              <a:uFillTx/>
              <a:latin typeface="Arial" charset="0"/>
              <a:ea typeface="MS PGothic" charset="0"/>
            </a:endParaRPr>
          </a:p>
        </p:txBody>
      </p:sp>
    </p:spTree>
    <p:extLst>
      <p:ext uri="{BB962C8B-B14F-4D97-AF65-F5344CB8AC3E}">
        <p14:creationId xmlns:p14="http://schemas.microsoft.com/office/powerpoint/2010/main" val="1087474019"/>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3" name="Picture 2" descr="Family 9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76200"/>
            <a:ext cx="11125200" cy="7234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3347" name="Rectangle 3"/>
          <p:cNvSpPr>
            <a:spLocks noGrp="1" noChangeArrowheads="1"/>
          </p:cNvSpPr>
          <p:nvPr>
            <p:ph type="title"/>
          </p:nvPr>
        </p:nvSpPr>
        <p:spPr>
          <a:xfrm>
            <a:off x="76200" y="76200"/>
            <a:ext cx="1981200" cy="1017588"/>
          </a:xfrm>
        </p:spPr>
        <p:txBody>
          <a:bodyPr/>
          <a:lstStyle/>
          <a:p>
            <a:pPr eaLnBrk="1" hangingPunct="1">
              <a:defRPr/>
            </a:pPr>
            <a:r>
              <a:rPr lang="en-US" b="1">
                <a:latin typeface="Arial" charset="0"/>
                <a:ea typeface="ＭＳ Ｐゴシック" charset="0"/>
              </a:rPr>
              <a:t>1996</a:t>
            </a:r>
          </a:p>
        </p:txBody>
      </p:sp>
    </p:spTree>
    <p:extLst>
      <p:ext uri="{BB962C8B-B14F-4D97-AF65-F5344CB8AC3E}">
        <p14:creationId xmlns:p14="http://schemas.microsoft.com/office/powerpoint/2010/main" val="5548511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ree Son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6178" name="Title 2"/>
          <p:cNvSpPr>
            <a:spLocks noGrp="1"/>
          </p:cNvSpPr>
          <p:nvPr>
            <p:ph type="title" idx="4294967295"/>
          </p:nvPr>
        </p:nvSpPr>
        <p:spPr>
          <a:xfrm>
            <a:off x="0" y="0"/>
            <a:ext cx="4500563" cy="685800"/>
          </a:xfrm>
          <a:solidFill>
            <a:schemeClr val="tx1"/>
          </a:solidFill>
        </p:spPr>
        <p:txBody>
          <a:bodyPr/>
          <a:lstStyle/>
          <a:p>
            <a:pPr eaLnBrk="1" hangingPunct="1">
              <a:defRPr/>
            </a:pPr>
            <a:r>
              <a:rPr lang="en-US">
                <a:latin typeface="Arial" charset="0"/>
                <a:ea typeface="ＭＳ Ｐゴシック" charset="0"/>
                <a:cs typeface="ＭＳ Ｐゴシック" charset="0"/>
              </a:rPr>
              <a:t>Brothers…</a:t>
            </a:r>
          </a:p>
        </p:txBody>
      </p:sp>
    </p:spTree>
    <p:extLst>
      <p:ext uri="{BB962C8B-B14F-4D97-AF65-F5344CB8AC3E}">
        <p14:creationId xmlns:p14="http://schemas.microsoft.com/office/powerpoint/2010/main" val="267346419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2867" name="Rectangle 3"/>
          <p:cNvSpPr>
            <a:spLocks noGrp="1" noChangeArrowheads="1"/>
          </p:cNvSpPr>
          <p:nvPr>
            <p:ph type="title" idx="4294967295"/>
          </p:nvPr>
        </p:nvSpPr>
        <p:spPr>
          <a:xfrm>
            <a:off x="277813" y="404813"/>
            <a:ext cx="8686800" cy="1012825"/>
          </a:xfrm>
          <a:solidFill>
            <a:schemeClr val="bg1"/>
          </a:solidFill>
        </p:spPr>
        <p:txBody>
          <a:bodyPr/>
          <a:lstStyle/>
          <a:p>
            <a:pPr eaLnBrk="1" hangingPunct="1"/>
            <a:r>
              <a:rPr lang="en-US" b="1">
                <a:latin typeface="Arial" charset="0"/>
                <a:ea typeface="ＭＳ Ｐゴシック" charset="0"/>
              </a:rPr>
              <a:t>Why don</a:t>
            </a:r>
            <a:r>
              <a:rPr lang="mr-IN" altLang="ja-JP" b="1">
                <a:latin typeface="Arial" charset="0"/>
                <a:ea typeface="ＭＳ Ｐゴシック" charset="0"/>
              </a:rPr>
              <a:t>'</a:t>
            </a:r>
            <a:r>
              <a:rPr lang="en-US" b="1">
                <a:latin typeface="Arial" charset="0"/>
                <a:ea typeface="ＭＳ Ｐゴシック" charset="0"/>
              </a:rPr>
              <a:t>t we confront others?</a:t>
            </a:r>
          </a:p>
        </p:txBody>
      </p:sp>
      <p:sp>
        <p:nvSpPr>
          <p:cNvPr id="897028" name="Text Box 4"/>
          <p:cNvSpPr txBox="1">
            <a:spLocks noChangeArrowheads="1"/>
          </p:cNvSpPr>
          <p:nvPr/>
        </p:nvSpPr>
        <p:spPr bwMode="auto">
          <a:xfrm>
            <a:off x="684213" y="1700213"/>
            <a:ext cx="6477000" cy="4402137"/>
          </a:xfrm>
          <a:prstGeom prst="rect">
            <a:avLst/>
          </a:prstGeom>
          <a:noFill/>
          <a:ln>
            <a:noFill/>
          </a:ln>
          <a:effectLst>
            <a:outerShdw blurRad="63500" dist="35921" dir="2700000" algn="ctr" rotWithShape="0">
              <a:srgbClr val="000000">
                <a:alpha val="74998"/>
              </a:srgbClr>
            </a:outerShdw>
          </a:effectLst>
        </p:spPr>
        <p:txBody>
          <a:bodyPr>
            <a:spAutoFit/>
          </a:bodyPr>
          <a:lstStyle>
            <a:lvl1pPr marL="628650" indent="-628650">
              <a:defRPr sz="2400">
                <a:solidFill>
                  <a:schemeClr val="tx1"/>
                </a:solidFill>
                <a:latin typeface="Arial" charset="0"/>
                <a:ea typeface="ＭＳ Ｐゴシック" charset="0"/>
                <a:cs typeface="ＭＳ Ｐゴシック" charset="0"/>
              </a:defRPr>
            </a:lvl1pPr>
            <a:lvl2pPr marL="1200150" indent="-457200">
              <a:defRPr sz="2400">
                <a:solidFill>
                  <a:schemeClr val="tx1"/>
                </a:solidFill>
                <a:latin typeface="Arial" charset="0"/>
                <a:ea typeface="ＭＳ Ｐゴシック" charset="0"/>
              </a:defRPr>
            </a:lvl2pPr>
            <a:lvl3pPr marL="1771650" indent="-457200">
              <a:defRPr sz="2400">
                <a:solidFill>
                  <a:schemeClr val="tx1"/>
                </a:solidFill>
                <a:latin typeface="Arial" charset="0"/>
                <a:ea typeface="ＭＳ Ｐゴシック" charset="0"/>
              </a:defRPr>
            </a:lvl3pPr>
            <a:lvl4pPr marL="2343150" indent="-457200">
              <a:defRPr sz="2400">
                <a:solidFill>
                  <a:schemeClr val="tx1"/>
                </a:solidFill>
                <a:latin typeface="Arial" charset="0"/>
                <a:ea typeface="ＭＳ Ｐゴシック" charset="0"/>
              </a:defRPr>
            </a:lvl4pPr>
            <a:lvl5pPr marL="2914650" indent="-457200">
              <a:defRPr sz="2400">
                <a:solidFill>
                  <a:schemeClr val="tx1"/>
                </a:solidFill>
                <a:latin typeface="Arial" charset="0"/>
                <a:ea typeface="ＭＳ Ｐゴシック" charset="0"/>
              </a:defRPr>
            </a:lvl5pPr>
            <a:lvl6pPr marL="3371850" indent="-457200" eaLnBrk="0" fontAlgn="base" hangingPunct="0">
              <a:spcBef>
                <a:spcPct val="0"/>
              </a:spcBef>
              <a:spcAft>
                <a:spcPct val="0"/>
              </a:spcAft>
              <a:defRPr sz="2400">
                <a:solidFill>
                  <a:schemeClr val="tx1"/>
                </a:solidFill>
                <a:latin typeface="Arial" charset="0"/>
                <a:ea typeface="ＭＳ Ｐゴシック" charset="0"/>
              </a:defRPr>
            </a:lvl6pPr>
            <a:lvl7pPr marL="3829050" indent="-457200" eaLnBrk="0" fontAlgn="base" hangingPunct="0">
              <a:spcBef>
                <a:spcPct val="0"/>
              </a:spcBef>
              <a:spcAft>
                <a:spcPct val="0"/>
              </a:spcAft>
              <a:defRPr sz="2400">
                <a:solidFill>
                  <a:schemeClr val="tx1"/>
                </a:solidFill>
                <a:latin typeface="Arial" charset="0"/>
                <a:ea typeface="ＭＳ Ｐゴシック" charset="0"/>
              </a:defRPr>
            </a:lvl7pPr>
            <a:lvl8pPr marL="4286250" indent="-457200" eaLnBrk="0" fontAlgn="base" hangingPunct="0">
              <a:spcBef>
                <a:spcPct val="0"/>
              </a:spcBef>
              <a:spcAft>
                <a:spcPct val="0"/>
              </a:spcAft>
              <a:defRPr sz="2400">
                <a:solidFill>
                  <a:schemeClr val="tx1"/>
                </a:solidFill>
                <a:latin typeface="Arial" charset="0"/>
                <a:ea typeface="ＭＳ Ｐゴシック" charset="0"/>
              </a:defRPr>
            </a:lvl8pPr>
            <a:lvl9pPr marL="4743450" indent="-457200" eaLnBrk="0" fontAlgn="base" hangingPunct="0">
              <a:spcBef>
                <a:spcPct val="0"/>
              </a:spcBef>
              <a:spcAft>
                <a:spcPct val="0"/>
              </a:spcAft>
              <a:defRPr sz="2400">
                <a:solidFill>
                  <a:schemeClr val="tx1"/>
                </a:solidFill>
                <a:latin typeface="Arial" charset="0"/>
                <a:ea typeface="ＭＳ Ｐゴシック" charset="0"/>
              </a:defRPr>
            </a:lvl9pPr>
          </a:lstStyle>
          <a:p>
            <a:pPr marL="571500" marR="0" lvl="0" indent="-571500" algn="l" defTabSz="914400" rtl="0" eaLnBrk="0" fontAlgn="base" latinLnBrk="0" hangingPunct="0">
              <a:lnSpc>
                <a:spcPct val="100000"/>
              </a:lnSpc>
              <a:spcBef>
                <a:spcPct val="0"/>
              </a:spcBef>
              <a:spcAft>
                <a:spcPct val="0"/>
              </a:spcAft>
              <a:buClrTx/>
              <a:buSzTx/>
              <a:buFont typeface="Arial"/>
              <a:buChar char="•"/>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Ignorance</a:t>
            </a:r>
          </a:p>
          <a:p>
            <a:pPr marL="571500" marR="0" lvl="0" indent="-571500" algn="l" defTabSz="914400" rtl="0" eaLnBrk="0" fontAlgn="base" latinLnBrk="0" hangingPunct="0">
              <a:lnSpc>
                <a:spcPct val="100000"/>
              </a:lnSpc>
              <a:spcBef>
                <a:spcPct val="0"/>
              </a:spcBef>
              <a:spcAft>
                <a:spcPct val="0"/>
              </a:spcAft>
              <a:buClrTx/>
              <a:buSzTx/>
              <a:buFont typeface="Arial"/>
              <a:buChar char="•"/>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Doubt</a:t>
            </a:r>
          </a:p>
          <a:p>
            <a:pPr marL="571500" marR="0" lvl="0" indent="-571500" algn="l" defTabSz="914400" rtl="0" eaLnBrk="0" fontAlgn="base" latinLnBrk="0" hangingPunct="0">
              <a:lnSpc>
                <a:spcPct val="100000"/>
              </a:lnSpc>
              <a:spcBef>
                <a:spcPct val="0"/>
              </a:spcBef>
              <a:spcAft>
                <a:spcPct val="0"/>
              </a:spcAft>
              <a:buClrTx/>
              <a:buSzTx/>
              <a:buFont typeface="Arial"/>
              <a:buChar char="•"/>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Failure</a:t>
            </a:r>
          </a:p>
          <a:p>
            <a:pPr marL="571500" marR="0" lvl="0" indent="-571500" algn="l" defTabSz="914400" rtl="0" eaLnBrk="0" fontAlgn="base" latinLnBrk="0" hangingPunct="0">
              <a:lnSpc>
                <a:spcPct val="100000"/>
              </a:lnSpc>
              <a:spcBef>
                <a:spcPct val="0"/>
              </a:spcBef>
              <a:spcAft>
                <a:spcPct val="0"/>
              </a:spcAft>
              <a:buClrTx/>
              <a:buSzTx/>
              <a:buFont typeface="Arial"/>
              <a:buChar char="•"/>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Fear</a:t>
            </a:r>
          </a:p>
          <a:p>
            <a:pPr marL="571500" marR="0" lvl="0" indent="-571500" algn="l" defTabSz="914400" rtl="0" eaLnBrk="0" fontAlgn="base" latinLnBrk="0" hangingPunct="0">
              <a:lnSpc>
                <a:spcPct val="100000"/>
              </a:lnSpc>
              <a:spcBef>
                <a:spcPct val="0"/>
              </a:spcBef>
              <a:spcAft>
                <a:spcPct val="0"/>
              </a:spcAft>
              <a:buClrTx/>
              <a:buSzTx/>
              <a:buFont typeface="Arial"/>
              <a:buChar char="•"/>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Excuses</a:t>
            </a:r>
          </a:p>
          <a:p>
            <a:pPr marL="571500" marR="0" lvl="0" indent="-571500" algn="l" defTabSz="914400" rtl="0" eaLnBrk="0" fontAlgn="base" latinLnBrk="0" hangingPunct="0">
              <a:lnSpc>
                <a:spcPct val="100000"/>
              </a:lnSpc>
              <a:spcBef>
                <a:spcPct val="0"/>
              </a:spcBef>
              <a:spcAft>
                <a:spcPct val="0"/>
              </a:spcAft>
              <a:buClrTx/>
              <a:buSzTx/>
              <a:buFont typeface="Arial"/>
              <a:buChar char="•"/>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Impurity</a:t>
            </a:r>
          </a:p>
          <a:p>
            <a:pPr marL="571500" marR="0" lvl="0" indent="-571500" algn="l" defTabSz="914400" rtl="0" eaLnBrk="0" fontAlgn="base" latinLnBrk="0" hangingPunct="0">
              <a:lnSpc>
                <a:spcPct val="100000"/>
              </a:lnSpc>
              <a:spcBef>
                <a:spcPct val="0"/>
              </a:spcBef>
              <a:spcAft>
                <a:spcPct val="0"/>
              </a:spcAft>
              <a:buClrTx/>
              <a:buSzTx/>
              <a:buFont typeface="Arial"/>
              <a:buChar char="•"/>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Unsocial</a:t>
            </a:r>
          </a:p>
        </p:txBody>
      </p:sp>
      <p:pic>
        <p:nvPicPr>
          <p:cNvPr id="292869" name="Picture 1" descr="relationship_saved.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60825" y="3141663"/>
            <a:ext cx="5083175" cy="3716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27622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7028">
                                            <p:txEl>
                                              <p:pRg st="0" end="0"/>
                                            </p:txEl>
                                          </p:spTgt>
                                        </p:tgtEl>
                                        <p:attrNameLst>
                                          <p:attrName>style.visibility</p:attrName>
                                        </p:attrNameLst>
                                      </p:cBhvr>
                                      <p:to>
                                        <p:strVal val="visible"/>
                                      </p:to>
                                    </p:set>
                                    <p:animEffect transition="in" filter="dissolve">
                                      <p:cBhvr>
                                        <p:cTn id="7" dur="500"/>
                                        <p:tgtEl>
                                          <p:spTgt spid="897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7028">
                                            <p:txEl>
                                              <p:pRg st="1" end="1"/>
                                            </p:txEl>
                                          </p:spTgt>
                                        </p:tgtEl>
                                        <p:attrNameLst>
                                          <p:attrName>style.visibility</p:attrName>
                                        </p:attrNameLst>
                                      </p:cBhvr>
                                      <p:to>
                                        <p:strVal val="visible"/>
                                      </p:to>
                                    </p:set>
                                    <p:animEffect transition="in" filter="dissolve">
                                      <p:cBhvr>
                                        <p:cTn id="12" dur="500"/>
                                        <p:tgtEl>
                                          <p:spTgt spid="897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7028">
                                            <p:txEl>
                                              <p:pRg st="2" end="2"/>
                                            </p:txEl>
                                          </p:spTgt>
                                        </p:tgtEl>
                                        <p:attrNameLst>
                                          <p:attrName>style.visibility</p:attrName>
                                        </p:attrNameLst>
                                      </p:cBhvr>
                                      <p:to>
                                        <p:strVal val="visible"/>
                                      </p:to>
                                    </p:set>
                                    <p:animEffect transition="in" filter="dissolve">
                                      <p:cBhvr>
                                        <p:cTn id="17" dur="500"/>
                                        <p:tgtEl>
                                          <p:spTgt spid="8970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7028">
                                            <p:txEl>
                                              <p:pRg st="3" end="3"/>
                                            </p:txEl>
                                          </p:spTgt>
                                        </p:tgtEl>
                                        <p:attrNameLst>
                                          <p:attrName>style.visibility</p:attrName>
                                        </p:attrNameLst>
                                      </p:cBhvr>
                                      <p:to>
                                        <p:strVal val="visible"/>
                                      </p:to>
                                    </p:set>
                                    <p:animEffect transition="in" filter="dissolve">
                                      <p:cBhvr>
                                        <p:cTn id="22" dur="500"/>
                                        <p:tgtEl>
                                          <p:spTgt spid="89702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97028">
                                            <p:txEl>
                                              <p:pRg st="4" end="4"/>
                                            </p:txEl>
                                          </p:spTgt>
                                        </p:tgtEl>
                                        <p:attrNameLst>
                                          <p:attrName>style.visibility</p:attrName>
                                        </p:attrNameLst>
                                      </p:cBhvr>
                                      <p:to>
                                        <p:strVal val="visible"/>
                                      </p:to>
                                    </p:set>
                                    <p:animEffect transition="in" filter="dissolve">
                                      <p:cBhvr>
                                        <p:cTn id="27" dur="500"/>
                                        <p:tgtEl>
                                          <p:spTgt spid="89702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97028">
                                            <p:txEl>
                                              <p:pRg st="5" end="5"/>
                                            </p:txEl>
                                          </p:spTgt>
                                        </p:tgtEl>
                                        <p:attrNameLst>
                                          <p:attrName>style.visibility</p:attrName>
                                        </p:attrNameLst>
                                      </p:cBhvr>
                                      <p:to>
                                        <p:strVal val="visible"/>
                                      </p:to>
                                    </p:set>
                                    <p:animEffect transition="in" filter="dissolve">
                                      <p:cBhvr>
                                        <p:cTn id="32" dur="500"/>
                                        <p:tgtEl>
                                          <p:spTgt spid="89702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97028">
                                            <p:txEl>
                                              <p:pRg st="6" end="6"/>
                                            </p:txEl>
                                          </p:spTgt>
                                        </p:tgtEl>
                                        <p:attrNameLst>
                                          <p:attrName>style.visibility</p:attrName>
                                        </p:attrNameLst>
                                      </p:cBhvr>
                                      <p:to>
                                        <p:strVal val="visible"/>
                                      </p:to>
                                    </p:set>
                                    <p:animEffect transition="in" filter="dissolve">
                                      <p:cBhvr>
                                        <p:cTn id="37" dur="500"/>
                                        <p:tgtEl>
                                          <p:spTgt spid="8970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1026"/>
          <p:cNvSpPr>
            <a:spLocks noGrp="1" noChangeArrowheads="1"/>
          </p:cNvSpPr>
          <p:nvPr>
            <p:ph type="title"/>
          </p:nvPr>
        </p:nvSpPr>
        <p:spPr>
          <a:xfrm>
            <a:off x="5638800" y="-152400"/>
            <a:ext cx="3505200" cy="1169988"/>
          </a:xfrm>
        </p:spPr>
        <p:txBody>
          <a:bodyPr/>
          <a:lstStyle/>
          <a:p>
            <a:pPr eaLnBrk="1" hangingPunct="1">
              <a:defRPr/>
            </a:pPr>
            <a:r>
              <a:rPr lang="en-US" sz="4800" b="1" i="1">
                <a:latin typeface="Times New Roman" charset="0"/>
                <a:ea typeface="ＭＳ Ｐゴシック" charset="0"/>
              </a:rPr>
              <a:t>China, 1981</a:t>
            </a:r>
          </a:p>
        </p:txBody>
      </p:sp>
      <p:pic>
        <p:nvPicPr>
          <p:cNvPr id="935939" name="Picture 1027" descr="Chin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819400"/>
            <a:ext cx="62484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5940" name="Picture 1028" descr="China00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57200"/>
            <a:ext cx="4476750" cy="3221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5941" name="Picture 1029" descr="China000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72050" y="3657600"/>
            <a:ext cx="447675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5942" name="Picture 1030" descr="China000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8250" y="838200"/>
            <a:ext cx="447675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82006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1000"/>
                                  </p:stCondLst>
                                  <p:childTnLst>
                                    <p:set>
                                      <p:cBhvr>
                                        <p:cTn id="6" dur="1" fill="hold">
                                          <p:stCondLst>
                                            <p:cond delay="0"/>
                                          </p:stCondLst>
                                        </p:cTn>
                                        <p:tgtEl>
                                          <p:spTgt spid="935939"/>
                                        </p:tgtEl>
                                        <p:attrNameLst>
                                          <p:attrName>style.visibility</p:attrName>
                                        </p:attrNameLst>
                                      </p:cBhvr>
                                      <p:to>
                                        <p:strVal val="visible"/>
                                      </p:to>
                                    </p:set>
                                    <p:animEffect transition="in" filter="checkerboard(across)">
                                      <p:cBhvr>
                                        <p:cTn id="7" dur="500"/>
                                        <p:tgtEl>
                                          <p:spTgt spid="935939"/>
                                        </p:tgtEl>
                                      </p:cBhvr>
                                    </p:animEffect>
                                  </p:childTnLst>
                                </p:cTn>
                              </p:par>
                            </p:childTnLst>
                          </p:cTn>
                        </p:par>
                        <p:par>
                          <p:cTn id="8" fill="hold" nodeType="afterGroup">
                            <p:stCondLst>
                              <p:cond delay="1500"/>
                            </p:stCondLst>
                            <p:childTnLst>
                              <p:par>
                                <p:cTn id="9" presetID="5" presetClass="entr" presetSubtype="10" fill="hold" nodeType="afterEffect">
                                  <p:stCondLst>
                                    <p:cond delay="1000"/>
                                  </p:stCondLst>
                                  <p:childTnLst>
                                    <p:set>
                                      <p:cBhvr>
                                        <p:cTn id="10" dur="1" fill="hold">
                                          <p:stCondLst>
                                            <p:cond delay="0"/>
                                          </p:stCondLst>
                                        </p:cTn>
                                        <p:tgtEl>
                                          <p:spTgt spid="935942"/>
                                        </p:tgtEl>
                                        <p:attrNameLst>
                                          <p:attrName>style.visibility</p:attrName>
                                        </p:attrNameLst>
                                      </p:cBhvr>
                                      <p:to>
                                        <p:strVal val="visible"/>
                                      </p:to>
                                    </p:set>
                                    <p:animEffect transition="in" filter="checkerboard(across)">
                                      <p:cBhvr>
                                        <p:cTn id="11" dur="500"/>
                                        <p:tgtEl>
                                          <p:spTgt spid="935942"/>
                                        </p:tgtEl>
                                      </p:cBhvr>
                                    </p:animEffect>
                                  </p:childTnLst>
                                </p:cTn>
                              </p:par>
                            </p:childTnLst>
                          </p:cTn>
                        </p:par>
                        <p:par>
                          <p:cTn id="12" fill="hold" nodeType="afterGroup">
                            <p:stCondLst>
                              <p:cond delay="3000"/>
                            </p:stCondLst>
                            <p:childTnLst>
                              <p:par>
                                <p:cTn id="13" presetID="5" presetClass="entr" presetSubtype="10" fill="hold" nodeType="afterEffect">
                                  <p:stCondLst>
                                    <p:cond delay="1000"/>
                                  </p:stCondLst>
                                  <p:childTnLst>
                                    <p:set>
                                      <p:cBhvr>
                                        <p:cTn id="14" dur="1" fill="hold">
                                          <p:stCondLst>
                                            <p:cond delay="0"/>
                                          </p:stCondLst>
                                        </p:cTn>
                                        <p:tgtEl>
                                          <p:spTgt spid="935941"/>
                                        </p:tgtEl>
                                        <p:attrNameLst>
                                          <p:attrName>style.visibility</p:attrName>
                                        </p:attrNameLst>
                                      </p:cBhvr>
                                      <p:to>
                                        <p:strVal val="visible"/>
                                      </p:to>
                                    </p:set>
                                    <p:animEffect transition="in" filter="checkerboard(across)">
                                      <p:cBhvr>
                                        <p:cTn id="15" dur="500"/>
                                        <p:tgtEl>
                                          <p:spTgt spid="935941"/>
                                        </p:tgtEl>
                                      </p:cBhvr>
                                    </p:animEffect>
                                  </p:childTnLst>
                                </p:cTn>
                              </p:par>
                            </p:childTnLst>
                          </p:cTn>
                        </p:par>
                        <p:par>
                          <p:cTn id="16" fill="hold" nodeType="afterGroup">
                            <p:stCondLst>
                              <p:cond delay="4500"/>
                            </p:stCondLst>
                            <p:childTnLst>
                              <p:par>
                                <p:cTn id="17" presetID="5" presetClass="entr" presetSubtype="10" fill="hold" nodeType="afterEffect">
                                  <p:stCondLst>
                                    <p:cond delay="1000"/>
                                  </p:stCondLst>
                                  <p:childTnLst>
                                    <p:set>
                                      <p:cBhvr>
                                        <p:cTn id="18" dur="1" fill="hold">
                                          <p:stCondLst>
                                            <p:cond delay="0"/>
                                          </p:stCondLst>
                                        </p:cTn>
                                        <p:tgtEl>
                                          <p:spTgt spid="935940"/>
                                        </p:tgtEl>
                                        <p:attrNameLst>
                                          <p:attrName>style.visibility</p:attrName>
                                        </p:attrNameLst>
                                      </p:cBhvr>
                                      <p:to>
                                        <p:strVal val="visible"/>
                                      </p:to>
                                    </p:set>
                                    <p:animEffect transition="in" filter="checkerboard(across)">
                                      <p:cBhvr>
                                        <p:cTn id="19" dur="500"/>
                                        <p:tgtEl>
                                          <p:spTgt spid="935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Step 1 to Restoration </a:t>
            </a:r>
            <a:br>
              <a:rPr kumimoji="0" lang="en-US">
                <a:latin typeface="Helvetica" charset="0"/>
                <a:ea typeface="ＭＳ Ｐゴシック" charset="0"/>
                <a:cs typeface="ＭＳ Ｐゴシック" charset="0"/>
              </a:rPr>
            </a:br>
            <a:r>
              <a:rPr kumimoji="0" lang="en-US" sz="3600">
                <a:latin typeface="Helvetica" charset="0"/>
                <a:ea typeface="ＭＳ Ｐゴシック" charset="0"/>
                <a:cs typeface="ＭＳ Ｐゴシック" charset="0"/>
              </a:rPr>
              <a:t>Talk to the person by </a:t>
            </a:r>
            <a:r>
              <a:rPr kumimoji="0" lang="en-US" sz="3600" u="sng">
                <a:solidFill>
                  <a:srgbClr val="FFFF00"/>
                </a:solidFill>
                <a:latin typeface="Helvetica" charset="0"/>
                <a:ea typeface="ＭＳ Ｐゴシック" charset="0"/>
                <a:cs typeface="ＭＳ Ｐゴシック" charset="0"/>
              </a:rPr>
              <a:t>yourself</a:t>
            </a:r>
            <a:endParaRPr kumimoji="0" lang="en-US">
              <a:solidFill>
                <a:srgbClr val="FFFF00"/>
              </a:solidFill>
              <a:latin typeface="Helvetica" charset="0"/>
              <a:ea typeface="ＭＳ Ｐゴシック" charset="0"/>
              <a:cs typeface="ＭＳ Ｐゴシック" charset="0"/>
            </a:endParaRPr>
          </a:p>
        </p:txBody>
      </p:sp>
      <p:sp>
        <p:nvSpPr>
          <p:cNvPr id="965635"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Black" charset="0"/>
                <a:ea typeface="ＭＳ Ｐゴシック" charset="0"/>
              </a:rPr>
              <a:t>S</a:t>
            </a:r>
            <a:endParaRPr kumimoji="0" lang="en-US" sz="2400" b="0" i="0" u="none" strike="noStrike" kern="1200" cap="none" spc="0" normalizeH="0" baseline="0" noProof="0">
              <a:ln>
                <a:noFill/>
              </a:ln>
              <a:solidFill>
                <a:srgbClr val="FFFF00"/>
              </a:solidFill>
              <a:effectLst/>
              <a:uLnTx/>
              <a:uFillTx/>
              <a:latin typeface="Arial" charset="0"/>
              <a:ea typeface="ＭＳ Ｐゴシック" charset="0"/>
            </a:endParaRPr>
          </a:p>
        </p:txBody>
      </p:sp>
      <p:sp>
        <p:nvSpPr>
          <p:cNvPr id="965636" name="Text Box 4"/>
          <p:cNvSpPr txBox="1">
            <a:spLocks noChangeArrowheads="1"/>
          </p:cNvSpPr>
          <p:nvPr/>
        </p:nvSpPr>
        <p:spPr bwMode="auto">
          <a:xfrm>
            <a:off x="152400" y="5735638"/>
            <a:ext cx="243998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Black" charset="0"/>
                <a:ea typeface="ＭＳ Ｐゴシック" charset="0"/>
              </a:rPr>
              <a:t>S = Sinner</a:t>
            </a:r>
            <a:endParaRPr kumimoji="0" lang="en-US" sz="2400" b="0" i="0" u="none" strike="noStrike" kern="1200" cap="none" spc="0" normalizeH="0" baseline="0" noProof="0">
              <a:ln>
                <a:noFill/>
              </a:ln>
              <a:solidFill>
                <a:srgbClr val="FFFF00"/>
              </a:solidFill>
              <a:effectLst/>
              <a:uLnTx/>
              <a:uFillTx/>
              <a:latin typeface="Arial" charset="0"/>
              <a:ea typeface="ＭＳ Ｐゴシック" charset="0"/>
            </a:endParaRPr>
          </a:p>
        </p:txBody>
      </p:sp>
      <p:sp>
        <p:nvSpPr>
          <p:cNvPr id="965637"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99CC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99CCFF"/>
              </a:solidFill>
              <a:effectLst/>
              <a:uLnTx/>
              <a:uFillTx/>
              <a:latin typeface="Arial" charset="0"/>
              <a:ea typeface="ＭＳ Ｐゴシック" charset="0"/>
            </a:endParaRPr>
          </a:p>
        </p:txBody>
      </p:sp>
      <p:sp>
        <p:nvSpPr>
          <p:cNvPr id="965638" name="Text Box 6"/>
          <p:cNvSpPr txBox="1">
            <a:spLocks noChangeArrowheads="1"/>
          </p:cNvSpPr>
          <p:nvPr/>
        </p:nvSpPr>
        <p:spPr bwMode="auto">
          <a:xfrm>
            <a:off x="152400" y="6192838"/>
            <a:ext cx="289083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 = Member</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39"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0"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1"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2"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3"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4"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5"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6"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7"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8"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49"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0"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1"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2"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3"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4"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5"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6"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7"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8"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59"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0"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1"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2"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3"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4"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pic>
        <p:nvPicPr>
          <p:cNvPr id="294950"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36483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par>
                          <p:cTn id="8" fill="hold" nodeType="with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965667"/>
                                        </p:tgtEl>
                                        <p:attrNameLst>
                                          <p:attrName>style.visibility</p:attrName>
                                        </p:attrNameLst>
                                      </p:cBhvr>
                                      <p:to>
                                        <p:strVal val="visible"/>
                                      </p:to>
                                    </p:set>
                                    <p:animEffect transition="in" filter="wipe(right)">
                                      <p:cBhvr>
                                        <p:cTn id="11" dur="500"/>
                                        <p:tgtEl>
                                          <p:spTgt spid="965667"/>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965668"/>
                                        </p:tgtEl>
                                        <p:attrNameLst>
                                          <p:attrName>style.visibility</p:attrName>
                                        </p:attrNameLst>
                                      </p:cBhvr>
                                      <p:to>
                                        <p:strVal val="visible"/>
                                      </p:to>
                                    </p:set>
                                    <p:animEffect transition="in" filter="wipe(down)">
                                      <p:cBhvr>
                                        <p:cTn id="15" dur="500"/>
                                        <p:tgtEl>
                                          <p:spTgt spid="965668"/>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965669"/>
                                        </p:tgtEl>
                                        <p:attrNameLst>
                                          <p:attrName>style.visibility</p:attrName>
                                        </p:attrNameLst>
                                      </p:cBhvr>
                                      <p:to>
                                        <p:strVal val="visible"/>
                                      </p:to>
                                    </p:set>
                                    <p:animEffect transition="in" filter="wipe(up)">
                                      <p:cBhvr>
                                        <p:cTn id="19" dur="500"/>
                                        <p:tgtEl>
                                          <p:spTgt spid="965669"/>
                                        </p:tgtEl>
                                      </p:cBhvr>
                                    </p:animEffect>
                                  </p:childTnLst>
                                </p:cTn>
                              </p:par>
                            </p:childTnLst>
                          </p:cTn>
                        </p:par>
                        <p:par>
                          <p:cTn id="20" fill="hold" nodeType="withGroup">
                            <p:stCondLst>
                              <p:cond delay="2000"/>
                            </p:stCondLst>
                            <p:childTnLst>
                              <p:par>
                                <p:cTn id="21" presetID="3" presetClass="exit" presetSubtype="10" fill="hold" nodeType="afterEffect">
                                  <p:stCondLst>
                                    <p:cond delay="0"/>
                                  </p:stCondLst>
                                  <p:childTnLst>
                                    <p:animEffect transition="out" filter="blinds(horizontal)">
                                      <p:cBhvr>
                                        <p:cTn id="22" dur="500"/>
                                        <p:tgtEl>
                                          <p:spTgt spid="965669"/>
                                        </p:tgtEl>
                                      </p:cBhvr>
                                    </p:animEffect>
                                    <p:set>
                                      <p:cBhvr>
                                        <p:cTn id="23" dur="1" fill="hold">
                                          <p:stCondLst>
                                            <p:cond delay="499"/>
                                          </p:stCondLst>
                                        </p:cTn>
                                        <p:tgtEl>
                                          <p:spTgt spid="965669"/>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965668"/>
                                        </p:tgtEl>
                                      </p:cBhvr>
                                    </p:animEffect>
                                    <p:set>
                                      <p:cBhvr>
                                        <p:cTn id="26" dur="1" fill="hold">
                                          <p:stCondLst>
                                            <p:cond delay="499"/>
                                          </p:stCondLst>
                                        </p:cTn>
                                        <p:tgtEl>
                                          <p:spTgt spid="965668"/>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965667"/>
                                        </p:tgtEl>
                                      </p:cBhvr>
                                    </p:animEffect>
                                    <p:set>
                                      <p:cBhvr>
                                        <p:cTn id="29" dur="1" fill="hold">
                                          <p:stCondLst>
                                            <p:cond delay="499"/>
                                          </p:stCondLst>
                                        </p:cTn>
                                        <p:tgtEl>
                                          <p:spTgt spid="965667"/>
                                        </p:tgtEl>
                                        <p:attrNameLst>
                                          <p:attrName>style.visibility</p:attrName>
                                        </p:attrNameLst>
                                      </p:cBhvr>
                                      <p:to>
                                        <p:strVal val="hidden"/>
                                      </p:to>
                                    </p:set>
                                  </p:childTnLst>
                                </p:cTn>
                              </p:par>
                            </p:childTnLst>
                          </p:cTn>
                        </p:par>
                        <p:par>
                          <p:cTn id="30" fill="hold" nodeType="withGroup">
                            <p:stCondLst>
                              <p:cond delay="2500"/>
                            </p:stCondLst>
                            <p:childTnLst>
                              <p:par>
                                <p:cTn id="31" presetID="22" presetClass="entr" presetSubtype="8" fill="hold" nodeType="afterEffect">
                                  <p:stCondLst>
                                    <p:cond delay="0"/>
                                  </p:stCondLst>
                                  <p:childTnLst>
                                    <p:set>
                                      <p:cBhvr>
                                        <p:cTn id="32" dur="1" fill="hold">
                                          <p:stCondLst>
                                            <p:cond delay="0"/>
                                          </p:stCondLst>
                                        </p:cTn>
                                        <p:tgtEl>
                                          <p:spTgt spid="965666"/>
                                        </p:tgtEl>
                                        <p:attrNameLst>
                                          <p:attrName>style.visibility</p:attrName>
                                        </p:attrNameLst>
                                      </p:cBhvr>
                                      <p:to>
                                        <p:strVal val="visible"/>
                                      </p:to>
                                    </p:set>
                                    <p:animEffect transition="in" filter="wipe(left)">
                                      <p:cBhvr>
                                        <p:cTn id="33" dur="500"/>
                                        <p:tgtEl>
                                          <p:spTgt spid="965666"/>
                                        </p:tgtEl>
                                      </p:cBhvr>
                                    </p:animEffect>
                                  </p:childTnLst>
                                </p:cTn>
                              </p:par>
                            </p:childTnLst>
                          </p:cTn>
                        </p:par>
                        <p:par>
                          <p:cTn id="34" fill="hold" nodeType="withGroup">
                            <p:stCondLst>
                              <p:cond delay="3000"/>
                            </p:stCondLst>
                            <p:childTnLst>
                              <p:par>
                                <p:cTn id="35" presetID="31" presetClass="entr" presetSubtype="0" fill="hold" grpId="0" nodeType="afterEffect">
                                  <p:stCondLst>
                                    <p:cond delay="0"/>
                                  </p:stCondLst>
                                  <p:iterate type="lt">
                                    <p:tmPct val="5000"/>
                                  </p:iterate>
                                  <p:childTnLst>
                                    <p:set>
                                      <p:cBhvr>
                                        <p:cTn id="36" dur="1" fill="hold">
                                          <p:stCondLst>
                                            <p:cond delay="0"/>
                                          </p:stCondLst>
                                        </p:cTn>
                                        <p:tgtEl>
                                          <p:spTgt spid="965670"/>
                                        </p:tgtEl>
                                        <p:attrNameLst>
                                          <p:attrName>style.visibility</p:attrName>
                                        </p:attrNameLst>
                                      </p:cBhvr>
                                      <p:to>
                                        <p:strVal val="visible"/>
                                      </p:to>
                                    </p:set>
                                    <p:anim calcmode="lin" valueType="num">
                                      <p:cBhvr>
                                        <p:cTn id="37" dur="1000" fill="hold"/>
                                        <p:tgtEl>
                                          <p:spTgt spid="965670"/>
                                        </p:tgtEl>
                                        <p:attrNameLst>
                                          <p:attrName>ppt_w</p:attrName>
                                        </p:attrNameLst>
                                      </p:cBhvr>
                                      <p:tavLst>
                                        <p:tav tm="0">
                                          <p:val>
                                            <p:fltVal val="0"/>
                                          </p:val>
                                        </p:tav>
                                        <p:tav tm="100000">
                                          <p:val>
                                            <p:strVal val="#ppt_w"/>
                                          </p:val>
                                        </p:tav>
                                      </p:tavLst>
                                    </p:anim>
                                    <p:anim calcmode="lin" valueType="num">
                                      <p:cBhvr>
                                        <p:cTn id="38" dur="1000" fill="hold"/>
                                        <p:tgtEl>
                                          <p:spTgt spid="965670"/>
                                        </p:tgtEl>
                                        <p:attrNameLst>
                                          <p:attrName>ppt_h</p:attrName>
                                        </p:attrNameLst>
                                      </p:cBhvr>
                                      <p:tavLst>
                                        <p:tav tm="0">
                                          <p:val>
                                            <p:fltVal val="0"/>
                                          </p:val>
                                        </p:tav>
                                        <p:tav tm="100000">
                                          <p:val>
                                            <p:strVal val="#ppt_h"/>
                                          </p:val>
                                        </p:tav>
                                      </p:tavLst>
                                    </p:anim>
                                    <p:anim calcmode="lin" valueType="num">
                                      <p:cBhvr>
                                        <p:cTn id="39" dur="1000" fill="hold"/>
                                        <p:tgtEl>
                                          <p:spTgt spid="965670"/>
                                        </p:tgtEl>
                                        <p:attrNameLst>
                                          <p:attrName>style.rotation</p:attrName>
                                        </p:attrNameLst>
                                      </p:cBhvr>
                                      <p:tavLst>
                                        <p:tav tm="0">
                                          <p:val>
                                            <p:fltVal val="90"/>
                                          </p:val>
                                        </p:tav>
                                        <p:tav tm="100000">
                                          <p:val>
                                            <p:fltVal val="0"/>
                                          </p:val>
                                        </p:tav>
                                      </p:tavLst>
                                    </p:anim>
                                    <p:animEffect transition="in" filter="fade">
                                      <p:cBhvr>
                                        <p:cTn id="40"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685800" y="304800"/>
            <a:ext cx="7772400" cy="11430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Step 2 to Restoration </a:t>
            </a:r>
            <a:br>
              <a:rPr kumimoji="0" lang="en-US">
                <a:latin typeface="Helvetica" charset="0"/>
                <a:ea typeface="ＭＳ Ｐゴシック" charset="0"/>
                <a:cs typeface="ＭＳ Ｐゴシック" charset="0"/>
              </a:rPr>
            </a:br>
            <a:r>
              <a:rPr kumimoji="0" lang="en-US">
                <a:latin typeface="Helvetica" charset="0"/>
                <a:ea typeface="ＭＳ Ｐゴシック" charset="0"/>
                <a:cs typeface="ＭＳ Ｐゴシック" charset="0"/>
              </a:rPr>
              <a:t> </a:t>
            </a:r>
            <a:r>
              <a:rPr kumimoji="0" lang="en-US" sz="3600">
                <a:latin typeface="Helvetica" charset="0"/>
                <a:ea typeface="ＭＳ Ｐゴシック" charset="0"/>
                <a:cs typeface="ＭＳ Ｐゴシック" charset="0"/>
              </a:rPr>
              <a:t>Take </a:t>
            </a:r>
            <a:r>
              <a:rPr kumimoji="0" lang="en-US" sz="3600" u="sng">
                <a:solidFill>
                  <a:srgbClr val="FFFF00"/>
                </a:solidFill>
                <a:latin typeface="Helvetica" charset="0"/>
                <a:ea typeface="ＭＳ Ｐゴシック" charset="0"/>
                <a:cs typeface="ＭＳ Ｐゴシック" charset="0"/>
              </a:rPr>
              <a:t>1-2</a:t>
            </a:r>
            <a:r>
              <a:rPr kumimoji="0" lang="en-US" sz="3600">
                <a:latin typeface="Helvetica" charset="0"/>
                <a:ea typeface="ＭＳ Ｐゴシック" charset="0"/>
                <a:cs typeface="ＭＳ Ｐゴシック" charset="0"/>
              </a:rPr>
              <a:t> others along</a:t>
            </a:r>
            <a:endParaRPr kumimoji="0" lang="en-US" sz="3600" u="sng">
              <a:solidFill>
                <a:schemeClr val="hlink"/>
              </a:solidFill>
              <a:latin typeface="Helvetica" charset="0"/>
              <a:ea typeface="ＭＳ Ｐゴシック" charset="0"/>
              <a:cs typeface="ＭＳ Ｐゴシック" charset="0"/>
            </a:endParaRPr>
          </a:p>
        </p:txBody>
      </p:sp>
      <p:sp>
        <p:nvSpPr>
          <p:cNvPr id="905219"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Black" charset="0"/>
                <a:ea typeface="ＭＳ Ｐゴシック" charset="0"/>
              </a:rPr>
              <a:t>S</a:t>
            </a:r>
            <a:endParaRPr kumimoji="0" lang="en-US" sz="2400" b="0" i="0" u="none" strike="noStrike" kern="1200" cap="none" spc="0" normalizeH="0" baseline="0" noProof="0">
              <a:ln>
                <a:noFill/>
              </a:ln>
              <a:solidFill>
                <a:srgbClr val="FFFF00"/>
              </a:solidFill>
              <a:effectLst/>
              <a:uLnTx/>
              <a:uFillTx/>
              <a:latin typeface="Arial" charset="0"/>
              <a:ea typeface="ＭＳ Ｐゴシック" charset="0"/>
            </a:endParaRPr>
          </a:p>
        </p:txBody>
      </p:sp>
      <p:sp>
        <p:nvSpPr>
          <p:cNvPr id="905220" name="Text Box 4"/>
          <p:cNvSpPr txBox="1">
            <a:spLocks noChangeArrowheads="1"/>
          </p:cNvSpPr>
          <p:nvPr/>
        </p:nvSpPr>
        <p:spPr bwMode="auto">
          <a:xfrm>
            <a:off x="152400" y="5735638"/>
            <a:ext cx="243998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Black" charset="0"/>
                <a:ea typeface="ＭＳ Ｐゴシック" charset="0"/>
              </a:rPr>
              <a:t>S = Sinner</a:t>
            </a:r>
            <a:endParaRPr kumimoji="0" lang="en-US" sz="2400" b="0" i="0" u="none" strike="noStrike" kern="1200" cap="none" spc="0" normalizeH="0" baseline="0" noProof="0">
              <a:ln>
                <a:noFill/>
              </a:ln>
              <a:solidFill>
                <a:srgbClr val="FFFF00"/>
              </a:solidFill>
              <a:effectLst/>
              <a:uLnTx/>
              <a:uFillTx/>
              <a:latin typeface="Arial" charset="0"/>
              <a:ea typeface="ＭＳ Ｐゴシック" charset="0"/>
            </a:endParaRPr>
          </a:p>
        </p:txBody>
      </p:sp>
      <p:sp>
        <p:nvSpPr>
          <p:cNvPr id="905221"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BBE0E3"/>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22" name="Text Box 6"/>
          <p:cNvSpPr txBox="1">
            <a:spLocks noChangeArrowheads="1"/>
          </p:cNvSpPr>
          <p:nvPr/>
        </p:nvSpPr>
        <p:spPr bwMode="auto">
          <a:xfrm>
            <a:off x="152400" y="6192838"/>
            <a:ext cx="289083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 = Member</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23"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24"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25"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26"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27"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28"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29"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30"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31"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32"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33"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34"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35"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36"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37"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38"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39"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40"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41"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42"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43"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44"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45"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46"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47"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48"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49"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50"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54"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55" name="Oval 39"/>
          <p:cNvSpPr>
            <a:spLocks noChangeArrowheads="1"/>
          </p:cNvSpPr>
          <p:nvPr/>
        </p:nvSpPr>
        <p:spPr bwMode="auto">
          <a:xfrm rot="1717289">
            <a:off x="1878013" y="26701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05256"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Tree>
    <p:extLst>
      <p:ext uri="{BB962C8B-B14F-4D97-AF65-F5344CB8AC3E}">
        <p14:creationId xmlns:p14="http://schemas.microsoft.com/office/powerpoint/2010/main" val="72933995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05249"/>
                                        </p:tgtEl>
                                        <p:attrNameLst>
                                          <p:attrName>style.visibility</p:attrName>
                                        </p:attrNameLst>
                                      </p:cBhvr>
                                      <p:to>
                                        <p:strVal val="visible"/>
                                      </p:to>
                                    </p:set>
                                    <p:animEffect transition="in" filter="wipe(right)">
                                      <p:cBhvr>
                                        <p:cTn id="7" dur="500"/>
                                        <p:tgtEl>
                                          <p:spTgt spid="90524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05250"/>
                                        </p:tgtEl>
                                        <p:attrNameLst>
                                          <p:attrName>style.visibility</p:attrName>
                                        </p:attrNameLst>
                                      </p:cBhvr>
                                      <p:to>
                                        <p:strVal val="visible"/>
                                      </p:to>
                                    </p:set>
                                    <p:animEffect transition="in" filter="wipe(left)">
                                      <p:cBhvr>
                                        <p:cTn id="11" dur="500"/>
                                        <p:tgtEl>
                                          <p:spTgt spid="905250"/>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05254"/>
                                        </p:tgtEl>
                                        <p:attrNameLst>
                                          <p:attrName>style.visibility</p:attrName>
                                        </p:attrNameLst>
                                      </p:cBhvr>
                                      <p:to>
                                        <p:strVal val="visible"/>
                                      </p:to>
                                    </p:set>
                                    <p:anim calcmode="lin" valueType="num">
                                      <p:cBhvr>
                                        <p:cTn id="15" dur="1000" fill="hold"/>
                                        <p:tgtEl>
                                          <p:spTgt spid="905254"/>
                                        </p:tgtEl>
                                        <p:attrNameLst>
                                          <p:attrName>ppt_w</p:attrName>
                                        </p:attrNameLst>
                                      </p:cBhvr>
                                      <p:tavLst>
                                        <p:tav tm="0">
                                          <p:val>
                                            <p:fltVal val="0"/>
                                          </p:val>
                                        </p:tav>
                                        <p:tav tm="100000">
                                          <p:val>
                                            <p:strVal val="#ppt_w"/>
                                          </p:val>
                                        </p:tav>
                                      </p:tavLst>
                                    </p:anim>
                                    <p:anim calcmode="lin" valueType="num">
                                      <p:cBhvr>
                                        <p:cTn id="16" dur="1000" fill="hold"/>
                                        <p:tgtEl>
                                          <p:spTgt spid="905254"/>
                                        </p:tgtEl>
                                        <p:attrNameLst>
                                          <p:attrName>ppt_h</p:attrName>
                                        </p:attrNameLst>
                                      </p:cBhvr>
                                      <p:tavLst>
                                        <p:tav tm="0">
                                          <p:val>
                                            <p:fltVal val="0"/>
                                          </p:val>
                                        </p:tav>
                                        <p:tav tm="100000">
                                          <p:val>
                                            <p:strVal val="#ppt_h"/>
                                          </p:val>
                                        </p:tav>
                                      </p:tavLst>
                                    </p:anim>
                                    <p:anim calcmode="lin" valueType="num">
                                      <p:cBhvr>
                                        <p:cTn id="17" dur="1000" fill="hold"/>
                                        <p:tgtEl>
                                          <p:spTgt spid="905254"/>
                                        </p:tgtEl>
                                        <p:attrNameLst>
                                          <p:attrName>style.rotation</p:attrName>
                                        </p:attrNameLst>
                                      </p:cBhvr>
                                      <p:tavLst>
                                        <p:tav tm="0">
                                          <p:val>
                                            <p:fltVal val="90"/>
                                          </p:val>
                                        </p:tav>
                                        <p:tav tm="100000">
                                          <p:val>
                                            <p:fltVal val="0"/>
                                          </p:val>
                                        </p:tav>
                                      </p:tavLst>
                                    </p:anim>
                                    <p:animEffect transition="in" filter="fade">
                                      <p:cBhvr>
                                        <p:cTn id="18" dur="1000"/>
                                        <p:tgtEl>
                                          <p:spTgt spid="905254"/>
                                        </p:tgtEl>
                                      </p:cBhvr>
                                    </p:animEffect>
                                  </p:childTnLst>
                                </p:cTn>
                              </p:par>
                            </p:childTnLst>
                          </p:cTn>
                        </p:par>
                        <p:par>
                          <p:cTn id="19" fill="hold" nodeType="withGroup">
                            <p:stCondLst>
                              <p:cond delay="2000"/>
                            </p:stCondLst>
                            <p:childTnLst>
                              <p:par>
                                <p:cTn id="20" presetID="3" presetClass="exit" presetSubtype="10" fill="hold" grpId="1" nodeType="afterEffect">
                                  <p:stCondLst>
                                    <p:cond delay="0"/>
                                  </p:stCondLst>
                                  <p:iterate type="lt">
                                    <p:tmPct val="0"/>
                                  </p:iterate>
                                  <p:childTnLst>
                                    <p:animEffect transition="out" filter="blinds(horizontal)">
                                      <p:cBhvr>
                                        <p:cTn id="21" dur="500"/>
                                        <p:tgtEl>
                                          <p:spTgt spid="905254"/>
                                        </p:tgtEl>
                                      </p:cBhvr>
                                    </p:animEffect>
                                    <p:set>
                                      <p:cBhvr>
                                        <p:cTn id="22" dur="1" fill="hold">
                                          <p:stCondLst>
                                            <p:cond delay="499"/>
                                          </p:stCondLst>
                                        </p:cTn>
                                        <p:tgtEl>
                                          <p:spTgt spid="905254"/>
                                        </p:tgtEl>
                                        <p:attrNameLst>
                                          <p:attrName>style.visibility</p:attrName>
                                        </p:attrNameLst>
                                      </p:cBhvr>
                                      <p:to>
                                        <p:strVal val="hidden"/>
                                      </p:to>
                                    </p:se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905256"/>
                                        </p:tgtEl>
                                        <p:attrNameLst>
                                          <p:attrName>style.visibility</p:attrName>
                                        </p:attrNameLst>
                                      </p:cBhvr>
                                      <p:to>
                                        <p:strVal val="visible"/>
                                      </p:to>
                                    </p:set>
                                    <p:animEffect transition="in" filter="wipe(left)">
                                      <p:cBhvr>
                                        <p:cTn id="26" dur="500"/>
                                        <p:tgtEl>
                                          <p:spTgt spid="905256"/>
                                        </p:tgtEl>
                                      </p:cBhvr>
                                    </p:animEffect>
                                  </p:childTnLst>
                                </p:cTn>
                              </p:par>
                            </p:childTnLst>
                          </p:cTn>
                        </p:par>
                        <p:par>
                          <p:cTn id="27" fill="hold" nodeType="withGroup">
                            <p:stCondLst>
                              <p:cond delay="30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905255"/>
                                        </p:tgtEl>
                                        <p:attrNameLst>
                                          <p:attrName>style.visibility</p:attrName>
                                        </p:attrNameLst>
                                      </p:cBhvr>
                                      <p:to>
                                        <p:strVal val="visible"/>
                                      </p:to>
                                    </p:set>
                                    <p:anim calcmode="lin" valueType="num">
                                      <p:cBhvr>
                                        <p:cTn id="30" dur="1000" fill="hold"/>
                                        <p:tgtEl>
                                          <p:spTgt spid="905255"/>
                                        </p:tgtEl>
                                        <p:attrNameLst>
                                          <p:attrName>ppt_w</p:attrName>
                                        </p:attrNameLst>
                                      </p:cBhvr>
                                      <p:tavLst>
                                        <p:tav tm="0">
                                          <p:val>
                                            <p:fltVal val="0"/>
                                          </p:val>
                                        </p:tav>
                                        <p:tav tm="100000">
                                          <p:val>
                                            <p:strVal val="#ppt_w"/>
                                          </p:val>
                                        </p:tav>
                                      </p:tavLst>
                                    </p:anim>
                                    <p:anim calcmode="lin" valueType="num">
                                      <p:cBhvr>
                                        <p:cTn id="31" dur="1000" fill="hold"/>
                                        <p:tgtEl>
                                          <p:spTgt spid="905255"/>
                                        </p:tgtEl>
                                        <p:attrNameLst>
                                          <p:attrName>ppt_h</p:attrName>
                                        </p:attrNameLst>
                                      </p:cBhvr>
                                      <p:tavLst>
                                        <p:tav tm="0">
                                          <p:val>
                                            <p:fltVal val="0"/>
                                          </p:val>
                                        </p:tav>
                                        <p:tav tm="100000">
                                          <p:val>
                                            <p:strVal val="#ppt_h"/>
                                          </p:val>
                                        </p:tav>
                                      </p:tavLst>
                                    </p:anim>
                                    <p:anim calcmode="lin" valueType="num">
                                      <p:cBhvr>
                                        <p:cTn id="32" dur="1000" fill="hold"/>
                                        <p:tgtEl>
                                          <p:spTgt spid="905255"/>
                                        </p:tgtEl>
                                        <p:attrNameLst>
                                          <p:attrName>style.rotation</p:attrName>
                                        </p:attrNameLst>
                                      </p:cBhvr>
                                      <p:tavLst>
                                        <p:tav tm="0">
                                          <p:val>
                                            <p:fltVal val="90"/>
                                          </p:val>
                                        </p:tav>
                                        <p:tav tm="100000">
                                          <p:val>
                                            <p:fltVal val="0"/>
                                          </p:val>
                                        </p:tav>
                                      </p:tavLst>
                                    </p:anim>
                                    <p:animEffect transition="in" filter="fade">
                                      <p:cBhvr>
                                        <p:cTn id="33" dur="1000"/>
                                        <p:tgtEl>
                                          <p:spTgt spid="905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54" grpId="0" animBg="1"/>
      <p:bldP spid="905254" grpId="1" animBg="1"/>
      <p:bldP spid="90525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09" name="Picture 1" descr="step 2 with 3 people browner.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765175"/>
            <a:ext cx="9197975" cy="611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9010" name="Rectangle 2"/>
          <p:cNvSpPr>
            <a:spLocks noGrp="1" noChangeArrowheads="1"/>
          </p:cNvSpPr>
          <p:nvPr>
            <p:ph type="title" idx="4294967295"/>
          </p:nvPr>
        </p:nvSpPr>
        <p:spPr>
          <a:xfrm>
            <a:off x="0" y="-100013"/>
            <a:ext cx="9144000" cy="865188"/>
          </a:xfrm>
          <a:solidFill>
            <a:schemeClr val="tx1"/>
          </a:solidFill>
        </p:spPr>
        <p:txBody>
          <a:bodyPr/>
          <a:lstStyle/>
          <a:p>
            <a:pPr algn="ctr" eaLnBrk="1" hangingPunct="1"/>
            <a:r>
              <a:rPr lang="en-US" sz="5400" b="1">
                <a:solidFill>
                  <a:srgbClr val="FFFFFF"/>
                </a:solidFill>
                <a:latin typeface="Arial" charset="0"/>
                <a:ea typeface="ＭＳ Ｐゴシック" charset="0"/>
                <a:cs typeface="Arial" charset="0"/>
              </a:rPr>
              <a:t>Questions on Step 2</a:t>
            </a:r>
            <a:endParaRPr lang="en-US">
              <a:solidFill>
                <a:srgbClr val="FFFFFF"/>
              </a:solidFill>
              <a:latin typeface="Arial" charset="0"/>
              <a:ea typeface="ＭＳ Ｐゴシック" charset="0"/>
              <a:cs typeface="Arial" charset="0"/>
            </a:endParaRPr>
          </a:p>
        </p:txBody>
      </p:sp>
      <p:sp>
        <p:nvSpPr>
          <p:cNvPr id="1094659" name="Text Box 3"/>
          <p:cNvSpPr txBox="1">
            <a:spLocks noChangeArrowheads="1"/>
          </p:cNvSpPr>
          <p:nvPr/>
        </p:nvSpPr>
        <p:spPr bwMode="auto">
          <a:xfrm>
            <a:off x="-11113" y="3500438"/>
            <a:ext cx="7315201" cy="3019425"/>
          </a:xfrm>
          <a:prstGeom prst="rect">
            <a:avLst/>
          </a:prstGeom>
          <a:noFill/>
          <a:ln>
            <a:noFill/>
          </a:ln>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charset="0"/>
              <a:buChar char="•"/>
              <a:tabLst/>
              <a:defRPr/>
            </a:pPr>
            <a:r>
              <a:rPr kumimoji="0" lang="en-US"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charset="0"/>
                <a:ea typeface="ＭＳ Ｐゴシック" charset="0"/>
              </a:rPr>
              <a:t>Who should these people be?</a:t>
            </a:r>
          </a:p>
          <a:p>
            <a:pPr marL="457200" marR="0" lvl="0" indent="-457200" algn="l" defTabSz="914400" rtl="0" eaLnBrk="0" fontAlgn="base" latinLnBrk="0" hangingPunct="0">
              <a:lnSpc>
                <a:spcPct val="100000"/>
              </a:lnSpc>
              <a:spcBef>
                <a:spcPct val="0"/>
              </a:spcBef>
              <a:spcAft>
                <a:spcPct val="0"/>
              </a:spcAft>
              <a:buClrTx/>
              <a:buSzTx/>
              <a:buFont typeface="Arial" charset="0"/>
              <a:buChar char="•"/>
              <a:tabLst/>
              <a:defRPr/>
            </a:pPr>
            <a:endParaRPr kumimoji="0" lang="en-US"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charset="0"/>
              <a:ea typeface="ＭＳ Ｐゴシック" charset="0"/>
            </a:endParaRPr>
          </a:p>
          <a:p>
            <a:pPr marL="457200" marR="0" lvl="0" indent="-457200" algn="l" defTabSz="914400" rtl="0" eaLnBrk="0" fontAlgn="base" latinLnBrk="0" hangingPunct="0">
              <a:lnSpc>
                <a:spcPct val="100000"/>
              </a:lnSpc>
              <a:spcBef>
                <a:spcPct val="0"/>
              </a:spcBef>
              <a:spcAft>
                <a:spcPct val="0"/>
              </a:spcAft>
              <a:buClrTx/>
              <a:buSzTx/>
              <a:buFont typeface="Arial" charset="0"/>
              <a:buChar char="•"/>
              <a:tabLst/>
              <a:defRPr/>
            </a:pPr>
            <a:r>
              <a:rPr kumimoji="0" lang="en-US"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charset="0"/>
                <a:ea typeface="ＭＳ Ｐゴシック" charset="0"/>
              </a:rPr>
              <a:t>Why take 1-2 others?</a:t>
            </a:r>
          </a:p>
        </p:txBody>
      </p:sp>
    </p:spTree>
    <p:extLst>
      <p:ext uri="{BB962C8B-B14F-4D97-AF65-F5344CB8AC3E}">
        <p14:creationId xmlns:p14="http://schemas.microsoft.com/office/powerpoint/2010/main" val="300701680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94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46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5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ctrTitle"/>
          </p:nvPr>
        </p:nvSpPr>
        <p:spPr>
          <a:xfrm>
            <a:off x="381000" y="4495800"/>
            <a:ext cx="5562600" cy="2286000"/>
          </a:xfrm>
        </p:spPr>
        <p:txBody>
          <a:bodyPr/>
          <a:lstStyle/>
          <a:p>
            <a:pPr eaLnBrk="1" hangingPunct="1">
              <a:defRPr/>
            </a:pPr>
            <a:r>
              <a:rPr lang="en-US" sz="4800" b="1">
                <a:latin typeface="Copperplate Gothic Light" charset="0"/>
                <a:ea typeface="ヒラギノ角ゴ Pro W3" charset="0"/>
                <a:cs typeface="ヒラギノ角ゴ Pro W3" charset="0"/>
              </a:rPr>
              <a:t>Deut. 19:15</a:t>
            </a:r>
            <a:endParaRPr lang="en-US">
              <a:latin typeface="Copperplate Gothic Light" charset="0"/>
              <a:ea typeface="ヒラギノ角ゴ Pro W3" charset="0"/>
              <a:cs typeface="ヒラギノ角ゴ Pro W3" charset="0"/>
            </a:endParaRPr>
          </a:p>
        </p:txBody>
      </p:sp>
      <p:sp>
        <p:nvSpPr>
          <p:cNvPr id="1099780" name="Rectangle 4"/>
          <p:cNvSpPr>
            <a:spLocks noChangeArrowheads="1"/>
          </p:cNvSpPr>
          <p:nvPr/>
        </p:nvSpPr>
        <p:spPr bwMode="auto">
          <a:xfrm>
            <a:off x="2057400" y="228600"/>
            <a:ext cx="7010400" cy="3505200"/>
          </a:xfrm>
          <a:prstGeom prst="rect">
            <a:avLst/>
          </a:prstGeom>
          <a:noFill/>
          <a:ln>
            <a:noFill/>
          </a:ln>
          <a:effectLst>
            <a:outerShdw blurRad="63500" dist="35921" dir="2700000" algn="ctr" rotWithShape="0">
              <a:schemeClr val="tx2">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Wingdings" charset="0"/>
              <a:buNone/>
              <a:tabLst/>
              <a:defRPr/>
            </a:pPr>
            <a:r>
              <a:rPr kumimoji="0" lang="mr-IN" sz="3600" b="1" i="1" u="none" strike="noStrike" kern="1200" cap="none" spc="0" normalizeH="0" baseline="0" noProof="0" dirty="0">
                <a:ln>
                  <a:noFill/>
                </a:ln>
                <a:solidFill>
                  <a:srgbClr val="FFFFFF"/>
                </a:solidFill>
                <a:effectLst/>
                <a:uLnTx/>
                <a:uFillTx/>
                <a:latin typeface="Arial" charset="0"/>
                <a:ea typeface="ヒラギノ角ゴ Pro W3" charset="0"/>
                <a:cs typeface="ヒラギノ角ゴ Pro W3" charset="0"/>
              </a:rPr>
              <a:t>"</a:t>
            </a:r>
            <a:r>
              <a:rPr kumimoji="0" lang="en-US" sz="3600" b="1" i="1" u="none" strike="noStrike" kern="1200" cap="none" spc="0" normalizeH="0" baseline="0" noProof="0" dirty="0">
                <a:ln>
                  <a:noFill/>
                </a:ln>
                <a:solidFill>
                  <a:srgbClr val="FFFFFF"/>
                </a:solidFill>
                <a:effectLst/>
                <a:uLnTx/>
                <a:uFillTx/>
                <a:latin typeface="Arial" charset="0"/>
                <a:ea typeface="ヒラギノ角ゴ Pro W3" charset="0"/>
                <a:cs typeface="ヒラギノ角ゴ Pro W3" charset="0"/>
              </a:rPr>
              <a:t>One witness is not enough to convict a man accused of any crime or offense he may have committed. A matter must be established by the testimony of two or three witnesses.</a:t>
            </a:r>
            <a:r>
              <a:rPr kumimoji="0" lang="mr-IN" sz="3600" b="1" i="1" u="none" strike="noStrike" kern="1200" cap="none" spc="0" normalizeH="0" baseline="0" noProof="0" dirty="0">
                <a:ln>
                  <a:noFill/>
                </a:ln>
                <a:solidFill>
                  <a:srgbClr val="FFFFFF"/>
                </a:solidFill>
                <a:effectLst/>
                <a:uLnTx/>
                <a:uFillTx/>
                <a:latin typeface="Arial" charset="0"/>
                <a:ea typeface="ヒラギノ角ゴ Pro W3" charset="0"/>
                <a:cs typeface="ヒラギノ角ゴ Pro W3" charset="0"/>
              </a:rPr>
              <a:t>"</a:t>
            </a:r>
            <a:endParaRPr kumimoji="0" lang="en-US" sz="3600" b="1" i="1" u="none" strike="noStrike" kern="1200" cap="none" spc="0" normalizeH="0" baseline="0" noProof="0" dirty="0">
              <a:ln>
                <a:noFill/>
              </a:ln>
              <a:solidFill>
                <a:srgbClr val="FFFFFF"/>
              </a:solidFill>
              <a:effectLst/>
              <a:uLnTx/>
              <a:uFillTx/>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65739605"/>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0" y="304800"/>
            <a:ext cx="9144000" cy="11430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Step 3 to Restoration </a:t>
            </a:r>
            <a:br>
              <a:rPr kumimoji="0" lang="en-US">
                <a:latin typeface="Helvetica" charset="0"/>
                <a:ea typeface="ＭＳ Ｐゴシック" charset="0"/>
                <a:cs typeface="ＭＳ Ｐゴシック" charset="0"/>
              </a:rPr>
            </a:br>
            <a:r>
              <a:rPr kumimoji="0" lang="en-US">
                <a:latin typeface="Helvetica" charset="0"/>
                <a:ea typeface="ＭＳ Ｐゴシック" charset="0"/>
                <a:cs typeface="ＭＳ Ｐゴシック" charset="0"/>
              </a:rPr>
              <a:t> </a:t>
            </a:r>
            <a:r>
              <a:rPr kumimoji="0" lang="en-US" sz="3600">
                <a:latin typeface="Helvetica" charset="0"/>
                <a:ea typeface="ＭＳ Ｐゴシック" charset="0"/>
                <a:cs typeface="ＭＳ Ｐゴシック" charset="0"/>
              </a:rPr>
              <a:t>Expose the sin to the entire </a:t>
            </a:r>
            <a:r>
              <a:rPr kumimoji="0" lang="en-US" sz="3600" u="sng">
                <a:solidFill>
                  <a:srgbClr val="FFFF00"/>
                </a:solidFill>
                <a:latin typeface="Helvetica" charset="0"/>
                <a:ea typeface="ＭＳ Ｐゴシック" charset="0"/>
                <a:cs typeface="ＭＳ Ｐゴシック" charset="0"/>
              </a:rPr>
              <a:t>church</a:t>
            </a:r>
            <a:endParaRPr kumimoji="0" lang="en-US" sz="3600">
              <a:solidFill>
                <a:srgbClr val="FFFF00"/>
              </a:solidFill>
              <a:latin typeface="Helvetica" charset="0"/>
              <a:ea typeface="ＭＳ Ｐゴシック" charset="0"/>
              <a:cs typeface="ＭＳ Ｐゴシック" charset="0"/>
            </a:endParaRPr>
          </a:p>
        </p:txBody>
      </p:sp>
      <p:sp>
        <p:nvSpPr>
          <p:cNvPr id="967683"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Black" charset="0"/>
                <a:ea typeface="ＭＳ Ｐゴシック" charset="0"/>
              </a:rPr>
              <a:t>S</a:t>
            </a:r>
            <a:endParaRPr kumimoji="0" lang="en-US" sz="2400" b="0" i="0" u="none" strike="noStrike" kern="1200" cap="none" spc="0" normalizeH="0" baseline="0" noProof="0">
              <a:ln>
                <a:noFill/>
              </a:ln>
              <a:solidFill>
                <a:srgbClr val="FFFF00"/>
              </a:solidFill>
              <a:effectLst/>
              <a:uLnTx/>
              <a:uFillTx/>
              <a:latin typeface="Arial" charset="0"/>
              <a:ea typeface="ＭＳ Ｐゴシック" charset="0"/>
            </a:endParaRPr>
          </a:p>
        </p:txBody>
      </p:sp>
      <p:sp>
        <p:nvSpPr>
          <p:cNvPr id="967684" name="Text Box 4"/>
          <p:cNvSpPr txBox="1">
            <a:spLocks noChangeArrowheads="1"/>
          </p:cNvSpPr>
          <p:nvPr/>
        </p:nvSpPr>
        <p:spPr bwMode="auto">
          <a:xfrm>
            <a:off x="152400" y="5735638"/>
            <a:ext cx="243998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Black" charset="0"/>
                <a:ea typeface="ＭＳ Ｐゴシック" charset="0"/>
              </a:rPr>
              <a:t>S = Sinner</a:t>
            </a:r>
            <a:endParaRPr kumimoji="0" lang="en-US" sz="2400" b="0" i="0" u="none" strike="noStrike" kern="1200" cap="none" spc="0" normalizeH="0" baseline="0" noProof="0">
              <a:ln>
                <a:noFill/>
              </a:ln>
              <a:solidFill>
                <a:srgbClr val="FFFF00"/>
              </a:solidFill>
              <a:effectLst/>
              <a:uLnTx/>
              <a:uFillTx/>
              <a:latin typeface="Arial" charset="0"/>
              <a:ea typeface="ＭＳ Ｐゴシック" charset="0"/>
            </a:endParaRPr>
          </a:p>
        </p:txBody>
      </p:sp>
      <p:sp>
        <p:nvSpPr>
          <p:cNvPr id="967685"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BBE0E3"/>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686" name="Text Box 6"/>
          <p:cNvSpPr txBox="1">
            <a:spLocks noChangeArrowheads="1"/>
          </p:cNvSpPr>
          <p:nvPr/>
        </p:nvSpPr>
        <p:spPr bwMode="auto">
          <a:xfrm>
            <a:off x="152400" y="6192838"/>
            <a:ext cx="289083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 = Member</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687"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688"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689"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690"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691"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692"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693"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694"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695"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696"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697"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698"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699"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00"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01"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02"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03"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04"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05"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06"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07"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08"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09"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10"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11"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12"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13"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14"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18" name="Oval 38"/>
          <p:cNvSpPr>
            <a:spLocks noChangeArrowheads="1"/>
          </p:cNvSpPr>
          <p:nvPr/>
        </p:nvSpPr>
        <p:spPr bwMode="auto">
          <a:xfrm rot="1717289">
            <a:off x="1752600" y="32766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19" name="Oval 39"/>
          <p:cNvSpPr>
            <a:spLocks noChangeArrowheads="1"/>
          </p:cNvSpPr>
          <p:nvPr/>
        </p:nvSpPr>
        <p:spPr bwMode="auto">
          <a:xfrm rot="1717289">
            <a:off x="1878013" y="27463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20"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7721" name="Oval 41"/>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Tree>
    <p:extLst>
      <p:ext uri="{BB962C8B-B14F-4D97-AF65-F5344CB8AC3E}">
        <p14:creationId xmlns:p14="http://schemas.microsoft.com/office/powerpoint/2010/main" val="144488859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7713"/>
                                        </p:tgtEl>
                                        <p:attrNameLst>
                                          <p:attrName>style.visibility</p:attrName>
                                        </p:attrNameLst>
                                      </p:cBhvr>
                                      <p:to>
                                        <p:strVal val="visible"/>
                                      </p:to>
                                    </p:set>
                                    <p:animEffect transition="in" filter="wipe(right)">
                                      <p:cBhvr>
                                        <p:cTn id="7" dur="500"/>
                                        <p:tgtEl>
                                          <p:spTgt spid="96771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67714"/>
                                        </p:tgtEl>
                                        <p:attrNameLst>
                                          <p:attrName>style.visibility</p:attrName>
                                        </p:attrNameLst>
                                      </p:cBhvr>
                                      <p:to>
                                        <p:strVal val="visible"/>
                                      </p:to>
                                    </p:set>
                                    <p:animEffect transition="in" filter="wipe(left)">
                                      <p:cBhvr>
                                        <p:cTn id="11" dur="500"/>
                                        <p:tgtEl>
                                          <p:spTgt spid="967714"/>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67718"/>
                                        </p:tgtEl>
                                        <p:attrNameLst>
                                          <p:attrName>style.visibility</p:attrName>
                                        </p:attrNameLst>
                                      </p:cBhvr>
                                      <p:to>
                                        <p:strVal val="visible"/>
                                      </p:to>
                                    </p:set>
                                    <p:anim calcmode="lin" valueType="num">
                                      <p:cBhvr>
                                        <p:cTn id="15" dur="1000" fill="hold"/>
                                        <p:tgtEl>
                                          <p:spTgt spid="967718"/>
                                        </p:tgtEl>
                                        <p:attrNameLst>
                                          <p:attrName>ppt_w</p:attrName>
                                        </p:attrNameLst>
                                      </p:cBhvr>
                                      <p:tavLst>
                                        <p:tav tm="0">
                                          <p:val>
                                            <p:fltVal val="0"/>
                                          </p:val>
                                        </p:tav>
                                        <p:tav tm="100000">
                                          <p:val>
                                            <p:strVal val="#ppt_w"/>
                                          </p:val>
                                        </p:tav>
                                      </p:tavLst>
                                    </p:anim>
                                    <p:anim calcmode="lin" valueType="num">
                                      <p:cBhvr>
                                        <p:cTn id="16" dur="1000" fill="hold"/>
                                        <p:tgtEl>
                                          <p:spTgt spid="967718"/>
                                        </p:tgtEl>
                                        <p:attrNameLst>
                                          <p:attrName>ppt_h</p:attrName>
                                        </p:attrNameLst>
                                      </p:cBhvr>
                                      <p:tavLst>
                                        <p:tav tm="0">
                                          <p:val>
                                            <p:fltVal val="0"/>
                                          </p:val>
                                        </p:tav>
                                        <p:tav tm="100000">
                                          <p:val>
                                            <p:strVal val="#ppt_h"/>
                                          </p:val>
                                        </p:tav>
                                      </p:tavLst>
                                    </p:anim>
                                    <p:anim calcmode="lin" valueType="num">
                                      <p:cBhvr>
                                        <p:cTn id="17" dur="1000" fill="hold"/>
                                        <p:tgtEl>
                                          <p:spTgt spid="967718"/>
                                        </p:tgtEl>
                                        <p:attrNameLst>
                                          <p:attrName>style.rotation</p:attrName>
                                        </p:attrNameLst>
                                      </p:cBhvr>
                                      <p:tavLst>
                                        <p:tav tm="0">
                                          <p:val>
                                            <p:fltVal val="90"/>
                                          </p:val>
                                        </p:tav>
                                        <p:tav tm="100000">
                                          <p:val>
                                            <p:fltVal val="0"/>
                                          </p:val>
                                        </p:tav>
                                      </p:tavLst>
                                    </p:anim>
                                    <p:animEffect transition="in" filter="fade">
                                      <p:cBhvr>
                                        <p:cTn id="18" dur="1000"/>
                                        <p:tgtEl>
                                          <p:spTgt spid="967718"/>
                                        </p:tgtEl>
                                      </p:cBhvr>
                                    </p:animEffect>
                                  </p:childTnLst>
                                </p:cTn>
                              </p:par>
                            </p:childTnLst>
                          </p:cTn>
                        </p:par>
                        <p:par>
                          <p:cTn id="19" fill="hold" nodeType="afterGroup">
                            <p:stCondLst>
                              <p:cond delay="2000"/>
                            </p:stCondLst>
                            <p:childTnLst>
                              <p:par>
                                <p:cTn id="20" presetID="3" presetClass="exit" presetSubtype="10" fill="hold" grpId="1" nodeType="afterEffect">
                                  <p:stCondLst>
                                    <p:cond delay="0"/>
                                  </p:stCondLst>
                                  <p:iterate type="lt">
                                    <p:tmPct val="0"/>
                                  </p:iterate>
                                  <p:childTnLst>
                                    <p:animEffect transition="out" filter="blinds(horizontal)">
                                      <p:cBhvr>
                                        <p:cTn id="21" dur="500"/>
                                        <p:tgtEl>
                                          <p:spTgt spid="967718"/>
                                        </p:tgtEl>
                                      </p:cBhvr>
                                    </p:animEffect>
                                    <p:set>
                                      <p:cBhvr>
                                        <p:cTn id="22" dur="1" fill="hold">
                                          <p:stCondLst>
                                            <p:cond delay="499"/>
                                          </p:stCondLst>
                                        </p:cTn>
                                        <p:tgtEl>
                                          <p:spTgt spid="967718"/>
                                        </p:tgtEl>
                                        <p:attrNameLst>
                                          <p:attrName>style.visibility</p:attrName>
                                        </p:attrNameLst>
                                      </p:cBhvr>
                                      <p:to>
                                        <p:strVal val="hidden"/>
                                      </p:to>
                                    </p:se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967720"/>
                                        </p:tgtEl>
                                        <p:attrNameLst>
                                          <p:attrName>style.visibility</p:attrName>
                                        </p:attrNameLst>
                                      </p:cBhvr>
                                      <p:to>
                                        <p:strVal val="visible"/>
                                      </p:to>
                                    </p:set>
                                    <p:animEffect transition="in" filter="wipe(left)">
                                      <p:cBhvr>
                                        <p:cTn id="26" dur="500"/>
                                        <p:tgtEl>
                                          <p:spTgt spid="967720"/>
                                        </p:tgtEl>
                                      </p:cBhvr>
                                    </p:animEffect>
                                  </p:childTnLst>
                                </p:cTn>
                              </p:par>
                            </p:childTnLst>
                          </p:cTn>
                        </p:par>
                        <p:par>
                          <p:cTn id="27" fill="hold" nodeType="afterGroup">
                            <p:stCondLst>
                              <p:cond delay="30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967719"/>
                                        </p:tgtEl>
                                        <p:attrNameLst>
                                          <p:attrName>style.visibility</p:attrName>
                                        </p:attrNameLst>
                                      </p:cBhvr>
                                      <p:to>
                                        <p:strVal val="visible"/>
                                      </p:to>
                                    </p:set>
                                    <p:anim calcmode="lin" valueType="num">
                                      <p:cBhvr>
                                        <p:cTn id="30" dur="1000" fill="hold"/>
                                        <p:tgtEl>
                                          <p:spTgt spid="967719"/>
                                        </p:tgtEl>
                                        <p:attrNameLst>
                                          <p:attrName>ppt_w</p:attrName>
                                        </p:attrNameLst>
                                      </p:cBhvr>
                                      <p:tavLst>
                                        <p:tav tm="0">
                                          <p:val>
                                            <p:fltVal val="0"/>
                                          </p:val>
                                        </p:tav>
                                        <p:tav tm="100000">
                                          <p:val>
                                            <p:strVal val="#ppt_w"/>
                                          </p:val>
                                        </p:tav>
                                      </p:tavLst>
                                    </p:anim>
                                    <p:anim calcmode="lin" valueType="num">
                                      <p:cBhvr>
                                        <p:cTn id="31" dur="1000" fill="hold"/>
                                        <p:tgtEl>
                                          <p:spTgt spid="967719"/>
                                        </p:tgtEl>
                                        <p:attrNameLst>
                                          <p:attrName>ppt_h</p:attrName>
                                        </p:attrNameLst>
                                      </p:cBhvr>
                                      <p:tavLst>
                                        <p:tav tm="0">
                                          <p:val>
                                            <p:fltVal val="0"/>
                                          </p:val>
                                        </p:tav>
                                        <p:tav tm="100000">
                                          <p:val>
                                            <p:strVal val="#ppt_h"/>
                                          </p:val>
                                        </p:tav>
                                      </p:tavLst>
                                    </p:anim>
                                    <p:anim calcmode="lin" valueType="num">
                                      <p:cBhvr>
                                        <p:cTn id="32" dur="1000" fill="hold"/>
                                        <p:tgtEl>
                                          <p:spTgt spid="967719"/>
                                        </p:tgtEl>
                                        <p:attrNameLst>
                                          <p:attrName>style.rotation</p:attrName>
                                        </p:attrNameLst>
                                      </p:cBhvr>
                                      <p:tavLst>
                                        <p:tav tm="0">
                                          <p:val>
                                            <p:fltVal val="90"/>
                                          </p:val>
                                        </p:tav>
                                        <p:tav tm="100000">
                                          <p:val>
                                            <p:fltVal val="0"/>
                                          </p:val>
                                        </p:tav>
                                      </p:tavLst>
                                    </p:anim>
                                    <p:animEffect transition="in" filter="fade">
                                      <p:cBhvr>
                                        <p:cTn id="33" dur="1000"/>
                                        <p:tgtEl>
                                          <p:spTgt spid="967719"/>
                                        </p:tgtEl>
                                      </p:cBhvr>
                                    </p:animEffect>
                                  </p:childTnLst>
                                </p:cTn>
                              </p:par>
                            </p:childTnLst>
                          </p:cTn>
                        </p:par>
                        <p:par>
                          <p:cTn id="34" fill="hold" nodeType="afterGroup">
                            <p:stCondLst>
                              <p:cond delay="4000"/>
                            </p:stCondLst>
                            <p:childTnLst>
                              <p:par>
                                <p:cTn id="35" presetID="3" presetClass="exit" presetSubtype="10" fill="hold" grpId="1" nodeType="afterEffect">
                                  <p:stCondLst>
                                    <p:cond delay="0"/>
                                  </p:stCondLst>
                                  <p:iterate type="lt">
                                    <p:tmPct val="0"/>
                                  </p:iterate>
                                  <p:childTnLst>
                                    <p:animEffect transition="out" filter="blinds(horizontal)">
                                      <p:cBhvr>
                                        <p:cTn id="36" dur="500"/>
                                        <p:tgtEl>
                                          <p:spTgt spid="967719"/>
                                        </p:tgtEl>
                                      </p:cBhvr>
                                    </p:animEffect>
                                    <p:set>
                                      <p:cBhvr>
                                        <p:cTn id="37" dur="1" fill="hold">
                                          <p:stCondLst>
                                            <p:cond delay="499"/>
                                          </p:stCondLst>
                                        </p:cTn>
                                        <p:tgtEl>
                                          <p:spTgt spid="967719"/>
                                        </p:tgtEl>
                                        <p:attrNameLst>
                                          <p:attrName>style.visibility</p:attrName>
                                        </p:attrNameLst>
                                      </p:cBhvr>
                                      <p:to>
                                        <p:strVal val="hidden"/>
                                      </p:to>
                                    </p:set>
                                  </p:childTnLst>
                                </p:cTn>
                              </p:par>
                            </p:childTnLst>
                          </p:cTn>
                        </p:par>
                        <p:par>
                          <p:cTn id="38" fill="hold" nodeType="withGroup">
                            <p:stCondLst>
                              <p:cond delay="45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967721"/>
                                        </p:tgtEl>
                                        <p:attrNameLst>
                                          <p:attrName>style.visibility</p:attrName>
                                        </p:attrNameLst>
                                      </p:cBhvr>
                                      <p:to>
                                        <p:strVal val="visible"/>
                                      </p:to>
                                    </p:set>
                                    <p:anim calcmode="lin" valueType="num">
                                      <p:cBhvr>
                                        <p:cTn id="41" dur="1000" fill="hold"/>
                                        <p:tgtEl>
                                          <p:spTgt spid="967721"/>
                                        </p:tgtEl>
                                        <p:attrNameLst>
                                          <p:attrName>ppt_w</p:attrName>
                                        </p:attrNameLst>
                                      </p:cBhvr>
                                      <p:tavLst>
                                        <p:tav tm="0">
                                          <p:val>
                                            <p:fltVal val="0"/>
                                          </p:val>
                                        </p:tav>
                                        <p:tav tm="100000">
                                          <p:val>
                                            <p:strVal val="#ppt_w"/>
                                          </p:val>
                                        </p:tav>
                                      </p:tavLst>
                                    </p:anim>
                                    <p:anim calcmode="lin" valueType="num">
                                      <p:cBhvr>
                                        <p:cTn id="42" dur="1000" fill="hold"/>
                                        <p:tgtEl>
                                          <p:spTgt spid="967721"/>
                                        </p:tgtEl>
                                        <p:attrNameLst>
                                          <p:attrName>ppt_h</p:attrName>
                                        </p:attrNameLst>
                                      </p:cBhvr>
                                      <p:tavLst>
                                        <p:tav tm="0">
                                          <p:val>
                                            <p:fltVal val="0"/>
                                          </p:val>
                                        </p:tav>
                                        <p:tav tm="100000">
                                          <p:val>
                                            <p:strVal val="#ppt_h"/>
                                          </p:val>
                                        </p:tav>
                                      </p:tavLst>
                                    </p:anim>
                                    <p:anim calcmode="lin" valueType="num">
                                      <p:cBhvr>
                                        <p:cTn id="43" dur="1000" fill="hold"/>
                                        <p:tgtEl>
                                          <p:spTgt spid="967721"/>
                                        </p:tgtEl>
                                        <p:attrNameLst>
                                          <p:attrName>style.rotation</p:attrName>
                                        </p:attrNameLst>
                                      </p:cBhvr>
                                      <p:tavLst>
                                        <p:tav tm="0">
                                          <p:val>
                                            <p:fltVal val="90"/>
                                          </p:val>
                                        </p:tav>
                                        <p:tav tm="100000">
                                          <p:val>
                                            <p:fltVal val="0"/>
                                          </p:val>
                                        </p:tav>
                                      </p:tavLst>
                                    </p:anim>
                                    <p:animEffect transition="in" filter="fade">
                                      <p:cBhvr>
                                        <p:cTn id="44" dur="1000"/>
                                        <p:tgtEl>
                                          <p:spTgt spid="967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718" grpId="0" animBg="1"/>
      <p:bldP spid="967718" grpId="1" animBg="1"/>
      <p:bldP spid="967719" grpId="0" animBg="1"/>
      <p:bldP spid="967719" grpId="1" animBg="1"/>
      <p:bldP spid="9677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3" name="Picture 2" descr="unity.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3" y="-100013"/>
            <a:ext cx="9440863" cy="7058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765175"/>
            <a:ext cx="4678363" cy="3035300"/>
          </a:xfrm>
          <a:effectLst/>
        </p:spPr>
        <p:txBody>
          <a:bodyPr/>
          <a:lstStyle/>
          <a:p>
            <a:pPr>
              <a:defRPr/>
            </a:pPr>
            <a:r>
              <a:rPr lang="en-US" sz="6600" dirty="0">
                <a:effectLst>
                  <a:glow rad="228600">
                    <a:schemeClr val="tx1"/>
                  </a:glow>
                </a:effectLst>
                <a:latin typeface="Arial" charset="0"/>
                <a:ea typeface="ＭＳ Ｐゴシック" charset="0"/>
                <a:cs typeface="ＭＳ Ｐゴシック" charset="0"/>
              </a:rPr>
              <a:t>Why tell the whole church?</a:t>
            </a:r>
          </a:p>
        </p:txBody>
      </p:sp>
    </p:spTree>
    <p:extLst>
      <p:ext uri="{BB962C8B-B14F-4D97-AF65-F5344CB8AC3E}">
        <p14:creationId xmlns:p14="http://schemas.microsoft.com/office/powerpoint/2010/main" val="1076617144"/>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685800" y="304800"/>
            <a:ext cx="7772400" cy="1143000"/>
          </a:xfrm>
          <a:effectLst>
            <a:outerShdw blurRad="63500" dist="155023" dir="12899521" algn="ctr" rotWithShape="0">
              <a:srgbClr val="07070B">
                <a:alpha val="74998"/>
              </a:srgbClr>
            </a:outerShdw>
          </a:effectLst>
        </p:spPr>
        <p:txBody>
          <a:bodyPr/>
          <a:lstStyle/>
          <a:p>
            <a:pPr eaLnBrk="1" hangingPunct="1">
              <a:defRPr/>
            </a:pPr>
            <a:r>
              <a:rPr kumimoji="0" lang="en-US" dirty="0">
                <a:latin typeface="Helvetica" charset="0"/>
                <a:ea typeface="ＭＳ Ｐゴシック" charset="0"/>
                <a:cs typeface="ＭＳ Ｐゴシック" charset="0"/>
              </a:rPr>
              <a:t>Step 4 to Restoration </a:t>
            </a:r>
            <a:br>
              <a:rPr kumimoji="0" lang="en-US" dirty="0">
                <a:latin typeface="Helvetica" charset="0"/>
                <a:ea typeface="ＭＳ Ｐゴシック" charset="0"/>
                <a:cs typeface="ＭＳ Ｐゴシック" charset="0"/>
              </a:rPr>
            </a:br>
            <a:r>
              <a:rPr kumimoji="0" lang="en-US" sz="3600" dirty="0">
                <a:latin typeface="Helvetica" charset="0"/>
                <a:ea typeface="ＭＳ Ｐゴシック" charset="0"/>
                <a:cs typeface="ＭＳ Ｐゴシック" charset="0"/>
              </a:rPr>
              <a:t>Treat the person as an </a:t>
            </a:r>
            <a:r>
              <a:rPr kumimoji="0" lang="en-US" sz="3600" u="sng" dirty="0">
                <a:solidFill>
                  <a:srgbClr val="FFFF00"/>
                </a:solidFill>
                <a:latin typeface="Helvetica" charset="0"/>
                <a:ea typeface="ＭＳ Ｐゴシック" charset="0"/>
                <a:cs typeface="ＭＳ Ｐゴシック" charset="0"/>
              </a:rPr>
              <a:t>unbeliever</a:t>
            </a:r>
            <a:endParaRPr kumimoji="0" lang="en-US" dirty="0">
              <a:solidFill>
                <a:srgbClr val="FFFF00"/>
              </a:solidFill>
              <a:latin typeface="Helvetica" charset="0"/>
              <a:ea typeface="ＭＳ Ｐゴシック" charset="0"/>
              <a:cs typeface="ＭＳ Ｐゴシック" charset="0"/>
            </a:endParaRPr>
          </a:p>
        </p:txBody>
      </p:sp>
      <p:sp>
        <p:nvSpPr>
          <p:cNvPr id="969731"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Black" charset="0"/>
                <a:ea typeface="ＭＳ Ｐゴシック" charset="0"/>
              </a:rPr>
              <a:t>S</a:t>
            </a:r>
            <a:endParaRPr kumimoji="0" lang="en-US" sz="2400" b="0" i="0" u="none" strike="noStrike" kern="1200" cap="none" spc="0" normalizeH="0" baseline="0" noProof="0">
              <a:ln>
                <a:noFill/>
              </a:ln>
              <a:solidFill>
                <a:srgbClr val="FFFF00"/>
              </a:solidFill>
              <a:effectLst/>
              <a:uLnTx/>
              <a:uFillTx/>
              <a:latin typeface="Arial" charset="0"/>
              <a:ea typeface="ＭＳ Ｐゴシック" charset="0"/>
            </a:endParaRPr>
          </a:p>
        </p:txBody>
      </p:sp>
      <p:sp>
        <p:nvSpPr>
          <p:cNvPr id="969732" name="Text Box 4"/>
          <p:cNvSpPr txBox="1">
            <a:spLocks noChangeArrowheads="1"/>
          </p:cNvSpPr>
          <p:nvPr/>
        </p:nvSpPr>
        <p:spPr bwMode="auto">
          <a:xfrm>
            <a:off x="152400" y="5735638"/>
            <a:ext cx="243998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Black" charset="0"/>
                <a:ea typeface="ＭＳ Ｐゴシック" charset="0"/>
              </a:rPr>
              <a:t>S = Sinner</a:t>
            </a:r>
            <a:endParaRPr kumimoji="0" lang="en-US" sz="2400" b="0" i="0" u="none" strike="noStrike" kern="1200" cap="none" spc="0" normalizeH="0" baseline="0" noProof="0">
              <a:ln>
                <a:noFill/>
              </a:ln>
              <a:solidFill>
                <a:srgbClr val="FFFF00"/>
              </a:solidFill>
              <a:effectLst/>
              <a:uLnTx/>
              <a:uFillTx/>
              <a:latin typeface="Arial" charset="0"/>
              <a:ea typeface="ＭＳ Ｐゴシック" charset="0"/>
            </a:endParaRPr>
          </a:p>
        </p:txBody>
      </p:sp>
      <p:sp>
        <p:nvSpPr>
          <p:cNvPr id="969733"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BBE0E3"/>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34" name="Text Box 6"/>
          <p:cNvSpPr txBox="1">
            <a:spLocks noChangeArrowheads="1"/>
          </p:cNvSpPr>
          <p:nvPr/>
        </p:nvSpPr>
        <p:spPr bwMode="auto">
          <a:xfrm>
            <a:off x="152400" y="6192838"/>
            <a:ext cx="289083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 = Member</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35"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36"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37"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38"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39"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40"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41"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42"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43"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44"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45"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46"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47"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48"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49"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50"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51"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52"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53"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54"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55"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56"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57"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58"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59"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60"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65" name="Line 37"/>
          <p:cNvSpPr>
            <a:spLocks noChangeShapeType="1"/>
          </p:cNvSpPr>
          <p:nvPr/>
        </p:nvSpPr>
        <p:spPr bwMode="auto">
          <a:xfrm rot="1841959" flipH="1" flipV="1">
            <a:off x="3235325" y="4775200"/>
            <a:ext cx="2860675" cy="950913"/>
          </a:xfrm>
          <a:prstGeom prst="line">
            <a:avLst/>
          </a:prstGeom>
          <a:noFill/>
          <a:ln w="7620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66" name="Oval 38"/>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969767" name="Text Box 39"/>
          <p:cNvSpPr txBox="1">
            <a:spLocks noChangeArrowheads="1"/>
          </p:cNvSpPr>
          <p:nvPr/>
        </p:nvSpPr>
        <p:spPr bwMode="auto">
          <a:xfrm>
            <a:off x="5618163" y="6269038"/>
            <a:ext cx="477837"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Black" charset="0"/>
                <a:ea typeface="ＭＳ Ｐゴシック" charset="0"/>
              </a:rPr>
              <a:t>S</a:t>
            </a:r>
            <a:endParaRPr kumimoji="0" lang="en-US" sz="2400" b="0" i="0" u="none" strike="noStrike" kern="1200" cap="none" spc="0" normalizeH="0" baseline="0" noProof="0">
              <a:ln>
                <a:noFill/>
              </a:ln>
              <a:solidFill>
                <a:srgbClr val="FFFF00"/>
              </a:solidFill>
              <a:effectLst/>
              <a:uLnTx/>
              <a:uFillTx/>
              <a:latin typeface="Arial" charset="0"/>
              <a:ea typeface="ＭＳ Ｐゴシック" charset="0"/>
            </a:endParaRPr>
          </a:p>
        </p:txBody>
      </p:sp>
    </p:spTree>
    <p:extLst>
      <p:ext uri="{BB962C8B-B14F-4D97-AF65-F5344CB8AC3E}">
        <p14:creationId xmlns:p14="http://schemas.microsoft.com/office/powerpoint/2010/main" val="27778416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69765"/>
                                        </p:tgtEl>
                                        <p:attrNameLst>
                                          <p:attrName>style.visibility</p:attrName>
                                        </p:attrNameLst>
                                      </p:cBhvr>
                                      <p:to>
                                        <p:strVal val="visible"/>
                                      </p:to>
                                    </p:set>
                                    <p:animEffect transition="in" filter="wipe(left)">
                                      <p:cBhvr>
                                        <p:cTn id="7" dur="500"/>
                                        <p:tgtEl>
                                          <p:spTgt spid="969765"/>
                                        </p:tgtEl>
                                      </p:cBhvr>
                                    </p:animEffect>
                                  </p:childTnLst>
                                </p:cTn>
                              </p:par>
                            </p:childTnLst>
                          </p:cTn>
                        </p:par>
                        <p:par>
                          <p:cTn id="8" fill="hold" nodeType="afterGroup">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969731"/>
                                        </p:tgtEl>
                                        <p:attrNameLst>
                                          <p:attrName>style.visibility</p:attrName>
                                        </p:attrNameLst>
                                      </p:cBhvr>
                                      <p:to>
                                        <p:strVal val="hidden"/>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69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p:bldP spid="96976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dirty="0">
                <a:latin typeface="Arial" charset="0"/>
                <a:ea typeface="ＭＳ Ｐゴシック" charset="0"/>
              </a:rPr>
              <a:t>Sins Worthy of Discipline</a:t>
            </a:r>
            <a:endParaRPr lang="en-US" dirty="0">
              <a:latin typeface="Arial" charset="0"/>
              <a:ea typeface="ＭＳ Ｐゴシック" charset="0"/>
            </a:endParaRPr>
          </a:p>
        </p:txBody>
      </p:sp>
      <p:sp>
        <p:nvSpPr>
          <p:cNvPr id="1131524" name="Rectangle 4"/>
          <p:cNvSpPr>
            <a:spLocks noChangeArrowheads="1"/>
          </p:cNvSpPr>
          <p:nvPr/>
        </p:nvSpPr>
        <p:spPr bwMode="auto">
          <a:xfrm>
            <a:off x="-152400" y="0"/>
            <a:ext cx="9372600"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How NOT to Discipline</a:t>
            </a:r>
            <a:endParaRPr kumimoji="0" lang="en-US" sz="4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308227" name="Picture 1" descr="pointing-fing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75" y="1196975"/>
            <a:ext cx="9159875" cy="566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rot="20671425">
            <a:off x="1398588" y="5089525"/>
            <a:ext cx="9372600" cy="1219200"/>
          </a:xfrm>
          <a:prstGeom prst="rect">
            <a:avLst/>
          </a:prstGeom>
          <a:solidFill>
            <a:srgbClr val="FF0000"/>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EXCOMMUNICATE !</a:t>
            </a:r>
            <a:endParaRPr kumimoji="0" 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661147728"/>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dirty="0">
                <a:latin typeface="Arial" charset="0"/>
                <a:ea typeface="ＭＳ Ｐゴシック" charset="0"/>
              </a:rPr>
              <a:t>Sins Worthy of Discipline</a:t>
            </a:r>
            <a:endParaRPr lang="en-US" dirty="0">
              <a:latin typeface="Arial" charset="0"/>
              <a:ea typeface="ＭＳ Ｐゴシック" charset="0"/>
            </a:endParaRPr>
          </a:p>
        </p:txBody>
      </p:sp>
      <p:sp>
        <p:nvSpPr>
          <p:cNvPr id="1131524" name="Rectangle 4"/>
          <p:cNvSpPr>
            <a:spLocks noChangeArrowheads="1"/>
          </p:cNvSpPr>
          <p:nvPr/>
        </p:nvSpPr>
        <p:spPr bwMode="auto">
          <a:xfrm>
            <a:off x="0" y="0"/>
            <a:ext cx="7451725"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How to Discipline </a:t>
            </a:r>
            <a:r>
              <a:rPr kumimoji="0" lang="en-US" sz="4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Him/Her</a:t>
            </a:r>
            <a:endParaRPr kumimoji="0" lang="en-US" sz="4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31526" name="Text Box 6"/>
          <p:cNvSpPr txBox="1">
            <a:spLocks noChangeArrowheads="1"/>
          </p:cNvSpPr>
          <p:nvPr/>
        </p:nvSpPr>
        <p:spPr bwMode="auto">
          <a:xfrm>
            <a:off x="88900" y="1665288"/>
            <a:ext cx="7454900" cy="224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rPr>
              <a:t>Don</a:t>
            </a:r>
            <a:r>
              <a:rPr kumimoji="0" lang="mr-IN" altLang="ja-JP" sz="2800" b="1" i="0" u="none" strike="noStrike" kern="1200" cap="none" spc="0" normalizeH="0" baseline="0" noProof="0">
                <a:ln>
                  <a:noFill/>
                </a:ln>
                <a:solidFill>
                  <a:srgbClr val="000000"/>
                </a:solidFill>
                <a:effectLst/>
                <a:uLnTx/>
                <a:uFillTx/>
                <a:latin typeface="Arial" charset="0"/>
                <a:ea typeface="ＭＳ Ｐゴシック" charset="0"/>
              </a:rPr>
              <a:t>'</a:t>
            </a:r>
            <a:r>
              <a:rPr kumimoji="0" lang="en-US" altLang="ja-JP" sz="2800" b="1" i="0" u="none" strike="noStrike" kern="1200" cap="none" spc="0" normalizeH="0" baseline="0" noProof="0">
                <a:ln>
                  <a:noFill/>
                </a:ln>
                <a:solidFill>
                  <a:srgbClr val="000000"/>
                </a:solidFill>
                <a:effectLst/>
                <a:uLnTx/>
                <a:uFillTx/>
                <a:latin typeface="Arial" charset="0"/>
                <a:ea typeface="ＭＳ Ｐゴシック" charset="0"/>
              </a:rPr>
              <a:t>t refer to him/her as a Christian.</a:t>
            </a: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rPr>
              <a:t>Evangelize this person.</a:t>
            </a: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rPr>
              <a:t>Don</a:t>
            </a:r>
            <a:r>
              <a:rPr kumimoji="0" lang="mr-IN" altLang="ja-JP" sz="2800" b="1" i="0" u="none" strike="noStrike" kern="1200" cap="none" spc="0" normalizeH="0" baseline="0" noProof="0">
                <a:ln>
                  <a:noFill/>
                </a:ln>
                <a:solidFill>
                  <a:srgbClr val="000000"/>
                </a:solidFill>
                <a:effectLst/>
                <a:uLnTx/>
                <a:uFillTx/>
                <a:latin typeface="Arial" charset="0"/>
                <a:ea typeface="ＭＳ Ｐゴシック" charset="0"/>
              </a:rPr>
              <a:t>'</a:t>
            </a:r>
            <a:r>
              <a:rPr kumimoji="0" lang="en-US" altLang="ja-JP" sz="2800" b="1" i="0" u="none" strike="noStrike" kern="1200" cap="none" spc="0" normalizeH="0" baseline="0" noProof="0">
                <a:ln>
                  <a:noFill/>
                </a:ln>
                <a:solidFill>
                  <a:srgbClr val="000000"/>
                </a:solidFill>
                <a:effectLst/>
                <a:uLnTx/>
                <a:uFillTx/>
                <a:latin typeface="Arial" charset="0"/>
                <a:ea typeface="ＭＳ Ｐゴシック" charset="0"/>
              </a:rPr>
              <a:t>t let him/her take the Lord</a:t>
            </a:r>
            <a:r>
              <a:rPr kumimoji="0" lang="mr-IN" altLang="ja-JP" sz="2800" b="1" i="0" u="none" strike="noStrike" kern="1200" cap="none" spc="0" normalizeH="0" baseline="0" noProof="0">
                <a:ln>
                  <a:noFill/>
                </a:ln>
                <a:solidFill>
                  <a:srgbClr val="000000"/>
                </a:solidFill>
                <a:effectLst/>
                <a:uLnTx/>
                <a:uFillTx/>
                <a:latin typeface="Arial" charset="0"/>
                <a:ea typeface="ＭＳ Ｐゴシック" charset="0"/>
              </a:rPr>
              <a:t>'</a:t>
            </a:r>
            <a:r>
              <a:rPr kumimoji="0" lang="en-US" altLang="ja-JP" sz="2800" b="1" i="0" u="none" strike="noStrike" kern="1200" cap="none" spc="0" normalizeH="0" baseline="0" noProof="0">
                <a:ln>
                  <a:noFill/>
                </a:ln>
                <a:solidFill>
                  <a:srgbClr val="000000"/>
                </a:solidFill>
                <a:effectLst/>
                <a:uLnTx/>
                <a:uFillTx/>
                <a:latin typeface="Arial" charset="0"/>
                <a:ea typeface="ＭＳ Ｐゴシック" charset="0"/>
              </a:rPr>
              <a:t>s Supper.</a:t>
            </a: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rPr>
              <a:t>Remove the person from membership.</a:t>
            </a: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rPr>
              <a:t>Remove this person from church roles.</a:t>
            </a:r>
          </a:p>
        </p:txBody>
      </p:sp>
      <p:sp>
        <p:nvSpPr>
          <p:cNvPr id="1131527" name="Text Box 7"/>
          <p:cNvSpPr txBox="1">
            <a:spLocks noChangeArrowheads="1"/>
          </p:cNvSpPr>
          <p:nvPr/>
        </p:nvSpPr>
        <p:spPr bwMode="auto">
          <a:xfrm>
            <a:off x="88900" y="4494213"/>
            <a:ext cx="775970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mr-IN" altLang="ja-JP" sz="28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altLang="ja-JP" sz="2800" b="1" i="0" u="none" strike="noStrike" kern="1200" cap="none" spc="0" normalizeH="0" baseline="0" noProof="0" dirty="0">
                <a:ln>
                  <a:noFill/>
                </a:ln>
                <a:solidFill>
                  <a:srgbClr val="000000"/>
                </a:solidFill>
                <a:effectLst/>
                <a:uLnTx/>
                <a:uFillTx/>
                <a:latin typeface="Arial" charset="0"/>
                <a:ea typeface="ＭＳ Ｐゴシック" charset="0"/>
              </a:rPr>
              <a:t>Deliver over to Satan</a:t>
            </a:r>
            <a:r>
              <a:rPr kumimoji="0" lang="mr-IN" altLang="ja-JP" sz="28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altLang="ja-JP" sz="2800" b="1" i="0" u="none" strike="noStrike" kern="1200" cap="none" spc="0" normalizeH="0" baseline="0" noProof="0" dirty="0">
                <a:ln>
                  <a:noFill/>
                </a:ln>
                <a:solidFill>
                  <a:srgbClr val="000000"/>
                </a:solidFill>
                <a:effectLst/>
                <a:uLnTx/>
                <a:uFillTx/>
                <a:latin typeface="Arial" charset="0"/>
                <a:ea typeface="ＭＳ Ｐゴシック" charset="0"/>
              </a:rPr>
              <a:t> one in sex sin </a:t>
            </a:r>
            <a:br>
              <a:rPr kumimoji="0" lang="en-US" altLang="ja-JP" sz="28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altLang="ja-JP" sz="2800" b="1" i="0" u="none" strike="noStrike" kern="1200" cap="none" spc="0" normalizeH="0" baseline="0" noProof="0" dirty="0">
                <a:ln>
                  <a:noFill/>
                </a:ln>
                <a:solidFill>
                  <a:srgbClr val="000000"/>
                </a:solidFill>
                <a:effectLst/>
                <a:uLnTx/>
                <a:uFillTx/>
                <a:latin typeface="Arial" charset="0"/>
                <a:ea typeface="ＭＳ Ｐゴシック" charset="0"/>
              </a:rPr>
              <a:t>(1 Cor. 5:5).</a:t>
            </a: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sz="2800" b="1" i="0" u="none" strike="noStrike" kern="1200" cap="none" spc="0" normalizeH="0" baseline="0" noProof="0" dirty="0">
                <a:ln>
                  <a:noFill/>
                </a:ln>
                <a:solidFill>
                  <a:srgbClr val="000000"/>
                </a:solidFill>
                <a:effectLst/>
                <a:uLnTx/>
                <a:uFillTx/>
                <a:latin typeface="Arial" charset="0"/>
                <a:ea typeface="ＭＳ Ｐゴシック" charset="0"/>
              </a:rPr>
              <a:t>Don</a:t>
            </a:r>
            <a:r>
              <a:rPr kumimoji="0" lang="mr-IN" altLang="ja-JP" sz="28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uLnTx/>
                <a:uFillTx/>
                <a:latin typeface="Arial" charset="0"/>
                <a:ea typeface="ＭＳ Ｐゴシック" charset="0"/>
              </a:rPr>
              <a:t>t eat with him/her (1 Cor. 5:11).</a:t>
            </a: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sz="2800" b="1" i="0" u="none" strike="noStrike" kern="1200" cap="none" spc="0" normalizeH="0" baseline="0" noProof="0" dirty="0">
                <a:ln>
                  <a:noFill/>
                </a:ln>
                <a:solidFill>
                  <a:srgbClr val="000000"/>
                </a:solidFill>
                <a:effectLst/>
                <a:uLnTx/>
                <a:uFillTx/>
                <a:latin typeface="Arial" charset="0"/>
                <a:ea typeface="ＭＳ Ｐゴシック" charset="0"/>
              </a:rPr>
              <a:t>Prohibit him/her from attending church?</a:t>
            </a:r>
          </a:p>
        </p:txBody>
      </p:sp>
      <p:grpSp>
        <p:nvGrpSpPr>
          <p:cNvPr id="2" name="Group 12"/>
          <p:cNvGrpSpPr>
            <a:grpSpLocks/>
          </p:cNvGrpSpPr>
          <p:nvPr/>
        </p:nvGrpSpPr>
        <p:grpSpPr bwMode="auto">
          <a:xfrm>
            <a:off x="7189788" y="3771900"/>
            <a:ext cx="1314450" cy="2682875"/>
            <a:chOff x="4529" y="881"/>
            <a:chExt cx="828" cy="1690"/>
          </a:xfrm>
        </p:grpSpPr>
        <p:sp>
          <p:nvSpPr>
            <p:cNvPr id="310282" name="AutoShape 13"/>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10283" name="Text Box 14"/>
            <p:cNvSpPr txBox="1">
              <a:spLocks noChangeArrowheads="1"/>
            </p:cNvSpPr>
            <p:nvPr/>
          </p:nvSpPr>
          <p:spPr bwMode="auto">
            <a:xfrm rot="-5400000">
              <a:off x="4326" y="1547"/>
              <a:ext cx="169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rPr>
                <a:t>Worse</a:t>
              </a:r>
            </a:p>
          </p:txBody>
        </p:sp>
      </p:grpSp>
      <p:pic>
        <p:nvPicPr>
          <p:cNvPr id="310278" name="Picture 11" descr="excommunicationpuzz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380288" y="0"/>
            <a:ext cx="1800225" cy="16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11"/>
          <p:cNvGrpSpPr>
            <a:grpSpLocks/>
          </p:cNvGrpSpPr>
          <p:nvPr/>
        </p:nvGrpSpPr>
        <p:grpSpPr bwMode="auto">
          <a:xfrm>
            <a:off x="7189788" y="1409700"/>
            <a:ext cx="1303337" cy="2682875"/>
            <a:chOff x="4529" y="888"/>
            <a:chExt cx="821" cy="1690"/>
          </a:xfrm>
        </p:grpSpPr>
        <p:sp>
          <p:nvSpPr>
            <p:cNvPr id="310280" name="AutoShape 8"/>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10281" name="Text Box 10"/>
            <p:cNvSpPr txBox="1">
              <a:spLocks noChangeArrowheads="1"/>
            </p:cNvSpPr>
            <p:nvPr/>
          </p:nvSpPr>
          <p:spPr bwMode="auto">
            <a:xfrm rot="-5400000">
              <a:off x="4323" y="1554"/>
              <a:ext cx="169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rPr>
                <a:t>Unbeliever</a:t>
              </a:r>
            </a:p>
          </p:txBody>
        </p:sp>
      </p:grpSp>
    </p:spTree>
    <p:extLst>
      <p:ext uri="{BB962C8B-B14F-4D97-AF65-F5344CB8AC3E}">
        <p14:creationId xmlns:p14="http://schemas.microsoft.com/office/powerpoint/2010/main" val="38117103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1526">
                                            <p:txEl>
                                              <p:pRg st="0" end="0"/>
                                            </p:txEl>
                                          </p:spTgt>
                                        </p:tgtEl>
                                        <p:attrNameLst>
                                          <p:attrName>style.visibility</p:attrName>
                                        </p:attrNameLst>
                                      </p:cBhvr>
                                      <p:to>
                                        <p:strVal val="visible"/>
                                      </p:to>
                                    </p:set>
                                    <p:animEffect transition="in" filter="wipe(left)">
                                      <p:cBhvr>
                                        <p:cTn id="12" dur="500"/>
                                        <p:tgtEl>
                                          <p:spTgt spid="11315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1526">
                                            <p:txEl>
                                              <p:pRg st="1" end="1"/>
                                            </p:txEl>
                                          </p:spTgt>
                                        </p:tgtEl>
                                        <p:attrNameLst>
                                          <p:attrName>style.visibility</p:attrName>
                                        </p:attrNameLst>
                                      </p:cBhvr>
                                      <p:to>
                                        <p:strVal val="visible"/>
                                      </p:to>
                                    </p:set>
                                    <p:animEffect transition="in" filter="wipe(left)">
                                      <p:cBhvr>
                                        <p:cTn id="17" dur="500"/>
                                        <p:tgtEl>
                                          <p:spTgt spid="11315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1526">
                                            <p:txEl>
                                              <p:pRg st="2" end="2"/>
                                            </p:txEl>
                                          </p:spTgt>
                                        </p:tgtEl>
                                        <p:attrNameLst>
                                          <p:attrName>style.visibility</p:attrName>
                                        </p:attrNameLst>
                                      </p:cBhvr>
                                      <p:to>
                                        <p:strVal val="visible"/>
                                      </p:to>
                                    </p:set>
                                    <p:animEffect transition="in" filter="wipe(left)">
                                      <p:cBhvr>
                                        <p:cTn id="22" dur="500"/>
                                        <p:tgtEl>
                                          <p:spTgt spid="11315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1526">
                                            <p:txEl>
                                              <p:pRg st="3" end="3"/>
                                            </p:txEl>
                                          </p:spTgt>
                                        </p:tgtEl>
                                        <p:attrNameLst>
                                          <p:attrName>style.visibility</p:attrName>
                                        </p:attrNameLst>
                                      </p:cBhvr>
                                      <p:to>
                                        <p:strVal val="visible"/>
                                      </p:to>
                                    </p:set>
                                    <p:animEffect transition="in" filter="wipe(left)">
                                      <p:cBhvr>
                                        <p:cTn id="27" dur="500"/>
                                        <p:tgtEl>
                                          <p:spTgt spid="113152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1526">
                                            <p:txEl>
                                              <p:pRg st="4" end="4"/>
                                            </p:txEl>
                                          </p:spTgt>
                                        </p:tgtEl>
                                        <p:attrNameLst>
                                          <p:attrName>style.visibility</p:attrName>
                                        </p:attrNameLst>
                                      </p:cBhvr>
                                      <p:to>
                                        <p:strVal val="visible"/>
                                      </p:to>
                                    </p:set>
                                    <p:animEffect transition="in" filter="wipe(left)">
                                      <p:cBhvr>
                                        <p:cTn id="32" dur="500"/>
                                        <p:tgtEl>
                                          <p:spTgt spid="113152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1527">
                                            <p:txEl>
                                              <p:pRg st="0" end="0"/>
                                            </p:txEl>
                                          </p:spTgt>
                                        </p:tgtEl>
                                        <p:attrNameLst>
                                          <p:attrName>style.visibility</p:attrName>
                                        </p:attrNameLst>
                                      </p:cBhvr>
                                      <p:to>
                                        <p:strVal val="visible"/>
                                      </p:to>
                                    </p:set>
                                    <p:animEffect transition="in" filter="wipe(left)">
                                      <p:cBhvr>
                                        <p:cTn id="42" dur="500"/>
                                        <p:tgtEl>
                                          <p:spTgt spid="113152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1527">
                                            <p:txEl>
                                              <p:pRg st="1" end="1"/>
                                            </p:txEl>
                                          </p:spTgt>
                                        </p:tgtEl>
                                        <p:attrNameLst>
                                          <p:attrName>style.visibility</p:attrName>
                                        </p:attrNameLst>
                                      </p:cBhvr>
                                      <p:to>
                                        <p:strVal val="visible"/>
                                      </p:to>
                                    </p:set>
                                    <p:animEffect transition="in" filter="wipe(left)">
                                      <p:cBhvr>
                                        <p:cTn id="47" dur="500"/>
                                        <p:tgtEl>
                                          <p:spTgt spid="1131527">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1527">
                                            <p:txEl>
                                              <p:pRg st="2" end="2"/>
                                            </p:txEl>
                                          </p:spTgt>
                                        </p:tgtEl>
                                        <p:attrNameLst>
                                          <p:attrName>style.visibility</p:attrName>
                                        </p:attrNameLst>
                                      </p:cBhvr>
                                      <p:to>
                                        <p:strVal val="visible"/>
                                      </p:to>
                                    </p:set>
                                    <p:animEffect transition="in" filter="wipe(left)">
                                      <p:cBhvr>
                                        <p:cTn id="52" dur="500"/>
                                        <p:tgtEl>
                                          <p:spTgt spid="1131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build="p" autoUpdateAnimBg="0"/>
      <p:bldP spid="113152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74434"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charset="0"/>
                <a:ea typeface="ＭＳ Ｐゴシック" charset="0"/>
              </a:rPr>
              <a:t>The Point of Verses 15-17</a:t>
            </a:r>
            <a:endParaRPr lang="en-US">
              <a:latin typeface="Times New Roman" charset="0"/>
              <a:ea typeface="ＭＳ Ｐゴシック" charset="0"/>
            </a:endParaRPr>
          </a:p>
        </p:txBody>
      </p:sp>
      <p:pic>
        <p:nvPicPr>
          <p:cNvPr id="274435" name="Picture 1" descr="reconciliati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957388"/>
            <a:ext cx="5478463" cy="490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4436" name="Text Box 3"/>
          <p:cNvSpPr txBox="1">
            <a:spLocks noChangeArrowheads="1"/>
          </p:cNvSpPr>
          <p:nvPr/>
        </p:nvSpPr>
        <p:spPr bwMode="auto">
          <a:xfrm>
            <a:off x="4427538" y="163513"/>
            <a:ext cx="4500562"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 typeface="Arial" charset="0"/>
              <a:buNone/>
              <a:tabLst/>
              <a:defRPr/>
            </a:pPr>
            <a:r>
              <a:rPr kumimoji="0" lang="en-US" sz="4800" b="1" i="0" u="none" strike="noStrike" kern="1200" cap="none" spc="0" normalizeH="0" baseline="0" noProof="0" dirty="0">
                <a:ln>
                  <a:noFill/>
                </a:ln>
                <a:solidFill>
                  <a:srgbClr val="000000"/>
                </a:solidFill>
                <a:effectLst/>
                <a:uLnTx/>
                <a:uFillTx/>
                <a:latin typeface="Arial" charset="0"/>
                <a:ea typeface="ＭＳ Ｐゴシック" charset="0"/>
              </a:rPr>
              <a:t>I.  K</a:t>
            </a:r>
            <a:r>
              <a:rPr kumimoji="0" lang="en-US" altLang="ja-JP" sz="4800" b="1" i="0" u="none" strike="noStrike" kern="1200" cap="none" spc="0" normalizeH="0" baseline="0" noProof="0" dirty="0">
                <a:ln>
                  <a:noFill/>
                </a:ln>
                <a:solidFill>
                  <a:srgbClr val="000000"/>
                </a:solidFill>
                <a:effectLst/>
                <a:uLnTx/>
                <a:uFillTx/>
                <a:latin typeface="Arial" charset="0"/>
                <a:ea typeface="ＭＳ Ｐゴシック" charset="0"/>
              </a:rPr>
              <a:t>eep the matter as </a:t>
            </a:r>
            <a:r>
              <a:rPr kumimoji="0" lang="en-US" altLang="ja-JP" sz="4800" b="1" i="0" u="sng" strike="noStrike" kern="1200" cap="none" spc="0" normalizeH="0" baseline="0" noProof="0" dirty="0">
                <a:ln>
                  <a:noFill/>
                </a:ln>
                <a:solidFill>
                  <a:srgbClr val="146225"/>
                </a:solidFill>
                <a:effectLst/>
                <a:uLnTx/>
                <a:uFillTx/>
                <a:latin typeface="Arial" charset="0"/>
                <a:ea typeface="ＭＳ Ｐゴシック" charset="0"/>
              </a:rPr>
              <a:t>private</a:t>
            </a:r>
            <a:r>
              <a:rPr kumimoji="0" lang="en-US" altLang="ja-JP" sz="4800" b="1" i="0" u="none" strike="noStrike" kern="1200" cap="none" spc="0" normalizeH="0" baseline="0" noProof="0" dirty="0">
                <a:ln>
                  <a:noFill/>
                </a:ln>
                <a:solidFill>
                  <a:srgbClr val="000000"/>
                </a:solidFill>
                <a:effectLst/>
                <a:uLnTx/>
                <a:uFillTx/>
                <a:latin typeface="Arial" charset="0"/>
                <a:ea typeface="ＭＳ Ｐゴシック" charset="0"/>
              </a:rPr>
              <a:t> as possible </a:t>
            </a:r>
            <a:br>
              <a:rPr kumimoji="0" lang="en-US" altLang="ja-JP" sz="48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altLang="ja-JP" sz="4800" b="1" i="0" u="none" strike="noStrike" kern="1200" cap="none" spc="0" normalizeH="0" baseline="0" noProof="0" dirty="0">
                <a:ln>
                  <a:noFill/>
                </a:ln>
                <a:solidFill>
                  <a:srgbClr val="000000"/>
                </a:solidFill>
                <a:effectLst/>
                <a:uLnTx/>
                <a:uFillTx/>
                <a:latin typeface="Arial" charset="0"/>
                <a:ea typeface="ＭＳ Ｐゴシック" charset="0"/>
              </a:rPr>
              <a:t>(15-17).</a:t>
            </a:r>
            <a:r>
              <a:rPr kumimoji="0" lang="en-US" altLang="ja-JP" sz="4000" b="1" i="0" u="none" strike="noStrike" kern="1200" cap="none" spc="0" normalizeH="0" baseline="0" noProof="0" dirty="0">
                <a:ln>
                  <a:noFill/>
                </a:ln>
                <a:solidFill>
                  <a:srgbClr val="000000"/>
                </a:solidFill>
                <a:effectLst/>
                <a:uLnTx/>
                <a:uFillTx/>
                <a:latin typeface="Times New Roman" charset="0"/>
                <a:ea typeface="ＭＳ Ｐゴシック" charset="0"/>
              </a:rPr>
              <a:t> </a:t>
            </a:r>
            <a:endParaRPr kumimoji="0" lang="en-US" sz="4000" b="1"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992000092"/>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5" name="Picture 2" descr="001"/>
          <p:cNvPicPr>
            <a:picLocks noChangeAspect="1" noChangeArrowheads="1"/>
          </p:cNvPicPr>
          <p:nvPr/>
        </p:nvPicPr>
        <p:blipFill>
          <a:blip r:embed="rId3" cstate="screen">
            <a:extLst>
              <a:ext uri="{28A0092B-C50C-407E-A947-70E740481C1C}">
                <a14:useLocalDpi xmlns:a14="http://schemas.microsoft.com/office/drawing/2010/main"/>
              </a:ext>
            </a:extLst>
          </a:blip>
          <a:srcRect t="-2222"/>
          <a:stretch>
            <a:fillRect/>
          </a:stretch>
        </p:blipFill>
        <p:spPr bwMode="auto">
          <a:xfrm>
            <a:off x="1828800" y="-533400"/>
            <a:ext cx="6988175" cy="883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3891" name="Rectangle 3"/>
          <p:cNvSpPr>
            <a:spLocks noGrp="1" noChangeArrowheads="1"/>
          </p:cNvSpPr>
          <p:nvPr>
            <p:ph type="title"/>
          </p:nvPr>
        </p:nvSpPr>
        <p:spPr>
          <a:xfrm>
            <a:off x="0" y="5943600"/>
            <a:ext cx="4876800" cy="914400"/>
          </a:xfrm>
          <a:gradFill rotWithShape="1">
            <a:gsLst>
              <a:gs pos="0">
                <a:schemeClr val="bg1"/>
              </a:gs>
              <a:gs pos="50000">
                <a:schemeClr val="accent2"/>
              </a:gs>
              <a:gs pos="100000">
                <a:schemeClr val="bg1"/>
              </a:gs>
            </a:gsLst>
            <a:lin ang="5400000" scaled="1"/>
          </a:gradFill>
          <a:ln w="57150">
            <a:solidFill>
              <a:schemeClr val="tx2"/>
            </a:solidFill>
            <a:miter lim="800000"/>
            <a:headEnd/>
            <a:tailEnd/>
          </a:ln>
        </p:spPr>
        <p:txBody>
          <a:bodyPr/>
          <a:lstStyle/>
          <a:p>
            <a:pPr eaLnBrk="1" hangingPunct="1">
              <a:defRPr/>
            </a:pPr>
            <a:r>
              <a:rPr lang="en-US" sz="4000">
                <a:latin typeface="Arial" charset="0"/>
                <a:ea typeface="ＭＳ Ｐゴシック" charset="0"/>
              </a:rPr>
              <a:t>Crossroads Ministry</a:t>
            </a:r>
          </a:p>
        </p:txBody>
      </p:sp>
      <p:sp>
        <p:nvSpPr>
          <p:cNvPr id="933892" name="Text Box 4"/>
          <p:cNvSpPr txBox="1">
            <a:spLocks noChangeArrowheads="1"/>
          </p:cNvSpPr>
          <p:nvPr/>
        </p:nvSpPr>
        <p:spPr bwMode="auto">
          <a:xfrm>
            <a:off x="5181600" y="5257800"/>
            <a:ext cx="2057400" cy="519113"/>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Indonesia</a:t>
            </a:r>
          </a:p>
        </p:txBody>
      </p:sp>
      <p:sp>
        <p:nvSpPr>
          <p:cNvPr id="241668" name="Text Box 5"/>
          <p:cNvSpPr txBox="1">
            <a:spLocks noChangeArrowheads="1"/>
          </p:cNvSpPr>
          <p:nvPr/>
        </p:nvSpPr>
        <p:spPr bwMode="auto">
          <a:xfrm>
            <a:off x="5638800" y="3276600"/>
            <a:ext cx="2286000" cy="519113"/>
          </a:xfrm>
          <a:prstGeom prst="rect">
            <a:avLst/>
          </a:prstGeom>
          <a:gradFill rotWithShape="1">
            <a:gsLst>
              <a:gs pos="0">
                <a:srgbClr val="4C000F"/>
              </a:gs>
              <a:gs pos="50000">
                <a:srgbClr val="A50021"/>
              </a:gs>
              <a:gs pos="100000">
                <a:srgbClr val="4C000F"/>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Philippines</a:t>
            </a:r>
          </a:p>
        </p:txBody>
      </p:sp>
      <p:sp>
        <p:nvSpPr>
          <p:cNvPr id="933894" name="Text Box 6"/>
          <p:cNvSpPr txBox="1">
            <a:spLocks noChangeArrowheads="1"/>
          </p:cNvSpPr>
          <p:nvPr/>
        </p:nvSpPr>
        <p:spPr bwMode="auto">
          <a:xfrm>
            <a:off x="3352800" y="533400"/>
            <a:ext cx="1497013" cy="51911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China</a:t>
            </a:r>
          </a:p>
        </p:txBody>
      </p:sp>
      <p:sp>
        <p:nvSpPr>
          <p:cNvPr id="933895" name="Text Box 7"/>
          <p:cNvSpPr txBox="1">
            <a:spLocks noChangeArrowheads="1"/>
          </p:cNvSpPr>
          <p:nvPr/>
        </p:nvSpPr>
        <p:spPr bwMode="auto">
          <a:xfrm>
            <a:off x="1447800" y="4114800"/>
            <a:ext cx="2057400" cy="519113"/>
          </a:xfrm>
          <a:prstGeom prst="rect">
            <a:avLst/>
          </a:prstGeom>
          <a:gradFill rotWithShape="1">
            <a:gsLst>
              <a:gs pos="0">
                <a:srgbClr val="001800"/>
              </a:gs>
              <a:gs pos="50000">
                <a:srgbClr val="003300"/>
              </a:gs>
              <a:gs pos="100000">
                <a:srgbClr val="0018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Malaysia</a:t>
            </a:r>
          </a:p>
        </p:txBody>
      </p:sp>
      <p:sp>
        <p:nvSpPr>
          <p:cNvPr id="933896" name="Text Box 8"/>
          <p:cNvSpPr txBox="1">
            <a:spLocks noChangeArrowheads="1"/>
          </p:cNvSpPr>
          <p:nvPr/>
        </p:nvSpPr>
        <p:spPr bwMode="auto">
          <a:xfrm>
            <a:off x="2819400" y="4724400"/>
            <a:ext cx="2057400" cy="519113"/>
          </a:xfrm>
          <a:prstGeom prst="rect">
            <a:avLst/>
          </a:prstGeom>
          <a:gradFill rotWithShape="1">
            <a:gsLst>
              <a:gs pos="0">
                <a:srgbClr val="761800"/>
              </a:gs>
              <a:gs pos="50000">
                <a:srgbClr val="FF3300"/>
              </a:gs>
              <a:gs pos="100000">
                <a:srgbClr val="7618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Singapore</a:t>
            </a:r>
          </a:p>
        </p:txBody>
      </p:sp>
      <p:sp>
        <p:nvSpPr>
          <p:cNvPr id="933897" name="Text Box 9"/>
          <p:cNvSpPr txBox="1">
            <a:spLocks noChangeArrowheads="1"/>
          </p:cNvSpPr>
          <p:nvPr/>
        </p:nvSpPr>
        <p:spPr bwMode="auto">
          <a:xfrm>
            <a:off x="1752600" y="2819400"/>
            <a:ext cx="2057400" cy="519113"/>
          </a:xfrm>
          <a:prstGeom prst="rect">
            <a:avLst/>
          </a:prstGeom>
          <a:gradFill rotWithShape="1">
            <a:gsLst>
              <a:gs pos="0">
                <a:srgbClr val="462A00"/>
              </a:gs>
              <a:gs pos="50000">
                <a:srgbClr val="FF9900"/>
              </a:gs>
              <a:gs pos="100000">
                <a:srgbClr val="462A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Thailand</a:t>
            </a:r>
          </a:p>
        </p:txBody>
      </p:sp>
      <p:sp>
        <p:nvSpPr>
          <p:cNvPr id="933898" name="Text Box 10"/>
          <p:cNvSpPr txBox="1">
            <a:spLocks noChangeArrowheads="1"/>
          </p:cNvSpPr>
          <p:nvPr/>
        </p:nvSpPr>
        <p:spPr bwMode="auto">
          <a:xfrm>
            <a:off x="3124200" y="1600200"/>
            <a:ext cx="2286000" cy="519113"/>
          </a:xfrm>
          <a:prstGeom prst="rect">
            <a:avLst/>
          </a:prstGeom>
          <a:gradFill rotWithShape="1">
            <a:gsLst>
              <a:gs pos="0">
                <a:srgbClr val="182F76"/>
              </a:gs>
              <a:gs pos="50000">
                <a:srgbClr val="3366FF"/>
              </a:gs>
              <a:gs pos="100000">
                <a:srgbClr val="182F7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Hong Kong</a:t>
            </a:r>
          </a:p>
        </p:txBody>
      </p:sp>
      <p:sp>
        <p:nvSpPr>
          <p:cNvPr id="933899" name="Text Box 11"/>
          <p:cNvSpPr txBox="1">
            <a:spLocks noChangeArrowheads="1"/>
          </p:cNvSpPr>
          <p:nvPr/>
        </p:nvSpPr>
        <p:spPr bwMode="auto">
          <a:xfrm>
            <a:off x="3124200" y="2133600"/>
            <a:ext cx="1524000" cy="519113"/>
          </a:xfrm>
          <a:prstGeom prst="rect">
            <a:avLst/>
          </a:prstGeom>
          <a:gradFill rotWithShape="1">
            <a:gsLst>
              <a:gs pos="0">
                <a:srgbClr val="760076"/>
              </a:gs>
              <a:gs pos="50000">
                <a:srgbClr val="FF00FF"/>
              </a:gs>
              <a:gs pos="100000">
                <a:srgbClr val="76007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Macau</a:t>
            </a:r>
          </a:p>
        </p:txBody>
      </p:sp>
      <p:sp>
        <p:nvSpPr>
          <p:cNvPr id="933900" name="Text Box 12"/>
          <p:cNvSpPr txBox="1">
            <a:spLocks noChangeArrowheads="1"/>
          </p:cNvSpPr>
          <p:nvPr/>
        </p:nvSpPr>
        <p:spPr bwMode="auto">
          <a:xfrm>
            <a:off x="5334000" y="0"/>
            <a:ext cx="1497013" cy="519113"/>
          </a:xfrm>
          <a:prstGeom prst="rect">
            <a:avLst/>
          </a:prstGeom>
          <a:gradFill rotWithShape="1">
            <a:gsLst>
              <a:gs pos="0">
                <a:srgbClr val="003B00"/>
              </a:gs>
              <a:gs pos="50000">
                <a:srgbClr val="008000"/>
              </a:gs>
              <a:gs pos="100000">
                <a:srgbClr val="003B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Korea</a:t>
            </a:r>
          </a:p>
        </p:txBody>
      </p:sp>
      <p:sp>
        <p:nvSpPr>
          <p:cNvPr id="933901" name="Text Box 13"/>
          <p:cNvSpPr txBox="1">
            <a:spLocks noChangeArrowheads="1"/>
          </p:cNvSpPr>
          <p:nvPr/>
        </p:nvSpPr>
        <p:spPr bwMode="auto">
          <a:xfrm>
            <a:off x="7086600" y="533400"/>
            <a:ext cx="1497013" cy="519113"/>
          </a:xfrm>
          <a:prstGeom prst="rect">
            <a:avLst/>
          </a:prstGeom>
          <a:gradFill rotWithShape="1">
            <a:gsLst>
              <a:gs pos="0">
                <a:srgbClr val="761800"/>
              </a:gs>
              <a:gs pos="50000">
                <a:srgbClr val="FF3300"/>
              </a:gs>
              <a:gs pos="100000">
                <a:srgbClr val="7618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Japan</a:t>
            </a:r>
          </a:p>
        </p:txBody>
      </p:sp>
      <p:sp>
        <p:nvSpPr>
          <p:cNvPr id="933902" name="Text Box 14"/>
          <p:cNvSpPr txBox="1">
            <a:spLocks noChangeArrowheads="1"/>
          </p:cNvSpPr>
          <p:nvPr/>
        </p:nvSpPr>
        <p:spPr bwMode="auto">
          <a:xfrm>
            <a:off x="5486400" y="1676400"/>
            <a:ext cx="1524000" cy="519113"/>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a:noFill/>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Taiwan</a:t>
            </a:r>
          </a:p>
        </p:txBody>
      </p:sp>
      <p:sp>
        <p:nvSpPr>
          <p:cNvPr id="933903" name="Line 15"/>
          <p:cNvSpPr>
            <a:spLocks noChangeShapeType="1"/>
          </p:cNvSpPr>
          <p:nvPr/>
        </p:nvSpPr>
        <p:spPr bwMode="auto">
          <a:xfrm flipH="1" flipV="1">
            <a:off x="5562600" y="2438400"/>
            <a:ext cx="304800" cy="838200"/>
          </a:xfrm>
          <a:prstGeom prst="line">
            <a:avLst/>
          </a:prstGeom>
          <a:noFill/>
          <a:ln w="76200">
            <a:solidFill>
              <a:srgbClr val="FF3300"/>
            </a:solidFill>
            <a:round/>
            <a:headEnd/>
            <a:tailEnd type="triangle" w="med" len="med"/>
          </a:ln>
          <a:effectLst>
            <a:outerShdw blurRad="63500" dist="68392" dir="6708085" algn="ctr" rotWithShape="0">
              <a:schemeClr val="bg2">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933904" name="Line 16"/>
          <p:cNvSpPr>
            <a:spLocks noChangeShapeType="1"/>
          </p:cNvSpPr>
          <p:nvPr/>
        </p:nvSpPr>
        <p:spPr bwMode="auto">
          <a:xfrm flipH="1" flipV="1">
            <a:off x="4724400" y="2743200"/>
            <a:ext cx="838200" cy="762000"/>
          </a:xfrm>
          <a:prstGeom prst="line">
            <a:avLst/>
          </a:prstGeom>
          <a:noFill/>
          <a:ln w="76200">
            <a:solidFill>
              <a:srgbClr val="FF3300"/>
            </a:solidFill>
            <a:round/>
            <a:headEnd/>
            <a:tailEnd type="triangle" w="med" len="med"/>
          </a:ln>
          <a:effectLst>
            <a:outerShdw blurRad="63500" dist="68392" dir="6708085" algn="ctr" rotWithShape="0">
              <a:schemeClr val="bg2">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933905" name="Line 17"/>
          <p:cNvSpPr>
            <a:spLocks noChangeShapeType="1"/>
          </p:cNvSpPr>
          <p:nvPr/>
        </p:nvSpPr>
        <p:spPr bwMode="auto">
          <a:xfrm flipH="1">
            <a:off x="4267200" y="3733800"/>
            <a:ext cx="1371600" cy="457200"/>
          </a:xfrm>
          <a:prstGeom prst="line">
            <a:avLst/>
          </a:prstGeom>
          <a:noFill/>
          <a:ln w="76200">
            <a:solidFill>
              <a:srgbClr val="FF3300"/>
            </a:solidFill>
            <a:round/>
            <a:headEnd/>
            <a:tailEnd type="triangle" w="med" len="med"/>
          </a:ln>
          <a:effectLst>
            <a:outerShdw blurRad="63500" dist="68392" dir="6708085" algn="ctr" rotWithShape="0">
              <a:schemeClr val="bg2">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933906" name="Line 18"/>
          <p:cNvSpPr>
            <a:spLocks noChangeShapeType="1"/>
          </p:cNvSpPr>
          <p:nvPr/>
        </p:nvSpPr>
        <p:spPr bwMode="auto">
          <a:xfrm flipH="1">
            <a:off x="5410200" y="3810000"/>
            <a:ext cx="457200" cy="1143000"/>
          </a:xfrm>
          <a:prstGeom prst="line">
            <a:avLst/>
          </a:prstGeom>
          <a:noFill/>
          <a:ln w="76200">
            <a:solidFill>
              <a:srgbClr val="FF3300"/>
            </a:solidFill>
            <a:round/>
            <a:headEnd/>
            <a:tailEnd type="triangle" w="med" len="med"/>
          </a:ln>
          <a:effectLst>
            <a:outerShdw blurRad="63500" dist="64758" dir="4721404" algn="ctr" rotWithShape="0">
              <a:schemeClr val="bg2">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933907" name="Line 19"/>
          <p:cNvSpPr>
            <a:spLocks noChangeShapeType="1"/>
          </p:cNvSpPr>
          <p:nvPr/>
        </p:nvSpPr>
        <p:spPr bwMode="auto">
          <a:xfrm flipV="1">
            <a:off x="6248400" y="2362200"/>
            <a:ext cx="304800" cy="838200"/>
          </a:xfrm>
          <a:prstGeom prst="line">
            <a:avLst/>
          </a:prstGeom>
          <a:noFill/>
          <a:ln w="76200">
            <a:solidFill>
              <a:srgbClr val="FF3300"/>
            </a:solidFill>
            <a:round/>
            <a:headEnd/>
            <a:tailEnd type="triangle" w="med" len="med"/>
          </a:ln>
          <a:effectLst>
            <a:outerShdw blurRad="63500" dist="64758" dir="4721404" algn="ctr" rotWithShape="0">
              <a:schemeClr val="bg2">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37890657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33894">
                                            <p:bg/>
                                          </p:spTgt>
                                        </p:tgtEl>
                                        <p:attrNameLst>
                                          <p:attrName>style.visibility</p:attrName>
                                        </p:attrNameLst>
                                      </p:cBhvr>
                                      <p:to>
                                        <p:strVal val="visible"/>
                                      </p:to>
                                    </p:set>
                                    <p:anim calcmode="lin" valueType="num">
                                      <p:cBhvr>
                                        <p:cTn id="7" dur="1000" fill="hold"/>
                                        <p:tgtEl>
                                          <p:spTgt spid="933894">
                                            <p:bg/>
                                          </p:spTgt>
                                        </p:tgtEl>
                                        <p:attrNameLst>
                                          <p:attrName>ppt_w</p:attrName>
                                        </p:attrNameLst>
                                      </p:cBhvr>
                                      <p:tavLst>
                                        <p:tav tm="0">
                                          <p:val>
                                            <p:fltVal val="0"/>
                                          </p:val>
                                        </p:tav>
                                        <p:tav tm="100000">
                                          <p:val>
                                            <p:strVal val="#ppt_w"/>
                                          </p:val>
                                        </p:tav>
                                      </p:tavLst>
                                    </p:anim>
                                    <p:anim calcmode="lin" valueType="num">
                                      <p:cBhvr>
                                        <p:cTn id="8" dur="1000" fill="hold"/>
                                        <p:tgtEl>
                                          <p:spTgt spid="933894">
                                            <p:bg/>
                                          </p:spTgt>
                                        </p:tgtEl>
                                        <p:attrNameLst>
                                          <p:attrName>ppt_h</p:attrName>
                                        </p:attrNameLst>
                                      </p:cBhvr>
                                      <p:tavLst>
                                        <p:tav tm="0">
                                          <p:val>
                                            <p:fltVal val="0"/>
                                          </p:val>
                                        </p:tav>
                                        <p:tav tm="100000">
                                          <p:val>
                                            <p:strVal val="#ppt_h"/>
                                          </p:val>
                                        </p:tav>
                                      </p:tavLst>
                                    </p:anim>
                                    <p:anim calcmode="lin" valueType="num">
                                      <p:cBhvr>
                                        <p:cTn id="9" dur="1000" fill="hold"/>
                                        <p:tgtEl>
                                          <p:spTgt spid="933894">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33894">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933894">
                                            <p:txEl>
                                              <p:pRg st="0" end="0"/>
                                            </p:txEl>
                                          </p:spTgt>
                                        </p:tgtEl>
                                        <p:attrNameLst>
                                          <p:attrName>style.visibility</p:attrName>
                                        </p:attrNameLst>
                                      </p:cBhvr>
                                      <p:to>
                                        <p:strVal val="visible"/>
                                      </p:to>
                                    </p:set>
                                    <p:anim calcmode="lin" valueType="num">
                                      <p:cBhvr>
                                        <p:cTn id="13" dur="1000" fill="hold"/>
                                        <p:tgtEl>
                                          <p:spTgt spid="93389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93389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93389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3389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933892">
                                            <p:bg/>
                                          </p:spTgt>
                                        </p:tgtEl>
                                        <p:attrNameLst>
                                          <p:attrName>style.visibility</p:attrName>
                                        </p:attrNameLst>
                                      </p:cBhvr>
                                      <p:to>
                                        <p:strVal val="visible"/>
                                      </p:to>
                                    </p:set>
                                    <p:anim calcmode="lin" valueType="num">
                                      <p:cBhvr>
                                        <p:cTn id="20" dur="1000" fill="hold"/>
                                        <p:tgtEl>
                                          <p:spTgt spid="933892">
                                            <p:bg/>
                                          </p:spTgt>
                                        </p:tgtEl>
                                        <p:attrNameLst>
                                          <p:attrName>ppt_w</p:attrName>
                                        </p:attrNameLst>
                                      </p:cBhvr>
                                      <p:tavLst>
                                        <p:tav tm="0">
                                          <p:val>
                                            <p:fltVal val="0"/>
                                          </p:val>
                                        </p:tav>
                                        <p:tav tm="100000">
                                          <p:val>
                                            <p:strVal val="#ppt_w"/>
                                          </p:val>
                                        </p:tav>
                                      </p:tavLst>
                                    </p:anim>
                                    <p:anim calcmode="lin" valueType="num">
                                      <p:cBhvr>
                                        <p:cTn id="21" dur="1000" fill="hold"/>
                                        <p:tgtEl>
                                          <p:spTgt spid="933892">
                                            <p:bg/>
                                          </p:spTgt>
                                        </p:tgtEl>
                                        <p:attrNameLst>
                                          <p:attrName>ppt_h</p:attrName>
                                        </p:attrNameLst>
                                      </p:cBhvr>
                                      <p:tavLst>
                                        <p:tav tm="0">
                                          <p:val>
                                            <p:fltVal val="0"/>
                                          </p:val>
                                        </p:tav>
                                        <p:tav tm="100000">
                                          <p:val>
                                            <p:strVal val="#ppt_h"/>
                                          </p:val>
                                        </p:tav>
                                      </p:tavLst>
                                    </p:anim>
                                    <p:anim calcmode="lin" valueType="num">
                                      <p:cBhvr>
                                        <p:cTn id="22" dur="1000" fill="hold"/>
                                        <p:tgtEl>
                                          <p:spTgt spid="933892">
                                            <p:bg/>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933892">
                                            <p:bg/>
                                          </p:spTgt>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933892">
                                            <p:txEl>
                                              <p:pRg st="0" end="0"/>
                                            </p:txEl>
                                          </p:spTgt>
                                        </p:tgtEl>
                                        <p:attrNameLst>
                                          <p:attrName>style.visibility</p:attrName>
                                        </p:attrNameLst>
                                      </p:cBhvr>
                                      <p:to>
                                        <p:strVal val="visible"/>
                                      </p:to>
                                    </p:set>
                                    <p:anim calcmode="lin" valueType="num">
                                      <p:cBhvr>
                                        <p:cTn id="26" dur="1000" fill="hold"/>
                                        <p:tgtEl>
                                          <p:spTgt spid="933892">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933892">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93389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3389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2000"/>
                            </p:stCondLst>
                            <p:childTnLst>
                              <p:par>
                                <p:cTn id="31" presetID="15" presetClass="entr" presetSubtype="0" fill="hold" nodeType="afterEffect">
                                  <p:stCondLst>
                                    <p:cond delay="0"/>
                                  </p:stCondLst>
                                  <p:childTnLst>
                                    <p:set>
                                      <p:cBhvr>
                                        <p:cTn id="32" dur="1" fill="hold">
                                          <p:stCondLst>
                                            <p:cond delay="0"/>
                                          </p:stCondLst>
                                        </p:cTn>
                                        <p:tgtEl>
                                          <p:spTgt spid="933895"/>
                                        </p:tgtEl>
                                        <p:attrNameLst>
                                          <p:attrName>style.visibility</p:attrName>
                                        </p:attrNameLst>
                                      </p:cBhvr>
                                      <p:to>
                                        <p:strVal val="visible"/>
                                      </p:to>
                                    </p:set>
                                    <p:anim calcmode="lin" valueType="num">
                                      <p:cBhvr>
                                        <p:cTn id="33" dur="1000" fill="hold"/>
                                        <p:tgtEl>
                                          <p:spTgt spid="933895"/>
                                        </p:tgtEl>
                                        <p:attrNameLst>
                                          <p:attrName>ppt_w</p:attrName>
                                        </p:attrNameLst>
                                      </p:cBhvr>
                                      <p:tavLst>
                                        <p:tav tm="0">
                                          <p:val>
                                            <p:fltVal val="0"/>
                                          </p:val>
                                        </p:tav>
                                        <p:tav tm="100000">
                                          <p:val>
                                            <p:strVal val="#ppt_w"/>
                                          </p:val>
                                        </p:tav>
                                      </p:tavLst>
                                    </p:anim>
                                    <p:anim calcmode="lin" valueType="num">
                                      <p:cBhvr>
                                        <p:cTn id="34" dur="1000" fill="hold"/>
                                        <p:tgtEl>
                                          <p:spTgt spid="933895"/>
                                        </p:tgtEl>
                                        <p:attrNameLst>
                                          <p:attrName>ppt_h</p:attrName>
                                        </p:attrNameLst>
                                      </p:cBhvr>
                                      <p:tavLst>
                                        <p:tav tm="0">
                                          <p:val>
                                            <p:fltVal val="0"/>
                                          </p:val>
                                        </p:tav>
                                        <p:tav tm="100000">
                                          <p:val>
                                            <p:strVal val="#ppt_h"/>
                                          </p:val>
                                        </p:tav>
                                      </p:tavLst>
                                    </p:anim>
                                    <p:anim calcmode="lin" valueType="num">
                                      <p:cBhvr>
                                        <p:cTn id="35" dur="1000" fill="hold"/>
                                        <p:tgtEl>
                                          <p:spTgt spid="933895"/>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33895"/>
                                        </p:tgtEl>
                                        <p:attrNameLst>
                                          <p:attrName>ppt_y</p:attrName>
                                        </p:attrNameLst>
                                      </p:cBhvr>
                                      <p:tavLst>
                                        <p:tav tm="0" fmla="#ppt_y+(sin(-2*pi*(1-$))*-#ppt_x+cos(-2*pi*(1-$))*(1-#ppt_y))*(1-$)">
                                          <p:val>
                                            <p:fltVal val="0"/>
                                          </p:val>
                                        </p:tav>
                                        <p:tav tm="100000">
                                          <p:val>
                                            <p:fltVal val="1"/>
                                          </p:val>
                                        </p:tav>
                                      </p:tavLst>
                                    </p:anim>
                                  </p:childTnLst>
                                </p:cTn>
                              </p:par>
                            </p:childTnLst>
                          </p:cTn>
                        </p:par>
                        <p:par>
                          <p:cTn id="37" fill="hold" nodeType="afterGroup">
                            <p:stCondLst>
                              <p:cond delay="3000"/>
                            </p:stCondLst>
                            <p:childTnLst>
                              <p:par>
                                <p:cTn id="38" presetID="15" presetClass="entr" presetSubtype="0" fill="hold" grpId="0" nodeType="afterEffect">
                                  <p:stCondLst>
                                    <p:cond delay="0"/>
                                  </p:stCondLst>
                                  <p:childTnLst>
                                    <p:set>
                                      <p:cBhvr>
                                        <p:cTn id="39" dur="1" fill="hold">
                                          <p:stCondLst>
                                            <p:cond delay="0"/>
                                          </p:stCondLst>
                                        </p:cTn>
                                        <p:tgtEl>
                                          <p:spTgt spid="933897">
                                            <p:bg/>
                                          </p:spTgt>
                                        </p:tgtEl>
                                        <p:attrNameLst>
                                          <p:attrName>style.visibility</p:attrName>
                                        </p:attrNameLst>
                                      </p:cBhvr>
                                      <p:to>
                                        <p:strVal val="visible"/>
                                      </p:to>
                                    </p:set>
                                    <p:anim calcmode="lin" valueType="num">
                                      <p:cBhvr>
                                        <p:cTn id="40" dur="1000" fill="hold"/>
                                        <p:tgtEl>
                                          <p:spTgt spid="933897">
                                            <p:bg/>
                                          </p:spTgt>
                                        </p:tgtEl>
                                        <p:attrNameLst>
                                          <p:attrName>ppt_w</p:attrName>
                                        </p:attrNameLst>
                                      </p:cBhvr>
                                      <p:tavLst>
                                        <p:tav tm="0">
                                          <p:val>
                                            <p:fltVal val="0"/>
                                          </p:val>
                                        </p:tav>
                                        <p:tav tm="100000">
                                          <p:val>
                                            <p:strVal val="#ppt_w"/>
                                          </p:val>
                                        </p:tav>
                                      </p:tavLst>
                                    </p:anim>
                                    <p:anim calcmode="lin" valueType="num">
                                      <p:cBhvr>
                                        <p:cTn id="41" dur="1000" fill="hold"/>
                                        <p:tgtEl>
                                          <p:spTgt spid="933897">
                                            <p:bg/>
                                          </p:spTgt>
                                        </p:tgtEl>
                                        <p:attrNameLst>
                                          <p:attrName>ppt_h</p:attrName>
                                        </p:attrNameLst>
                                      </p:cBhvr>
                                      <p:tavLst>
                                        <p:tav tm="0">
                                          <p:val>
                                            <p:fltVal val="0"/>
                                          </p:val>
                                        </p:tav>
                                        <p:tav tm="100000">
                                          <p:val>
                                            <p:strVal val="#ppt_h"/>
                                          </p:val>
                                        </p:tav>
                                      </p:tavLst>
                                    </p:anim>
                                    <p:anim calcmode="lin" valueType="num">
                                      <p:cBhvr>
                                        <p:cTn id="42" dur="1000" fill="hold"/>
                                        <p:tgtEl>
                                          <p:spTgt spid="933897">
                                            <p:bg/>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933897">
                                            <p:bg/>
                                          </p:spTgt>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0"/>
                                  </p:stCondLst>
                                  <p:childTnLst>
                                    <p:set>
                                      <p:cBhvr>
                                        <p:cTn id="45" dur="1" fill="hold">
                                          <p:stCondLst>
                                            <p:cond delay="0"/>
                                          </p:stCondLst>
                                        </p:cTn>
                                        <p:tgtEl>
                                          <p:spTgt spid="933897">
                                            <p:txEl>
                                              <p:pRg st="0" end="0"/>
                                            </p:txEl>
                                          </p:spTgt>
                                        </p:tgtEl>
                                        <p:attrNameLst>
                                          <p:attrName>style.visibility</p:attrName>
                                        </p:attrNameLst>
                                      </p:cBhvr>
                                      <p:to>
                                        <p:strVal val="visible"/>
                                      </p:to>
                                    </p:set>
                                    <p:anim calcmode="lin" valueType="num">
                                      <p:cBhvr>
                                        <p:cTn id="46" dur="1000" fill="hold"/>
                                        <p:tgtEl>
                                          <p:spTgt spid="933897">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933897">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93389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93389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50" fill="hold" nodeType="afterGroup">
                            <p:stCondLst>
                              <p:cond delay="4000"/>
                            </p:stCondLst>
                            <p:childTnLst>
                              <p:par>
                                <p:cTn id="51" presetID="15" presetClass="entr" presetSubtype="0" fill="hold" grpId="0" nodeType="afterEffect">
                                  <p:stCondLst>
                                    <p:cond delay="0"/>
                                  </p:stCondLst>
                                  <p:childTnLst>
                                    <p:set>
                                      <p:cBhvr>
                                        <p:cTn id="52" dur="1" fill="hold">
                                          <p:stCondLst>
                                            <p:cond delay="0"/>
                                          </p:stCondLst>
                                        </p:cTn>
                                        <p:tgtEl>
                                          <p:spTgt spid="933898">
                                            <p:bg/>
                                          </p:spTgt>
                                        </p:tgtEl>
                                        <p:attrNameLst>
                                          <p:attrName>style.visibility</p:attrName>
                                        </p:attrNameLst>
                                      </p:cBhvr>
                                      <p:to>
                                        <p:strVal val="visible"/>
                                      </p:to>
                                    </p:set>
                                    <p:anim calcmode="lin" valueType="num">
                                      <p:cBhvr>
                                        <p:cTn id="53" dur="1000" fill="hold"/>
                                        <p:tgtEl>
                                          <p:spTgt spid="933898">
                                            <p:bg/>
                                          </p:spTgt>
                                        </p:tgtEl>
                                        <p:attrNameLst>
                                          <p:attrName>ppt_w</p:attrName>
                                        </p:attrNameLst>
                                      </p:cBhvr>
                                      <p:tavLst>
                                        <p:tav tm="0">
                                          <p:val>
                                            <p:fltVal val="0"/>
                                          </p:val>
                                        </p:tav>
                                        <p:tav tm="100000">
                                          <p:val>
                                            <p:strVal val="#ppt_w"/>
                                          </p:val>
                                        </p:tav>
                                      </p:tavLst>
                                    </p:anim>
                                    <p:anim calcmode="lin" valueType="num">
                                      <p:cBhvr>
                                        <p:cTn id="54" dur="1000" fill="hold"/>
                                        <p:tgtEl>
                                          <p:spTgt spid="933898">
                                            <p:bg/>
                                          </p:spTgt>
                                        </p:tgtEl>
                                        <p:attrNameLst>
                                          <p:attrName>ppt_h</p:attrName>
                                        </p:attrNameLst>
                                      </p:cBhvr>
                                      <p:tavLst>
                                        <p:tav tm="0">
                                          <p:val>
                                            <p:fltVal val="0"/>
                                          </p:val>
                                        </p:tav>
                                        <p:tav tm="100000">
                                          <p:val>
                                            <p:strVal val="#ppt_h"/>
                                          </p:val>
                                        </p:tav>
                                      </p:tavLst>
                                    </p:anim>
                                    <p:anim calcmode="lin" valueType="num">
                                      <p:cBhvr>
                                        <p:cTn id="55" dur="1000" fill="hold"/>
                                        <p:tgtEl>
                                          <p:spTgt spid="933898">
                                            <p:bg/>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933898">
                                            <p:bg/>
                                          </p:spTgt>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933898">
                                            <p:txEl>
                                              <p:pRg st="0" end="0"/>
                                            </p:txEl>
                                          </p:spTgt>
                                        </p:tgtEl>
                                        <p:attrNameLst>
                                          <p:attrName>style.visibility</p:attrName>
                                        </p:attrNameLst>
                                      </p:cBhvr>
                                      <p:to>
                                        <p:strVal val="visible"/>
                                      </p:to>
                                    </p:set>
                                    <p:anim calcmode="lin" valueType="num">
                                      <p:cBhvr>
                                        <p:cTn id="59" dur="1000" fill="hold"/>
                                        <p:tgtEl>
                                          <p:spTgt spid="933898">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933898">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9338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9338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63" fill="hold" nodeType="afterGroup">
                            <p:stCondLst>
                              <p:cond delay="5000"/>
                            </p:stCondLst>
                            <p:childTnLst>
                              <p:par>
                                <p:cTn id="64" presetID="15" presetClass="entr" presetSubtype="0" fill="hold" grpId="0" nodeType="afterEffect">
                                  <p:stCondLst>
                                    <p:cond delay="0"/>
                                  </p:stCondLst>
                                  <p:childTnLst>
                                    <p:set>
                                      <p:cBhvr>
                                        <p:cTn id="65" dur="1" fill="hold">
                                          <p:stCondLst>
                                            <p:cond delay="0"/>
                                          </p:stCondLst>
                                        </p:cTn>
                                        <p:tgtEl>
                                          <p:spTgt spid="933899">
                                            <p:bg/>
                                          </p:spTgt>
                                        </p:tgtEl>
                                        <p:attrNameLst>
                                          <p:attrName>style.visibility</p:attrName>
                                        </p:attrNameLst>
                                      </p:cBhvr>
                                      <p:to>
                                        <p:strVal val="visible"/>
                                      </p:to>
                                    </p:set>
                                    <p:anim calcmode="lin" valueType="num">
                                      <p:cBhvr>
                                        <p:cTn id="66" dur="1000" fill="hold"/>
                                        <p:tgtEl>
                                          <p:spTgt spid="933899">
                                            <p:bg/>
                                          </p:spTgt>
                                        </p:tgtEl>
                                        <p:attrNameLst>
                                          <p:attrName>ppt_w</p:attrName>
                                        </p:attrNameLst>
                                      </p:cBhvr>
                                      <p:tavLst>
                                        <p:tav tm="0">
                                          <p:val>
                                            <p:fltVal val="0"/>
                                          </p:val>
                                        </p:tav>
                                        <p:tav tm="100000">
                                          <p:val>
                                            <p:strVal val="#ppt_w"/>
                                          </p:val>
                                        </p:tav>
                                      </p:tavLst>
                                    </p:anim>
                                    <p:anim calcmode="lin" valueType="num">
                                      <p:cBhvr>
                                        <p:cTn id="67" dur="1000" fill="hold"/>
                                        <p:tgtEl>
                                          <p:spTgt spid="933899">
                                            <p:bg/>
                                          </p:spTgt>
                                        </p:tgtEl>
                                        <p:attrNameLst>
                                          <p:attrName>ppt_h</p:attrName>
                                        </p:attrNameLst>
                                      </p:cBhvr>
                                      <p:tavLst>
                                        <p:tav tm="0">
                                          <p:val>
                                            <p:fltVal val="0"/>
                                          </p:val>
                                        </p:tav>
                                        <p:tav tm="100000">
                                          <p:val>
                                            <p:strVal val="#ppt_h"/>
                                          </p:val>
                                        </p:tav>
                                      </p:tavLst>
                                    </p:anim>
                                    <p:anim calcmode="lin" valueType="num">
                                      <p:cBhvr>
                                        <p:cTn id="68" dur="1000" fill="hold"/>
                                        <p:tgtEl>
                                          <p:spTgt spid="933899">
                                            <p:bg/>
                                          </p:spTgt>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933899">
                                            <p:bg/>
                                          </p:spTgt>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0"/>
                                  </p:stCondLst>
                                  <p:childTnLst>
                                    <p:set>
                                      <p:cBhvr>
                                        <p:cTn id="71" dur="1" fill="hold">
                                          <p:stCondLst>
                                            <p:cond delay="0"/>
                                          </p:stCondLst>
                                        </p:cTn>
                                        <p:tgtEl>
                                          <p:spTgt spid="933899">
                                            <p:txEl>
                                              <p:pRg st="0" end="0"/>
                                            </p:txEl>
                                          </p:spTgt>
                                        </p:tgtEl>
                                        <p:attrNameLst>
                                          <p:attrName>style.visibility</p:attrName>
                                        </p:attrNameLst>
                                      </p:cBhvr>
                                      <p:to>
                                        <p:strVal val="visible"/>
                                      </p:to>
                                    </p:set>
                                    <p:anim calcmode="lin" valueType="num">
                                      <p:cBhvr>
                                        <p:cTn id="72" dur="1000" fill="hold"/>
                                        <p:tgtEl>
                                          <p:spTgt spid="933899">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933899">
                                            <p:txEl>
                                              <p:pRg st="0" end="0"/>
                                            </p:txEl>
                                          </p:spTgt>
                                        </p:tgtEl>
                                        <p:attrNameLst>
                                          <p:attrName>ppt_h</p:attrName>
                                        </p:attrNameLst>
                                      </p:cBhvr>
                                      <p:tavLst>
                                        <p:tav tm="0">
                                          <p:val>
                                            <p:fltVal val="0"/>
                                          </p:val>
                                        </p:tav>
                                        <p:tav tm="100000">
                                          <p:val>
                                            <p:strVal val="#ppt_h"/>
                                          </p:val>
                                        </p:tav>
                                      </p:tavLst>
                                    </p:anim>
                                    <p:anim calcmode="lin" valueType="num">
                                      <p:cBhvr>
                                        <p:cTn id="74" dur="1000" fill="hold"/>
                                        <p:tgtEl>
                                          <p:spTgt spid="9338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9338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76" fill="hold" nodeType="afterGroup">
                            <p:stCondLst>
                              <p:cond delay="6000"/>
                            </p:stCondLst>
                            <p:childTnLst>
                              <p:par>
                                <p:cTn id="77" presetID="15" presetClass="entr" presetSubtype="0" fill="hold" grpId="0" nodeType="afterEffect">
                                  <p:stCondLst>
                                    <p:cond delay="0"/>
                                  </p:stCondLst>
                                  <p:childTnLst>
                                    <p:set>
                                      <p:cBhvr>
                                        <p:cTn id="78" dur="1" fill="hold">
                                          <p:stCondLst>
                                            <p:cond delay="0"/>
                                          </p:stCondLst>
                                        </p:cTn>
                                        <p:tgtEl>
                                          <p:spTgt spid="933900">
                                            <p:bg/>
                                          </p:spTgt>
                                        </p:tgtEl>
                                        <p:attrNameLst>
                                          <p:attrName>style.visibility</p:attrName>
                                        </p:attrNameLst>
                                      </p:cBhvr>
                                      <p:to>
                                        <p:strVal val="visible"/>
                                      </p:to>
                                    </p:set>
                                    <p:anim calcmode="lin" valueType="num">
                                      <p:cBhvr>
                                        <p:cTn id="79" dur="1000" fill="hold"/>
                                        <p:tgtEl>
                                          <p:spTgt spid="933900">
                                            <p:bg/>
                                          </p:spTgt>
                                        </p:tgtEl>
                                        <p:attrNameLst>
                                          <p:attrName>ppt_w</p:attrName>
                                        </p:attrNameLst>
                                      </p:cBhvr>
                                      <p:tavLst>
                                        <p:tav tm="0">
                                          <p:val>
                                            <p:fltVal val="0"/>
                                          </p:val>
                                        </p:tav>
                                        <p:tav tm="100000">
                                          <p:val>
                                            <p:strVal val="#ppt_w"/>
                                          </p:val>
                                        </p:tav>
                                      </p:tavLst>
                                    </p:anim>
                                    <p:anim calcmode="lin" valueType="num">
                                      <p:cBhvr>
                                        <p:cTn id="80" dur="1000" fill="hold"/>
                                        <p:tgtEl>
                                          <p:spTgt spid="933900">
                                            <p:bg/>
                                          </p:spTgt>
                                        </p:tgtEl>
                                        <p:attrNameLst>
                                          <p:attrName>ppt_h</p:attrName>
                                        </p:attrNameLst>
                                      </p:cBhvr>
                                      <p:tavLst>
                                        <p:tav tm="0">
                                          <p:val>
                                            <p:fltVal val="0"/>
                                          </p:val>
                                        </p:tav>
                                        <p:tav tm="100000">
                                          <p:val>
                                            <p:strVal val="#ppt_h"/>
                                          </p:val>
                                        </p:tav>
                                      </p:tavLst>
                                    </p:anim>
                                    <p:anim calcmode="lin" valueType="num">
                                      <p:cBhvr>
                                        <p:cTn id="81" dur="1000" fill="hold"/>
                                        <p:tgtEl>
                                          <p:spTgt spid="933900">
                                            <p:bg/>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933900">
                                            <p:bg/>
                                          </p:spTgt>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933900">
                                            <p:txEl>
                                              <p:pRg st="0" end="0"/>
                                            </p:txEl>
                                          </p:spTgt>
                                        </p:tgtEl>
                                        <p:attrNameLst>
                                          <p:attrName>style.visibility</p:attrName>
                                        </p:attrNameLst>
                                      </p:cBhvr>
                                      <p:to>
                                        <p:strVal val="visible"/>
                                      </p:to>
                                    </p:set>
                                    <p:anim calcmode="lin" valueType="num">
                                      <p:cBhvr>
                                        <p:cTn id="85" dur="1000" fill="hold"/>
                                        <p:tgtEl>
                                          <p:spTgt spid="933900">
                                            <p:txEl>
                                              <p:pRg st="0" end="0"/>
                                            </p:txEl>
                                          </p:spTgt>
                                        </p:tgtEl>
                                        <p:attrNameLst>
                                          <p:attrName>ppt_w</p:attrName>
                                        </p:attrNameLst>
                                      </p:cBhvr>
                                      <p:tavLst>
                                        <p:tav tm="0">
                                          <p:val>
                                            <p:fltVal val="0"/>
                                          </p:val>
                                        </p:tav>
                                        <p:tav tm="100000">
                                          <p:val>
                                            <p:strVal val="#ppt_w"/>
                                          </p:val>
                                        </p:tav>
                                      </p:tavLst>
                                    </p:anim>
                                    <p:anim calcmode="lin" valueType="num">
                                      <p:cBhvr>
                                        <p:cTn id="86" dur="1000" fill="hold"/>
                                        <p:tgtEl>
                                          <p:spTgt spid="933900">
                                            <p:txEl>
                                              <p:pRg st="0" end="0"/>
                                            </p:txEl>
                                          </p:spTgt>
                                        </p:tgtEl>
                                        <p:attrNameLst>
                                          <p:attrName>ppt_h</p:attrName>
                                        </p:attrNameLst>
                                      </p:cBhvr>
                                      <p:tavLst>
                                        <p:tav tm="0">
                                          <p:val>
                                            <p:fltVal val="0"/>
                                          </p:val>
                                        </p:tav>
                                        <p:tav tm="100000">
                                          <p:val>
                                            <p:strVal val="#ppt_h"/>
                                          </p:val>
                                        </p:tav>
                                      </p:tavLst>
                                    </p:anim>
                                    <p:anim calcmode="lin" valueType="num">
                                      <p:cBhvr>
                                        <p:cTn id="87" dur="1000" fill="hold"/>
                                        <p:tgtEl>
                                          <p:spTgt spid="93390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93390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89" fill="hold" nodeType="afterGroup">
                            <p:stCondLst>
                              <p:cond delay="7000"/>
                            </p:stCondLst>
                            <p:childTnLst>
                              <p:par>
                                <p:cTn id="90" presetID="15" presetClass="entr" presetSubtype="0" fill="hold" grpId="0" nodeType="afterEffect">
                                  <p:stCondLst>
                                    <p:cond delay="0"/>
                                  </p:stCondLst>
                                  <p:childTnLst>
                                    <p:set>
                                      <p:cBhvr>
                                        <p:cTn id="91" dur="1" fill="hold">
                                          <p:stCondLst>
                                            <p:cond delay="0"/>
                                          </p:stCondLst>
                                        </p:cTn>
                                        <p:tgtEl>
                                          <p:spTgt spid="933901">
                                            <p:bg/>
                                          </p:spTgt>
                                        </p:tgtEl>
                                        <p:attrNameLst>
                                          <p:attrName>style.visibility</p:attrName>
                                        </p:attrNameLst>
                                      </p:cBhvr>
                                      <p:to>
                                        <p:strVal val="visible"/>
                                      </p:to>
                                    </p:set>
                                    <p:anim calcmode="lin" valueType="num">
                                      <p:cBhvr>
                                        <p:cTn id="92" dur="1000" fill="hold"/>
                                        <p:tgtEl>
                                          <p:spTgt spid="933901">
                                            <p:bg/>
                                          </p:spTgt>
                                        </p:tgtEl>
                                        <p:attrNameLst>
                                          <p:attrName>ppt_w</p:attrName>
                                        </p:attrNameLst>
                                      </p:cBhvr>
                                      <p:tavLst>
                                        <p:tav tm="0">
                                          <p:val>
                                            <p:fltVal val="0"/>
                                          </p:val>
                                        </p:tav>
                                        <p:tav tm="100000">
                                          <p:val>
                                            <p:strVal val="#ppt_w"/>
                                          </p:val>
                                        </p:tav>
                                      </p:tavLst>
                                    </p:anim>
                                    <p:anim calcmode="lin" valueType="num">
                                      <p:cBhvr>
                                        <p:cTn id="93" dur="1000" fill="hold"/>
                                        <p:tgtEl>
                                          <p:spTgt spid="933901">
                                            <p:bg/>
                                          </p:spTgt>
                                        </p:tgtEl>
                                        <p:attrNameLst>
                                          <p:attrName>ppt_h</p:attrName>
                                        </p:attrNameLst>
                                      </p:cBhvr>
                                      <p:tavLst>
                                        <p:tav tm="0">
                                          <p:val>
                                            <p:fltVal val="0"/>
                                          </p:val>
                                        </p:tav>
                                        <p:tav tm="100000">
                                          <p:val>
                                            <p:strVal val="#ppt_h"/>
                                          </p:val>
                                        </p:tav>
                                      </p:tavLst>
                                    </p:anim>
                                    <p:anim calcmode="lin" valueType="num">
                                      <p:cBhvr>
                                        <p:cTn id="94" dur="1000" fill="hold"/>
                                        <p:tgtEl>
                                          <p:spTgt spid="933901">
                                            <p:bg/>
                                          </p:spTgt>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933901">
                                            <p:bg/>
                                          </p:spTgt>
                                        </p:tgtEl>
                                        <p:attrNameLst>
                                          <p:attrName>ppt_y</p:attrName>
                                        </p:attrNameLst>
                                      </p:cBhvr>
                                      <p:tavLst>
                                        <p:tav tm="0" fmla="#ppt_y+(sin(-2*pi*(1-$))*-#ppt_x+cos(-2*pi*(1-$))*(1-#ppt_y))*(1-$)">
                                          <p:val>
                                            <p:fltVal val="0"/>
                                          </p:val>
                                        </p:tav>
                                        <p:tav tm="100000">
                                          <p:val>
                                            <p:fltVal val="1"/>
                                          </p:val>
                                        </p:tav>
                                      </p:tavLst>
                                    </p:anim>
                                  </p:childTnLst>
                                </p:cTn>
                              </p:par>
                              <p:par>
                                <p:cTn id="96" presetID="15" presetClass="entr" presetSubtype="0" fill="hold" grpId="0" nodeType="withEffect">
                                  <p:stCondLst>
                                    <p:cond delay="0"/>
                                  </p:stCondLst>
                                  <p:childTnLst>
                                    <p:set>
                                      <p:cBhvr>
                                        <p:cTn id="97" dur="1" fill="hold">
                                          <p:stCondLst>
                                            <p:cond delay="0"/>
                                          </p:stCondLst>
                                        </p:cTn>
                                        <p:tgtEl>
                                          <p:spTgt spid="933901">
                                            <p:txEl>
                                              <p:pRg st="0" end="0"/>
                                            </p:txEl>
                                          </p:spTgt>
                                        </p:tgtEl>
                                        <p:attrNameLst>
                                          <p:attrName>style.visibility</p:attrName>
                                        </p:attrNameLst>
                                      </p:cBhvr>
                                      <p:to>
                                        <p:strVal val="visible"/>
                                      </p:to>
                                    </p:set>
                                    <p:anim calcmode="lin" valueType="num">
                                      <p:cBhvr>
                                        <p:cTn id="98" dur="1000" fill="hold"/>
                                        <p:tgtEl>
                                          <p:spTgt spid="933901">
                                            <p:txEl>
                                              <p:pRg st="0" end="0"/>
                                            </p:txEl>
                                          </p:spTgt>
                                        </p:tgtEl>
                                        <p:attrNameLst>
                                          <p:attrName>ppt_w</p:attrName>
                                        </p:attrNameLst>
                                      </p:cBhvr>
                                      <p:tavLst>
                                        <p:tav tm="0">
                                          <p:val>
                                            <p:fltVal val="0"/>
                                          </p:val>
                                        </p:tav>
                                        <p:tav tm="100000">
                                          <p:val>
                                            <p:strVal val="#ppt_w"/>
                                          </p:val>
                                        </p:tav>
                                      </p:tavLst>
                                    </p:anim>
                                    <p:anim calcmode="lin" valueType="num">
                                      <p:cBhvr>
                                        <p:cTn id="99" dur="1000" fill="hold"/>
                                        <p:tgtEl>
                                          <p:spTgt spid="933901">
                                            <p:txEl>
                                              <p:pRg st="0" end="0"/>
                                            </p:txEl>
                                          </p:spTgt>
                                        </p:tgtEl>
                                        <p:attrNameLst>
                                          <p:attrName>ppt_h</p:attrName>
                                        </p:attrNameLst>
                                      </p:cBhvr>
                                      <p:tavLst>
                                        <p:tav tm="0">
                                          <p:val>
                                            <p:fltVal val="0"/>
                                          </p:val>
                                        </p:tav>
                                        <p:tav tm="100000">
                                          <p:val>
                                            <p:strVal val="#ppt_h"/>
                                          </p:val>
                                        </p:tav>
                                      </p:tavLst>
                                    </p:anim>
                                    <p:anim calcmode="lin" valueType="num">
                                      <p:cBhvr>
                                        <p:cTn id="100" dur="1000" fill="hold"/>
                                        <p:tgtEl>
                                          <p:spTgt spid="93390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93390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02" fill="hold" nodeType="afterGroup">
                            <p:stCondLst>
                              <p:cond delay="8000"/>
                            </p:stCondLst>
                            <p:childTnLst>
                              <p:par>
                                <p:cTn id="103" presetID="15" presetClass="entr" presetSubtype="0" fill="hold" grpId="0" nodeType="afterEffect">
                                  <p:stCondLst>
                                    <p:cond delay="0"/>
                                  </p:stCondLst>
                                  <p:childTnLst>
                                    <p:set>
                                      <p:cBhvr>
                                        <p:cTn id="104" dur="1" fill="hold">
                                          <p:stCondLst>
                                            <p:cond delay="0"/>
                                          </p:stCondLst>
                                        </p:cTn>
                                        <p:tgtEl>
                                          <p:spTgt spid="933902">
                                            <p:bg/>
                                          </p:spTgt>
                                        </p:tgtEl>
                                        <p:attrNameLst>
                                          <p:attrName>style.visibility</p:attrName>
                                        </p:attrNameLst>
                                      </p:cBhvr>
                                      <p:to>
                                        <p:strVal val="visible"/>
                                      </p:to>
                                    </p:set>
                                    <p:anim calcmode="lin" valueType="num">
                                      <p:cBhvr>
                                        <p:cTn id="105" dur="1000" fill="hold"/>
                                        <p:tgtEl>
                                          <p:spTgt spid="933902">
                                            <p:bg/>
                                          </p:spTgt>
                                        </p:tgtEl>
                                        <p:attrNameLst>
                                          <p:attrName>ppt_w</p:attrName>
                                        </p:attrNameLst>
                                      </p:cBhvr>
                                      <p:tavLst>
                                        <p:tav tm="0">
                                          <p:val>
                                            <p:fltVal val="0"/>
                                          </p:val>
                                        </p:tav>
                                        <p:tav tm="100000">
                                          <p:val>
                                            <p:strVal val="#ppt_w"/>
                                          </p:val>
                                        </p:tav>
                                      </p:tavLst>
                                    </p:anim>
                                    <p:anim calcmode="lin" valueType="num">
                                      <p:cBhvr>
                                        <p:cTn id="106" dur="1000" fill="hold"/>
                                        <p:tgtEl>
                                          <p:spTgt spid="933902">
                                            <p:bg/>
                                          </p:spTgt>
                                        </p:tgtEl>
                                        <p:attrNameLst>
                                          <p:attrName>ppt_h</p:attrName>
                                        </p:attrNameLst>
                                      </p:cBhvr>
                                      <p:tavLst>
                                        <p:tav tm="0">
                                          <p:val>
                                            <p:fltVal val="0"/>
                                          </p:val>
                                        </p:tav>
                                        <p:tav tm="100000">
                                          <p:val>
                                            <p:strVal val="#ppt_h"/>
                                          </p:val>
                                        </p:tav>
                                      </p:tavLst>
                                    </p:anim>
                                    <p:anim calcmode="lin" valueType="num">
                                      <p:cBhvr>
                                        <p:cTn id="107" dur="1000" fill="hold"/>
                                        <p:tgtEl>
                                          <p:spTgt spid="933902">
                                            <p:bg/>
                                          </p:spTgt>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933902">
                                            <p:bg/>
                                          </p:spTgt>
                                        </p:tgtEl>
                                        <p:attrNameLst>
                                          <p:attrName>ppt_y</p:attrName>
                                        </p:attrNameLst>
                                      </p:cBhvr>
                                      <p:tavLst>
                                        <p:tav tm="0" fmla="#ppt_y+(sin(-2*pi*(1-$))*-#ppt_x+cos(-2*pi*(1-$))*(1-#ppt_y))*(1-$)">
                                          <p:val>
                                            <p:fltVal val="0"/>
                                          </p:val>
                                        </p:tav>
                                        <p:tav tm="100000">
                                          <p:val>
                                            <p:fltVal val="1"/>
                                          </p:val>
                                        </p:tav>
                                      </p:tavLst>
                                    </p:anim>
                                  </p:childTnLst>
                                </p:cTn>
                              </p:par>
                              <p:par>
                                <p:cTn id="109" presetID="15" presetClass="entr" presetSubtype="0" fill="hold" grpId="0" nodeType="withEffect">
                                  <p:stCondLst>
                                    <p:cond delay="0"/>
                                  </p:stCondLst>
                                  <p:childTnLst>
                                    <p:set>
                                      <p:cBhvr>
                                        <p:cTn id="110" dur="1" fill="hold">
                                          <p:stCondLst>
                                            <p:cond delay="0"/>
                                          </p:stCondLst>
                                        </p:cTn>
                                        <p:tgtEl>
                                          <p:spTgt spid="933902">
                                            <p:txEl>
                                              <p:pRg st="0" end="0"/>
                                            </p:txEl>
                                          </p:spTgt>
                                        </p:tgtEl>
                                        <p:attrNameLst>
                                          <p:attrName>style.visibility</p:attrName>
                                        </p:attrNameLst>
                                      </p:cBhvr>
                                      <p:to>
                                        <p:strVal val="visible"/>
                                      </p:to>
                                    </p:set>
                                    <p:anim calcmode="lin" valueType="num">
                                      <p:cBhvr>
                                        <p:cTn id="111" dur="1000" fill="hold"/>
                                        <p:tgtEl>
                                          <p:spTgt spid="933902">
                                            <p:txEl>
                                              <p:pRg st="0" end="0"/>
                                            </p:txEl>
                                          </p:spTgt>
                                        </p:tgtEl>
                                        <p:attrNameLst>
                                          <p:attrName>ppt_w</p:attrName>
                                        </p:attrNameLst>
                                      </p:cBhvr>
                                      <p:tavLst>
                                        <p:tav tm="0">
                                          <p:val>
                                            <p:fltVal val="0"/>
                                          </p:val>
                                        </p:tav>
                                        <p:tav tm="100000">
                                          <p:val>
                                            <p:strVal val="#ppt_w"/>
                                          </p:val>
                                        </p:tav>
                                      </p:tavLst>
                                    </p:anim>
                                    <p:anim calcmode="lin" valueType="num">
                                      <p:cBhvr>
                                        <p:cTn id="112" dur="1000" fill="hold"/>
                                        <p:tgtEl>
                                          <p:spTgt spid="933902">
                                            <p:txEl>
                                              <p:pRg st="0" end="0"/>
                                            </p:txEl>
                                          </p:spTgt>
                                        </p:tgtEl>
                                        <p:attrNameLst>
                                          <p:attrName>ppt_h</p:attrName>
                                        </p:attrNameLst>
                                      </p:cBhvr>
                                      <p:tavLst>
                                        <p:tav tm="0">
                                          <p:val>
                                            <p:fltVal val="0"/>
                                          </p:val>
                                        </p:tav>
                                        <p:tav tm="100000">
                                          <p:val>
                                            <p:strVal val="#ppt_h"/>
                                          </p:val>
                                        </p:tav>
                                      </p:tavLst>
                                    </p:anim>
                                    <p:anim calcmode="lin" valueType="num">
                                      <p:cBhvr>
                                        <p:cTn id="113" dur="1000" fill="hold"/>
                                        <p:tgtEl>
                                          <p:spTgt spid="93390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93390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5" fill="hold" nodeType="afterGroup">
                            <p:stCondLst>
                              <p:cond delay="9000"/>
                            </p:stCondLst>
                            <p:childTnLst>
                              <p:par>
                                <p:cTn id="116" presetID="15" presetClass="entr" presetSubtype="0" fill="hold" grpId="0" nodeType="afterEffect">
                                  <p:stCondLst>
                                    <p:cond delay="0"/>
                                  </p:stCondLst>
                                  <p:childTnLst>
                                    <p:set>
                                      <p:cBhvr>
                                        <p:cTn id="117" dur="1" fill="hold">
                                          <p:stCondLst>
                                            <p:cond delay="0"/>
                                          </p:stCondLst>
                                        </p:cTn>
                                        <p:tgtEl>
                                          <p:spTgt spid="933896"/>
                                        </p:tgtEl>
                                        <p:attrNameLst>
                                          <p:attrName>style.visibility</p:attrName>
                                        </p:attrNameLst>
                                      </p:cBhvr>
                                      <p:to>
                                        <p:strVal val="visible"/>
                                      </p:to>
                                    </p:set>
                                    <p:anim calcmode="lin" valueType="num">
                                      <p:cBhvr>
                                        <p:cTn id="118" dur="1000" fill="hold"/>
                                        <p:tgtEl>
                                          <p:spTgt spid="933896"/>
                                        </p:tgtEl>
                                        <p:attrNameLst>
                                          <p:attrName>ppt_w</p:attrName>
                                        </p:attrNameLst>
                                      </p:cBhvr>
                                      <p:tavLst>
                                        <p:tav tm="0">
                                          <p:val>
                                            <p:fltVal val="0"/>
                                          </p:val>
                                        </p:tav>
                                        <p:tav tm="100000">
                                          <p:val>
                                            <p:strVal val="#ppt_w"/>
                                          </p:val>
                                        </p:tav>
                                      </p:tavLst>
                                    </p:anim>
                                    <p:anim calcmode="lin" valueType="num">
                                      <p:cBhvr>
                                        <p:cTn id="119" dur="1000" fill="hold"/>
                                        <p:tgtEl>
                                          <p:spTgt spid="933896"/>
                                        </p:tgtEl>
                                        <p:attrNameLst>
                                          <p:attrName>ppt_h</p:attrName>
                                        </p:attrNameLst>
                                      </p:cBhvr>
                                      <p:tavLst>
                                        <p:tav tm="0">
                                          <p:val>
                                            <p:fltVal val="0"/>
                                          </p:val>
                                        </p:tav>
                                        <p:tav tm="100000">
                                          <p:val>
                                            <p:strVal val="#ppt_h"/>
                                          </p:val>
                                        </p:tav>
                                      </p:tavLst>
                                    </p:anim>
                                    <p:anim calcmode="lin" valueType="num">
                                      <p:cBhvr>
                                        <p:cTn id="120" dur="1000" fill="hold"/>
                                        <p:tgtEl>
                                          <p:spTgt spid="933896"/>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9338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2" grpId="0" build="allAtOnce" animBg="1"/>
      <p:bldP spid="933894" grpId="0" build="allAtOnce" animBg="1"/>
      <p:bldP spid="933896" grpId="0" animBg="1"/>
      <p:bldP spid="933897" grpId="0" build="allAtOnce" animBg="1"/>
      <p:bldP spid="933898" grpId="0" build="allAtOnce" animBg="1"/>
      <p:bldP spid="933899" grpId="0" build="allAtOnce" animBg="1"/>
      <p:bldP spid="933900" grpId="0" build="allAtOnce" animBg="1"/>
      <p:bldP spid="933901" grpId="0" build="allAtOnce" animBg="1"/>
      <p:bldP spid="933902" grpId="0"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ChangeArrowheads="1"/>
          </p:cNvSpPr>
          <p:nvPr>
            <p:ph type="ctrTitle"/>
          </p:nvPr>
        </p:nvSpPr>
        <p:spPr>
          <a:xfrm>
            <a:off x="0" y="152400"/>
            <a:ext cx="8077200" cy="1828800"/>
          </a:xfrm>
        </p:spPr>
        <p:txBody>
          <a:bodyPr/>
          <a:lstStyle/>
          <a:p>
            <a:pPr eaLnBrk="1" hangingPunct="1"/>
            <a:r>
              <a:rPr lang="en-US" sz="4800" b="1">
                <a:latin typeface="Arial" charset="0"/>
                <a:ea typeface="ＭＳ Ｐゴシック" charset="0"/>
              </a:rPr>
              <a:t>God</a:t>
            </a:r>
            <a:r>
              <a:rPr lang="mr-IN" altLang="ja-JP" sz="4800" b="1">
                <a:latin typeface="Arial" charset="0"/>
                <a:ea typeface="ＭＳ Ｐゴシック" charset="0"/>
              </a:rPr>
              <a:t>'</a:t>
            </a:r>
            <a:r>
              <a:rPr lang="en-US" sz="4800" b="1">
                <a:latin typeface="Arial" charset="0"/>
                <a:ea typeface="ＭＳ Ｐゴシック" charset="0"/>
              </a:rPr>
              <a:t>s 4-step restoring process…</a:t>
            </a:r>
            <a:endParaRPr lang="en-US" sz="4800">
              <a:latin typeface="Arial" charset="0"/>
              <a:ea typeface="ＭＳ Ｐゴシック" charset="0"/>
            </a:endParaRPr>
          </a:p>
        </p:txBody>
      </p:sp>
      <p:sp>
        <p:nvSpPr>
          <p:cNvPr id="314370"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75208" name="Text Box 8"/>
          <p:cNvSpPr txBox="1">
            <a:spLocks noChangeArrowheads="1"/>
          </p:cNvSpPr>
          <p:nvPr/>
        </p:nvSpPr>
        <p:spPr bwMode="auto">
          <a:xfrm>
            <a:off x="1676400" y="2947988"/>
            <a:ext cx="438150" cy="641350"/>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1</a:t>
            </a:r>
          </a:p>
        </p:txBody>
      </p:sp>
      <p:sp>
        <p:nvSpPr>
          <p:cNvPr id="1075209" name="Text Box 9"/>
          <p:cNvSpPr txBox="1">
            <a:spLocks noChangeArrowheads="1"/>
          </p:cNvSpPr>
          <p:nvPr/>
        </p:nvSpPr>
        <p:spPr bwMode="auto">
          <a:xfrm>
            <a:off x="2751138" y="2414588"/>
            <a:ext cx="933450" cy="1708150"/>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2</a:t>
            </a:r>
          </a:p>
        </p:txBody>
      </p:sp>
      <p:sp>
        <p:nvSpPr>
          <p:cNvPr id="1075211" name="Text Box 11"/>
          <p:cNvSpPr txBox="1">
            <a:spLocks noChangeArrowheads="1"/>
          </p:cNvSpPr>
          <p:nvPr/>
        </p:nvSpPr>
        <p:spPr bwMode="auto">
          <a:xfrm>
            <a:off x="4321175" y="1782763"/>
            <a:ext cx="1519238" cy="2971800"/>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3</a:t>
            </a:r>
          </a:p>
        </p:txBody>
      </p:sp>
      <p:sp>
        <p:nvSpPr>
          <p:cNvPr id="1075212" name="Text Box 12"/>
          <p:cNvSpPr txBox="1">
            <a:spLocks noChangeArrowheads="1"/>
          </p:cNvSpPr>
          <p:nvPr/>
        </p:nvSpPr>
        <p:spPr bwMode="auto">
          <a:xfrm>
            <a:off x="6477000" y="898525"/>
            <a:ext cx="2338388" cy="4740275"/>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5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4</a:t>
            </a:r>
          </a:p>
        </p:txBody>
      </p:sp>
      <p:sp>
        <p:nvSpPr>
          <p:cNvPr id="314375" name="Rectangle 13"/>
          <p:cNvSpPr>
            <a:spLocks noChangeArrowheads="1"/>
          </p:cNvSpPr>
          <p:nvPr/>
        </p:nvSpPr>
        <p:spPr bwMode="auto">
          <a:xfrm>
            <a:off x="0" y="5029200"/>
            <a:ext cx="8077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a:ln>
                  <a:noFill/>
                </a:ln>
                <a:solidFill>
                  <a:srgbClr val="333399"/>
                </a:solidFill>
                <a:effectLst/>
                <a:uLnTx/>
                <a:uFillTx/>
                <a:latin typeface="Arial" charset="0"/>
                <a:ea typeface="ＭＳ Ｐゴシック" charset="0"/>
              </a:rPr>
              <a:t>…reveals the issue to more people each step</a:t>
            </a:r>
          </a:p>
        </p:txBody>
      </p:sp>
    </p:spTree>
    <p:extLst>
      <p:ext uri="{BB962C8B-B14F-4D97-AF65-F5344CB8AC3E}">
        <p14:creationId xmlns:p14="http://schemas.microsoft.com/office/powerpoint/2010/main" val="2185397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7" name="Picture 1" descr="conflicresolution.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88" y="0"/>
            <a:ext cx="9167813"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8"/>
              </a:srgbClr>
            </a:outerShdw>
          </a:effectLst>
        </p:spPr>
        <p:txBody>
          <a:bodyPr/>
          <a:lstStyle/>
          <a:p>
            <a:pPr eaLnBrk="1" hangingPunct="1">
              <a:defRPr/>
            </a:pPr>
            <a:r>
              <a:rPr lang="en-US" sz="4000" b="1" i="1">
                <a:solidFill>
                  <a:schemeClr val="bg1"/>
                </a:solidFill>
                <a:latin typeface="Arial" charset="0"/>
                <a:ea typeface="ＭＳ Ｐゴシック" charset="0"/>
              </a:rPr>
              <a:t>Our 2</a:t>
            </a:r>
            <a:r>
              <a:rPr lang="en-US" sz="4000" b="1" i="1" baseline="30000">
                <a:solidFill>
                  <a:schemeClr val="bg1"/>
                </a:solidFill>
                <a:latin typeface="Arial" charset="0"/>
                <a:ea typeface="ＭＳ Ｐゴシック" charset="0"/>
              </a:rPr>
              <a:t>nd</a:t>
            </a:r>
            <a:r>
              <a:rPr lang="en-US" sz="4000" b="1" i="1">
                <a:solidFill>
                  <a:schemeClr val="bg1"/>
                </a:solidFill>
                <a:latin typeface="Arial" charset="0"/>
                <a:ea typeface="ＭＳ Ｐゴシック" charset="0"/>
              </a:rPr>
              <a:t> question is answered in verses 18-20:</a:t>
            </a:r>
            <a:br>
              <a:rPr lang="en-US" sz="4000" b="1" i="1">
                <a:solidFill>
                  <a:schemeClr val="bg1"/>
                </a:solidFill>
                <a:latin typeface="Arial" charset="0"/>
                <a:ea typeface="ＭＳ Ｐゴシック" charset="0"/>
              </a:rPr>
            </a:br>
            <a:r>
              <a:rPr lang="en-US" sz="4000" b="1" i="1">
                <a:solidFill>
                  <a:srgbClr val="FFFF43"/>
                </a:solidFill>
                <a:latin typeface="Arial" charset="0"/>
                <a:ea typeface="ＭＳ Ｐゴシック" charset="0"/>
              </a:rPr>
              <a:t>Why</a:t>
            </a:r>
            <a:r>
              <a:rPr lang="en-US" sz="4000" b="1">
                <a:solidFill>
                  <a:schemeClr val="bg1"/>
                </a:solidFill>
                <a:latin typeface="Arial" charset="0"/>
                <a:ea typeface="ＭＳ Ｐゴシック" charset="0"/>
              </a:rPr>
              <a:t> do we restore sinning Christians properly?</a:t>
            </a:r>
            <a:endParaRPr lang="en-US" sz="3600" b="1">
              <a:solidFill>
                <a:schemeClr val="bg1"/>
              </a:solidFill>
              <a:latin typeface="Times New Roman" charset="0"/>
              <a:ea typeface="ＭＳ Ｐゴシック" charset="0"/>
            </a:endParaRPr>
          </a:p>
        </p:txBody>
      </p:sp>
    </p:spTree>
    <p:extLst>
      <p:ext uri="{BB962C8B-B14F-4D97-AF65-F5344CB8AC3E}">
        <p14:creationId xmlns:p14="http://schemas.microsoft.com/office/powerpoint/2010/main" val="3096805738"/>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1" descr="unitycooperation1-300x2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53525"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8466" name="Rectangle 2"/>
          <p:cNvSpPr>
            <a:spLocks noGrp="1" noChangeArrowheads="1"/>
          </p:cNvSpPr>
          <p:nvPr>
            <p:ph type="title" idx="4294967295"/>
          </p:nvPr>
        </p:nvSpPr>
        <p:spPr>
          <a:xfrm>
            <a:off x="2484438" y="1196975"/>
            <a:ext cx="4770437" cy="1895475"/>
          </a:xfrm>
        </p:spPr>
        <p:txBody>
          <a:bodyPr/>
          <a:lstStyle/>
          <a:p>
            <a:pPr algn="ctr" eaLnBrk="1" hangingPunct="1"/>
            <a:r>
              <a:rPr lang="en-US" b="1">
                <a:latin typeface="Arial" charset="0"/>
                <a:ea typeface="ＭＳ Ｐゴシック" charset="0"/>
              </a:rPr>
              <a:t>The Point of Verses 18-20</a:t>
            </a:r>
            <a:endParaRPr lang="en-US">
              <a:latin typeface="Times New Roman" charset="0"/>
              <a:ea typeface="ＭＳ Ｐゴシック" charset="0"/>
            </a:endParaRPr>
          </a:p>
        </p:txBody>
      </p:sp>
      <p:sp>
        <p:nvSpPr>
          <p:cNvPr id="1078275" name="Text Box 3"/>
          <p:cNvSpPr txBox="1">
            <a:spLocks noChangeArrowheads="1"/>
          </p:cNvSpPr>
          <p:nvPr/>
        </p:nvSpPr>
        <p:spPr bwMode="auto">
          <a:xfrm>
            <a:off x="1979613" y="3578225"/>
            <a:ext cx="5832475" cy="304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en-US" sz="4800" b="1" i="0" u="none" strike="noStrike" kern="1200" cap="none" spc="0" normalizeH="0" baseline="0" noProof="0">
                <a:ln>
                  <a:noFill/>
                </a:ln>
                <a:solidFill>
                  <a:srgbClr val="000000"/>
                </a:solidFill>
                <a:effectLst/>
                <a:uLnTx/>
                <a:uFillTx/>
                <a:latin typeface="Arial" charset="0"/>
                <a:ea typeface="ＭＳ Ｐゴシック" charset="0"/>
              </a:rPr>
              <a:t>II. Our church extends the </a:t>
            </a:r>
            <a:r>
              <a:rPr kumimoji="0" lang="en-US" sz="4800" b="1" i="0" u="sng" strike="noStrike" kern="1200" cap="none" spc="0" normalizeH="0" baseline="0" noProof="0">
                <a:ln>
                  <a:noFill/>
                </a:ln>
                <a:solidFill>
                  <a:srgbClr val="000090"/>
                </a:solidFill>
                <a:effectLst/>
                <a:uLnTx/>
                <a:uFillTx/>
                <a:latin typeface="Arial" charset="0"/>
                <a:ea typeface="ＭＳ Ｐゴシック" charset="0"/>
              </a:rPr>
              <a:t>authority</a:t>
            </a:r>
            <a:r>
              <a:rPr kumimoji="0" lang="en-US" sz="4800" b="1" i="0" u="none" strike="noStrike" kern="1200" cap="none" spc="0" normalizeH="0" baseline="0" noProof="0">
                <a:ln>
                  <a:noFill/>
                </a:ln>
                <a:solidFill>
                  <a:srgbClr val="000090"/>
                </a:solidFill>
                <a:effectLst/>
                <a:uLnTx/>
                <a:uFillTx/>
                <a:latin typeface="Arial" charset="0"/>
                <a:ea typeface="ＭＳ Ｐゴシック" charset="0"/>
              </a:rPr>
              <a:t> </a:t>
            </a:r>
            <a:r>
              <a:rPr kumimoji="0" lang="en-US" sz="4800" b="1" i="0" u="none" strike="noStrike" kern="1200" cap="none" spc="0" normalizeH="0" baseline="0" noProof="0">
                <a:ln>
                  <a:noFill/>
                </a:ln>
                <a:solidFill>
                  <a:srgbClr val="000000"/>
                </a:solidFill>
                <a:effectLst/>
                <a:uLnTx/>
                <a:uFillTx/>
                <a:latin typeface="Arial" charset="0"/>
                <a:ea typeface="ＭＳ Ｐゴシック" charset="0"/>
              </a:rPr>
              <a:t>of God Himself!</a:t>
            </a:r>
            <a:r>
              <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rPr>
              <a:t> </a:t>
            </a:r>
          </a:p>
        </p:txBody>
      </p:sp>
    </p:spTree>
    <p:extLst>
      <p:ext uri="{BB962C8B-B14F-4D97-AF65-F5344CB8AC3E}">
        <p14:creationId xmlns:p14="http://schemas.microsoft.com/office/powerpoint/2010/main" val="281138795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0513" name="Picture 1" descr="relationships on bea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413" y="-26988"/>
            <a:ext cx="9396413" cy="702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0" name="Rectangle 4"/>
          <p:cNvSpPr>
            <a:spLocks noGrp="1" noChangeArrowheads="1"/>
          </p:cNvSpPr>
          <p:nvPr>
            <p:ph type="title" idx="4294967295"/>
          </p:nvPr>
        </p:nvSpPr>
        <p:spPr>
          <a:xfrm>
            <a:off x="0" y="228600"/>
            <a:ext cx="9144000" cy="1447800"/>
          </a:xfrm>
          <a:effectLst>
            <a:outerShdw blurRad="63500" dist="35921" dir="2700000" algn="ctr" rotWithShape="0">
              <a:schemeClr val="tx2">
                <a:alpha val="74998"/>
              </a:schemeClr>
            </a:outerShdw>
          </a:effectLst>
        </p:spPr>
        <p:txBody>
          <a:bodyPr/>
          <a:lstStyle/>
          <a:p>
            <a:pPr eaLnBrk="1" hangingPunct="1">
              <a:defRPr/>
            </a:pPr>
            <a:r>
              <a:rPr lang="en-US" sz="6600" b="1" dirty="0">
                <a:solidFill>
                  <a:schemeClr val="bg1"/>
                </a:solidFill>
                <a:latin typeface="Arial" charset="0"/>
                <a:ea typeface="ＭＳ Ｐゴシック" charset="0"/>
              </a:rPr>
              <a:t>Why discipline? </a:t>
            </a:r>
            <a:r>
              <a:rPr lang="en-US" sz="6000" b="1" dirty="0">
                <a:solidFill>
                  <a:schemeClr val="bg1"/>
                </a:solidFill>
                <a:latin typeface="Arial" charset="0"/>
                <a:ea typeface="ＭＳ Ｐゴシック" charset="0"/>
              </a:rPr>
              <a:t> </a:t>
            </a:r>
            <a:br>
              <a:rPr lang="en-US" sz="6000" b="1" dirty="0">
                <a:solidFill>
                  <a:schemeClr val="bg1"/>
                </a:solidFill>
                <a:latin typeface="Arial" charset="0"/>
                <a:ea typeface="ＭＳ Ｐゴシック" charset="0"/>
              </a:rPr>
            </a:br>
            <a:r>
              <a:rPr lang="en-US" sz="4000" b="1" dirty="0">
                <a:solidFill>
                  <a:schemeClr val="bg1"/>
                </a:solidFill>
                <a:latin typeface="Arial" charset="0"/>
                <a:ea typeface="ＭＳ Ｐゴシック" charset="0"/>
              </a:rPr>
              <a:t>When we seek to restore someone…</a:t>
            </a:r>
          </a:p>
        </p:txBody>
      </p:sp>
      <p:sp>
        <p:nvSpPr>
          <p:cNvPr id="45062" name="Text Box 6"/>
          <p:cNvSpPr txBox="1">
            <a:spLocks noChangeArrowheads="1"/>
          </p:cNvSpPr>
          <p:nvPr/>
        </p:nvSpPr>
        <p:spPr bwMode="auto">
          <a:xfrm>
            <a:off x="-152400" y="2438400"/>
            <a:ext cx="3733800" cy="3140075"/>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charset="0"/>
                <a:ea typeface="ＭＳ Ｐゴシック" charset="0"/>
              </a:rPr>
              <a:t>We act in the place </a:t>
            </a:r>
            <a:br>
              <a:rPr kumimoji="0" lang="en-US" sz="40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charset="0"/>
                <a:ea typeface="ＭＳ Ｐゴシック" charset="0"/>
              </a:rPr>
            </a:br>
            <a:r>
              <a:rPr kumimoji="0" lang="en-US" sz="40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charset="0"/>
                <a:ea typeface="ＭＳ Ｐゴシック" charset="0"/>
              </a:rPr>
              <a:t> of the </a:t>
            </a:r>
            <a:r>
              <a:rPr kumimoji="0" lang="en-US" sz="4000" b="1" i="0" u="none" strike="noStrike" kern="1200" cap="none" spc="0" normalizeH="0" baseline="0" noProof="0" dirty="0">
                <a:ln>
                  <a:noFill/>
                </a:ln>
                <a:solidFill>
                  <a:srgbClr val="FFFF43"/>
                </a:solidFill>
                <a:effectLst>
                  <a:outerShdw blurRad="50800" dist="50800" dir="2700000" algn="tl" rotWithShape="0">
                    <a:srgbClr val="000000"/>
                  </a:outerShdw>
                </a:effectLst>
                <a:uLnTx/>
                <a:uFillTx/>
                <a:latin typeface="Arial" charset="0"/>
                <a:ea typeface="ＭＳ Ｐゴシック" charset="0"/>
              </a:rPr>
              <a:t>Father</a:t>
            </a:r>
            <a:r>
              <a:rPr kumimoji="0" lang="en-US" sz="40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charset="0"/>
                <a:ea typeface="ＭＳ Ｐゴシック" charset="0"/>
              </a:rPr>
              <a:t> </a:t>
            </a:r>
            <a:br>
              <a:rPr kumimoji="0" lang="en-US" sz="40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charset="0"/>
                <a:ea typeface="ＭＳ Ｐゴシック" charset="0"/>
              </a:rPr>
            </a:br>
            <a:br>
              <a:rPr kumimoji="0" lang="en-US" sz="40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charset="0"/>
                <a:ea typeface="ＭＳ Ｐゴシック" charset="0"/>
              </a:rPr>
            </a:br>
            <a:r>
              <a:rPr kumimoji="0" lang="en-US" sz="40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charset="0"/>
                <a:ea typeface="ＭＳ Ｐゴシック" charset="0"/>
              </a:rPr>
              <a:t>(18-19)</a:t>
            </a:r>
          </a:p>
        </p:txBody>
      </p:sp>
    </p:spTree>
    <p:extLst>
      <p:ext uri="{BB962C8B-B14F-4D97-AF65-F5344CB8AC3E}">
        <p14:creationId xmlns:p14="http://schemas.microsoft.com/office/powerpoint/2010/main" val="122266213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2">
                                            <p:txEl>
                                              <p:pRg st="0" end="0"/>
                                            </p:txEl>
                                          </p:spTgt>
                                        </p:tgtEl>
                                        <p:attrNameLst>
                                          <p:attrName>style.visibility</p:attrName>
                                        </p:attrNameLst>
                                      </p:cBhvr>
                                      <p:to>
                                        <p:strVal val="visible"/>
                                      </p:to>
                                    </p:set>
                                    <p:anim calcmode="lin" valueType="num">
                                      <p:cBhvr additive="base">
                                        <p:cTn id="7" dur="500" fill="hold"/>
                                        <p:tgtEl>
                                          <p:spTgt spid="450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6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22562" name="Rectangle 3"/>
          <p:cNvSpPr>
            <a:spLocks noChangeArrowheads="1"/>
          </p:cNvSpPr>
          <p:nvPr/>
        </p:nvSpPr>
        <p:spPr bwMode="auto">
          <a:xfrm>
            <a:off x="0" y="1524000"/>
            <a:ext cx="4648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NIV </a:t>
            </a:r>
            <a:r>
              <a:rPr kumimoji="0" lang="mr-IN"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I tell you the truth, whatever you bind on earth </a:t>
            </a:r>
            <a:b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en-US" altLang="ja-JP" sz="3600" b="1" i="0" u="none" strike="noStrike" kern="1200" cap="none" spc="0" normalizeH="0" baseline="0" noProof="0" dirty="0">
                <a:ln>
                  <a:noFill/>
                </a:ln>
                <a:solidFill>
                  <a:srgbClr val="FFFF43"/>
                </a:solidFill>
                <a:effectLst/>
                <a:uLnTx/>
                <a:uFillTx/>
                <a:latin typeface="Arial" charset="0"/>
                <a:ea typeface="ＭＳ Ｐゴシック" charset="0"/>
                <a:cs typeface="Arial" charset="0"/>
              </a:rPr>
              <a:t>will be</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altLang="ja-JP" sz="3600" b="1" i="0" u="none" strike="noStrike" kern="1200" cap="none" spc="0" normalizeH="0" baseline="0" noProof="0" dirty="0">
                <a:ln>
                  <a:noFill/>
                </a:ln>
                <a:solidFill>
                  <a:srgbClr val="FFA9EE"/>
                </a:solidFill>
                <a:effectLst/>
                <a:uLnTx/>
                <a:uFillTx/>
                <a:latin typeface="Arial" charset="0"/>
                <a:ea typeface="ＭＳ Ｐゴシック" charset="0"/>
                <a:cs typeface="Arial" charset="0"/>
              </a:rPr>
              <a:t>{or have been}</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bound in heaven, and whatever you loose on earth </a:t>
            </a:r>
            <a:r>
              <a:rPr kumimoji="0" lang="en-US" altLang="ja-JP" sz="3600" b="1" i="0" u="none" strike="noStrike" kern="1200" cap="none" spc="0" normalizeH="0" baseline="0" noProof="0" dirty="0">
                <a:ln>
                  <a:noFill/>
                </a:ln>
                <a:solidFill>
                  <a:srgbClr val="FFFF43"/>
                </a:solidFill>
                <a:effectLst/>
                <a:uLnTx/>
                <a:uFillTx/>
                <a:latin typeface="Arial" charset="0"/>
                <a:ea typeface="ＭＳ Ｐゴシック" charset="0"/>
                <a:cs typeface="Arial" charset="0"/>
              </a:rPr>
              <a:t>will be</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altLang="ja-JP" sz="3600" b="1" i="0" u="none" strike="noStrike" kern="1200" cap="none" spc="0" normalizeH="0" baseline="0" noProof="0" dirty="0">
                <a:ln>
                  <a:noFill/>
                </a:ln>
                <a:solidFill>
                  <a:srgbClr val="FFA9EE"/>
                </a:solidFill>
                <a:effectLst/>
                <a:uLnTx/>
                <a:uFillTx/>
                <a:latin typeface="Arial" charset="0"/>
                <a:ea typeface="ＭＳ Ｐゴシック" charset="0"/>
                <a:cs typeface="Arial" charset="0"/>
              </a:rPr>
              <a:t>{or have been}</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loosed in heaven.</a:t>
            </a:r>
            <a:r>
              <a:rPr kumimoji="0" lang="mr-IN"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US" sz="4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22563" name="Rectangle 2"/>
          <p:cNvSpPr>
            <a:spLocks noGrp="1" noChangeArrowheads="1"/>
          </p:cNvSpPr>
          <p:nvPr>
            <p:ph type="title"/>
          </p:nvPr>
        </p:nvSpPr>
        <p:spPr/>
        <p:txBody>
          <a:bodyPr/>
          <a:lstStyle/>
          <a:p>
            <a:pPr eaLnBrk="1" hangingPunct="1"/>
            <a:r>
              <a:rPr lang="en-US" b="1">
                <a:latin typeface="Arial" charset="0"/>
                <a:ea typeface="ＭＳ Ｐゴシック" charset="0"/>
              </a:rPr>
              <a:t>A Better Translation…</a:t>
            </a:r>
            <a:endParaRPr lang="en-US">
              <a:latin typeface="Arial" charset="0"/>
              <a:ea typeface="ＭＳ Ｐゴシック" charset="0"/>
            </a:endParaRPr>
          </a:p>
        </p:txBody>
      </p:sp>
      <p:sp>
        <p:nvSpPr>
          <p:cNvPr id="1053700" name="Rectangle 4"/>
          <p:cNvSpPr>
            <a:spLocks noChangeArrowheads="1"/>
          </p:cNvSpPr>
          <p:nvPr/>
        </p:nvSpPr>
        <p:spPr bwMode="auto">
          <a:xfrm>
            <a:off x="0" y="0"/>
            <a:ext cx="9144000" cy="914400"/>
          </a:xfrm>
          <a:prstGeom prst="rect">
            <a:avLst/>
          </a:prstGeom>
          <a:solidFill>
            <a:schemeClr val="accent2"/>
          </a:solid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NAU is a Better Translation…</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053701" name="Rectangle 5"/>
          <p:cNvSpPr>
            <a:spLocks noChangeArrowheads="1"/>
          </p:cNvSpPr>
          <p:nvPr/>
        </p:nvSpPr>
        <p:spPr bwMode="auto">
          <a:xfrm>
            <a:off x="4800600" y="1409700"/>
            <a:ext cx="42672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NAU </a:t>
            </a:r>
            <a:r>
              <a:rPr kumimoji="0" lang="mr-IN"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Truly I say to you, whatever you bind on earth </a:t>
            </a:r>
            <a:r>
              <a:rPr kumimoji="0" lang="en-US" altLang="ja-JP" sz="3600" b="1" i="0" u="none" strike="noStrike" kern="1200" cap="none" spc="0" normalizeH="0" baseline="0" noProof="0" dirty="0">
                <a:ln>
                  <a:noFill/>
                </a:ln>
                <a:solidFill>
                  <a:srgbClr val="FFFF43"/>
                </a:solidFill>
                <a:effectLst/>
                <a:uLnTx/>
                <a:uFillTx/>
                <a:latin typeface="Arial" charset="0"/>
                <a:ea typeface="ＭＳ Ｐゴシック" charset="0"/>
                <a:cs typeface="Arial" charset="0"/>
              </a:rPr>
              <a:t>shall have been</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bound in heaven; and whatever you loose on earth </a:t>
            </a:r>
            <a:r>
              <a:rPr kumimoji="0" lang="en-US" altLang="ja-JP" sz="3600" b="1" i="0" u="none" strike="noStrike" kern="1200" cap="none" spc="0" normalizeH="0" baseline="0" noProof="0" dirty="0">
                <a:ln>
                  <a:noFill/>
                </a:ln>
                <a:solidFill>
                  <a:srgbClr val="FFFF43"/>
                </a:solidFill>
                <a:effectLst/>
                <a:uLnTx/>
                <a:uFillTx/>
                <a:latin typeface="Arial" charset="0"/>
                <a:ea typeface="ＭＳ Ｐゴシック" charset="0"/>
                <a:cs typeface="Arial" charset="0"/>
              </a:rPr>
              <a:t>shall have been</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loosed in heaven.</a:t>
            </a:r>
            <a:r>
              <a:rPr kumimoji="0" lang="mr-IN"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US" sz="4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nvGrpSpPr>
          <p:cNvPr id="2" name="Group 10"/>
          <p:cNvGrpSpPr>
            <a:grpSpLocks/>
          </p:cNvGrpSpPr>
          <p:nvPr/>
        </p:nvGrpSpPr>
        <p:grpSpPr bwMode="auto">
          <a:xfrm>
            <a:off x="-685800" y="2895600"/>
            <a:ext cx="5638800" cy="3352800"/>
            <a:chOff x="-432" y="1824"/>
            <a:chExt cx="3552" cy="2112"/>
          </a:xfrm>
        </p:grpSpPr>
        <p:sp>
          <p:nvSpPr>
            <p:cNvPr id="322567" name="Rectangle 6"/>
            <p:cNvSpPr>
              <a:spLocks noChangeArrowheads="1"/>
            </p:cNvSpPr>
            <p:nvPr/>
          </p:nvSpPr>
          <p:spPr bwMode="auto">
            <a:xfrm>
              <a:off x="1344" y="1824"/>
              <a:ext cx="1248" cy="38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22568" name="Rectangle 7"/>
            <p:cNvSpPr>
              <a:spLocks noChangeArrowheads="1"/>
            </p:cNvSpPr>
            <p:nvPr/>
          </p:nvSpPr>
          <p:spPr bwMode="auto">
            <a:xfrm>
              <a:off x="-288" y="3600"/>
              <a:ext cx="2016" cy="33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22569" name="Rectangle 8"/>
            <p:cNvSpPr>
              <a:spLocks noChangeArrowheads="1"/>
            </p:cNvSpPr>
            <p:nvPr/>
          </p:nvSpPr>
          <p:spPr bwMode="auto">
            <a:xfrm>
              <a:off x="2352" y="3182"/>
              <a:ext cx="768" cy="38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22570" name="Rectangle 9"/>
            <p:cNvSpPr>
              <a:spLocks noChangeArrowheads="1"/>
            </p:cNvSpPr>
            <p:nvPr/>
          </p:nvSpPr>
          <p:spPr bwMode="auto">
            <a:xfrm>
              <a:off x="-432" y="2208"/>
              <a:ext cx="1728" cy="33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grpSp>
    </p:spTree>
    <p:extLst>
      <p:ext uri="{BB962C8B-B14F-4D97-AF65-F5344CB8AC3E}">
        <p14:creationId xmlns:p14="http://schemas.microsoft.com/office/powerpoint/2010/main" val="208171169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700"/>
                                        </p:tgtEl>
                                        <p:attrNameLst>
                                          <p:attrName>style.visibility</p:attrName>
                                        </p:attrNameLst>
                                      </p:cBhvr>
                                      <p:to>
                                        <p:strVal val="visible"/>
                                      </p:to>
                                    </p:set>
                                  </p:childTnLst>
                                </p:cTn>
                              </p:par>
                            </p:childTnLst>
                          </p:cTn>
                        </p:par>
                        <p:par>
                          <p:cTn id="11" fill="hold" nodeType="withGroup">
                            <p:stCondLst>
                              <p:cond delay="0"/>
                            </p:stCondLst>
                            <p:childTnLst>
                              <p:par>
                                <p:cTn id="12" presetID="8" presetClass="exit" presetSubtype="16" fill="hold" nodeType="afterEffect">
                                  <p:stCondLst>
                                    <p:cond delay="0"/>
                                  </p:stCondLst>
                                  <p:childTnLst>
                                    <p:animEffect transition="out" filter="diamond(in)">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0" grpId="0" animBg="1"/>
      <p:bldP spid="1053701"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324610" name="Picture 2" descr="matt 18.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0"/>
            <a:ext cx="4840288" cy="645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4611" name="Rectangle 2"/>
          <p:cNvSpPr>
            <a:spLocks noGrp="1" noChangeArrowheads="1"/>
          </p:cNvSpPr>
          <p:nvPr>
            <p:ph type="title"/>
          </p:nvPr>
        </p:nvSpPr>
        <p:spPr>
          <a:xfrm>
            <a:off x="4427538" y="274638"/>
            <a:ext cx="4681537" cy="1066800"/>
          </a:xfrm>
        </p:spPr>
        <p:txBody>
          <a:bodyPr/>
          <a:lstStyle/>
          <a:p>
            <a:pPr eaLnBrk="1" hangingPunct="1"/>
            <a:r>
              <a:rPr lang="en-US" b="1">
                <a:solidFill>
                  <a:schemeClr val="bg1"/>
                </a:solidFill>
                <a:latin typeface="Arial" charset="0"/>
                <a:ea typeface="ＭＳ Ｐゴシック" charset="0"/>
              </a:rPr>
              <a:t>Matthew 18:19</a:t>
            </a:r>
            <a:endParaRPr lang="en-US">
              <a:solidFill>
                <a:schemeClr val="bg1"/>
              </a:solidFill>
              <a:latin typeface="Arial" charset="0"/>
              <a:ea typeface="ＭＳ Ｐゴシック" charset="0"/>
            </a:endParaRPr>
          </a:p>
        </p:txBody>
      </p:sp>
      <p:sp>
        <p:nvSpPr>
          <p:cNvPr id="324612" name="Rectangle 2"/>
          <p:cNvSpPr txBox="1">
            <a:spLocks noChangeArrowheads="1"/>
          </p:cNvSpPr>
          <p:nvPr/>
        </p:nvSpPr>
        <p:spPr bwMode="auto">
          <a:xfrm>
            <a:off x="4824413" y="1341438"/>
            <a:ext cx="3946525" cy="475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r-IN"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Again, I tell you that if </a:t>
            </a:r>
            <a:r>
              <a:rPr kumimoji="0" lang="en-US" sz="32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two of you </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on earth agree about anything you ask for, it will be done for you by my Father in heaven</a:t>
            </a:r>
            <a:r>
              <a:rPr kumimoji="0" lang="mr-IN"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(NIV).</a:t>
            </a:r>
            <a:endParaRPr kumimoji="0" lang="en-US" sz="4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048358761"/>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3570" name="Rectangle 2"/>
          <p:cNvSpPr>
            <a:spLocks noGrp="1" noChangeArrowheads="1"/>
          </p:cNvSpPr>
          <p:nvPr>
            <p:ph type="ctrTitle"/>
          </p:nvPr>
        </p:nvSpPr>
        <p:spPr>
          <a:xfrm>
            <a:off x="2895600" y="762000"/>
            <a:ext cx="5562600" cy="2286000"/>
          </a:xfrm>
          <a:effectLst>
            <a:outerShdw blurRad="63500" algn="ctr" rotWithShape="0">
              <a:schemeClr val="tx2">
                <a:alpha val="75000"/>
              </a:schemeClr>
            </a:outerShdw>
          </a:effectLst>
        </p:spPr>
        <p:txBody>
          <a:bodyPr/>
          <a:lstStyle/>
          <a:p>
            <a:pPr eaLnBrk="1" hangingPunct="1">
              <a:defRPr/>
            </a:pPr>
            <a:r>
              <a:rPr lang="en-US" sz="5400" b="1" dirty="0">
                <a:solidFill>
                  <a:srgbClr val="FFFFFF"/>
                </a:solidFill>
              </a:rPr>
              <a:t>Psalm 82:1, 6</a:t>
            </a:r>
            <a:br>
              <a:rPr lang="en-US" sz="5400" b="1" dirty="0">
                <a:solidFill>
                  <a:srgbClr val="FFFFFF"/>
                </a:solidFill>
              </a:rPr>
            </a:br>
            <a:r>
              <a:rPr lang="en-US" sz="5400" b="1" dirty="0">
                <a:solidFill>
                  <a:srgbClr val="FFFFFF"/>
                </a:solidFill>
              </a:rPr>
              <a:t> (to Israel</a:t>
            </a:r>
            <a:r>
              <a:rPr lang="mr-IN" altLang="ja-JP" sz="5400" b="1" dirty="0">
                <a:solidFill>
                  <a:srgbClr val="FFFFFF"/>
                </a:solidFill>
              </a:rPr>
              <a:t>'</a:t>
            </a:r>
            <a:r>
              <a:rPr lang="en-US" sz="5400" b="1" dirty="0">
                <a:solidFill>
                  <a:srgbClr val="FFFFFF"/>
                </a:solidFill>
              </a:rPr>
              <a:t>s rulers/gods) </a:t>
            </a:r>
          </a:p>
        </p:txBody>
      </p:sp>
      <p:sp>
        <p:nvSpPr>
          <p:cNvPr id="328707" name="Rectangle 3"/>
          <p:cNvSpPr>
            <a:spLocks noGrp="1" noChangeArrowheads="1"/>
          </p:cNvSpPr>
          <p:nvPr>
            <p:ph type="subTitle" idx="1"/>
          </p:nvPr>
        </p:nvSpPr>
        <p:spPr>
          <a:xfrm>
            <a:off x="1331641" y="3644900"/>
            <a:ext cx="5761310" cy="2971800"/>
          </a:xfrm>
          <a:noFill/>
          <a:ln>
            <a:noFill/>
          </a:ln>
        </p:spPr>
        <p:txBody>
          <a:bodyPr vert="horz" wrap="square" lIns="91440" tIns="45720" rIns="91440" bIns="45720" numCol="1" anchor="t" anchorCtr="0" compatLnSpc="1">
            <a:prstTxWarp prst="textNoShape">
              <a:avLst/>
            </a:prstTxWarp>
          </a:bodyPr>
          <a:lstStyle/>
          <a:p>
            <a:pPr algn="r" eaLnBrk="1" hangingPunct="1">
              <a:buClr>
                <a:schemeClr val="tx2"/>
              </a:buClr>
              <a:buSzPct val="70000"/>
            </a:pPr>
            <a:r>
              <a:rPr lang="mr-IN" sz="3600" b="1" dirty="0">
                <a:solidFill>
                  <a:srgbClr val="FFFFFF"/>
                </a:solidFill>
                <a:effectLst>
                  <a:glow rad="292100">
                    <a:srgbClr val="000000">
                      <a:alpha val="90000"/>
                    </a:srgbClr>
                  </a:glow>
                </a:effectLst>
              </a:rPr>
              <a:t>"</a:t>
            </a:r>
            <a:r>
              <a:rPr lang="en-US" sz="3600" b="1" dirty="0">
                <a:solidFill>
                  <a:srgbClr val="FFFFFF"/>
                </a:solidFill>
                <a:effectLst>
                  <a:glow rad="292100">
                    <a:srgbClr val="000000">
                      <a:alpha val="90000"/>
                    </a:srgbClr>
                  </a:glow>
                </a:effectLst>
              </a:rPr>
              <a:t>I said, </a:t>
            </a:r>
            <a:r>
              <a:rPr lang="mr-IN" sz="3600" b="1" dirty="0">
                <a:solidFill>
                  <a:srgbClr val="FFFFFF"/>
                </a:solidFill>
                <a:effectLst>
                  <a:glow rad="292100">
                    <a:srgbClr val="000000">
                      <a:alpha val="90000"/>
                    </a:srgbClr>
                  </a:glow>
                </a:effectLst>
              </a:rPr>
              <a:t>'</a:t>
            </a:r>
            <a:r>
              <a:rPr lang="en-US" sz="3600" b="1" dirty="0">
                <a:solidFill>
                  <a:srgbClr val="FFFFFF"/>
                </a:solidFill>
                <a:effectLst>
                  <a:glow rad="292100">
                    <a:srgbClr val="000000">
                      <a:alpha val="90000"/>
                    </a:srgbClr>
                  </a:glow>
                </a:effectLst>
              </a:rPr>
              <a:t>You are </a:t>
            </a:r>
            <a:r>
              <a:rPr lang="mr-IN" sz="3600" b="1" dirty="0">
                <a:solidFill>
                  <a:srgbClr val="FFFFFF"/>
                </a:solidFill>
                <a:effectLst>
                  <a:glow rad="292100">
                    <a:srgbClr val="000000">
                      <a:alpha val="90000"/>
                    </a:srgbClr>
                  </a:glow>
                </a:effectLst>
              </a:rPr>
              <a:t>"</a:t>
            </a:r>
            <a:r>
              <a:rPr lang="en-US" sz="3600" b="1" dirty="0">
                <a:solidFill>
                  <a:srgbClr val="FFFFFF"/>
                </a:solidFill>
                <a:effectLst>
                  <a:glow rad="292100">
                    <a:srgbClr val="000000">
                      <a:alpha val="90000"/>
                    </a:srgbClr>
                  </a:glow>
                </a:effectLst>
              </a:rPr>
              <a:t>gods</a:t>
            </a:r>
            <a:r>
              <a:rPr lang="mr-IN" sz="3600" b="1" dirty="0">
                <a:solidFill>
                  <a:srgbClr val="FFFFFF"/>
                </a:solidFill>
                <a:effectLst>
                  <a:glow rad="292100">
                    <a:srgbClr val="000000">
                      <a:alpha val="90000"/>
                    </a:srgbClr>
                  </a:glow>
                </a:effectLst>
              </a:rPr>
              <a:t>"</a:t>
            </a:r>
            <a:r>
              <a:rPr lang="en-US" sz="3600" b="1" dirty="0">
                <a:solidFill>
                  <a:srgbClr val="FFFFFF"/>
                </a:solidFill>
                <a:effectLst>
                  <a:glow rad="292100">
                    <a:srgbClr val="000000">
                      <a:alpha val="90000"/>
                    </a:srgbClr>
                  </a:glow>
                </a:effectLst>
              </a:rPr>
              <a:t>; you are all sons of the Most High… </a:t>
            </a:r>
            <a:br>
              <a:rPr lang="en-US" sz="3600" b="1" dirty="0">
                <a:solidFill>
                  <a:srgbClr val="FFFFFF"/>
                </a:solidFill>
                <a:effectLst>
                  <a:glow rad="292100">
                    <a:srgbClr val="000000">
                      <a:alpha val="90000"/>
                    </a:srgbClr>
                  </a:glow>
                </a:effectLst>
              </a:rPr>
            </a:br>
            <a:r>
              <a:rPr lang="en-US" sz="3600" b="1" dirty="0">
                <a:solidFill>
                  <a:srgbClr val="FFFFFF"/>
                </a:solidFill>
                <a:effectLst>
                  <a:glow rad="292100">
                    <a:srgbClr val="000000">
                      <a:alpha val="90000"/>
                    </a:srgbClr>
                  </a:glow>
                </a:effectLst>
              </a:rPr>
              <a:t>but you will die like men…</a:t>
            </a:r>
            <a:r>
              <a:rPr lang="mr-IN" sz="3600" b="1" dirty="0">
                <a:solidFill>
                  <a:srgbClr val="FFFFFF"/>
                </a:solidFill>
                <a:effectLst>
                  <a:glow rad="292100">
                    <a:srgbClr val="000000">
                      <a:alpha val="90000"/>
                    </a:srgbClr>
                  </a:glow>
                </a:effectLst>
              </a:rPr>
              <a:t>"</a:t>
            </a:r>
            <a:endParaRPr lang="en-US" sz="3600" b="1" dirty="0">
              <a:solidFill>
                <a:srgbClr val="FFFFFF"/>
              </a:solidFill>
              <a:effectLst>
                <a:glow rad="292100">
                  <a:srgbClr val="000000">
                    <a:alpha val="90000"/>
                  </a:srgbClr>
                </a:glow>
              </a:effectLst>
            </a:endParaRPr>
          </a:p>
        </p:txBody>
      </p:sp>
    </p:spTree>
    <p:extLst>
      <p:ext uri="{BB962C8B-B14F-4D97-AF65-F5344CB8AC3E}">
        <p14:creationId xmlns:p14="http://schemas.microsoft.com/office/powerpoint/2010/main" val="3228915577"/>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681" name="Picture 5" descr="relationships on bea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413" y="-26988"/>
            <a:ext cx="9396413" cy="702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2371" name="Rectangle 3"/>
          <p:cNvSpPr>
            <a:spLocks noGrp="1" noChangeArrowheads="1"/>
          </p:cNvSpPr>
          <p:nvPr>
            <p:ph type="title" idx="4294967295"/>
          </p:nvPr>
        </p:nvSpPr>
        <p:spPr>
          <a:xfrm>
            <a:off x="0" y="228600"/>
            <a:ext cx="9144000" cy="1447800"/>
          </a:xfrm>
          <a:effectLst>
            <a:outerShdw blurRad="63500" dist="35921" dir="2700000" algn="ctr" rotWithShape="0">
              <a:schemeClr val="tx2">
                <a:alpha val="74998"/>
              </a:schemeClr>
            </a:outerShdw>
          </a:effectLst>
        </p:spPr>
        <p:txBody>
          <a:bodyPr/>
          <a:lstStyle/>
          <a:p>
            <a:pPr eaLnBrk="1" hangingPunct="1">
              <a:defRPr/>
            </a:pPr>
            <a:r>
              <a:rPr lang="en-US" sz="6600" b="1" dirty="0">
                <a:solidFill>
                  <a:srgbClr val="FFFFFF"/>
                </a:solidFill>
                <a:latin typeface="Arial" charset="0"/>
                <a:ea typeface="ＭＳ Ｐゴシック" charset="0"/>
              </a:rPr>
              <a:t>Why discipline? </a:t>
            </a:r>
            <a:r>
              <a:rPr lang="en-US" sz="6000" b="1" dirty="0">
                <a:solidFill>
                  <a:srgbClr val="FFFFFF"/>
                </a:solidFill>
                <a:latin typeface="Arial" charset="0"/>
                <a:ea typeface="ＭＳ Ｐゴシック" charset="0"/>
              </a:rPr>
              <a:t> </a:t>
            </a:r>
            <a:br>
              <a:rPr lang="en-US" sz="6000" b="1" dirty="0">
                <a:solidFill>
                  <a:srgbClr val="FFFFFF"/>
                </a:solidFill>
                <a:latin typeface="Arial" charset="0"/>
                <a:ea typeface="ＭＳ Ｐゴシック" charset="0"/>
              </a:rPr>
            </a:br>
            <a:r>
              <a:rPr lang="en-US" sz="4000" b="1" dirty="0">
                <a:solidFill>
                  <a:srgbClr val="FFFFFF"/>
                </a:solidFill>
                <a:latin typeface="Arial" charset="0"/>
                <a:ea typeface="ＭＳ Ｐゴシック" charset="0"/>
              </a:rPr>
              <a:t>When we seek to restore someone…</a:t>
            </a:r>
          </a:p>
        </p:txBody>
      </p:sp>
      <p:sp>
        <p:nvSpPr>
          <p:cNvPr id="1082372" name="Text Box 4"/>
          <p:cNvSpPr txBox="1">
            <a:spLocks noChangeArrowheads="1"/>
          </p:cNvSpPr>
          <p:nvPr/>
        </p:nvSpPr>
        <p:spPr bwMode="auto">
          <a:xfrm>
            <a:off x="-152400" y="2438400"/>
            <a:ext cx="3733800" cy="3140075"/>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charset="0"/>
                <a:ea typeface="ＭＳ Ｐゴシック" charset="0"/>
              </a:rPr>
              <a:t>We act in the place </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charset="0"/>
                <a:ea typeface="ＭＳ Ｐゴシック"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charset="0"/>
                <a:ea typeface="ＭＳ Ｐゴシック" charset="0"/>
              </a:rPr>
              <a:t> of the </a:t>
            </a:r>
            <a:r>
              <a:rPr kumimoji="0" lang="en-US" sz="4000" b="1" i="0" u="none" strike="noStrike" kern="1200" cap="none" spc="0" normalizeH="0" baseline="0" noProof="0" dirty="0">
                <a:ln>
                  <a:noFill/>
                </a:ln>
                <a:solidFill>
                  <a:srgbClr val="FFFF43"/>
                </a:solidFill>
                <a:effectLst>
                  <a:outerShdw blurRad="50800" dist="63500" dir="2700000" algn="tl" rotWithShape="0">
                    <a:srgbClr val="000000"/>
                  </a:outerShdw>
                </a:effectLst>
                <a:uLnTx/>
                <a:uFillTx/>
                <a:latin typeface="Arial" charset="0"/>
                <a:ea typeface="ＭＳ Ｐゴシック" charset="0"/>
              </a:rPr>
              <a:t>Father</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charset="0"/>
                <a:ea typeface="ＭＳ Ｐゴシック" charset="0"/>
              </a:rPr>
              <a:t> </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charset="0"/>
                <a:ea typeface="ＭＳ Ｐゴシック" charset="0"/>
              </a:rPr>
            </a:b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charset="0"/>
                <a:ea typeface="ＭＳ Ｐゴシック"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charset="0"/>
                <a:ea typeface="ＭＳ Ｐゴシック" charset="0"/>
              </a:rPr>
              <a:t>(18-19)</a:t>
            </a:r>
          </a:p>
        </p:txBody>
      </p:sp>
      <p:sp>
        <p:nvSpPr>
          <p:cNvPr id="1082373" name="Text Box 5"/>
          <p:cNvSpPr txBox="1">
            <a:spLocks noChangeArrowheads="1"/>
          </p:cNvSpPr>
          <p:nvPr/>
        </p:nvSpPr>
        <p:spPr bwMode="auto">
          <a:xfrm>
            <a:off x="3924300" y="2498725"/>
            <a:ext cx="5075238" cy="3140075"/>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charset="0"/>
                <a:ea typeface="ＭＳ Ｐゴシック" charset="0"/>
              </a:rPr>
              <a:t>We act in the presence &amp; authority of </a:t>
            </a:r>
            <a:r>
              <a:rPr kumimoji="0" lang="en-US" sz="4000" b="1" i="0" u="none" strike="noStrike" kern="1200" cap="none" spc="0" normalizeH="0" baseline="0" noProof="0" dirty="0">
                <a:ln>
                  <a:noFill/>
                </a:ln>
                <a:solidFill>
                  <a:srgbClr val="FFFF43"/>
                </a:solidFill>
                <a:effectLst>
                  <a:outerShdw blurRad="50800" dist="63500" dir="2700000" algn="tl" rotWithShape="0">
                    <a:srgbClr val="000000"/>
                  </a:outerShdw>
                </a:effectLst>
                <a:uLnTx/>
                <a:uFillTx/>
                <a:latin typeface="Arial" charset="0"/>
                <a:ea typeface="ＭＳ Ｐゴシック" charset="0"/>
              </a:rPr>
              <a:t>Christ</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charset="0"/>
                <a:ea typeface="ＭＳ Ｐゴシック" charset="0"/>
              </a:rPr>
              <a:t> </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charset="0"/>
                <a:ea typeface="ＭＳ Ｐゴシック" charset="0"/>
              </a:rPr>
            </a:b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charset="0"/>
                <a:ea typeface="ＭＳ Ｐゴシック"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charset="0"/>
                <a:ea typeface="ＭＳ Ｐゴシック" charset="0"/>
              </a:rPr>
              <a:t>(20)</a:t>
            </a:r>
          </a:p>
        </p:txBody>
      </p:sp>
    </p:spTree>
    <p:extLst>
      <p:ext uri="{BB962C8B-B14F-4D97-AF65-F5344CB8AC3E}">
        <p14:creationId xmlns:p14="http://schemas.microsoft.com/office/powerpoint/2010/main" val="88295144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2372">
                                            <p:txEl>
                                              <p:pRg st="0" end="0"/>
                                            </p:txEl>
                                          </p:spTgt>
                                        </p:tgtEl>
                                        <p:attrNameLst>
                                          <p:attrName>style.visibility</p:attrName>
                                        </p:attrNameLst>
                                      </p:cBhvr>
                                      <p:to>
                                        <p:strVal val="visible"/>
                                      </p:to>
                                    </p:set>
                                    <p:anim calcmode="lin" valueType="num">
                                      <p:cBhvr additive="base">
                                        <p:cTn id="7" dur="500" fill="hold"/>
                                        <p:tgtEl>
                                          <p:spTgt spid="10823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23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2373">
                                            <p:txEl>
                                              <p:pRg st="0" end="0"/>
                                            </p:txEl>
                                          </p:spTgt>
                                        </p:tgtEl>
                                        <p:attrNameLst>
                                          <p:attrName>style.visibility</p:attrName>
                                        </p:attrNameLst>
                                      </p:cBhvr>
                                      <p:to>
                                        <p:strVal val="visible"/>
                                      </p:to>
                                    </p:set>
                                    <p:anim calcmode="lin" valueType="num">
                                      <p:cBhvr additive="base">
                                        <p:cTn id="13" dur="500" fill="hold"/>
                                        <p:tgtEl>
                                          <p:spTgt spid="108237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237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2" grpId="0" build="p" autoUpdateAnimBg="0"/>
      <p:bldP spid="108237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329730" name="Picture 1" descr="matt 18.2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28900"/>
            <a:ext cx="5056188" cy="422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9731" name="Rectangle 2"/>
          <p:cNvSpPr>
            <a:spLocks noGrp="1" noChangeArrowheads="1"/>
          </p:cNvSpPr>
          <p:nvPr>
            <p:ph type="title"/>
          </p:nvPr>
        </p:nvSpPr>
        <p:spPr>
          <a:xfrm>
            <a:off x="971600" y="116632"/>
            <a:ext cx="6912768" cy="1065213"/>
          </a:xfrm>
        </p:spPr>
        <p:txBody>
          <a:bodyPr/>
          <a:lstStyle/>
          <a:p>
            <a:pPr eaLnBrk="1" hangingPunct="1"/>
            <a:r>
              <a:rPr lang="en-US" sz="5400" b="1" i="1" dirty="0">
                <a:solidFill>
                  <a:schemeClr val="bg1"/>
                </a:solidFill>
                <a:latin typeface="Arial" charset="0"/>
                <a:ea typeface="ＭＳ Ｐゴシック" charset="0"/>
              </a:rPr>
              <a:t>Matthew 18:20</a:t>
            </a:r>
            <a:endParaRPr lang="en-US" sz="5400" i="1" dirty="0">
              <a:solidFill>
                <a:schemeClr val="bg1"/>
              </a:solidFill>
              <a:latin typeface="Arial" charset="0"/>
              <a:ea typeface="ＭＳ Ｐゴシック" charset="0"/>
            </a:endParaRPr>
          </a:p>
        </p:txBody>
      </p:sp>
      <p:sp>
        <p:nvSpPr>
          <p:cNvPr id="329732" name="Rectangle 2"/>
          <p:cNvSpPr txBox="1">
            <a:spLocks noChangeArrowheads="1"/>
          </p:cNvSpPr>
          <p:nvPr/>
        </p:nvSpPr>
        <p:spPr bwMode="auto">
          <a:xfrm>
            <a:off x="5292725" y="1412875"/>
            <a:ext cx="3600450" cy="475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r-IN"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For where </a:t>
            </a:r>
            <a:b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en-US" sz="40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two or three </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come together in my name, there I am with them</a:t>
            </a:r>
            <a:r>
              <a:rPr kumimoji="0" lang="mr-IN"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(NIV).</a:t>
            </a:r>
            <a:endParaRPr kumimoji="0" lang="en-US" sz="5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5621343"/>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4194" name="Picture 2" descr="mending_your_broken_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57563"/>
            <a:ext cx="5238750" cy="350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en-US" sz="4000" b="1" i="1" dirty="0">
                <a:solidFill>
                  <a:srgbClr val="FFFF00"/>
                </a:solidFill>
                <a:latin typeface="Arial" charset="0"/>
                <a:ea typeface="ＭＳ Ｐゴシック" charset="0"/>
              </a:rPr>
              <a:t>Why </a:t>
            </a:r>
            <a:r>
              <a:rPr lang="en-US" sz="4000" b="1" dirty="0">
                <a:solidFill>
                  <a:schemeClr val="bg1"/>
                </a:solidFill>
                <a:latin typeface="Arial" charset="0"/>
                <a:ea typeface="ＭＳ Ｐゴシック" charset="0"/>
              </a:rPr>
              <a:t>do we restore sinning Christians properly?</a:t>
            </a:r>
            <a:endParaRPr lang="en-US" sz="3600" dirty="0">
              <a:solidFill>
                <a:schemeClr val="tx1"/>
              </a:solidFill>
              <a:latin typeface="Times New Roman" charset="0"/>
              <a:ea typeface="ＭＳ Ｐゴシック"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404664"/>
            <a:ext cx="4211638" cy="315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16500227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43714" name="Rectangle 3"/>
          <p:cNvSpPr>
            <a:spLocks noGrp="1" noChangeArrowheads="1"/>
          </p:cNvSpPr>
          <p:nvPr>
            <p:ph type="title" idx="4294967295"/>
          </p:nvPr>
        </p:nvSpPr>
        <p:spPr>
          <a:xfrm>
            <a:off x="611560" y="2636912"/>
            <a:ext cx="7772400" cy="1143000"/>
          </a:xfrm>
        </p:spPr>
        <p:txBody>
          <a:bodyPr/>
          <a:lstStyle/>
          <a:p>
            <a:r>
              <a:rPr lang="en-US" sz="7200">
                <a:solidFill>
                  <a:schemeClr val="tx1"/>
                </a:solidFill>
                <a:latin typeface="Times New Roman" charset="0"/>
                <a:ea typeface="ＭＳ Ｐゴシック" charset="0"/>
              </a:rPr>
              <a:t>This is war.</a:t>
            </a:r>
          </a:p>
        </p:txBody>
      </p:sp>
    </p:spTree>
    <p:extLst>
      <p:ext uri="{BB962C8B-B14F-4D97-AF65-F5344CB8AC3E}">
        <p14:creationId xmlns:p14="http://schemas.microsoft.com/office/powerpoint/2010/main" val="2846165556"/>
      </p:ext>
    </p:ext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1" descr="forgiv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500" y="0"/>
            <a:ext cx="10396538" cy="693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323850" y="11113"/>
            <a:ext cx="6781800" cy="1090612"/>
          </a:xfrm>
        </p:spPr>
        <p:txBody>
          <a:bodyPr/>
          <a:lstStyle/>
          <a:p>
            <a:pPr algn="l" eaLnBrk="1" hangingPunct="1">
              <a:defRPr/>
            </a:pPr>
            <a:r>
              <a:rPr lang="en-US" sz="6000">
                <a:solidFill>
                  <a:srgbClr val="FFFFFF"/>
                </a:solidFill>
                <a:effectLst>
                  <a:glow rad="292100">
                    <a:srgbClr val="000000">
                      <a:alpha val="90000"/>
                    </a:srgbClr>
                  </a:glow>
                </a:effectLst>
                <a:latin typeface="Arial" charset="0"/>
                <a:ea typeface="ＭＳ Ｐゴシック" charset="0"/>
              </a:rPr>
              <a:t>Main Idea:</a:t>
            </a:r>
            <a:endParaRPr lang="en-US">
              <a:solidFill>
                <a:srgbClr val="FFFFFF"/>
              </a:solidFill>
              <a:effectLst>
                <a:glow rad="292100">
                  <a:srgbClr val="000000">
                    <a:alpha val="90000"/>
                  </a:srgbClr>
                </a:glow>
              </a:effectLst>
              <a:latin typeface="Arial" charset="0"/>
              <a:ea typeface="ＭＳ Ｐゴシック" charset="0"/>
            </a:endParaRPr>
          </a:p>
        </p:txBody>
      </p:sp>
      <p:sp>
        <p:nvSpPr>
          <p:cNvPr id="1138691" name="Rectangle 3"/>
          <p:cNvSpPr>
            <a:spLocks noGrp="1" noChangeArrowheads="1"/>
          </p:cNvSpPr>
          <p:nvPr>
            <p:ph type="subTitle" idx="1"/>
          </p:nvPr>
        </p:nvSpPr>
        <p:spPr>
          <a:xfrm>
            <a:off x="228600" y="3049588"/>
            <a:ext cx="6781800" cy="3198812"/>
          </a:xfrm>
        </p:spPr>
        <p:txBody>
          <a:bodyPr/>
          <a:lstStyle/>
          <a:p>
            <a:pPr eaLnBrk="1" hangingPunct="1">
              <a:defRPr/>
            </a:pPr>
            <a:r>
              <a:rPr lang="en-US" sz="4800" b="1" dirty="0">
                <a:solidFill>
                  <a:srgbClr val="FFFFFF"/>
                </a:solidFill>
                <a:effectLst>
                  <a:glow rad="292100">
                    <a:srgbClr val="000000">
                      <a:alpha val="90000"/>
                    </a:srgbClr>
                  </a:glow>
                </a:effectLst>
                <a:cs typeface="+mn-cs"/>
              </a:rPr>
              <a:t>We must </a:t>
            </a:r>
            <a:r>
              <a:rPr lang="en-US" sz="4800" b="1" dirty="0">
                <a:solidFill>
                  <a:srgbClr val="FFFF00"/>
                </a:solidFill>
                <a:effectLst>
                  <a:glow rad="292100">
                    <a:srgbClr val="000000">
                      <a:alpha val="90000"/>
                    </a:srgbClr>
                  </a:glow>
                </a:effectLst>
                <a:cs typeface="+mn-cs"/>
              </a:rPr>
              <a:t>restore </a:t>
            </a:r>
            <a:r>
              <a:rPr lang="en-US" sz="4800" b="1" dirty="0">
                <a:solidFill>
                  <a:srgbClr val="FFFFFF"/>
                </a:solidFill>
                <a:effectLst>
                  <a:glow rad="292100">
                    <a:srgbClr val="000000">
                      <a:alpha val="90000"/>
                    </a:srgbClr>
                  </a:glow>
                </a:effectLst>
                <a:cs typeface="+mn-cs"/>
              </a:rPr>
              <a:t>sinning members properly since we act on God</a:t>
            </a:r>
            <a:r>
              <a:rPr lang="mr-IN" altLang="ja-JP" sz="4800" b="1" dirty="0">
                <a:solidFill>
                  <a:srgbClr val="FFFFFF"/>
                </a:solidFill>
                <a:effectLst>
                  <a:glow rad="292100">
                    <a:srgbClr val="000000">
                      <a:alpha val="90000"/>
                    </a:srgbClr>
                  </a:glow>
                </a:effectLst>
                <a:cs typeface="+mn-cs"/>
              </a:rPr>
              <a:t>'</a:t>
            </a:r>
            <a:r>
              <a:rPr lang="en-US" sz="4800" b="1" dirty="0">
                <a:solidFill>
                  <a:srgbClr val="FFFFFF"/>
                </a:solidFill>
                <a:effectLst>
                  <a:glow rad="292100">
                    <a:srgbClr val="000000">
                      <a:alpha val="90000"/>
                    </a:srgbClr>
                  </a:glow>
                </a:effectLst>
                <a:cs typeface="+mn-cs"/>
              </a:rPr>
              <a:t>s </a:t>
            </a:r>
            <a:r>
              <a:rPr lang="en-US" sz="4800" b="1" dirty="0">
                <a:solidFill>
                  <a:srgbClr val="FFFF00"/>
                </a:solidFill>
                <a:effectLst>
                  <a:glow rad="292100">
                    <a:srgbClr val="000000">
                      <a:alpha val="90000"/>
                    </a:srgbClr>
                  </a:glow>
                </a:effectLst>
                <a:cs typeface="+mn-cs"/>
              </a:rPr>
              <a:t>behalf</a:t>
            </a:r>
          </a:p>
        </p:txBody>
      </p:sp>
    </p:spTree>
    <p:extLst>
      <p:ext uri="{BB962C8B-B14F-4D97-AF65-F5344CB8AC3E}">
        <p14:creationId xmlns:p14="http://schemas.microsoft.com/office/powerpoint/2010/main" val="1316607925"/>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2802"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2803"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1780"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mr-IN"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332805"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5:23-24</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2806" name="Rectangle 6"/>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a:ln>
                  <a:noFill/>
                </a:ln>
                <a:solidFill>
                  <a:srgbClr val="FFFFFF"/>
                </a:solidFill>
                <a:effectLst/>
                <a:uLnTx/>
                <a:uFillTx/>
                <a:latin typeface="Arial" charset="0"/>
                <a:ea typeface="ＭＳ Ｐゴシック" charset="0"/>
                <a:cs typeface="Arial" charset="0"/>
              </a:rPr>
              <a:t>You are:</a:t>
            </a:r>
            <a:endParaRPr kumimoji="0" lang="en-US" sz="4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2807" name="Rectangle 7"/>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a:ln>
                  <a:noFill/>
                </a:ln>
                <a:solidFill>
                  <a:srgbClr val="FFFFFF"/>
                </a:solidFill>
                <a:effectLst/>
                <a:uLnTx/>
                <a:uFillTx/>
                <a:latin typeface="Arial" charset="0"/>
                <a:ea typeface="ＭＳ Ｐゴシック" charset="0"/>
                <a:cs typeface="Arial" charset="0"/>
              </a:rPr>
              <a:t>Issue:</a:t>
            </a:r>
            <a:endParaRPr kumimoji="0" lang="en-US" sz="4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2808"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Offender</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2809"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Offended</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2810"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General</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2811"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Sin</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2812"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18:15-17</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71790" name="Rectangle 14"/>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Matthew</a:t>
            </a:r>
            <a:r>
              <a:rPr kumimoji="0" lang="mr-IN" altLang="ja-JP"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Relational Pillars</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pic>
        <p:nvPicPr>
          <p:cNvPr id="332814" name="Picture 13"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1791" name="Rectangle 15"/>
          <p:cNvSpPr>
            <a:spLocks noChangeArrowheads="1"/>
          </p:cNvSpPr>
          <p:nvPr/>
        </p:nvSpPr>
        <p:spPr bwMode="auto">
          <a:xfrm>
            <a:off x="0" y="51990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a:ln>
                  <a:noFill/>
                </a:ln>
                <a:solidFill>
                  <a:srgbClr val="FFFFFF"/>
                </a:solidFill>
                <a:effectLst/>
                <a:uLnTx/>
                <a:uFillTx/>
                <a:latin typeface="Arial" charset="0"/>
                <a:ea typeface="ＭＳ Ｐゴシック" charset="0"/>
                <a:cs typeface="Arial" charset="0"/>
              </a:rPr>
              <a:t>Initiative:</a:t>
            </a:r>
            <a:endParaRPr kumimoji="0" lang="en-US" sz="4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71792" name="Rectangle 16"/>
          <p:cNvSpPr>
            <a:spLocks noChangeArrowheads="1"/>
          </p:cNvSpPr>
          <p:nvPr/>
        </p:nvSpPr>
        <p:spPr bwMode="auto">
          <a:xfrm>
            <a:off x="2895600" y="51990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You!</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71793" name="Rectangle 17"/>
          <p:cNvSpPr>
            <a:spLocks noChangeArrowheads="1"/>
          </p:cNvSpPr>
          <p:nvPr/>
        </p:nvSpPr>
        <p:spPr bwMode="auto">
          <a:xfrm>
            <a:off x="6324600" y="51816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You!</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715134780"/>
      </p:ext>
    </p:ext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4849" name="Picture 3" descr="clou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6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5650" name="Rectangle 2"/>
          <p:cNvSpPr>
            <a:spLocks noGrp="1" noChangeArrowheads="1"/>
          </p:cNvSpPr>
          <p:nvPr>
            <p:ph type="title" idx="4294967295"/>
          </p:nvPr>
        </p:nvSpPr>
        <p:spPr>
          <a:xfrm>
            <a:off x="0" y="0"/>
            <a:ext cx="9144000" cy="762000"/>
          </a:xfrm>
          <a:solidFill>
            <a:srgbClr val="333399"/>
          </a:solidFill>
          <a:effectLst>
            <a:outerShdw blurRad="63500" dist="35921" dir="2700000" algn="ctr" rotWithShape="0">
              <a:srgbClr val="000000">
                <a:alpha val="74998"/>
              </a:srgbClr>
            </a:outerShdw>
          </a:effectLst>
        </p:spPr>
        <p:txBody>
          <a:bodyPr/>
          <a:lstStyle/>
          <a:p>
            <a:pPr eaLnBrk="1" hangingPunct="1">
              <a:defRPr/>
            </a:pPr>
            <a:r>
              <a:rPr lang="en-US" b="1">
                <a:solidFill>
                  <a:schemeClr val="bg1"/>
                </a:solidFill>
                <a:latin typeface="Arial" charset="0"/>
                <a:ea typeface="ＭＳ Ｐゴシック" charset="0"/>
              </a:rPr>
              <a:t>The Overall Principle</a:t>
            </a:r>
            <a:endParaRPr lang="en-US">
              <a:latin typeface="Arial" charset="0"/>
              <a:ea typeface="ＭＳ Ｐゴシック" charset="0"/>
            </a:endParaRPr>
          </a:p>
        </p:txBody>
      </p:sp>
      <p:sp>
        <p:nvSpPr>
          <p:cNvPr id="155652" name="Rectangle 4"/>
          <p:cNvSpPr>
            <a:spLocks noChangeArrowheads="1"/>
          </p:cNvSpPr>
          <p:nvPr/>
        </p:nvSpPr>
        <p:spPr bwMode="auto">
          <a:xfrm>
            <a:off x="0" y="990600"/>
            <a:ext cx="9144000" cy="1981200"/>
          </a:xfrm>
          <a:prstGeom prst="rect">
            <a:avLst/>
          </a:prstGeom>
          <a:noFill/>
          <a:ln>
            <a:noFill/>
          </a:ln>
          <a:effectLst>
            <a:outerShdw blurRad="63500" dist="35921" dir="2700000" algn="ctr" rotWithShape="0">
              <a:srgbClr val="000000">
                <a:alpha val="74998"/>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r-IN" altLang="ja-JP" sz="4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altLang="ja-JP" sz="4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If possible, as far as it depends on you, be at peace with all men</a:t>
            </a:r>
            <a:r>
              <a:rPr kumimoji="0" lang="mr-IN" altLang="ja-JP" sz="4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br>
              <a:rPr kumimoji="0" lang="en-US" altLang="ja-JP" sz="4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en-US" altLang="ja-JP" sz="4000" b="1" i="1" u="none" strike="noStrike" kern="1200" cap="none" spc="0" normalizeH="0" baseline="0" noProof="0" dirty="0">
                <a:ln>
                  <a:noFill/>
                </a:ln>
                <a:solidFill>
                  <a:srgbClr val="FFFFFF"/>
                </a:solidFill>
                <a:effectLst/>
                <a:uLnTx/>
                <a:uFillTx/>
                <a:latin typeface="Arial" charset="0"/>
                <a:ea typeface="ＭＳ Ｐゴシック" charset="0"/>
                <a:cs typeface="Arial" charset="0"/>
              </a:rPr>
              <a:t>Romans 12:18</a:t>
            </a:r>
            <a:endParaRPr kumimoji="0" lang="en-US" sz="4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488295300"/>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336898"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6899"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5572"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mr-IN"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336901"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5:23-24</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6902" name="Rectangle 6"/>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a:ln>
                  <a:noFill/>
                </a:ln>
                <a:solidFill>
                  <a:srgbClr val="FFFFFF"/>
                </a:solidFill>
                <a:effectLst/>
                <a:uLnTx/>
                <a:uFillTx/>
                <a:latin typeface="Arial" charset="0"/>
                <a:ea typeface="ＭＳ Ｐゴシック" charset="0"/>
                <a:cs typeface="Arial" charset="0"/>
              </a:rPr>
              <a:t>You are:</a:t>
            </a:r>
            <a:endParaRPr kumimoji="0" lang="en-US" sz="4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6903" name="Rectangle 7"/>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a:ln>
                  <a:noFill/>
                </a:ln>
                <a:solidFill>
                  <a:srgbClr val="FFFFFF"/>
                </a:solidFill>
                <a:effectLst/>
                <a:uLnTx/>
                <a:uFillTx/>
                <a:latin typeface="Arial" charset="0"/>
                <a:ea typeface="ＭＳ Ｐゴシック" charset="0"/>
                <a:cs typeface="Arial" charset="0"/>
              </a:rPr>
              <a:t>Issue:</a:t>
            </a:r>
            <a:endParaRPr kumimoji="0" lang="en-US" sz="4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6904"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Offender</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6905"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Offended</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6906"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General</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6907"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Sin</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6908"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18:15-17</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005581" name="Rectangle 13"/>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Matthew</a:t>
            </a:r>
            <a:r>
              <a:rPr kumimoji="0" lang="mr-IN" altLang="ja-JP"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Relational Pillars</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pic>
        <p:nvPicPr>
          <p:cNvPr id="336910" name="Picture 14"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6911" name="Rectangle 15"/>
          <p:cNvSpPr>
            <a:spLocks noChangeArrowheads="1"/>
          </p:cNvSpPr>
          <p:nvPr/>
        </p:nvSpPr>
        <p:spPr bwMode="auto">
          <a:xfrm>
            <a:off x="0" y="51990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a:ln>
                  <a:noFill/>
                </a:ln>
                <a:solidFill>
                  <a:srgbClr val="FFFFFF"/>
                </a:solidFill>
                <a:effectLst/>
                <a:uLnTx/>
                <a:uFillTx/>
                <a:latin typeface="Arial" charset="0"/>
                <a:ea typeface="ＭＳ Ｐゴシック" charset="0"/>
                <a:cs typeface="Arial" charset="0"/>
              </a:rPr>
              <a:t>Initiative:</a:t>
            </a:r>
            <a:endParaRPr kumimoji="0" lang="en-US" sz="4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6912" name="Rectangle 16"/>
          <p:cNvSpPr>
            <a:spLocks noChangeArrowheads="1"/>
          </p:cNvSpPr>
          <p:nvPr/>
        </p:nvSpPr>
        <p:spPr bwMode="auto">
          <a:xfrm>
            <a:off x="2895600" y="51990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You!</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6913" name="Rectangle 17"/>
          <p:cNvSpPr>
            <a:spLocks noChangeArrowheads="1"/>
          </p:cNvSpPr>
          <p:nvPr/>
        </p:nvSpPr>
        <p:spPr bwMode="auto">
          <a:xfrm>
            <a:off x="6324600" y="51816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You!</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005586" name="Rectangle 18"/>
          <p:cNvSpPr>
            <a:spLocks noChangeArrowheads="1"/>
          </p:cNvSpPr>
          <p:nvPr/>
        </p:nvSpPr>
        <p:spPr bwMode="auto">
          <a:xfrm>
            <a:off x="0" y="2133600"/>
            <a:ext cx="9144000" cy="762000"/>
          </a:xfrm>
          <a:prstGeom prst="rect">
            <a:avLst/>
          </a:prstGeom>
          <a:solidFill>
            <a:srgbClr val="333399"/>
          </a:solidFill>
          <a:ln>
            <a:noFill/>
          </a:ln>
          <a:effectLst>
            <a:outerShdw blurRad="63500" dist="35921" dir="2700000" algn="ctr" rotWithShape="0">
              <a:srgbClr val="000000">
                <a:alpha val="74998"/>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The Overall Principle: Romans 12:18</a:t>
            </a:r>
            <a:endParaRPr kumimoji="0" lang="en-US" sz="4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32981925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005586"/>
                                        </p:tgtEl>
                                        <p:attrNameLst>
                                          <p:attrName>style.visibility</p:attrName>
                                        </p:attrNameLst>
                                      </p:cBhvr>
                                      <p:to>
                                        <p:strVal val="visible"/>
                                      </p:to>
                                    </p:set>
                                    <p:animEffect transition="in" filter="fade">
                                      <p:cBhvr>
                                        <p:cTn id="7" dur="3000"/>
                                        <p:tgtEl>
                                          <p:spTgt spid="1005586"/>
                                        </p:tgtEl>
                                      </p:cBhvr>
                                    </p:animEffect>
                                    <p:anim calcmode="lin" valueType="num">
                                      <p:cBhvr>
                                        <p:cTn id="8" dur="3000" fill="hold"/>
                                        <p:tgtEl>
                                          <p:spTgt spid="1005586"/>
                                        </p:tgtEl>
                                        <p:attrNameLst>
                                          <p:attrName>ppt_x</p:attrName>
                                        </p:attrNameLst>
                                      </p:cBhvr>
                                      <p:tavLst>
                                        <p:tav tm="0">
                                          <p:val>
                                            <p:strVal val="#ppt_x"/>
                                          </p:val>
                                        </p:tav>
                                        <p:tav tm="100000">
                                          <p:val>
                                            <p:strVal val="#ppt_x"/>
                                          </p:val>
                                        </p:tav>
                                      </p:tavLst>
                                    </p:anim>
                                    <p:anim calcmode="lin" valueType="num">
                                      <p:cBhvr>
                                        <p:cTn id="9" dur="2700" decel="100000" fill="hold"/>
                                        <p:tgtEl>
                                          <p:spTgt spid="1005586"/>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100558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8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8945" name="Rectangle 2"/>
          <p:cNvSpPr>
            <a:spLocks noGrp="1" noChangeArrowheads="1"/>
          </p:cNvSpPr>
          <p:nvPr>
            <p:ph type="title" idx="4294967295"/>
          </p:nvPr>
        </p:nvSpPr>
        <p:spPr/>
        <p:txBody>
          <a:bodyPr/>
          <a:lstStyle/>
          <a:p>
            <a:r>
              <a:rPr lang="en-US">
                <a:latin typeface="Arial" charset="0"/>
                <a:ea typeface="ＭＳ Ｐゴシック" charset="0"/>
              </a:rPr>
              <a:t>Make us one 3/3</a:t>
            </a:r>
          </a:p>
        </p:txBody>
      </p:sp>
      <p:pic>
        <p:nvPicPr>
          <p:cNvPr id="338946" name="Picture 3" descr="Sunrise &amp; Sunset 068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24583" y="620688"/>
            <a:ext cx="9119417" cy="4524315"/>
          </a:xfrm>
          <a:prstGeom prst="rect">
            <a:avLst/>
          </a:prstGeom>
          <a:noFill/>
          <a:ln>
            <a:noFill/>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Make us one, Lord,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make us one,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Holy Spirit, make us one.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Let Your love flow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so the world will know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we are one in You.</a:t>
            </a:r>
          </a:p>
        </p:txBody>
      </p:sp>
    </p:spTree>
    <p:extLst>
      <p:ext uri="{BB962C8B-B14F-4D97-AF65-F5344CB8AC3E}">
        <p14:creationId xmlns:p14="http://schemas.microsoft.com/office/powerpoint/2010/main" val="4050800190"/>
      </p:ext>
    </p:ext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a:xfrm>
            <a:off x="0" y="152400"/>
            <a:ext cx="9144000" cy="9144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What</a:t>
            </a:r>
            <a:r>
              <a:rPr kumimoji="0" lang="mr-IN" altLang="ja-JP">
                <a:latin typeface="Helvetica" charset="0"/>
                <a:ea typeface="ＭＳ Ｐゴシック" charset="0"/>
                <a:cs typeface="ＭＳ Ｐゴシック" charset="0"/>
              </a:rPr>
              <a:t>'</a:t>
            </a:r>
            <a:r>
              <a:rPr kumimoji="0" lang="en-US">
                <a:latin typeface="Helvetica" charset="0"/>
                <a:ea typeface="ＭＳ Ｐゴシック" charset="0"/>
                <a:cs typeface="ＭＳ Ｐゴシック" charset="0"/>
              </a:rPr>
              <a:t>s God Saying to You?</a:t>
            </a:r>
            <a:endParaRPr kumimoji="0" lang="en-US" sz="3600">
              <a:latin typeface="Helvetica" charset="0"/>
              <a:ea typeface="ＭＳ Ｐゴシック" charset="0"/>
              <a:cs typeface="ＭＳ Ｐゴシック" charset="0"/>
            </a:endParaRPr>
          </a:p>
        </p:txBody>
      </p:sp>
      <p:sp>
        <p:nvSpPr>
          <p:cNvPr id="1154051"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Black" charset="0"/>
                <a:ea typeface="ＭＳ Ｐゴシック" charset="0"/>
              </a:rPr>
              <a:t>S</a:t>
            </a:r>
            <a:endParaRPr kumimoji="0" lang="en-US" sz="2400" b="0" i="0" u="none" strike="noStrike" kern="1200" cap="none" spc="0" normalizeH="0" baseline="0" noProof="0">
              <a:ln>
                <a:noFill/>
              </a:ln>
              <a:solidFill>
                <a:srgbClr val="FFFF00"/>
              </a:solidFill>
              <a:effectLst/>
              <a:uLnTx/>
              <a:uFillTx/>
              <a:latin typeface="Arial" charset="0"/>
              <a:ea typeface="ＭＳ Ｐゴシック" charset="0"/>
            </a:endParaRPr>
          </a:p>
        </p:txBody>
      </p:sp>
      <p:sp>
        <p:nvSpPr>
          <p:cNvPr id="1154053"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BBE0E3"/>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55"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56"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57"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58"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59"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60"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61"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62"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63"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64"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65"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66"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67"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68"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69"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70"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71"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72"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73"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74"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75"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76"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77"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78"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79"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80"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Black" charset="0"/>
                <a:ea typeface="ＭＳ Ｐゴシック" charset="0"/>
              </a:rPr>
              <a:t>M</a:t>
            </a: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82"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83" name="Oval 35"/>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84" name="Oval 36"/>
          <p:cNvSpPr>
            <a:spLocks noChangeArrowheads="1"/>
          </p:cNvSpPr>
          <p:nvPr/>
        </p:nvSpPr>
        <p:spPr bwMode="auto">
          <a:xfrm rot="1717289">
            <a:off x="1878013" y="26701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85" name="Line 37"/>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86" name="Oval 38"/>
          <p:cNvSpPr>
            <a:spLocks noChangeArrowheads="1"/>
          </p:cNvSpPr>
          <p:nvPr/>
        </p:nvSpPr>
        <p:spPr bwMode="auto">
          <a:xfrm rot="188795">
            <a:off x="457200" y="14287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charset="0"/>
              <a:ea typeface="ＭＳ Ｐゴシック" charset="0"/>
            </a:endParaRPr>
          </a:p>
        </p:txBody>
      </p:sp>
      <p:sp>
        <p:nvSpPr>
          <p:cNvPr id="1154087" name="Text Box 39"/>
          <p:cNvSpPr txBox="1">
            <a:spLocks noChangeArrowheads="1"/>
          </p:cNvSpPr>
          <p:nvPr/>
        </p:nvSpPr>
        <p:spPr bwMode="auto">
          <a:xfrm>
            <a:off x="3878263" y="2916238"/>
            <a:ext cx="4808537" cy="665162"/>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Black" charset="0"/>
                <a:ea typeface="ＭＳ Ｐゴシック" charset="0"/>
              </a:rPr>
              <a:t>b.  Your Own Life</a:t>
            </a:r>
            <a:endParaRPr kumimoji="0" lang="en-US" sz="2400" b="0" i="0" u="none" strike="noStrike" kern="1200" cap="none" spc="0" normalizeH="0" baseline="0" noProof="0">
              <a:ln>
                <a:noFill/>
              </a:ln>
              <a:solidFill>
                <a:srgbClr val="BBE0E3"/>
              </a:solidFill>
              <a:effectLst>
                <a:outerShdw blurRad="38100" dist="38100" dir="2700000" algn="tl">
                  <a:srgbClr val="000000"/>
                </a:outerShdw>
              </a:effectLst>
              <a:uLnTx/>
              <a:uFillTx/>
              <a:latin typeface="Arial" charset="0"/>
              <a:ea typeface="ＭＳ Ｐゴシック" charset="0"/>
            </a:endParaRPr>
          </a:p>
        </p:txBody>
      </p:sp>
      <p:sp>
        <p:nvSpPr>
          <p:cNvPr id="1154088" name="Text Box 40"/>
          <p:cNvSpPr txBox="1">
            <a:spLocks noChangeArrowheads="1"/>
          </p:cNvSpPr>
          <p:nvPr/>
        </p:nvSpPr>
        <p:spPr bwMode="auto">
          <a:xfrm>
            <a:off x="3878263" y="4364038"/>
            <a:ext cx="4808537" cy="665162"/>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Black" charset="0"/>
                <a:ea typeface="ＭＳ Ｐゴシック" charset="0"/>
              </a:rPr>
              <a:t>c.  Helping Others</a:t>
            </a:r>
          </a:p>
        </p:txBody>
      </p:sp>
      <p:sp>
        <p:nvSpPr>
          <p:cNvPr id="1154054" name="Text Box 6"/>
          <p:cNvSpPr txBox="1">
            <a:spLocks noChangeArrowheads="1"/>
          </p:cNvSpPr>
          <p:nvPr/>
        </p:nvSpPr>
        <p:spPr bwMode="auto">
          <a:xfrm>
            <a:off x="3878263" y="1468438"/>
            <a:ext cx="4808537" cy="665162"/>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Black" charset="0"/>
                <a:ea typeface="ＭＳ Ｐゴシック" charset="0"/>
              </a:rPr>
              <a:t>a.  The Church Body</a:t>
            </a:r>
          </a:p>
        </p:txBody>
      </p:sp>
    </p:spTree>
    <p:extLst>
      <p:ext uri="{BB962C8B-B14F-4D97-AF65-F5344CB8AC3E}">
        <p14:creationId xmlns:p14="http://schemas.microsoft.com/office/powerpoint/2010/main" val="38553436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4054"/>
                                        </p:tgtEl>
                                        <p:attrNameLst>
                                          <p:attrName>style.visibility</p:attrName>
                                        </p:attrNameLst>
                                      </p:cBhvr>
                                      <p:to>
                                        <p:strVal val="visible"/>
                                      </p:to>
                                    </p:set>
                                  </p:childTnLst>
                                </p:cTn>
                              </p:par>
                              <p:par>
                                <p:cTn id="7" presetID="31" presetClass="entr" presetSubtype="0" fill="hold" grpId="0" nodeType="withEffect">
                                  <p:stCondLst>
                                    <p:cond delay="0"/>
                                  </p:stCondLst>
                                  <p:iterate type="lt">
                                    <p:tmPct val="5000"/>
                                  </p:iterate>
                                  <p:childTnLst>
                                    <p:set>
                                      <p:cBhvr>
                                        <p:cTn id="8" dur="1" fill="hold">
                                          <p:stCondLst>
                                            <p:cond delay="0"/>
                                          </p:stCondLst>
                                        </p:cTn>
                                        <p:tgtEl>
                                          <p:spTgt spid="1154086"/>
                                        </p:tgtEl>
                                        <p:attrNameLst>
                                          <p:attrName>style.visibility</p:attrName>
                                        </p:attrNameLst>
                                      </p:cBhvr>
                                      <p:to>
                                        <p:strVal val="visible"/>
                                      </p:to>
                                    </p:set>
                                    <p:anim calcmode="lin" valueType="num">
                                      <p:cBhvr>
                                        <p:cTn id="9" dur="1000" fill="hold"/>
                                        <p:tgtEl>
                                          <p:spTgt spid="1154086"/>
                                        </p:tgtEl>
                                        <p:attrNameLst>
                                          <p:attrName>ppt_w</p:attrName>
                                        </p:attrNameLst>
                                      </p:cBhvr>
                                      <p:tavLst>
                                        <p:tav tm="0">
                                          <p:val>
                                            <p:fltVal val="0"/>
                                          </p:val>
                                        </p:tav>
                                        <p:tav tm="100000">
                                          <p:val>
                                            <p:strVal val="#ppt_w"/>
                                          </p:val>
                                        </p:tav>
                                      </p:tavLst>
                                    </p:anim>
                                    <p:anim calcmode="lin" valueType="num">
                                      <p:cBhvr>
                                        <p:cTn id="10" dur="1000" fill="hold"/>
                                        <p:tgtEl>
                                          <p:spTgt spid="1154086"/>
                                        </p:tgtEl>
                                        <p:attrNameLst>
                                          <p:attrName>ppt_h</p:attrName>
                                        </p:attrNameLst>
                                      </p:cBhvr>
                                      <p:tavLst>
                                        <p:tav tm="0">
                                          <p:val>
                                            <p:fltVal val="0"/>
                                          </p:val>
                                        </p:tav>
                                        <p:tav tm="100000">
                                          <p:val>
                                            <p:strVal val="#ppt_h"/>
                                          </p:val>
                                        </p:tav>
                                      </p:tavLst>
                                    </p:anim>
                                    <p:anim calcmode="lin" valueType="num">
                                      <p:cBhvr>
                                        <p:cTn id="11" dur="1000" fill="hold"/>
                                        <p:tgtEl>
                                          <p:spTgt spid="1154086"/>
                                        </p:tgtEl>
                                        <p:attrNameLst>
                                          <p:attrName>style.rotation</p:attrName>
                                        </p:attrNameLst>
                                      </p:cBhvr>
                                      <p:tavLst>
                                        <p:tav tm="0">
                                          <p:val>
                                            <p:fltVal val="90"/>
                                          </p:val>
                                        </p:tav>
                                        <p:tav tm="100000">
                                          <p:val>
                                            <p:fltVal val="0"/>
                                          </p:val>
                                        </p:tav>
                                      </p:tavLst>
                                    </p:anim>
                                    <p:animEffect transition="in" filter="fade">
                                      <p:cBhvr>
                                        <p:cTn id="12" dur="1000"/>
                                        <p:tgtEl>
                                          <p:spTgt spid="11540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40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40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4088"/>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8" fill="hold" nodeType="afterEffect">
                                  <p:stCondLst>
                                    <p:cond delay="0"/>
                                  </p:stCondLst>
                                  <p:childTnLst>
                                    <p:set>
                                      <p:cBhvr>
                                        <p:cTn id="25" dur="1" fill="hold">
                                          <p:stCondLst>
                                            <p:cond delay="0"/>
                                          </p:stCondLst>
                                        </p:cTn>
                                        <p:tgtEl>
                                          <p:spTgt spid="1154082"/>
                                        </p:tgtEl>
                                        <p:attrNameLst>
                                          <p:attrName>style.visibility</p:attrName>
                                        </p:attrNameLst>
                                      </p:cBhvr>
                                      <p:to>
                                        <p:strVal val="visible"/>
                                      </p:to>
                                    </p:set>
                                    <p:animEffect transition="in" filter="wipe(left)">
                                      <p:cBhvr>
                                        <p:cTn id="26" dur="500"/>
                                        <p:tgtEl>
                                          <p:spTgt spid="1154082"/>
                                        </p:tgtEl>
                                      </p:cBhvr>
                                    </p:animEffect>
                                  </p:childTnLst>
                                </p:cTn>
                              </p:par>
                            </p:childTnLst>
                          </p:cTn>
                        </p:par>
                        <p:par>
                          <p:cTn id="27" fill="hold" nodeType="afterGroup">
                            <p:stCondLst>
                              <p:cond delay="5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1154083"/>
                                        </p:tgtEl>
                                        <p:attrNameLst>
                                          <p:attrName>style.visibility</p:attrName>
                                        </p:attrNameLst>
                                      </p:cBhvr>
                                      <p:to>
                                        <p:strVal val="visible"/>
                                      </p:to>
                                    </p:set>
                                    <p:anim calcmode="lin" valueType="num">
                                      <p:cBhvr>
                                        <p:cTn id="30" dur="1000" fill="hold"/>
                                        <p:tgtEl>
                                          <p:spTgt spid="1154083"/>
                                        </p:tgtEl>
                                        <p:attrNameLst>
                                          <p:attrName>ppt_w</p:attrName>
                                        </p:attrNameLst>
                                      </p:cBhvr>
                                      <p:tavLst>
                                        <p:tav tm="0">
                                          <p:val>
                                            <p:fltVal val="0"/>
                                          </p:val>
                                        </p:tav>
                                        <p:tav tm="100000">
                                          <p:val>
                                            <p:strVal val="#ppt_w"/>
                                          </p:val>
                                        </p:tav>
                                      </p:tavLst>
                                    </p:anim>
                                    <p:anim calcmode="lin" valueType="num">
                                      <p:cBhvr>
                                        <p:cTn id="31" dur="1000" fill="hold"/>
                                        <p:tgtEl>
                                          <p:spTgt spid="1154083"/>
                                        </p:tgtEl>
                                        <p:attrNameLst>
                                          <p:attrName>ppt_h</p:attrName>
                                        </p:attrNameLst>
                                      </p:cBhvr>
                                      <p:tavLst>
                                        <p:tav tm="0">
                                          <p:val>
                                            <p:fltVal val="0"/>
                                          </p:val>
                                        </p:tav>
                                        <p:tav tm="100000">
                                          <p:val>
                                            <p:strVal val="#ppt_h"/>
                                          </p:val>
                                        </p:tav>
                                      </p:tavLst>
                                    </p:anim>
                                    <p:anim calcmode="lin" valueType="num">
                                      <p:cBhvr>
                                        <p:cTn id="32" dur="1000" fill="hold"/>
                                        <p:tgtEl>
                                          <p:spTgt spid="1154083"/>
                                        </p:tgtEl>
                                        <p:attrNameLst>
                                          <p:attrName>style.rotation</p:attrName>
                                        </p:attrNameLst>
                                      </p:cBhvr>
                                      <p:tavLst>
                                        <p:tav tm="0">
                                          <p:val>
                                            <p:fltVal val="90"/>
                                          </p:val>
                                        </p:tav>
                                        <p:tav tm="100000">
                                          <p:val>
                                            <p:fltVal val="0"/>
                                          </p:val>
                                        </p:tav>
                                      </p:tavLst>
                                    </p:anim>
                                    <p:animEffect transition="in" filter="fade">
                                      <p:cBhvr>
                                        <p:cTn id="33" dur="1000"/>
                                        <p:tgtEl>
                                          <p:spTgt spid="1154083"/>
                                        </p:tgtEl>
                                      </p:cBhvr>
                                    </p:animEffect>
                                  </p:childTnLst>
                                </p:cTn>
                              </p:par>
                            </p:childTnLst>
                          </p:cTn>
                        </p:par>
                        <p:par>
                          <p:cTn id="34" fill="hold" nodeType="afterGroup">
                            <p:stCondLst>
                              <p:cond delay="1500"/>
                            </p:stCondLst>
                            <p:childTnLst>
                              <p:par>
                                <p:cTn id="35" presetID="22" presetClass="entr" presetSubtype="8" fill="hold" nodeType="afterEffect">
                                  <p:stCondLst>
                                    <p:cond delay="0"/>
                                  </p:stCondLst>
                                  <p:childTnLst>
                                    <p:set>
                                      <p:cBhvr>
                                        <p:cTn id="36" dur="1" fill="hold">
                                          <p:stCondLst>
                                            <p:cond delay="0"/>
                                          </p:stCondLst>
                                        </p:cTn>
                                        <p:tgtEl>
                                          <p:spTgt spid="1154085"/>
                                        </p:tgtEl>
                                        <p:attrNameLst>
                                          <p:attrName>style.visibility</p:attrName>
                                        </p:attrNameLst>
                                      </p:cBhvr>
                                      <p:to>
                                        <p:strVal val="visible"/>
                                      </p:to>
                                    </p:set>
                                    <p:animEffect transition="in" filter="wipe(left)">
                                      <p:cBhvr>
                                        <p:cTn id="37" dur="500"/>
                                        <p:tgtEl>
                                          <p:spTgt spid="1154085"/>
                                        </p:tgtEl>
                                      </p:cBhvr>
                                    </p:animEffect>
                                  </p:childTnLst>
                                </p:cTn>
                              </p:par>
                            </p:childTnLst>
                          </p:cTn>
                        </p:par>
                        <p:par>
                          <p:cTn id="38" fill="hold" nodeType="afterGroup">
                            <p:stCondLst>
                              <p:cond delay="20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1154084"/>
                                        </p:tgtEl>
                                        <p:attrNameLst>
                                          <p:attrName>style.visibility</p:attrName>
                                        </p:attrNameLst>
                                      </p:cBhvr>
                                      <p:to>
                                        <p:strVal val="visible"/>
                                      </p:to>
                                    </p:set>
                                    <p:anim calcmode="lin" valueType="num">
                                      <p:cBhvr>
                                        <p:cTn id="41" dur="1000" fill="hold"/>
                                        <p:tgtEl>
                                          <p:spTgt spid="1154084"/>
                                        </p:tgtEl>
                                        <p:attrNameLst>
                                          <p:attrName>ppt_w</p:attrName>
                                        </p:attrNameLst>
                                      </p:cBhvr>
                                      <p:tavLst>
                                        <p:tav tm="0">
                                          <p:val>
                                            <p:fltVal val="0"/>
                                          </p:val>
                                        </p:tav>
                                        <p:tav tm="100000">
                                          <p:val>
                                            <p:strVal val="#ppt_w"/>
                                          </p:val>
                                        </p:tav>
                                      </p:tavLst>
                                    </p:anim>
                                    <p:anim calcmode="lin" valueType="num">
                                      <p:cBhvr>
                                        <p:cTn id="42" dur="1000" fill="hold"/>
                                        <p:tgtEl>
                                          <p:spTgt spid="1154084"/>
                                        </p:tgtEl>
                                        <p:attrNameLst>
                                          <p:attrName>ppt_h</p:attrName>
                                        </p:attrNameLst>
                                      </p:cBhvr>
                                      <p:tavLst>
                                        <p:tav tm="0">
                                          <p:val>
                                            <p:fltVal val="0"/>
                                          </p:val>
                                        </p:tav>
                                        <p:tav tm="100000">
                                          <p:val>
                                            <p:strVal val="#ppt_h"/>
                                          </p:val>
                                        </p:tav>
                                      </p:tavLst>
                                    </p:anim>
                                    <p:anim calcmode="lin" valueType="num">
                                      <p:cBhvr>
                                        <p:cTn id="43" dur="1000" fill="hold"/>
                                        <p:tgtEl>
                                          <p:spTgt spid="1154084"/>
                                        </p:tgtEl>
                                        <p:attrNameLst>
                                          <p:attrName>style.rotation</p:attrName>
                                        </p:attrNameLst>
                                      </p:cBhvr>
                                      <p:tavLst>
                                        <p:tav tm="0">
                                          <p:val>
                                            <p:fltVal val="90"/>
                                          </p:val>
                                        </p:tav>
                                        <p:tav tm="100000">
                                          <p:val>
                                            <p:fltVal val="0"/>
                                          </p:val>
                                        </p:tav>
                                      </p:tavLst>
                                    </p:anim>
                                    <p:animEffect transition="in" filter="fade">
                                      <p:cBhvr>
                                        <p:cTn id="44" dur="1000"/>
                                        <p:tgtEl>
                                          <p:spTgt spid="115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51" grpId="0"/>
      <p:bldP spid="1154083" grpId="0" animBg="1"/>
      <p:bldP spid="1154084" grpId="0" animBg="1"/>
      <p:bldP spid="1154086" grpId="0" animBg="1"/>
      <p:bldP spid="1154087" grpId="0" animBg="1"/>
      <p:bldP spid="1154088" grpId="0" animBg="1"/>
      <p:bldP spid="115405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10663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026"/>
          <p:cNvSpPr>
            <a:spLocks noGrp="1" noChangeArrowheads="1"/>
          </p:cNvSpPr>
          <p:nvPr>
            <p:ph type="title"/>
          </p:nvPr>
        </p:nvSpPr>
        <p:spPr/>
        <p:txBody>
          <a:bodyPr/>
          <a:lstStyle/>
          <a:p>
            <a:pPr eaLnBrk="1" hangingPunct="1">
              <a:defRPr/>
            </a:pPr>
            <a:r>
              <a:rPr lang="en-US">
                <a:solidFill>
                  <a:schemeClr val="tx1"/>
                </a:solidFill>
                <a:latin typeface="Arial" charset="0"/>
                <a:ea typeface="ＭＳ Ｐゴシック" charset="0"/>
                <a:cs typeface="ＭＳ Ｐゴシック" charset="0"/>
              </a:rPr>
              <a:t>Black</a:t>
            </a:r>
            <a:endParaRPr lang="en-US">
              <a:latin typeface="Arial" charset="0"/>
              <a:ea typeface="ＭＳ Ｐゴシック" charset="0"/>
              <a:cs typeface="ＭＳ Ｐゴシック" charset="0"/>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62" name="Picture 5" descr="roman column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9600"/>
            <a:ext cx="3319463"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63" name="Rectangle 6"/>
          <p:cNvSpPr>
            <a:spLocks noGrp="1" noChangeArrowheads="1"/>
          </p:cNvSpPr>
          <p:nvPr>
            <p:ph type="title"/>
          </p:nvPr>
        </p:nvSpPr>
        <p:spPr>
          <a:xfrm>
            <a:off x="2743200" y="274638"/>
            <a:ext cx="6096000" cy="2773362"/>
          </a:xfrm>
        </p:spPr>
        <p:txBody>
          <a:bodyPr/>
          <a:lstStyle/>
          <a:p>
            <a:pPr eaLnBrk="1" hangingPunct="1"/>
            <a:r>
              <a:rPr lang="en-US" sz="8800" b="1">
                <a:latin typeface="Arial" charset="0"/>
                <a:ea typeface="ＭＳ Ｐゴシック" charset="0"/>
              </a:rPr>
              <a:t>Relational Pillars</a:t>
            </a:r>
            <a:endParaRPr lang="en-US" sz="5400" b="1">
              <a:latin typeface="Arial" charset="0"/>
              <a:ea typeface="ＭＳ Ｐゴシック" charset="0"/>
            </a:endParaRPr>
          </a:p>
        </p:txBody>
      </p:sp>
      <p:sp>
        <p:nvSpPr>
          <p:cNvPr id="245764" name="Rectangle 7"/>
          <p:cNvSpPr>
            <a:spLocks noChangeArrowheads="1"/>
          </p:cNvSpPr>
          <p:nvPr/>
        </p:nvSpPr>
        <p:spPr bwMode="auto">
          <a:xfrm>
            <a:off x="2667000" y="2667000"/>
            <a:ext cx="6096000" cy="231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Arial" charset="0"/>
                <a:ea typeface="ＭＳ Ｐゴシック" charset="0"/>
                <a:cs typeface="Arial" charset="0"/>
              </a:rPr>
              <a:t>for believers</a:t>
            </a:r>
          </a:p>
        </p:txBody>
      </p:sp>
      <p:sp>
        <p:nvSpPr>
          <p:cNvPr id="245765" name="Rectangle 8"/>
          <p:cNvSpPr>
            <a:spLocks noChangeArrowheads="1"/>
          </p:cNvSpPr>
          <p:nvPr/>
        </p:nvSpPr>
        <p:spPr bwMode="auto">
          <a:xfrm>
            <a:off x="2743200" y="457200"/>
            <a:ext cx="6096000" cy="277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a:ln>
                  <a:noFill/>
                </a:ln>
                <a:solidFill>
                  <a:srgbClr val="FFFFFF"/>
                </a:solidFill>
                <a:effectLst/>
                <a:uLnTx/>
                <a:uFillTx/>
                <a:latin typeface="Arial" charset="0"/>
                <a:ea typeface="ＭＳ Ｐゴシック" charset="0"/>
                <a:cs typeface="Arial" charset="0"/>
              </a:rPr>
              <a:t>Relational Pillars</a:t>
            </a:r>
            <a:endParaRPr kumimoji="0" lang="en-US" sz="5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856754998"/>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a:xfrm>
            <a:off x="5181600" y="76200"/>
            <a:ext cx="3962400" cy="865188"/>
          </a:xfrm>
        </p:spPr>
        <p:txBody>
          <a:bodyPr/>
          <a:lstStyle/>
          <a:p>
            <a:pPr eaLnBrk="1" hangingPunct="1">
              <a:defRPr/>
            </a:pPr>
            <a:r>
              <a:rPr lang="en-US" b="1" i="1">
                <a:latin typeface="Times New Roman" charset="0"/>
                <a:ea typeface="ＭＳ Ｐゴシック" charset="0"/>
              </a:rPr>
              <a:t>Romance, 1982</a:t>
            </a:r>
          </a:p>
        </p:txBody>
      </p:sp>
      <p:pic>
        <p:nvPicPr>
          <p:cNvPr id="247810" name="Picture 3" descr="Chin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990600"/>
            <a:ext cx="56388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7988" name="Picture 4" descr="Engagemen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6575"/>
            <a:ext cx="4343400" cy="6321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7989" name="Picture 5" descr="Engagemen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50441">
            <a:off x="4122738" y="3505200"/>
            <a:ext cx="2667000" cy="3124200"/>
          </a:xfrm>
          <a:prstGeom prst="rect">
            <a:avLst/>
          </a:prstGeom>
          <a:noFill/>
          <a:effectLst>
            <a:outerShdw blurRad="63500" dist="107763" dir="13500000" algn="ctr" rotWithShape="0">
              <a:schemeClr val="folHlink">
                <a:alpha val="50000"/>
              </a:schemeClr>
            </a:outerShdw>
          </a:effectLst>
        </p:spPr>
      </p:pic>
    </p:spTree>
    <p:extLst>
      <p:ext uri="{BB962C8B-B14F-4D97-AF65-F5344CB8AC3E}">
        <p14:creationId xmlns:p14="http://schemas.microsoft.com/office/powerpoint/2010/main" val="348778399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937989"/>
                                        </p:tgtEl>
                                        <p:attrNameLst>
                                          <p:attrName>style.visibility</p:attrName>
                                        </p:attrNameLst>
                                      </p:cBhvr>
                                      <p:to>
                                        <p:strVal val="visible"/>
                                      </p:to>
                                    </p:set>
                                    <p:animEffect transition="in" filter="blinds(horizontal)">
                                      <p:cBhvr>
                                        <p:cTn id="7" dur="2000"/>
                                        <p:tgtEl>
                                          <p:spTgt spid="937989"/>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937988"/>
                                        </p:tgtEl>
                                        <p:attrNameLst>
                                          <p:attrName>style.visibility</p:attrName>
                                        </p:attrNameLst>
                                      </p:cBhvr>
                                      <p:to>
                                        <p:strVal val="visible"/>
                                      </p:to>
                                    </p:set>
                                    <p:animEffect transition="in" filter="blinds(horizontal)">
                                      <p:cBhvr>
                                        <p:cTn id="11" dur="2000"/>
                                        <p:tgtEl>
                                          <p:spTgt spid="937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249858" name="Picture 4" descr="Susan300dpiOct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0"/>
            <a:ext cx="72231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5699" name="Rectangle 3"/>
          <p:cNvSpPr>
            <a:spLocks noGrp="1" noChangeArrowheads="1"/>
          </p:cNvSpPr>
          <p:nvPr>
            <p:ph type="title" idx="4294967295"/>
          </p:nvPr>
        </p:nvSpPr>
        <p:spPr>
          <a:xfrm>
            <a:off x="0" y="5949280"/>
            <a:ext cx="9144000" cy="908720"/>
          </a:xfrm>
          <a:solidFill>
            <a:srgbClr val="000000"/>
          </a:solidFill>
        </p:spPr>
        <p:txBody>
          <a:bodyPr/>
          <a:lstStyle/>
          <a:p>
            <a:pPr>
              <a:defRPr/>
            </a:pPr>
            <a:r>
              <a:rPr lang="en-US" sz="5400" b="1" dirty="0">
                <a:solidFill>
                  <a:schemeClr val="tx1"/>
                </a:solidFill>
                <a:latin typeface="Arial" charset="0"/>
                <a:cs typeface="+mj-cs"/>
              </a:rPr>
              <a:t>Susan Kay Griffith</a:t>
            </a:r>
          </a:p>
        </p:txBody>
      </p:sp>
    </p:spTree>
    <p:extLst>
      <p:ext uri="{BB962C8B-B14F-4D97-AF65-F5344CB8AC3E}">
        <p14:creationId xmlns:p14="http://schemas.microsoft.com/office/powerpoint/2010/main" val="1907607986"/>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1906"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1907"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6182" name="Rectangle 6"/>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mr-IN"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946183" name="Rectangle 7"/>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5:23-24</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6184" name="Rectangle 8"/>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a:ln>
                  <a:noFill/>
                </a:ln>
                <a:solidFill>
                  <a:srgbClr val="FFFFFF"/>
                </a:solidFill>
                <a:effectLst/>
                <a:uLnTx/>
                <a:uFillTx/>
                <a:latin typeface="Arial" charset="0"/>
                <a:ea typeface="ＭＳ Ｐゴシック" charset="0"/>
                <a:cs typeface="Arial" charset="0"/>
              </a:rPr>
              <a:t>You are:</a:t>
            </a:r>
            <a:endParaRPr kumimoji="0" lang="en-US" sz="4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6185" name="Rectangle 9"/>
          <p:cNvSpPr>
            <a:spLocks noChangeArrowheads="1"/>
          </p:cNvSpPr>
          <p:nvPr/>
        </p:nvSpPr>
        <p:spPr bwMode="auto">
          <a:xfrm>
            <a:off x="0" y="41148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a:ln>
                  <a:noFill/>
                </a:ln>
                <a:solidFill>
                  <a:srgbClr val="FFFFFF"/>
                </a:solidFill>
                <a:effectLst/>
                <a:uLnTx/>
                <a:uFillTx/>
                <a:latin typeface="Arial" charset="0"/>
                <a:ea typeface="ＭＳ Ｐゴシック" charset="0"/>
                <a:cs typeface="Arial" charset="0"/>
              </a:rPr>
              <a:t>Issue:</a:t>
            </a:r>
            <a:endParaRPr kumimoji="0" lang="en-US" sz="4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6186" name="Rectangle 10"/>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Offender</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6188" name="Rectangle 12"/>
          <p:cNvSpPr>
            <a:spLocks noChangeArrowheads="1"/>
          </p:cNvSpPr>
          <p:nvPr/>
        </p:nvSpPr>
        <p:spPr bwMode="auto">
          <a:xfrm>
            <a:off x="2895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General</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6192" name="Rectangle 16"/>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Matthew</a:t>
            </a:r>
            <a:r>
              <a:rPr kumimoji="0" lang="mr-IN" altLang="ja-JP"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4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Relational Pillars</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pic>
        <p:nvPicPr>
          <p:cNvPr id="251915" name="Picture 15"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61989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6183">
                                            <p:txEl>
                                              <p:pRg st="0" end="0"/>
                                            </p:txEl>
                                          </p:spTgt>
                                        </p:tgtEl>
                                        <p:attrNameLst>
                                          <p:attrName>style.visibility</p:attrName>
                                        </p:attrNameLst>
                                      </p:cBhvr>
                                      <p:to>
                                        <p:strVal val="visible"/>
                                      </p:to>
                                    </p:set>
                                    <p:animEffect transition="in" filter="fade">
                                      <p:cBhvr>
                                        <p:cTn id="7" dur="500"/>
                                        <p:tgtEl>
                                          <p:spTgt spid="946183">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46184">
                                            <p:txEl>
                                              <p:pRg st="0" end="0"/>
                                            </p:txEl>
                                          </p:spTgt>
                                        </p:tgtEl>
                                        <p:attrNameLst>
                                          <p:attrName>style.visibility</p:attrName>
                                        </p:attrNameLst>
                                      </p:cBhvr>
                                      <p:to>
                                        <p:strVal val="visible"/>
                                      </p:to>
                                    </p:set>
                                    <p:animEffect transition="in" filter="fade">
                                      <p:cBhvr>
                                        <p:cTn id="11" dur="500"/>
                                        <p:tgtEl>
                                          <p:spTgt spid="946184">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46186">
                                            <p:txEl>
                                              <p:pRg st="0" end="0"/>
                                            </p:txEl>
                                          </p:spTgt>
                                        </p:tgtEl>
                                        <p:attrNameLst>
                                          <p:attrName>style.visibility</p:attrName>
                                        </p:attrNameLst>
                                      </p:cBhvr>
                                      <p:to>
                                        <p:strVal val="visible"/>
                                      </p:to>
                                    </p:set>
                                    <p:animEffect transition="in" filter="fade">
                                      <p:cBhvr>
                                        <p:cTn id="15" dur="500"/>
                                        <p:tgtEl>
                                          <p:spTgt spid="946186">
                                            <p:txEl>
                                              <p:pRg st="0" end="0"/>
                                            </p:txEl>
                                          </p:spTgt>
                                        </p:tgtEl>
                                      </p:cBhvr>
                                    </p:animEffect>
                                  </p:childTnLst>
                                </p:cTn>
                              </p:par>
                            </p:childTnLst>
                          </p:cTn>
                        </p:par>
                        <p:par>
                          <p:cTn id="16" fill="hold" nodeType="with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46185">
                                            <p:txEl>
                                              <p:pRg st="0" end="0"/>
                                            </p:txEl>
                                          </p:spTgt>
                                        </p:tgtEl>
                                        <p:attrNameLst>
                                          <p:attrName>style.visibility</p:attrName>
                                        </p:attrNameLst>
                                      </p:cBhvr>
                                      <p:to>
                                        <p:strVal val="visible"/>
                                      </p:to>
                                    </p:set>
                                    <p:animEffect transition="in" filter="fade">
                                      <p:cBhvr>
                                        <p:cTn id="19" dur="500"/>
                                        <p:tgtEl>
                                          <p:spTgt spid="946185">
                                            <p:txEl>
                                              <p:pRg st="0" end="0"/>
                                            </p:txEl>
                                          </p:spTgt>
                                        </p:tgtEl>
                                      </p:cBhvr>
                                    </p:animEffect>
                                  </p:childTnLst>
                                </p:cTn>
                              </p:par>
                            </p:childTnLst>
                          </p:cTn>
                        </p:par>
                        <p:par>
                          <p:cTn id="20" fill="hold" nodeType="with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46188">
                                            <p:txEl>
                                              <p:pRg st="0" end="0"/>
                                            </p:txEl>
                                          </p:spTgt>
                                        </p:tgtEl>
                                        <p:attrNameLst>
                                          <p:attrName>style.visibility</p:attrName>
                                        </p:attrNameLst>
                                      </p:cBhvr>
                                      <p:to>
                                        <p:strVal val="visible"/>
                                      </p:to>
                                    </p:set>
                                    <p:animEffect transition="in" filter="fade">
                                      <p:cBhvr>
                                        <p:cTn id="23" dur="500"/>
                                        <p:tgtEl>
                                          <p:spTgt spid="9461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3" grpId="0" build="p" autoUpdateAnimBg="0"/>
      <p:bldP spid="946184" grpId="0" build="p" autoUpdateAnimBg="0"/>
      <p:bldP spid="946185" grpId="0" build="p" autoUpdateAnimBg="0"/>
      <p:bldP spid="946186" grpId="0" build="p" autoUpdateAnimBg="0"/>
      <p:bldP spid="946188" grpId="0" build="p"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Justice">
  <a:themeElements>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fontScheme name="Justice">
      <a:majorFont>
        <a:latin typeface="Copperplate Gothic Light"/>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Justice 1">
        <a:dk1>
          <a:srgbClr val="000000"/>
        </a:dk1>
        <a:lt1>
          <a:srgbClr val="959380"/>
        </a:lt1>
        <a:dk2>
          <a:srgbClr val="000000"/>
        </a:dk2>
        <a:lt2>
          <a:srgbClr val="808080"/>
        </a:lt2>
        <a:accent1>
          <a:srgbClr val="BBE0E3"/>
        </a:accent1>
        <a:accent2>
          <a:srgbClr val="333399"/>
        </a:accent2>
        <a:accent3>
          <a:srgbClr val="C8C8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ustice 2">
        <a:dk1>
          <a:srgbClr val="000000"/>
        </a:dk1>
        <a:lt1>
          <a:srgbClr val="959380"/>
        </a:lt1>
        <a:dk2>
          <a:srgbClr val="000000"/>
        </a:dk2>
        <a:lt2>
          <a:srgbClr val="969696"/>
        </a:lt2>
        <a:accent1>
          <a:srgbClr val="FBDF53"/>
        </a:accent1>
        <a:accent2>
          <a:srgbClr val="FF9966"/>
        </a:accent2>
        <a:accent3>
          <a:srgbClr val="C8C8C0"/>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ustice 4">
        <a:dk1>
          <a:srgbClr val="000000"/>
        </a:dk1>
        <a:lt1>
          <a:srgbClr val="959380"/>
        </a:lt1>
        <a:dk2>
          <a:srgbClr val="000000"/>
        </a:dk2>
        <a:lt2>
          <a:srgbClr val="333333"/>
        </a:lt2>
        <a:accent1>
          <a:srgbClr val="8C7B70"/>
        </a:accent1>
        <a:accent2>
          <a:srgbClr val="8F5F2F"/>
        </a:accent2>
        <a:accent3>
          <a:srgbClr val="C8C8C0"/>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kyline">
  <a:themeElements>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fontScheme name="Skylin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kyline 1">
        <a:dk1>
          <a:srgbClr val="000000"/>
        </a:dk1>
        <a:lt1>
          <a:srgbClr val="2A3377"/>
        </a:lt1>
        <a:dk2>
          <a:srgbClr val="000000"/>
        </a:dk2>
        <a:lt2>
          <a:srgbClr val="808080"/>
        </a:lt2>
        <a:accent1>
          <a:srgbClr val="BBE0E3"/>
        </a:accent1>
        <a:accent2>
          <a:srgbClr val="333399"/>
        </a:accent2>
        <a:accent3>
          <a:srgbClr val="ACAD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yline 3">
        <a:dk1>
          <a:srgbClr val="000000"/>
        </a:dk1>
        <a:lt1>
          <a:srgbClr val="2A3377"/>
        </a:lt1>
        <a:dk2>
          <a:srgbClr val="000000"/>
        </a:dk2>
        <a:lt2>
          <a:srgbClr val="969696"/>
        </a:lt2>
        <a:accent1>
          <a:srgbClr val="FFFFFF"/>
        </a:accent1>
        <a:accent2>
          <a:srgbClr val="8DC6FF"/>
        </a:accent2>
        <a:accent3>
          <a:srgbClr val="ACADBD"/>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2004:Templates:Presentations:Designs:Blank Presentation</Template>
  <TotalTime>11574</TotalTime>
  <Words>4201</Words>
  <Application>Microsoft Macintosh PowerPoint</Application>
  <PresentationFormat>On-screen Show (4:3)</PresentationFormat>
  <Paragraphs>560</Paragraphs>
  <Slides>57</Slides>
  <Notes>57</Notes>
  <HiddenSlides>10</HiddenSlides>
  <MMClips>0</MMClips>
  <ScaleCrop>false</ScaleCrop>
  <HeadingPairs>
    <vt:vector size="6" baseType="variant">
      <vt:variant>
        <vt:lpstr>Fonts Used</vt:lpstr>
      </vt:variant>
      <vt:variant>
        <vt:i4>11</vt:i4>
      </vt:variant>
      <vt:variant>
        <vt:lpstr>Theme</vt:lpstr>
      </vt:variant>
      <vt:variant>
        <vt:i4>20</vt:i4>
      </vt:variant>
      <vt:variant>
        <vt:lpstr>Slide Titles</vt:lpstr>
      </vt:variant>
      <vt:variant>
        <vt:i4>57</vt:i4>
      </vt:variant>
    </vt:vector>
  </HeadingPairs>
  <TitlesOfParts>
    <vt:vector size="88" baseType="lpstr">
      <vt:lpstr>ＭＳ Ｐゴシック</vt:lpstr>
      <vt:lpstr>Arial</vt:lpstr>
      <vt:lpstr>Arial Black</vt:lpstr>
      <vt:lpstr>Copperplate Gothic Light</vt:lpstr>
      <vt:lpstr>Helvetica</vt:lpstr>
      <vt:lpstr>Impact</vt:lpstr>
      <vt:lpstr>Monotype Sorts</vt:lpstr>
      <vt:lpstr>Times New Roman</vt:lpstr>
      <vt:lpstr>Trebuchet MS</vt:lpstr>
      <vt:lpstr>Verdana</vt:lpstr>
      <vt:lpstr>Wingdings</vt:lpstr>
      <vt:lpstr>Blank Presentation</vt:lpstr>
      <vt:lpstr>1_Default Design</vt:lpstr>
      <vt:lpstr>1_Blends</vt:lpstr>
      <vt:lpstr>1_Orbit</vt:lpstr>
      <vt:lpstr>5_Orbit</vt:lpstr>
      <vt:lpstr>1_Beam</vt:lpstr>
      <vt:lpstr>4_Pulse</vt:lpstr>
      <vt:lpstr>11_Default Design</vt:lpstr>
      <vt:lpstr>1_Skyline</vt:lpstr>
      <vt:lpstr>1_Kimono</vt:lpstr>
      <vt:lpstr>5_Pulse</vt:lpstr>
      <vt:lpstr>3_Schmooze</vt:lpstr>
      <vt:lpstr>2_Expedition</vt:lpstr>
      <vt:lpstr>1_Alchemy</vt:lpstr>
      <vt:lpstr>2_Blends</vt:lpstr>
      <vt:lpstr>2_Schmooze</vt:lpstr>
      <vt:lpstr>10_Blank Presentation</vt:lpstr>
      <vt:lpstr>4_Schmooze</vt:lpstr>
      <vt:lpstr>1_Justice</vt:lpstr>
      <vt:lpstr>1_Network</vt:lpstr>
      <vt:lpstr>How to Restore Relationships</vt:lpstr>
      <vt:lpstr>The Crossroads (1981-83)</vt:lpstr>
      <vt:lpstr>China, 1981</vt:lpstr>
      <vt:lpstr>Crossroads Ministry</vt:lpstr>
      <vt:lpstr>This is war.</vt:lpstr>
      <vt:lpstr>Relational Pillars</vt:lpstr>
      <vt:lpstr>Romance, 1982</vt:lpstr>
      <vt:lpstr>Susan Kay Griffith</vt:lpstr>
      <vt:lpstr>Matthew's Relational Pillars</vt:lpstr>
      <vt:lpstr>Matthew 5:23-24</vt:lpstr>
      <vt:lpstr>Matthew 5:23-24</vt:lpstr>
      <vt:lpstr>The Lord's Supper</vt:lpstr>
      <vt:lpstr>Matthew's Relational Pillars</vt:lpstr>
      <vt:lpstr>How do we restore sinning Christians properly?</vt:lpstr>
      <vt:lpstr>Other Relationships</vt:lpstr>
      <vt:lpstr>Black</vt:lpstr>
      <vt:lpstr>Matthew 18</vt:lpstr>
      <vt:lpstr>Matthew 18:15-20 (NIV 1984 ed.)</vt:lpstr>
      <vt:lpstr>The Point of Verses 15-17</vt:lpstr>
      <vt:lpstr>Our Goal:</vt:lpstr>
      <vt:lpstr>Restore People in Sin</vt:lpstr>
      <vt:lpstr>God's 4-step restoring process…</vt:lpstr>
      <vt:lpstr>Step 1 to Restoration  Talk to the person by yourself</vt:lpstr>
      <vt:lpstr>Matthew's Relational Pillars</vt:lpstr>
      <vt:lpstr>Matthew's Relational Pillars</vt:lpstr>
      <vt:lpstr>Go in Person</vt:lpstr>
      <vt:lpstr>1996</vt:lpstr>
      <vt:lpstr>Brothers…</vt:lpstr>
      <vt:lpstr>Why don't we confront others?</vt:lpstr>
      <vt:lpstr>Step 1 to Restoration  Talk to the person by yourself</vt:lpstr>
      <vt:lpstr>Step 2 to Restoration   Take 1-2 others along</vt:lpstr>
      <vt:lpstr>Questions on Step 2</vt:lpstr>
      <vt:lpstr>Deut. 19:15</vt:lpstr>
      <vt:lpstr>Step 3 to Restoration   Expose the sin to the entire church</vt:lpstr>
      <vt:lpstr>Why tell the whole church?</vt:lpstr>
      <vt:lpstr>Step 4 to Restoration  Treat the person as an unbeliever</vt:lpstr>
      <vt:lpstr>Sins Worthy of Discipline</vt:lpstr>
      <vt:lpstr>Sins Worthy of Discipline</vt:lpstr>
      <vt:lpstr>The Point of Verses 15-17</vt:lpstr>
      <vt:lpstr>God's 4-step restoring process…</vt:lpstr>
      <vt:lpstr>Our 2nd question is answered in verses 18-20: Why do we restore sinning Christians properly?</vt:lpstr>
      <vt:lpstr>The Point of Verses 18-20</vt:lpstr>
      <vt:lpstr>Why discipline?   When we seek to restore someone…</vt:lpstr>
      <vt:lpstr>A Better Translation…</vt:lpstr>
      <vt:lpstr>Matthew 18:19</vt:lpstr>
      <vt:lpstr>Psalm 82:1, 6  (to Israel's rulers/gods) </vt:lpstr>
      <vt:lpstr>Why discipline?   When we seek to restore someone…</vt:lpstr>
      <vt:lpstr>Matthew 18:20</vt:lpstr>
      <vt:lpstr>Why do we restore sinning Christians properly?</vt:lpstr>
      <vt:lpstr>Main Idea:</vt:lpstr>
      <vt:lpstr>Matthew's Relational Pillars</vt:lpstr>
      <vt:lpstr>The Overall Principle</vt:lpstr>
      <vt:lpstr>Matthew's Relational Pillars</vt:lpstr>
      <vt:lpstr>Make us one 3/3</vt:lpstr>
      <vt:lpstr>What's God Saying to You?</vt:lpstr>
      <vt:lpstr>NT Preaching link at BibleStudyDownloads.org</vt:lpstr>
      <vt:lpstr>Black</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Rick Griffith</dc:creator>
  <cp:lastModifiedBy>Rick Griffith</cp:lastModifiedBy>
  <cp:revision>493</cp:revision>
  <dcterms:created xsi:type="dcterms:W3CDTF">2006-11-14T08:25:02Z</dcterms:created>
  <dcterms:modified xsi:type="dcterms:W3CDTF">2025-03-05T05:34:00Z</dcterms:modified>
</cp:coreProperties>
</file>