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50" r:id="rId2"/>
  </p:sldMasterIdLst>
  <p:notesMasterIdLst>
    <p:notesMasterId r:id="rId57"/>
  </p:notesMasterIdLst>
  <p:sldIdLst>
    <p:sldId id="4520" r:id="rId3"/>
    <p:sldId id="6534" r:id="rId4"/>
    <p:sldId id="6619" r:id="rId5"/>
    <p:sldId id="6578" r:id="rId6"/>
    <p:sldId id="6579" r:id="rId7"/>
    <p:sldId id="6609" r:id="rId8"/>
    <p:sldId id="6580" r:id="rId9"/>
    <p:sldId id="6309" r:id="rId10"/>
    <p:sldId id="6577" r:id="rId11"/>
    <p:sldId id="6575" r:id="rId12"/>
    <p:sldId id="6576" r:id="rId13"/>
    <p:sldId id="6581" r:id="rId14"/>
    <p:sldId id="6582" r:id="rId15"/>
    <p:sldId id="6583" r:id="rId16"/>
    <p:sldId id="6584" r:id="rId17"/>
    <p:sldId id="6585" r:id="rId18"/>
    <p:sldId id="6586" r:id="rId19"/>
    <p:sldId id="6587" r:id="rId20"/>
    <p:sldId id="6588" r:id="rId21"/>
    <p:sldId id="6589" r:id="rId22"/>
    <p:sldId id="6590" r:id="rId23"/>
    <p:sldId id="6591" r:id="rId24"/>
    <p:sldId id="6592" r:id="rId25"/>
    <p:sldId id="6593" r:id="rId26"/>
    <p:sldId id="6597" r:id="rId27"/>
    <p:sldId id="6598" r:id="rId28"/>
    <p:sldId id="6599" r:id="rId29"/>
    <p:sldId id="6594" r:id="rId30"/>
    <p:sldId id="6600" r:id="rId31"/>
    <p:sldId id="6602" r:id="rId32"/>
    <p:sldId id="6603" r:id="rId33"/>
    <p:sldId id="6604" r:id="rId34"/>
    <p:sldId id="6610" r:id="rId35"/>
    <p:sldId id="6611" r:id="rId36"/>
    <p:sldId id="6595" r:id="rId37"/>
    <p:sldId id="6605" r:id="rId38"/>
    <p:sldId id="6607" r:id="rId39"/>
    <p:sldId id="6606" r:id="rId40"/>
    <p:sldId id="6608" r:id="rId41"/>
    <p:sldId id="6612" r:id="rId42"/>
    <p:sldId id="6613" r:id="rId43"/>
    <p:sldId id="6614" r:id="rId44"/>
    <p:sldId id="6615" r:id="rId45"/>
    <p:sldId id="6616" r:id="rId46"/>
    <p:sldId id="6617" r:id="rId47"/>
    <p:sldId id="6618" r:id="rId48"/>
    <p:sldId id="6623" r:id="rId49"/>
    <p:sldId id="6596" r:id="rId50"/>
    <p:sldId id="6620" r:id="rId51"/>
    <p:sldId id="6622" r:id="rId52"/>
    <p:sldId id="6621" r:id="rId53"/>
    <p:sldId id="6279" r:id="rId54"/>
    <p:sldId id="267" r:id="rId55"/>
    <p:sldId id="288" r:id="rId56"/>
  </p:sldIdLst>
  <p:sldSz cx="12192000" cy="6858000"/>
  <p:notesSz cx="6858000" cy="9144000"/>
  <p:custDataLst>
    <p:tags r:id="rId5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1F14"/>
    <a:srgbClr val="002060"/>
    <a:srgbClr val="30390C"/>
    <a:srgbClr val="27301D"/>
    <a:srgbClr val="F9ECDB"/>
    <a:srgbClr val="FAE7CF"/>
    <a:srgbClr val="E0D882"/>
    <a:srgbClr val="CDC6B4"/>
    <a:srgbClr val="D4CDBB"/>
    <a:srgbClr val="4348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A923A2-A444-4DB2-96AA-96C8ECB1A242}" v="2126" dt="2026-03-09T13:04:48.9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953"/>
    <p:restoredTop sz="93961" autoAdjust="0"/>
  </p:normalViewPr>
  <p:slideViewPr>
    <p:cSldViewPr snapToGrid="0">
      <p:cViewPr varScale="1">
        <p:scale>
          <a:sx n="59" d="100"/>
          <a:sy n="59" d="100"/>
        </p:scale>
        <p:origin x="200" y="20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gs" Target="tags/tag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C9200C-7631-4FE6-A00A-04BA47EBE37E}" type="datetimeFigureOut">
              <a:rPr lang="en-US" smtClean="0"/>
              <a:t>3/10/26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7F0EDD-2A63-4035-A82B-6D53DBFCCD7F}" type="slidenum">
              <a:rPr lang="en-US" smtClean="0"/>
              <a:t>‹#›</a:t>
            </a:fld>
            <a:endParaRPr lang="en-US"/>
          </a:p>
        </p:txBody>
      </p:sp>
    </p:spTree>
    <p:extLst>
      <p:ext uri="{BB962C8B-B14F-4D97-AF65-F5344CB8AC3E}">
        <p14:creationId xmlns:p14="http://schemas.microsoft.com/office/powerpoint/2010/main" val="3556708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7F0EDD-2A63-4035-A82B-6D53DBFCCD7F}" type="slidenum">
              <a:rPr lang="en-US" smtClean="0"/>
              <a:t>1</a:t>
            </a:fld>
            <a:endParaRPr lang="en-US"/>
          </a:p>
        </p:txBody>
      </p:sp>
    </p:spTree>
    <p:extLst>
      <p:ext uri="{BB962C8B-B14F-4D97-AF65-F5344CB8AC3E}">
        <p14:creationId xmlns:p14="http://schemas.microsoft.com/office/powerpoint/2010/main" val="524060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BFB26-1028-4B53-6FEC-B3141C2B60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24492D-96ED-6EFB-43AC-49DB336339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A2E02E-1AF0-7B13-0234-97CEDAE1D63D}"/>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C3321EFF-2C2A-6C13-C31D-F38365E14ED1}"/>
              </a:ext>
            </a:extLst>
          </p:cNvPr>
          <p:cNvSpPr>
            <a:spLocks noGrp="1"/>
          </p:cNvSpPr>
          <p:nvPr>
            <p:ph type="sldNum" sz="quarter" idx="5"/>
          </p:nvPr>
        </p:nvSpPr>
        <p:spPr/>
        <p:txBody>
          <a:bodyPr/>
          <a:lstStyle/>
          <a:p>
            <a:fld id="{047F0EDD-2A63-4035-A82B-6D53DBFCCD7F}" type="slidenum">
              <a:rPr lang="en-US" smtClean="0"/>
              <a:t>10</a:t>
            </a:fld>
            <a:endParaRPr lang="en-US"/>
          </a:p>
        </p:txBody>
      </p:sp>
    </p:spTree>
    <p:extLst>
      <p:ext uri="{BB962C8B-B14F-4D97-AF65-F5344CB8AC3E}">
        <p14:creationId xmlns:p14="http://schemas.microsoft.com/office/powerpoint/2010/main" val="1084632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5831B-0B53-4DEF-3E27-8A3453358D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A847EE-AB31-B0D6-9A98-993F2A020A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53B9F0-A220-D73E-C9B9-BEFE1C863560}"/>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933E17D7-F6DF-D38C-1803-C56E34938801}"/>
              </a:ext>
            </a:extLst>
          </p:cNvPr>
          <p:cNvSpPr>
            <a:spLocks noGrp="1"/>
          </p:cNvSpPr>
          <p:nvPr>
            <p:ph type="sldNum" sz="quarter" idx="5"/>
          </p:nvPr>
        </p:nvSpPr>
        <p:spPr/>
        <p:txBody>
          <a:bodyPr/>
          <a:lstStyle/>
          <a:p>
            <a:fld id="{047F0EDD-2A63-4035-A82B-6D53DBFCCD7F}" type="slidenum">
              <a:rPr lang="en-US" smtClean="0"/>
              <a:t>11</a:t>
            </a:fld>
            <a:endParaRPr lang="en-US"/>
          </a:p>
        </p:txBody>
      </p:sp>
    </p:spTree>
    <p:extLst>
      <p:ext uri="{BB962C8B-B14F-4D97-AF65-F5344CB8AC3E}">
        <p14:creationId xmlns:p14="http://schemas.microsoft.com/office/powerpoint/2010/main" val="860534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79748-3B31-82DB-B2C3-4B0DE3BB18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DC1B58-CED9-E993-436F-0D2A1EDF01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B62F7F-F894-9681-1B56-5A0495B619CF}"/>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F3A0F033-5B2F-32CF-2D7C-91F0131331CD}"/>
              </a:ext>
            </a:extLst>
          </p:cNvPr>
          <p:cNvSpPr>
            <a:spLocks noGrp="1"/>
          </p:cNvSpPr>
          <p:nvPr>
            <p:ph type="sldNum" sz="quarter" idx="5"/>
          </p:nvPr>
        </p:nvSpPr>
        <p:spPr/>
        <p:txBody>
          <a:bodyPr/>
          <a:lstStyle/>
          <a:p>
            <a:fld id="{047F0EDD-2A63-4035-A82B-6D53DBFCCD7F}" type="slidenum">
              <a:rPr lang="en-US" smtClean="0"/>
              <a:t>12</a:t>
            </a:fld>
            <a:endParaRPr lang="en-US"/>
          </a:p>
        </p:txBody>
      </p:sp>
    </p:spTree>
    <p:extLst>
      <p:ext uri="{BB962C8B-B14F-4D97-AF65-F5344CB8AC3E}">
        <p14:creationId xmlns:p14="http://schemas.microsoft.com/office/powerpoint/2010/main" val="1248250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6DA81-9093-6201-1EDC-EA89E73EBB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5CDCA2-FE58-DEA6-1514-E2EF80668E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4381F6-9EB9-5FB0-D9F4-883EB97B1A26}"/>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994B2034-AF3C-4C69-C080-681951352C4B}"/>
              </a:ext>
            </a:extLst>
          </p:cNvPr>
          <p:cNvSpPr>
            <a:spLocks noGrp="1"/>
          </p:cNvSpPr>
          <p:nvPr>
            <p:ph type="sldNum" sz="quarter" idx="5"/>
          </p:nvPr>
        </p:nvSpPr>
        <p:spPr/>
        <p:txBody>
          <a:bodyPr/>
          <a:lstStyle/>
          <a:p>
            <a:fld id="{047F0EDD-2A63-4035-A82B-6D53DBFCCD7F}" type="slidenum">
              <a:rPr lang="en-US" smtClean="0"/>
              <a:t>13</a:t>
            </a:fld>
            <a:endParaRPr lang="en-US"/>
          </a:p>
        </p:txBody>
      </p:sp>
    </p:spTree>
    <p:extLst>
      <p:ext uri="{BB962C8B-B14F-4D97-AF65-F5344CB8AC3E}">
        <p14:creationId xmlns:p14="http://schemas.microsoft.com/office/powerpoint/2010/main" val="2433549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AEF26-9A3A-3E8E-907D-5227C689FF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B0DD54-BBF8-DEBF-528E-710BF67F7B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51847A-5B9A-3254-62CD-A4F8D3408582}"/>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5F72B0CE-9318-BFDB-8E0B-73DDFB4079FD}"/>
              </a:ext>
            </a:extLst>
          </p:cNvPr>
          <p:cNvSpPr>
            <a:spLocks noGrp="1"/>
          </p:cNvSpPr>
          <p:nvPr>
            <p:ph type="sldNum" sz="quarter" idx="5"/>
          </p:nvPr>
        </p:nvSpPr>
        <p:spPr/>
        <p:txBody>
          <a:bodyPr/>
          <a:lstStyle/>
          <a:p>
            <a:fld id="{047F0EDD-2A63-4035-A82B-6D53DBFCCD7F}" type="slidenum">
              <a:rPr lang="en-US" smtClean="0"/>
              <a:t>14</a:t>
            </a:fld>
            <a:endParaRPr lang="en-US"/>
          </a:p>
        </p:txBody>
      </p:sp>
    </p:spTree>
    <p:extLst>
      <p:ext uri="{BB962C8B-B14F-4D97-AF65-F5344CB8AC3E}">
        <p14:creationId xmlns:p14="http://schemas.microsoft.com/office/powerpoint/2010/main" val="349502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7FCF3-E21D-A6E3-E2BA-A524A137A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972CDD-BB62-6E63-603D-190BD73190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F9B82F-BBD0-EE4B-BC10-7C8FB0D45E11}"/>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5D0F4848-C374-AA62-765F-62FEFB548F9D}"/>
              </a:ext>
            </a:extLst>
          </p:cNvPr>
          <p:cNvSpPr>
            <a:spLocks noGrp="1"/>
          </p:cNvSpPr>
          <p:nvPr>
            <p:ph type="sldNum" sz="quarter" idx="5"/>
          </p:nvPr>
        </p:nvSpPr>
        <p:spPr/>
        <p:txBody>
          <a:bodyPr/>
          <a:lstStyle/>
          <a:p>
            <a:fld id="{047F0EDD-2A63-4035-A82B-6D53DBFCCD7F}" type="slidenum">
              <a:rPr lang="en-US" smtClean="0"/>
              <a:t>15</a:t>
            </a:fld>
            <a:endParaRPr lang="en-US"/>
          </a:p>
        </p:txBody>
      </p:sp>
    </p:spTree>
    <p:extLst>
      <p:ext uri="{BB962C8B-B14F-4D97-AF65-F5344CB8AC3E}">
        <p14:creationId xmlns:p14="http://schemas.microsoft.com/office/powerpoint/2010/main" val="3050850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B85AD-30CD-9566-7D57-C72332EEC4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042F80-A847-1148-58D3-CF243D3B64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450A1A-CC77-A81E-01EF-45BC7B9A28AC}"/>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27E0ECD3-2446-09E1-8A76-EE581375C342}"/>
              </a:ext>
            </a:extLst>
          </p:cNvPr>
          <p:cNvSpPr>
            <a:spLocks noGrp="1"/>
          </p:cNvSpPr>
          <p:nvPr>
            <p:ph type="sldNum" sz="quarter" idx="5"/>
          </p:nvPr>
        </p:nvSpPr>
        <p:spPr/>
        <p:txBody>
          <a:bodyPr/>
          <a:lstStyle/>
          <a:p>
            <a:fld id="{047F0EDD-2A63-4035-A82B-6D53DBFCCD7F}" type="slidenum">
              <a:rPr lang="en-US" smtClean="0"/>
              <a:t>16</a:t>
            </a:fld>
            <a:endParaRPr lang="en-US"/>
          </a:p>
        </p:txBody>
      </p:sp>
    </p:spTree>
    <p:extLst>
      <p:ext uri="{BB962C8B-B14F-4D97-AF65-F5344CB8AC3E}">
        <p14:creationId xmlns:p14="http://schemas.microsoft.com/office/powerpoint/2010/main" val="2837066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8B8A8-23FB-0EAB-555A-A51625DF11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670795-4224-16F9-3E39-25E2B984CF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39E560-AE6D-FCB6-B56B-0E4E7BF5FF2D}"/>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87965092-5BBA-D7F5-E55A-8BEF38D6F1A5}"/>
              </a:ext>
            </a:extLst>
          </p:cNvPr>
          <p:cNvSpPr>
            <a:spLocks noGrp="1"/>
          </p:cNvSpPr>
          <p:nvPr>
            <p:ph type="sldNum" sz="quarter" idx="5"/>
          </p:nvPr>
        </p:nvSpPr>
        <p:spPr/>
        <p:txBody>
          <a:bodyPr/>
          <a:lstStyle/>
          <a:p>
            <a:fld id="{047F0EDD-2A63-4035-A82B-6D53DBFCCD7F}" type="slidenum">
              <a:rPr lang="en-US" smtClean="0"/>
              <a:t>17</a:t>
            </a:fld>
            <a:endParaRPr lang="en-US"/>
          </a:p>
        </p:txBody>
      </p:sp>
    </p:spTree>
    <p:extLst>
      <p:ext uri="{BB962C8B-B14F-4D97-AF65-F5344CB8AC3E}">
        <p14:creationId xmlns:p14="http://schemas.microsoft.com/office/powerpoint/2010/main" val="3398684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A1640-A162-5D56-9384-DDE69D1D0A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E67467-76A4-5C7E-4DAE-C80AAF1B16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D53912-3CDF-A50B-39C0-F71A04B7201C}"/>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F199CEF8-81FD-ECB9-8E7C-122CBAF19A91}"/>
              </a:ext>
            </a:extLst>
          </p:cNvPr>
          <p:cNvSpPr>
            <a:spLocks noGrp="1"/>
          </p:cNvSpPr>
          <p:nvPr>
            <p:ph type="sldNum" sz="quarter" idx="5"/>
          </p:nvPr>
        </p:nvSpPr>
        <p:spPr/>
        <p:txBody>
          <a:bodyPr/>
          <a:lstStyle/>
          <a:p>
            <a:fld id="{047F0EDD-2A63-4035-A82B-6D53DBFCCD7F}" type="slidenum">
              <a:rPr lang="en-US" smtClean="0"/>
              <a:t>18</a:t>
            </a:fld>
            <a:endParaRPr lang="en-US"/>
          </a:p>
        </p:txBody>
      </p:sp>
    </p:spTree>
    <p:extLst>
      <p:ext uri="{BB962C8B-B14F-4D97-AF65-F5344CB8AC3E}">
        <p14:creationId xmlns:p14="http://schemas.microsoft.com/office/powerpoint/2010/main" val="1575318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A5786-B873-7F4B-7623-D15F14CDEF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5AA789-D011-6FCF-3121-BF946797FF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DB1D2B-4D4A-8FF1-F69F-D2E88E0BF94C}"/>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004A3261-2865-7B74-67C7-4DCFE7E85E2F}"/>
              </a:ext>
            </a:extLst>
          </p:cNvPr>
          <p:cNvSpPr>
            <a:spLocks noGrp="1"/>
          </p:cNvSpPr>
          <p:nvPr>
            <p:ph type="sldNum" sz="quarter" idx="5"/>
          </p:nvPr>
        </p:nvSpPr>
        <p:spPr/>
        <p:txBody>
          <a:bodyPr/>
          <a:lstStyle/>
          <a:p>
            <a:fld id="{047F0EDD-2A63-4035-A82B-6D53DBFCCD7F}" type="slidenum">
              <a:rPr lang="en-US" smtClean="0"/>
              <a:t>19</a:t>
            </a:fld>
            <a:endParaRPr lang="en-US"/>
          </a:p>
        </p:txBody>
      </p:sp>
    </p:spTree>
    <p:extLst>
      <p:ext uri="{BB962C8B-B14F-4D97-AF65-F5344CB8AC3E}">
        <p14:creationId xmlns:p14="http://schemas.microsoft.com/office/powerpoint/2010/main" val="1049748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C2AD5-3852-78E0-B346-2E6FE1ED1D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B17D95-00E0-850C-CD5E-20A5981D74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66CBDA-C274-1325-89B3-ADF3842A536A}"/>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E674DFB5-2D08-709E-A939-CE29369E96B5}"/>
              </a:ext>
            </a:extLst>
          </p:cNvPr>
          <p:cNvSpPr>
            <a:spLocks noGrp="1"/>
          </p:cNvSpPr>
          <p:nvPr>
            <p:ph type="sldNum" sz="quarter" idx="5"/>
          </p:nvPr>
        </p:nvSpPr>
        <p:spPr/>
        <p:txBody>
          <a:bodyPr/>
          <a:lstStyle/>
          <a:p>
            <a:fld id="{047F0EDD-2A63-4035-A82B-6D53DBFCCD7F}" type="slidenum">
              <a:rPr lang="en-US" smtClean="0"/>
              <a:t>2</a:t>
            </a:fld>
            <a:endParaRPr lang="en-US"/>
          </a:p>
        </p:txBody>
      </p:sp>
    </p:spTree>
    <p:extLst>
      <p:ext uri="{BB962C8B-B14F-4D97-AF65-F5344CB8AC3E}">
        <p14:creationId xmlns:p14="http://schemas.microsoft.com/office/powerpoint/2010/main" val="27420086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28C13-FD16-C0AE-4C31-29F72F2236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75EC33-0C00-0F57-1FD9-5156542A31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FA5E30-DF9D-22BE-A5CC-707DF94E7F6D}"/>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33FC7F22-69D4-8706-8DE0-F37607F0F518}"/>
              </a:ext>
            </a:extLst>
          </p:cNvPr>
          <p:cNvSpPr>
            <a:spLocks noGrp="1"/>
          </p:cNvSpPr>
          <p:nvPr>
            <p:ph type="sldNum" sz="quarter" idx="5"/>
          </p:nvPr>
        </p:nvSpPr>
        <p:spPr/>
        <p:txBody>
          <a:bodyPr/>
          <a:lstStyle/>
          <a:p>
            <a:fld id="{047F0EDD-2A63-4035-A82B-6D53DBFCCD7F}" type="slidenum">
              <a:rPr lang="en-US" smtClean="0"/>
              <a:t>20</a:t>
            </a:fld>
            <a:endParaRPr lang="en-US"/>
          </a:p>
        </p:txBody>
      </p:sp>
    </p:spTree>
    <p:extLst>
      <p:ext uri="{BB962C8B-B14F-4D97-AF65-F5344CB8AC3E}">
        <p14:creationId xmlns:p14="http://schemas.microsoft.com/office/powerpoint/2010/main" val="40739801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BD491-A10C-FFA7-26F8-D20D4BC330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8F8C5A-3BF2-8F31-804E-58C3CFBB57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17047F-C961-1444-5146-37E5D3010F0C}"/>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A7A1EBD5-63A7-1FFD-4E71-B2D787C27146}"/>
              </a:ext>
            </a:extLst>
          </p:cNvPr>
          <p:cNvSpPr>
            <a:spLocks noGrp="1"/>
          </p:cNvSpPr>
          <p:nvPr>
            <p:ph type="sldNum" sz="quarter" idx="5"/>
          </p:nvPr>
        </p:nvSpPr>
        <p:spPr/>
        <p:txBody>
          <a:bodyPr/>
          <a:lstStyle/>
          <a:p>
            <a:fld id="{047F0EDD-2A63-4035-A82B-6D53DBFCCD7F}" type="slidenum">
              <a:rPr lang="en-US" smtClean="0"/>
              <a:t>21</a:t>
            </a:fld>
            <a:endParaRPr lang="en-US"/>
          </a:p>
        </p:txBody>
      </p:sp>
    </p:spTree>
    <p:extLst>
      <p:ext uri="{BB962C8B-B14F-4D97-AF65-F5344CB8AC3E}">
        <p14:creationId xmlns:p14="http://schemas.microsoft.com/office/powerpoint/2010/main" val="2728889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F27FC-F218-BC86-BE9A-5D50978E2D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6A1875-9EE0-A7CB-2917-099A3DA427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C3F456-6231-3B0E-4A08-CEF768D87C92}"/>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05EBD58C-7296-83A7-4AEF-82A5036D87C0}"/>
              </a:ext>
            </a:extLst>
          </p:cNvPr>
          <p:cNvSpPr>
            <a:spLocks noGrp="1"/>
          </p:cNvSpPr>
          <p:nvPr>
            <p:ph type="sldNum" sz="quarter" idx="5"/>
          </p:nvPr>
        </p:nvSpPr>
        <p:spPr/>
        <p:txBody>
          <a:bodyPr/>
          <a:lstStyle/>
          <a:p>
            <a:fld id="{047F0EDD-2A63-4035-A82B-6D53DBFCCD7F}" type="slidenum">
              <a:rPr lang="en-US" smtClean="0"/>
              <a:t>22</a:t>
            </a:fld>
            <a:endParaRPr lang="en-US"/>
          </a:p>
        </p:txBody>
      </p:sp>
    </p:spTree>
    <p:extLst>
      <p:ext uri="{BB962C8B-B14F-4D97-AF65-F5344CB8AC3E}">
        <p14:creationId xmlns:p14="http://schemas.microsoft.com/office/powerpoint/2010/main" val="644625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A6103-F00A-7560-D43C-04CD899F76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7E99B4-6157-E47E-E00F-50095B3AE3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E1E4E5-AA3F-4219-C4C7-C799087475B3}"/>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DCDA38FD-B18A-FC8A-F78F-B5788950AE88}"/>
              </a:ext>
            </a:extLst>
          </p:cNvPr>
          <p:cNvSpPr>
            <a:spLocks noGrp="1"/>
          </p:cNvSpPr>
          <p:nvPr>
            <p:ph type="sldNum" sz="quarter" idx="5"/>
          </p:nvPr>
        </p:nvSpPr>
        <p:spPr/>
        <p:txBody>
          <a:bodyPr/>
          <a:lstStyle/>
          <a:p>
            <a:fld id="{047F0EDD-2A63-4035-A82B-6D53DBFCCD7F}" type="slidenum">
              <a:rPr lang="en-US" smtClean="0"/>
              <a:t>23</a:t>
            </a:fld>
            <a:endParaRPr lang="en-US"/>
          </a:p>
        </p:txBody>
      </p:sp>
    </p:spTree>
    <p:extLst>
      <p:ext uri="{BB962C8B-B14F-4D97-AF65-F5344CB8AC3E}">
        <p14:creationId xmlns:p14="http://schemas.microsoft.com/office/powerpoint/2010/main" val="1201727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13F83-50F5-0579-C860-5AAE9EBAC4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AC8964-D4DA-8611-ABD5-ED1350BF8F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5BA4C0-06DC-118F-E60D-3CB649E2A8C9}"/>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B10A230F-B425-E8AE-6BD7-A76AF9870B2E}"/>
              </a:ext>
            </a:extLst>
          </p:cNvPr>
          <p:cNvSpPr>
            <a:spLocks noGrp="1"/>
          </p:cNvSpPr>
          <p:nvPr>
            <p:ph type="sldNum" sz="quarter" idx="5"/>
          </p:nvPr>
        </p:nvSpPr>
        <p:spPr/>
        <p:txBody>
          <a:bodyPr/>
          <a:lstStyle/>
          <a:p>
            <a:fld id="{047F0EDD-2A63-4035-A82B-6D53DBFCCD7F}" type="slidenum">
              <a:rPr lang="en-US" smtClean="0"/>
              <a:t>24</a:t>
            </a:fld>
            <a:endParaRPr lang="en-US"/>
          </a:p>
        </p:txBody>
      </p:sp>
    </p:spTree>
    <p:extLst>
      <p:ext uri="{BB962C8B-B14F-4D97-AF65-F5344CB8AC3E}">
        <p14:creationId xmlns:p14="http://schemas.microsoft.com/office/powerpoint/2010/main" val="8304027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FFDB2-5E6A-EFE6-B850-D6FB2B32BA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387AB3-3E87-6FA8-848E-AEB13B936A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FD2F32-E027-253C-E6A1-7FF21E0F4AAC}"/>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6DAE1DC6-54B1-C08D-4FEA-2A7066E22A50}"/>
              </a:ext>
            </a:extLst>
          </p:cNvPr>
          <p:cNvSpPr>
            <a:spLocks noGrp="1"/>
          </p:cNvSpPr>
          <p:nvPr>
            <p:ph type="sldNum" sz="quarter" idx="5"/>
          </p:nvPr>
        </p:nvSpPr>
        <p:spPr/>
        <p:txBody>
          <a:bodyPr/>
          <a:lstStyle/>
          <a:p>
            <a:fld id="{047F0EDD-2A63-4035-A82B-6D53DBFCCD7F}" type="slidenum">
              <a:rPr lang="en-US" smtClean="0"/>
              <a:t>25</a:t>
            </a:fld>
            <a:endParaRPr lang="en-US"/>
          </a:p>
        </p:txBody>
      </p:sp>
    </p:spTree>
    <p:extLst>
      <p:ext uri="{BB962C8B-B14F-4D97-AF65-F5344CB8AC3E}">
        <p14:creationId xmlns:p14="http://schemas.microsoft.com/office/powerpoint/2010/main" val="3147809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82992-D84C-F579-51A8-DE3454C432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DD3884-68D4-323E-6335-F1323DB6D2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93E112-ACCC-BBBA-C15E-B4C902C623CA}"/>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E517D77C-FE40-352D-1EAD-C253538EB6CE}"/>
              </a:ext>
            </a:extLst>
          </p:cNvPr>
          <p:cNvSpPr>
            <a:spLocks noGrp="1"/>
          </p:cNvSpPr>
          <p:nvPr>
            <p:ph type="sldNum" sz="quarter" idx="5"/>
          </p:nvPr>
        </p:nvSpPr>
        <p:spPr/>
        <p:txBody>
          <a:bodyPr/>
          <a:lstStyle/>
          <a:p>
            <a:fld id="{047F0EDD-2A63-4035-A82B-6D53DBFCCD7F}" type="slidenum">
              <a:rPr lang="en-US" smtClean="0"/>
              <a:t>26</a:t>
            </a:fld>
            <a:endParaRPr lang="en-US"/>
          </a:p>
        </p:txBody>
      </p:sp>
    </p:spTree>
    <p:extLst>
      <p:ext uri="{BB962C8B-B14F-4D97-AF65-F5344CB8AC3E}">
        <p14:creationId xmlns:p14="http://schemas.microsoft.com/office/powerpoint/2010/main" val="14131803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800A2-A9A5-47D0-5A8C-6575174870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496741-7C7B-DF55-90DA-2D15557A20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25093D-EF57-A242-190B-E0AC0015DB66}"/>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E32022E3-3899-85A3-9ED7-4620A9FAFFE1}"/>
              </a:ext>
            </a:extLst>
          </p:cNvPr>
          <p:cNvSpPr>
            <a:spLocks noGrp="1"/>
          </p:cNvSpPr>
          <p:nvPr>
            <p:ph type="sldNum" sz="quarter" idx="5"/>
          </p:nvPr>
        </p:nvSpPr>
        <p:spPr/>
        <p:txBody>
          <a:bodyPr/>
          <a:lstStyle/>
          <a:p>
            <a:fld id="{047F0EDD-2A63-4035-A82B-6D53DBFCCD7F}" type="slidenum">
              <a:rPr lang="en-US" smtClean="0"/>
              <a:t>27</a:t>
            </a:fld>
            <a:endParaRPr lang="en-US"/>
          </a:p>
        </p:txBody>
      </p:sp>
    </p:spTree>
    <p:extLst>
      <p:ext uri="{BB962C8B-B14F-4D97-AF65-F5344CB8AC3E}">
        <p14:creationId xmlns:p14="http://schemas.microsoft.com/office/powerpoint/2010/main" val="3589397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337DA-3E11-039C-9D6B-1324E7E8C9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7507A9-7334-16AA-8ABA-7E38CB26A9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270404-D888-4331-DDBE-9F1E5AAB4A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F93331D-9F07-CF40-86CD-85A0E06ADABD}"/>
              </a:ext>
            </a:extLst>
          </p:cNvPr>
          <p:cNvSpPr>
            <a:spLocks noGrp="1"/>
          </p:cNvSpPr>
          <p:nvPr>
            <p:ph type="sldNum" sz="quarter" idx="5"/>
          </p:nvPr>
        </p:nvSpPr>
        <p:spPr/>
        <p:txBody>
          <a:bodyPr/>
          <a:lstStyle/>
          <a:p>
            <a:fld id="{047F0EDD-2A63-4035-A82B-6D53DBFCCD7F}" type="slidenum">
              <a:rPr lang="en-US" smtClean="0"/>
              <a:t>28</a:t>
            </a:fld>
            <a:endParaRPr lang="en-US"/>
          </a:p>
        </p:txBody>
      </p:sp>
    </p:spTree>
    <p:extLst>
      <p:ext uri="{BB962C8B-B14F-4D97-AF65-F5344CB8AC3E}">
        <p14:creationId xmlns:p14="http://schemas.microsoft.com/office/powerpoint/2010/main" val="35272391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7AE3F-7A52-C9C0-46D8-D16D04B3D0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844725-5B93-6790-5B2C-4EE2285E80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BE49E4-9409-E017-C3F7-180941944CB5}"/>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F7388E10-BAE6-6953-A348-21CAEB666853}"/>
              </a:ext>
            </a:extLst>
          </p:cNvPr>
          <p:cNvSpPr>
            <a:spLocks noGrp="1"/>
          </p:cNvSpPr>
          <p:nvPr>
            <p:ph type="sldNum" sz="quarter" idx="5"/>
          </p:nvPr>
        </p:nvSpPr>
        <p:spPr/>
        <p:txBody>
          <a:bodyPr/>
          <a:lstStyle/>
          <a:p>
            <a:fld id="{047F0EDD-2A63-4035-A82B-6D53DBFCCD7F}" type="slidenum">
              <a:rPr lang="en-US" smtClean="0"/>
              <a:t>29</a:t>
            </a:fld>
            <a:endParaRPr lang="en-US"/>
          </a:p>
        </p:txBody>
      </p:sp>
    </p:spTree>
    <p:extLst>
      <p:ext uri="{BB962C8B-B14F-4D97-AF65-F5344CB8AC3E}">
        <p14:creationId xmlns:p14="http://schemas.microsoft.com/office/powerpoint/2010/main" val="3002883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F5CC5-B377-5410-7F03-2A71F4D2C8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3373ED-D174-9147-8D7C-6C9693FA09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46AED9-27DA-65A2-AE7D-EBA938D27275}"/>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05E73A12-238B-1D6D-137A-D65FB3C2498A}"/>
              </a:ext>
            </a:extLst>
          </p:cNvPr>
          <p:cNvSpPr>
            <a:spLocks noGrp="1"/>
          </p:cNvSpPr>
          <p:nvPr>
            <p:ph type="sldNum" sz="quarter" idx="5"/>
          </p:nvPr>
        </p:nvSpPr>
        <p:spPr/>
        <p:txBody>
          <a:bodyPr/>
          <a:lstStyle/>
          <a:p>
            <a:fld id="{047F0EDD-2A63-4035-A82B-6D53DBFCCD7F}" type="slidenum">
              <a:rPr lang="en-US" smtClean="0"/>
              <a:t>3</a:t>
            </a:fld>
            <a:endParaRPr lang="en-US"/>
          </a:p>
        </p:txBody>
      </p:sp>
    </p:spTree>
    <p:extLst>
      <p:ext uri="{BB962C8B-B14F-4D97-AF65-F5344CB8AC3E}">
        <p14:creationId xmlns:p14="http://schemas.microsoft.com/office/powerpoint/2010/main" val="22619571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76E8C-2979-97C8-1EDA-CCD92B911D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AAAEBC-B994-07CD-B6FB-1760B8B2B0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CA448D-E025-7253-15E6-9417DD12E4ED}"/>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4BBCCD33-6DFF-217D-E261-88045BF51EEC}"/>
              </a:ext>
            </a:extLst>
          </p:cNvPr>
          <p:cNvSpPr>
            <a:spLocks noGrp="1"/>
          </p:cNvSpPr>
          <p:nvPr>
            <p:ph type="sldNum" sz="quarter" idx="5"/>
          </p:nvPr>
        </p:nvSpPr>
        <p:spPr/>
        <p:txBody>
          <a:bodyPr/>
          <a:lstStyle/>
          <a:p>
            <a:fld id="{047F0EDD-2A63-4035-A82B-6D53DBFCCD7F}" type="slidenum">
              <a:rPr lang="en-US" smtClean="0"/>
              <a:t>30</a:t>
            </a:fld>
            <a:endParaRPr lang="en-US"/>
          </a:p>
        </p:txBody>
      </p:sp>
    </p:spTree>
    <p:extLst>
      <p:ext uri="{BB962C8B-B14F-4D97-AF65-F5344CB8AC3E}">
        <p14:creationId xmlns:p14="http://schemas.microsoft.com/office/powerpoint/2010/main" val="20372922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ED2B2-6D4A-795D-ECA1-67E47E9B1E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347B05-82F2-4C31-2904-FB486402EB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944C5B-D55E-5EB4-6636-659D3694076D}"/>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EEC34E0F-C94B-197D-4C06-49699D8E3E3F}"/>
              </a:ext>
            </a:extLst>
          </p:cNvPr>
          <p:cNvSpPr>
            <a:spLocks noGrp="1"/>
          </p:cNvSpPr>
          <p:nvPr>
            <p:ph type="sldNum" sz="quarter" idx="5"/>
          </p:nvPr>
        </p:nvSpPr>
        <p:spPr/>
        <p:txBody>
          <a:bodyPr/>
          <a:lstStyle/>
          <a:p>
            <a:fld id="{047F0EDD-2A63-4035-A82B-6D53DBFCCD7F}" type="slidenum">
              <a:rPr lang="en-US" smtClean="0"/>
              <a:t>31</a:t>
            </a:fld>
            <a:endParaRPr lang="en-US"/>
          </a:p>
        </p:txBody>
      </p:sp>
    </p:spTree>
    <p:extLst>
      <p:ext uri="{BB962C8B-B14F-4D97-AF65-F5344CB8AC3E}">
        <p14:creationId xmlns:p14="http://schemas.microsoft.com/office/powerpoint/2010/main" val="6674850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7C110-595E-642E-FC8B-0C4CEF6BA0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8ED0DD-D1F6-2BA7-FA68-FEC1AC1AB2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CBB315-B023-8204-DD1D-F6328D535C22}"/>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F7EE95CA-FA6B-7B4A-1A66-D69AFCC92677}"/>
              </a:ext>
            </a:extLst>
          </p:cNvPr>
          <p:cNvSpPr>
            <a:spLocks noGrp="1"/>
          </p:cNvSpPr>
          <p:nvPr>
            <p:ph type="sldNum" sz="quarter" idx="5"/>
          </p:nvPr>
        </p:nvSpPr>
        <p:spPr/>
        <p:txBody>
          <a:bodyPr/>
          <a:lstStyle/>
          <a:p>
            <a:fld id="{047F0EDD-2A63-4035-A82B-6D53DBFCCD7F}" type="slidenum">
              <a:rPr lang="en-US" smtClean="0"/>
              <a:t>32</a:t>
            </a:fld>
            <a:endParaRPr lang="en-US"/>
          </a:p>
        </p:txBody>
      </p:sp>
    </p:spTree>
    <p:extLst>
      <p:ext uri="{BB962C8B-B14F-4D97-AF65-F5344CB8AC3E}">
        <p14:creationId xmlns:p14="http://schemas.microsoft.com/office/powerpoint/2010/main" val="21190469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8DB8F-1179-5BA0-1CC6-500A7226CD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177647-D5D9-4A17-1606-A5B62CDB5A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056CAC-DB28-12A0-4456-8FEAE3C2B675}"/>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6E1BA98B-A414-C5F3-98B1-828289D15BE5}"/>
              </a:ext>
            </a:extLst>
          </p:cNvPr>
          <p:cNvSpPr>
            <a:spLocks noGrp="1"/>
          </p:cNvSpPr>
          <p:nvPr>
            <p:ph type="sldNum" sz="quarter" idx="5"/>
          </p:nvPr>
        </p:nvSpPr>
        <p:spPr/>
        <p:txBody>
          <a:bodyPr/>
          <a:lstStyle/>
          <a:p>
            <a:fld id="{047F0EDD-2A63-4035-A82B-6D53DBFCCD7F}" type="slidenum">
              <a:rPr lang="en-US" smtClean="0"/>
              <a:t>33</a:t>
            </a:fld>
            <a:endParaRPr lang="en-US"/>
          </a:p>
        </p:txBody>
      </p:sp>
    </p:spTree>
    <p:extLst>
      <p:ext uri="{BB962C8B-B14F-4D97-AF65-F5344CB8AC3E}">
        <p14:creationId xmlns:p14="http://schemas.microsoft.com/office/powerpoint/2010/main" val="23726396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C9606-1A64-4247-81FC-AD3C2B1CA1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DDE3F-94FF-DC9A-A409-26AA9ECED8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C1666A-2056-141F-CB87-2012E6D27930}"/>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361667EA-D5DC-2301-B1D5-AB11FFDF4F71}"/>
              </a:ext>
            </a:extLst>
          </p:cNvPr>
          <p:cNvSpPr>
            <a:spLocks noGrp="1"/>
          </p:cNvSpPr>
          <p:nvPr>
            <p:ph type="sldNum" sz="quarter" idx="5"/>
          </p:nvPr>
        </p:nvSpPr>
        <p:spPr/>
        <p:txBody>
          <a:bodyPr/>
          <a:lstStyle/>
          <a:p>
            <a:fld id="{047F0EDD-2A63-4035-A82B-6D53DBFCCD7F}" type="slidenum">
              <a:rPr lang="en-US" smtClean="0"/>
              <a:t>34</a:t>
            </a:fld>
            <a:endParaRPr lang="en-US"/>
          </a:p>
        </p:txBody>
      </p:sp>
    </p:spTree>
    <p:extLst>
      <p:ext uri="{BB962C8B-B14F-4D97-AF65-F5344CB8AC3E}">
        <p14:creationId xmlns:p14="http://schemas.microsoft.com/office/powerpoint/2010/main" val="12565776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170B4-E2B2-958A-6FBA-73127D2D3A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CD9669-CAA2-381A-2336-2D5F8EAC14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C16179-371C-3894-02D7-9E613AD4A1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34040C-021F-2063-B4BD-281CCE4EC414}"/>
              </a:ext>
            </a:extLst>
          </p:cNvPr>
          <p:cNvSpPr>
            <a:spLocks noGrp="1"/>
          </p:cNvSpPr>
          <p:nvPr>
            <p:ph type="sldNum" sz="quarter" idx="5"/>
          </p:nvPr>
        </p:nvSpPr>
        <p:spPr/>
        <p:txBody>
          <a:bodyPr/>
          <a:lstStyle/>
          <a:p>
            <a:fld id="{047F0EDD-2A63-4035-A82B-6D53DBFCCD7F}" type="slidenum">
              <a:rPr lang="en-US" smtClean="0"/>
              <a:t>35</a:t>
            </a:fld>
            <a:endParaRPr lang="en-US"/>
          </a:p>
        </p:txBody>
      </p:sp>
    </p:spTree>
    <p:extLst>
      <p:ext uri="{BB962C8B-B14F-4D97-AF65-F5344CB8AC3E}">
        <p14:creationId xmlns:p14="http://schemas.microsoft.com/office/powerpoint/2010/main" val="29870977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659E4-CA8D-7E41-C5BB-57A5E264A1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120AFB-66CD-D565-365B-657F8C69AA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032254-7292-3C9D-7E43-8D51B1F6DE73}"/>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1FCB6FF2-9C43-9449-CBEA-EC224EC4A814}"/>
              </a:ext>
            </a:extLst>
          </p:cNvPr>
          <p:cNvSpPr>
            <a:spLocks noGrp="1"/>
          </p:cNvSpPr>
          <p:nvPr>
            <p:ph type="sldNum" sz="quarter" idx="5"/>
          </p:nvPr>
        </p:nvSpPr>
        <p:spPr/>
        <p:txBody>
          <a:bodyPr/>
          <a:lstStyle/>
          <a:p>
            <a:fld id="{047F0EDD-2A63-4035-A82B-6D53DBFCCD7F}" type="slidenum">
              <a:rPr lang="en-US" smtClean="0"/>
              <a:t>36</a:t>
            </a:fld>
            <a:endParaRPr lang="en-US"/>
          </a:p>
        </p:txBody>
      </p:sp>
    </p:spTree>
    <p:extLst>
      <p:ext uri="{BB962C8B-B14F-4D97-AF65-F5344CB8AC3E}">
        <p14:creationId xmlns:p14="http://schemas.microsoft.com/office/powerpoint/2010/main" val="2627809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6E263-F958-D866-3AA0-28F9779F26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659BD9-08DC-4CCE-FA75-697AEC8848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A0AF06-908D-7464-8ADC-09217D2FEF17}"/>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399A8812-C73C-0EF6-A485-586B421C4714}"/>
              </a:ext>
            </a:extLst>
          </p:cNvPr>
          <p:cNvSpPr>
            <a:spLocks noGrp="1"/>
          </p:cNvSpPr>
          <p:nvPr>
            <p:ph type="sldNum" sz="quarter" idx="5"/>
          </p:nvPr>
        </p:nvSpPr>
        <p:spPr/>
        <p:txBody>
          <a:bodyPr/>
          <a:lstStyle/>
          <a:p>
            <a:fld id="{047F0EDD-2A63-4035-A82B-6D53DBFCCD7F}" type="slidenum">
              <a:rPr lang="en-US" smtClean="0"/>
              <a:t>37</a:t>
            </a:fld>
            <a:endParaRPr lang="en-US"/>
          </a:p>
        </p:txBody>
      </p:sp>
    </p:spTree>
    <p:extLst>
      <p:ext uri="{BB962C8B-B14F-4D97-AF65-F5344CB8AC3E}">
        <p14:creationId xmlns:p14="http://schemas.microsoft.com/office/powerpoint/2010/main" val="1850826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BCAAA-5FA0-F2D2-0535-AD46FD0004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40D88A-2B44-C796-E53F-E47DE959CE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589E6B-C070-F2A5-4476-97CFCDD870FC}"/>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0336EC8A-74FD-2A6D-D83A-3FA21350E48B}"/>
              </a:ext>
            </a:extLst>
          </p:cNvPr>
          <p:cNvSpPr>
            <a:spLocks noGrp="1"/>
          </p:cNvSpPr>
          <p:nvPr>
            <p:ph type="sldNum" sz="quarter" idx="5"/>
          </p:nvPr>
        </p:nvSpPr>
        <p:spPr/>
        <p:txBody>
          <a:bodyPr/>
          <a:lstStyle/>
          <a:p>
            <a:fld id="{047F0EDD-2A63-4035-A82B-6D53DBFCCD7F}" type="slidenum">
              <a:rPr lang="en-US" smtClean="0"/>
              <a:t>38</a:t>
            </a:fld>
            <a:endParaRPr lang="en-US"/>
          </a:p>
        </p:txBody>
      </p:sp>
    </p:spTree>
    <p:extLst>
      <p:ext uri="{BB962C8B-B14F-4D97-AF65-F5344CB8AC3E}">
        <p14:creationId xmlns:p14="http://schemas.microsoft.com/office/powerpoint/2010/main" val="15346051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0D7FD-0095-5111-A6F6-A46242B9F9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AC3556-9F2A-9EFF-C2EA-70AF273448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12883B-D019-9960-B647-C9E94F8DB9E7}"/>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BCA788C2-AB4B-F456-E135-49CF3DEBE324}"/>
              </a:ext>
            </a:extLst>
          </p:cNvPr>
          <p:cNvSpPr>
            <a:spLocks noGrp="1"/>
          </p:cNvSpPr>
          <p:nvPr>
            <p:ph type="sldNum" sz="quarter" idx="5"/>
          </p:nvPr>
        </p:nvSpPr>
        <p:spPr/>
        <p:txBody>
          <a:bodyPr/>
          <a:lstStyle/>
          <a:p>
            <a:fld id="{047F0EDD-2A63-4035-A82B-6D53DBFCCD7F}" type="slidenum">
              <a:rPr lang="en-US" smtClean="0"/>
              <a:t>39</a:t>
            </a:fld>
            <a:endParaRPr lang="en-US"/>
          </a:p>
        </p:txBody>
      </p:sp>
    </p:spTree>
    <p:extLst>
      <p:ext uri="{BB962C8B-B14F-4D97-AF65-F5344CB8AC3E}">
        <p14:creationId xmlns:p14="http://schemas.microsoft.com/office/powerpoint/2010/main" val="3898086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B5B0D-9F0D-0A3B-2293-66227F9E79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BA55C0-235B-74CE-6937-1C113D5654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2C2087-D870-B601-136E-AE37E8C554B0}"/>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80CCBD32-2B66-7F3D-037B-8B0EBF5BACD4}"/>
              </a:ext>
            </a:extLst>
          </p:cNvPr>
          <p:cNvSpPr>
            <a:spLocks noGrp="1"/>
          </p:cNvSpPr>
          <p:nvPr>
            <p:ph type="sldNum" sz="quarter" idx="5"/>
          </p:nvPr>
        </p:nvSpPr>
        <p:spPr/>
        <p:txBody>
          <a:bodyPr/>
          <a:lstStyle/>
          <a:p>
            <a:fld id="{047F0EDD-2A63-4035-A82B-6D53DBFCCD7F}" type="slidenum">
              <a:rPr lang="en-US" smtClean="0"/>
              <a:t>4</a:t>
            </a:fld>
            <a:endParaRPr lang="en-US"/>
          </a:p>
        </p:txBody>
      </p:sp>
    </p:spTree>
    <p:extLst>
      <p:ext uri="{BB962C8B-B14F-4D97-AF65-F5344CB8AC3E}">
        <p14:creationId xmlns:p14="http://schemas.microsoft.com/office/powerpoint/2010/main" val="6012732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FF963-4FAD-5BE4-342B-5392B38ABD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342078-982F-F6E2-B6BD-C644C3A72B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BF2878-8456-6CD1-F468-E14309B6ACA7}"/>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4850206B-4469-B56E-3AB4-6F51E8031F38}"/>
              </a:ext>
            </a:extLst>
          </p:cNvPr>
          <p:cNvSpPr>
            <a:spLocks noGrp="1"/>
          </p:cNvSpPr>
          <p:nvPr>
            <p:ph type="sldNum" sz="quarter" idx="5"/>
          </p:nvPr>
        </p:nvSpPr>
        <p:spPr/>
        <p:txBody>
          <a:bodyPr/>
          <a:lstStyle/>
          <a:p>
            <a:fld id="{047F0EDD-2A63-4035-A82B-6D53DBFCCD7F}" type="slidenum">
              <a:rPr lang="en-US" smtClean="0"/>
              <a:t>40</a:t>
            </a:fld>
            <a:endParaRPr lang="en-US"/>
          </a:p>
        </p:txBody>
      </p:sp>
    </p:spTree>
    <p:extLst>
      <p:ext uri="{BB962C8B-B14F-4D97-AF65-F5344CB8AC3E}">
        <p14:creationId xmlns:p14="http://schemas.microsoft.com/office/powerpoint/2010/main" val="10601456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3F054-E82E-A68E-40A6-63AD2A04D7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3CB694-3B13-2D59-150D-362FB28F48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21114F-738F-56E0-43F1-278828C97FFD}"/>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38108B68-346E-C1D4-3531-DF354F072D7B}"/>
              </a:ext>
            </a:extLst>
          </p:cNvPr>
          <p:cNvSpPr>
            <a:spLocks noGrp="1"/>
          </p:cNvSpPr>
          <p:nvPr>
            <p:ph type="sldNum" sz="quarter" idx="5"/>
          </p:nvPr>
        </p:nvSpPr>
        <p:spPr/>
        <p:txBody>
          <a:bodyPr/>
          <a:lstStyle/>
          <a:p>
            <a:fld id="{047F0EDD-2A63-4035-A82B-6D53DBFCCD7F}" type="slidenum">
              <a:rPr lang="en-US" smtClean="0"/>
              <a:t>41</a:t>
            </a:fld>
            <a:endParaRPr lang="en-US"/>
          </a:p>
        </p:txBody>
      </p:sp>
    </p:spTree>
    <p:extLst>
      <p:ext uri="{BB962C8B-B14F-4D97-AF65-F5344CB8AC3E}">
        <p14:creationId xmlns:p14="http://schemas.microsoft.com/office/powerpoint/2010/main" val="9698633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B2D17-C8E8-82E3-5E57-1545CEBD07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F3E7DA-23F7-C822-9DA9-BDC5CA50D9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A25A6C-4127-82BD-1120-1DECF7FED8F7}"/>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79F77B47-F9B6-39E4-D607-CFE9F1627FCE}"/>
              </a:ext>
            </a:extLst>
          </p:cNvPr>
          <p:cNvSpPr>
            <a:spLocks noGrp="1"/>
          </p:cNvSpPr>
          <p:nvPr>
            <p:ph type="sldNum" sz="quarter" idx="5"/>
          </p:nvPr>
        </p:nvSpPr>
        <p:spPr/>
        <p:txBody>
          <a:bodyPr/>
          <a:lstStyle/>
          <a:p>
            <a:fld id="{047F0EDD-2A63-4035-A82B-6D53DBFCCD7F}" type="slidenum">
              <a:rPr lang="en-US" smtClean="0"/>
              <a:t>42</a:t>
            </a:fld>
            <a:endParaRPr lang="en-US"/>
          </a:p>
        </p:txBody>
      </p:sp>
    </p:spTree>
    <p:extLst>
      <p:ext uri="{BB962C8B-B14F-4D97-AF65-F5344CB8AC3E}">
        <p14:creationId xmlns:p14="http://schemas.microsoft.com/office/powerpoint/2010/main" val="21864537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8E317-9242-9E0B-7946-0580D9CAF9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76B0FD-B357-5279-1526-43A6350978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F8A4DD-F5C8-18F1-FE93-254DEDB04D8E}"/>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EA8CEEC8-9389-8527-73E4-A0539AB57D48}"/>
              </a:ext>
            </a:extLst>
          </p:cNvPr>
          <p:cNvSpPr>
            <a:spLocks noGrp="1"/>
          </p:cNvSpPr>
          <p:nvPr>
            <p:ph type="sldNum" sz="quarter" idx="5"/>
          </p:nvPr>
        </p:nvSpPr>
        <p:spPr/>
        <p:txBody>
          <a:bodyPr/>
          <a:lstStyle/>
          <a:p>
            <a:fld id="{047F0EDD-2A63-4035-A82B-6D53DBFCCD7F}" type="slidenum">
              <a:rPr lang="en-US" smtClean="0"/>
              <a:t>43</a:t>
            </a:fld>
            <a:endParaRPr lang="en-US"/>
          </a:p>
        </p:txBody>
      </p:sp>
    </p:spTree>
    <p:extLst>
      <p:ext uri="{BB962C8B-B14F-4D97-AF65-F5344CB8AC3E}">
        <p14:creationId xmlns:p14="http://schemas.microsoft.com/office/powerpoint/2010/main" val="38049180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E9093-1D59-F3A0-378E-C518431A69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B9D350-9BCF-9A65-E6FC-AF97B8B936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C21689-1620-738A-325B-D1E1A641BEC4}"/>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6FCF7A6A-06F9-DCC4-C554-EF4C3859BE09}"/>
              </a:ext>
            </a:extLst>
          </p:cNvPr>
          <p:cNvSpPr>
            <a:spLocks noGrp="1"/>
          </p:cNvSpPr>
          <p:nvPr>
            <p:ph type="sldNum" sz="quarter" idx="5"/>
          </p:nvPr>
        </p:nvSpPr>
        <p:spPr/>
        <p:txBody>
          <a:bodyPr/>
          <a:lstStyle/>
          <a:p>
            <a:fld id="{047F0EDD-2A63-4035-A82B-6D53DBFCCD7F}" type="slidenum">
              <a:rPr lang="en-US" smtClean="0"/>
              <a:t>44</a:t>
            </a:fld>
            <a:endParaRPr lang="en-US"/>
          </a:p>
        </p:txBody>
      </p:sp>
    </p:spTree>
    <p:extLst>
      <p:ext uri="{BB962C8B-B14F-4D97-AF65-F5344CB8AC3E}">
        <p14:creationId xmlns:p14="http://schemas.microsoft.com/office/powerpoint/2010/main" val="2366689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BDB12-1BDB-9DBF-DBCC-85A691E9EF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7724AA-AEA6-7BDA-0AF7-D45B72ABD6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5CC65C-2120-874E-F718-6AEF277C777C}"/>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337286EB-1590-BCBD-617C-4A996C40DC7C}"/>
              </a:ext>
            </a:extLst>
          </p:cNvPr>
          <p:cNvSpPr>
            <a:spLocks noGrp="1"/>
          </p:cNvSpPr>
          <p:nvPr>
            <p:ph type="sldNum" sz="quarter" idx="5"/>
          </p:nvPr>
        </p:nvSpPr>
        <p:spPr/>
        <p:txBody>
          <a:bodyPr/>
          <a:lstStyle/>
          <a:p>
            <a:fld id="{047F0EDD-2A63-4035-A82B-6D53DBFCCD7F}" type="slidenum">
              <a:rPr lang="en-US" smtClean="0"/>
              <a:t>45</a:t>
            </a:fld>
            <a:endParaRPr lang="en-US"/>
          </a:p>
        </p:txBody>
      </p:sp>
    </p:spTree>
    <p:extLst>
      <p:ext uri="{BB962C8B-B14F-4D97-AF65-F5344CB8AC3E}">
        <p14:creationId xmlns:p14="http://schemas.microsoft.com/office/powerpoint/2010/main" val="16244440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BD953-55CE-52CA-91C1-2FDC8415A1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195839-ACC7-9F6C-69F2-C0BE11D62F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076B3E-F18F-E498-AEA7-9C4255CBC819}"/>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EF76043E-ECC2-6CDC-7317-BD7DEEBD7399}"/>
              </a:ext>
            </a:extLst>
          </p:cNvPr>
          <p:cNvSpPr>
            <a:spLocks noGrp="1"/>
          </p:cNvSpPr>
          <p:nvPr>
            <p:ph type="sldNum" sz="quarter" idx="5"/>
          </p:nvPr>
        </p:nvSpPr>
        <p:spPr/>
        <p:txBody>
          <a:bodyPr/>
          <a:lstStyle/>
          <a:p>
            <a:fld id="{047F0EDD-2A63-4035-A82B-6D53DBFCCD7F}" type="slidenum">
              <a:rPr lang="en-US" smtClean="0"/>
              <a:t>46</a:t>
            </a:fld>
            <a:endParaRPr lang="en-US"/>
          </a:p>
        </p:txBody>
      </p:sp>
    </p:spTree>
    <p:extLst>
      <p:ext uri="{BB962C8B-B14F-4D97-AF65-F5344CB8AC3E}">
        <p14:creationId xmlns:p14="http://schemas.microsoft.com/office/powerpoint/2010/main" val="24602258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9F388-12BB-6588-1E38-2C756B81D1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AB4A5E-C98C-A5C4-4BC1-1B6887B5FF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045210-EA1F-F2EB-E13D-48E59753F3C2}"/>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6B94FE58-04E1-2D0B-3902-B225EB219026}"/>
              </a:ext>
            </a:extLst>
          </p:cNvPr>
          <p:cNvSpPr>
            <a:spLocks noGrp="1"/>
          </p:cNvSpPr>
          <p:nvPr>
            <p:ph type="sldNum" sz="quarter" idx="5"/>
          </p:nvPr>
        </p:nvSpPr>
        <p:spPr/>
        <p:txBody>
          <a:bodyPr/>
          <a:lstStyle/>
          <a:p>
            <a:fld id="{047F0EDD-2A63-4035-A82B-6D53DBFCCD7F}" type="slidenum">
              <a:rPr lang="en-US" smtClean="0"/>
              <a:t>47</a:t>
            </a:fld>
            <a:endParaRPr lang="en-US"/>
          </a:p>
        </p:txBody>
      </p:sp>
    </p:spTree>
    <p:extLst>
      <p:ext uri="{BB962C8B-B14F-4D97-AF65-F5344CB8AC3E}">
        <p14:creationId xmlns:p14="http://schemas.microsoft.com/office/powerpoint/2010/main" val="20471527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FFE86-364D-C0E8-46B5-FC662AA99A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1FB270-3E7F-ABB4-132A-10FE15C4CA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3704F5-C785-5F10-C3DD-AF5CF11781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8190B0-1474-0ED0-4831-43B2D569107A}"/>
              </a:ext>
            </a:extLst>
          </p:cNvPr>
          <p:cNvSpPr>
            <a:spLocks noGrp="1"/>
          </p:cNvSpPr>
          <p:nvPr>
            <p:ph type="sldNum" sz="quarter" idx="5"/>
          </p:nvPr>
        </p:nvSpPr>
        <p:spPr/>
        <p:txBody>
          <a:bodyPr/>
          <a:lstStyle/>
          <a:p>
            <a:fld id="{047F0EDD-2A63-4035-A82B-6D53DBFCCD7F}" type="slidenum">
              <a:rPr lang="en-US" smtClean="0"/>
              <a:t>48</a:t>
            </a:fld>
            <a:endParaRPr lang="en-US"/>
          </a:p>
        </p:txBody>
      </p:sp>
    </p:spTree>
    <p:extLst>
      <p:ext uri="{BB962C8B-B14F-4D97-AF65-F5344CB8AC3E}">
        <p14:creationId xmlns:p14="http://schemas.microsoft.com/office/powerpoint/2010/main" val="18506682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6EF19-D42B-108D-93FF-FD74851D9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F173CA-A9A1-3224-DE8B-6EC8858EC3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C833B2-D58D-282D-4545-15E23D1E591E}"/>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CE7F5597-DF3F-2693-2E87-3C5ADEA1EE22}"/>
              </a:ext>
            </a:extLst>
          </p:cNvPr>
          <p:cNvSpPr>
            <a:spLocks noGrp="1"/>
          </p:cNvSpPr>
          <p:nvPr>
            <p:ph type="sldNum" sz="quarter" idx="5"/>
          </p:nvPr>
        </p:nvSpPr>
        <p:spPr/>
        <p:txBody>
          <a:bodyPr/>
          <a:lstStyle/>
          <a:p>
            <a:fld id="{047F0EDD-2A63-4035-A82B-6D53DBFCCD7F}" type="slidenum">
              <a:rPr lang="en-US" smtClean="0"/>
              <a:t>49</a:t>
            </a:fld>
            <a:endParaRPr lang="en-US"/>
          </a:p>
        </p:txBody>
      </p:sp>
    </p:spTree>
    <p:extLst>
      <p:ext uri="{BB962C8B-B14F-4D97-AF65-F5344CB8AC3E}">
        <p14:creationId xmlns:p14="http://schemas.microsoft.com/office/powerpoint/2010/main" val="2144166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980CA-CBB5-AE2A-F9AC-80D41EE7B7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B37EEF-97C9-4620-C911-467DF6E159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89CA94-7139-21F9-EB1A-3759AE66ED08}"/>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5F2104E2-47CB-C3EC-BEFB-A76E0BB25671}"/>
              </a:ext>
            </a:extLst>
          </p:cNvPr>
          <p:cNvSpPr>
            <a:spLocks noGrp="1"/>
          </p:cNvSpPr>
          <p:nvPr>
            <p:ph type="sldNum" sz="quarter" idx="5"/>
          </p:nvPr>
        </p:nvSpPr>
        <p:spPr/>
        <p:txBody>
          <a:bodyPr/>
          <a:lstStyle/>
          <a:p>
            <a:fld id="{047F0EDD-2A63-4035-A82B-6D53DBFCCD7F}" type="slidenum">
              <a:rPr lang="en-US" smtClean="0"/>
              <a:t>5</a:t>
            </a:fld>
            <a:endParaRPr lang="en-US"/>
          </a:p>
        </p:txBody>
      </p:sp>
    </p:spTree>
    <p:extLst>
      <p:ext uri="{BB962C8B-B14F-4D97-AF65-F5344CB8AC3E}">
        <p14:creationId xmlns:p14="http://schemas.microsoft.com/office/powerpoint/2010/main" val="23223167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75AB2-55A7-559F-BE2A-AF3FBAF47A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80D1BF-591A-392A-E725-795D1EBFAB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D091A0-F1D7-D610-4BA8-364322521954}"/>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5CE9A957-A12B-AD7D-A618-7BF69C22A2A9}"/>
              </a:ext>
            </a:extLst>
          </p:cNvPr>
          <p:cNvSpPr>
            <a:spLocks noGrp="1"/>
          </p:cNvSpPr>
          <p:nvPr>
            <p:ph type="sldNum" sz="quarter" idx="5"/>
          </p:nvPr>
        </p:nvSpPr>
        <p:spPr/>
        <p:txBody>
          <a:bodyPr/>
          <a:lstStyle/>
          <a:p>
            <a:fld id="{047F0EDD-2A63-4035-A82B-6D53DBFCCD7F}" type="slidenum">
              <a:rPr lang="en-US" smtClean="0"/>
              <a:t>50</a:t>
            </a:fld>
            <a:endParaRPr lang="en-US"/>
          </a:p>
        </p:txBody>
      </p:sp>
    </p:spTree>
    <p:extLst>
      <p:ext uri="{BB962C8B-B14F-4D97-AF65-F5344CB8AC3E}">
        <p14:creationId xmlns:p14="http://schemas.microsoft.com/office/powerpoint/2010/main" val="18468479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549D2-28E0-9055-F989-4CE90D3EF1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A82C5D-33E1-0F6D-D8B5-CDC2F485D1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DA11F1-7CC7-3ADD-1429-6BEA96CBFCE5}"/>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481572E0-57E6-BAAF-6B3D-6CA13A4E7FA0}"/>
              </a:ext>
            </a:extLst>
          </p:cNvPr>
          <p:cNvSpPr>
            <a:spLocks noGrp="1"/>
          </p:cNvSpPr>
          <p:nvPr>
            <p:ph type="sldNum" sz="quarter" idx="5"/>
          </p:nvPr>
        </p:nvSpPr>
        <p:spPr/>
        <p:txBody>
          <a:bodyPr/>
          <a:lstStyle/>
          <a:p>
            <a:fld id="{047F0EDD-2A63-4035-A82B-6D53DBFCCD7F}" type="slidenum">
              <a:rPr lang="en-US" smtClean="0"/>
              <a:t>51</a:t>
            </a:fld>
            <a:endParaRPr lang="en-US"/>
          </a:p>
        </p:txBody>
      </p:sp>
    </p:spTree>
    <p:extLst>
      <p:ext uri="{BB962C8B-B14F-4D97-AF65-F5344CB8AC3E}">
        <p14:creationId xmlns:p14="http://schemas.microsoft.com/office/powerpoint/2010/main" val="32177905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7F0EDD-2A63-4035-A82B-6D53DBFCCD7F}" type="slidenum">
              <a:rPr lang="en-US" smtClean="0"/>
              <a:t>52</a:t>
            </a:fld>
            <a:endParaRPr lang="en-US"/>
          </a:p>
        </p:txBody>
      </p:sp>
    </p:spTree>
    <p:extLst>
      <p:ext uri="{BB962C8B-B14F-4D97-AF65-F5344CB8AC3E}">
        <p14:creationId xmlns:p14="http://schemas.microsoft.com/office/powerpoint/2010/main" val="21547222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609585"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NT Preaching (</a:t>
            </a:r>
            <a:r>
              <a:rPr lang="en-US" dirty="0" err="1">
                <a:latin typeface="Arial" charset="0"/>
                <a:ea typeface="ＭＳ Ｐゴシック" charset="0"/>
                <a:cs typeface="ＭＳ Ｐゴシック" charset="0"/>
              </a:rPr>
              <a:t>np</a:t>
            </a:r>
            <a:r>
              <a:rPr lang="en-US" dirty="0">
                <a:latin typeface="Arial" charset="0"/>
                <a:ea typeface="ＭＳ Ｐゴシック" charset="0"/>
                <a:cs typeface="ＭＳ Ｐゴシック" charset="0"/>
              </a:rP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CEA78-19C9-6427-3899-3DEC5E5703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11D5E8-8C53-166F-A2A6-F4414BF5A9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0088C4-B062-61E4-6FEB-243969BA5703}"/>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BEC2BE69-F4D2-BEA9-F279-558281C96AC9}"/>
              </a:ext>
            </a:extLst>
          </p:cNvPr>
          <p:cNvSpPr>
            <a:spLocks noGrp="1"/>
          </p:cNvSpPr>
          <p:nvPr>
            <p:ph type="sldNum" sz="quarter" idx="5"/>
          </p:nvPr>
        </p:nvSpPr>
        <p:spPr/>
        <p:txBody>
          <a:bodyPr/>
          <a:lstStyle/>
          <a:p>
            <a:fld id="{047F0EDD-2A63-4035-A82B-6D53DBFCCD7F}" type="slidenum">
              <a:rPr lang="en-US" smtClean="0"/>
              <a:t>6</a:t>
            </a:fld>
            <a:endParaRPr lang="en-US"/>
          </a:p>
        </p:txBody>
      </p:sp>
    </p:spTree>
    <p:extLst>
      <p:ext uri="{BB962C8B-B14F-4D97-AF65-F5344CB8AC3E}">
        <p14:creationId xmlns:p14="http://schemas.microsoft.com/office/powerpoint/2010/main" val="1347595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E9029-06BD-A07F-C2DA-E653C384FF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01E079-ACC5-BF76-5B28-F0C2619E4F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57A25B-B1FA-FD86-4623-088DEC869E66}"/>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290D4841-DA6D-8F55-F204-5EECED2566C9}"/>
              </a:ext>
            </a:extLst>
          </p:cNvPr>
          <p:cNvSpPr>
            <a:spLocks noGrp="1"/>
          </p:cNvSpPr>
          <p:nvPr>
            <p:ph type="sldNum" sz="quarter" idx="5"/>
          </p:nvPr>
        </p:nvSpPr>
        <p:spPr/>
        <p:txBody>
          <a:bodyPr/>
          <a:lstStyle/>
          <a:p>
            <a:fld id="{047F0EDD-2A63-4035-A82B-6D53DBFCCD7F}" type="slidenum">
              <a:rPr lang="en-US" smtClean="0"/>
              <a:t>7</a:t>
            </a:fld>
            <a:endParaRPr lang="en-US"/>
          </a:p>
        </p:txBody>
      </p:sp>
    </p:spTree>
    <p:extLst>
      <p:ext uri="{BB962C8B-B14F-4D97-AF65-F5344CB8AC3E}">
        <p14:creationId xmlns:p14="http://schemas.microsoft.com/office/powerpoint/2010/main" val="2492593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C7C34-1B2A-D73E-C09B-9B88D82909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89951F-C008-DA58-CE25-8309DD6D21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101F0F-231D-6060-2D52-5C654F3ED0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B2259B-BAB9-5256-D342-356C674C4F90}"/>
              </a:ext>
            </a:extLst>
          </p:cNvPr>
          <p:cNvSpPr>
            <a:spLocks noGrp="1"/>
          </p:cNvSpPr>
          <p:nvPr>
            <p:ph type="sldNum" sz="quarter" idx="5"/>
          </p:nvPr>
        </p:nvSpPr>
        <p:spPr/>
        <p:txBody>
          <a:bodyPr/>
          <a:lstStyle/>
          <a:p>
            <a:fld id="{047F0EDD-2A63-4035-A82B-6D53DBFCCD7F}" type="slidenum">
              <a:rPr lang="en-US" smtClean="0"/>
              <a:t>8</a:t>
            </a:fld>
            <a:endParaRPr lang="en-US"/>
          </a:p>
        </p:txBody>
      </p:sp>
    </p:spTree>
    <p:extLst>
      <p:ext uri="{BB962C8B-B14F-4D97-AF65-F5344CB8AC3E}">
        <p14:creationId xmlns:p14="http://schemas.microsoft.com/office/powerpoint/2010/main" val="1290233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C88D7-9EAA-C525-00E9-1F6370CB51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55EE00-663B-9DF5-F48B-EA3DA7C248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AB4E0C-FB9E-C742-81B2-089B8B8181A9}"/>
              </a:ext>
            </a:extLst>
          </p:cNvPr>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a:extLst>
              <a:ext uri="{FF2B5EF4-FFF2-40B4-BE49-F238E27FC236}">
                <a16:creationId xmlns:a16="http://schemas.microsoft.com/office/drawing/2014/main" id="{A69C64B3-2E7C-6FC5-AE61-1D6CD2B4551D}"/>
              </a:ext>
            </a:extLst>
          </p:cNvPr>
          <p:cNvSpPr>
            <a:spLocks noGrp="1"/>
          </p:cNvSpPr>
          <p:nvPr>
            <p:ph type="sldNum" sz="quarter" idx="5"/>
          </p:nvPr>
        </p:nvSpPr>
        <p:spPr/>
        <p:txBody>
          <a:bodyPr/>
          <a:lstStyle/>
          <a:p>
            <a:fld id="{047F0EDD-2A63-4035-A82B-6D53DBFCCD7F}" type="slidenum">
              <a:rPr lang="en-US" smtClean="0"/>
              <a:t>9</a:t>
            </a:fld>
            <a:endParaRPr lang="en-US"/>
          </a:p>
        </p:txBody>
      </p:sp>
    </p:spTree>
    <p:extLst>
      <p:ext uri="{BB962C8B-B14F-4D97-AF65-F5344CB8AC3E}">
        <p14:creationId xmlns:p14="http://schemas.microsoft.com/office/powerpoint/2010/main" val="3874869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413A7F-53B5-46F5-B019-30121A04A1A6}" type="datetimeFigureOut">
              <a:rPr lang="en-US" smtClean="0"/>
              <a:t>3/10/26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050470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3/10/26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954176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3/10/26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013619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3/10/26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4046722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3/10/26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144401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3/10/26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221566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3/10/26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6063005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3/10/26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15335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3/10/26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838804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36516696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62483851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3/10/26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7494437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70444568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67818575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65049012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73767825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15643073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7705474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1333145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38935790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26073493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13A7F-53B5-46F5-B019-30121A04A1A6}" type="datetimeFigureOut">
              <a:rPr lang="en-US" smtClean="0"/>
              <a:t>3/10/26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596257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13A7F-53B5-46F5-B019-30121A04A1A6}" type="datetimeFigureOut">
              <a:rPr lang="en-US" smtClean="0"/>
              <a:t>3/10/26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251683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13A7F-53B5-46F5-B019-30121A04A1A6}" type="datetimeFigureOut">
              <a:rPr lang="en-US" smtClean="0"/>
              <a:t>3/10/26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815493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13A7F-53B5-46F5-B019-30121A04A1A6}" type="datetimeFigureOut">
              <a:rPr lang="en-US" smtClean="0"/>
              <a:t>3/10/26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780593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13A7F-53B5-46F5-B019-30121A04A1A6}" type="datetimeFigureOut">
              <a:rPr lang="en-US" smtClean="0"/>
              <a:t>3/10/26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392997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3" y="609600"/>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3/10/26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549820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3/10/26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090226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A0413A7F-53B5-46F5-B019-30121A04A1A6}" type="datetimeFigureOut">
              <a:rPr lang="en-US" smtClean="0"/>
              <a:t>3/10/26</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963A9032-5601-4700-B269-18A8BA3A8FF8}" type="slidenum">
              <a:rPr lang="en-US" smtClean="0"/>
              <a:t>‹#›</a:t>
            </a:fld>
            <a:endParaRPr lang="en-US"/>
          </a:p>
        </p:txBody>
      </p:sp>
    </p:spTree>
    <p:extLst>
      <p:ext uri="{BB962C8B-B14F-4D97-AF65-F5344CB8AC3E}">
        <p14:creationId xmlns:p14="http://schemas.microsoft.com/office/powerpoint/2010/main" val="1251075085"/>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2" y="3902077"/>
            <a:ext cx="4533900"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609600" y="1600200"/>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333">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1219170" fontAlgn="base">
              <a:spcBef>
                <a:spcPct val="0"/>
              </a:spcBef>
              <a:spcAft>
                <a:spcPct val="0"/>
              </a:spcAft>
              <a:defRPr/>
            </a:pPr>
            <a:fld id="{61F442D0-A11F-2640-8129-5D1BEF7A3C1E}" type="slidenum">
              <a:rPr lang="en-US" smtClean="0"/>
              <a:pPr defTabSz="1219170" fontAlgn="base">
                <a:spcBef>
                  <a:spcPct val="0"/>
                </a:spcBef>
                <a:spcAft>
                  <a:spcPct val="0"/>
                </a:spcAft>
                <a:defRPr/>
              </a:pPr>
              <a:t>‹#›</a:t>
            </a:fld>
            <a:endParaRPr lang="en-US"/>
          </a:p>
        </p:txBody>
      </p:sp>
    </p:spTree>
    <p:extLst>
      <p:ext uri="{BB962C8B-B14F-4D97-AF65-F5344CB8AC3E}">
        <p14:creationId xmlns:p14="http://schemas.microsoft.com/office/powerpoint/2010/main" val="1760570408"/>
      </p:ext>
    </p:extLst>
  </p:cSld>
  <p:clrMap bg1="dk2" tx1="lt1" bg2="dk1"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p:txStyles>
    <p:titleStyle>
      <a:lvl1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609585"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6pPr>
      <a:lvl7pPr marL="1219170"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7pPr>
      <a:lvl8pPr marL="1828754"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8pPr>
      <a:lvl9pPr marL="2438339"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9pPr>
    </p:titleStyle>
    <p:bodyStyle>
      <a:lvl1pPr marL="457189" indent="-457189" algn="l" rtl="0" eaLnBrk="0" fontAlgn="base" hangingPunct="0">
        <a:spcBef>
          <a:spcPct val="20000"/>
        </a:spcBef>
        <a:spcAft>
          <a:spcPct val="0"/>
        </a:spcAft>
        <a:buClr>
          <a:schemeClr val="hlink"/>
        </a:buClr>
        <a:buSzPct val="75000"/>
        <a:buFont typeface="Wingdings" charset="0"/>
        <a:buChar char="l"/>
        <a:defRPr sz="4267">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990575" indent="-380990" algn="l" rtl="0" eaLnBrk="0" fontAlgn="base" hangingPunct="0">
        <a:spcBef>
          <a:spcPct val="20000"/>
        </a:spcBef>
        <a:spcAft>
          <a:spcPct val="0"/>
        </a:spcAft>
        <a:buClr>
          <a:schemeClr val="tx2"/>
        </a:buClr>
        <a:buSzPct val="75000"/>
        <a:buFont typeface="Wingdings" charset="0"/>
        <a:buChar char="l"/>
        <a:defRPr sz="3733">
          <a:solidFill>
            <a:schemeClr val="tx1"/>
          </a:solidFill>
          <a:effectLst>
            <a:outerShdw blurRad="38100" dist="38100" dir="2700000" algn="tl">
              <a:srgbClr val="000000"/>
            </a:outerShdw>
          </a:effectLst>
          <a:latin typeface="+mn-lt"/>
          <a:ea typeface="ＭＳ Ｐゴシック" pitchFamily="-111" charset="-128"/>
        </a:defRPr>
      </a:lvl2pPr>
      <a:lvl3pPr marL="1523962" indent="-304792" algn="l" rtl="0" eaLnBrk="0" fontAlgn="base" hangingPunct="0">
        <a:spcBef>
          <a:spcPct val="20000"/>
        </a:spcBef>
        <a:spcAft>
          <a:spcPct val="0"/>
        </a:spcAft>
        <a:buClr>
          <a:schemeClr val="accent2"/>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Geneva" charset="0"/>
        </a:defRPr>
      </a:lvl3pPr>
      <a:lvl4pPr marL="2133547" indent="-304792" algn="l" rtl="0" eaLnBrk="0" fontAlgn="base" hangingPunct="0">
        <a:spcBef>
          <a:spcPct val="20000"/>
        </a:spcBef>
        <a:spcAft>
          <a:spcPct val="0"/>
        </a:spcAft>
        <a:buClr>
          <a:schemeClr val="folHlink"/>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4pPr>
      <a:lvl5pPr marL="2743131" indent="-304792" algn="l" rtl="0" eaLnBrk="0" fontAlgn="base" hangingPunct="0">
        <a:spcBef>
          <a:spcPct val="20000"/>
        </a:spcBef>
        <a:spcAft>
          <a:spcPct val="0"/>
        </a:spcAft>
        <a:buClr>
          <a:schemeClr val="tx1"/>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5pPr>
      <a:lvl6pPr marL="335271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6pPr>
      <a:lvl7pPr marL="3962301"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7pPr>
      <a:lvl8pPr marL="457188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8pPr>
      <a:lvl9pPr marL="5181470"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30.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3.xml"/><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4.xml"/><Relationship Id="rId4" Type="http://schemas.openxmlformats.org/officeDocument/2006/relationships/image" Target="../media/image10.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5.xml"/><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6.xml"/><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7.xml"/><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38.xml"/><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39.xml"/><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40.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41.xml"/><Relationship Id="rId4" Type="http://schemas.openxmlformats.org/officeDocument/2006/relationships/image" Target="../media/image10.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42.xml"/><Relationship Id="rId4" Type="http://schemas.openxmlformats.org/officeDocument/2006/relationships/image" Target="../media/image10.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43.xml"/><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44.xml"/><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45.xml"/><Relationship Id="rId4" Type="http://schemas.openxmlformats.org/officeDocument/2006/relationships/image" Target="../media/image13.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46.xml"/><Relationship Id="rId4" Type="http://schemas.openxmlformats.org/officeDocument/2006/relationships/image" Target="../media/image13.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47.xml"/><Relationship Id="rId4" Type="http://schemas.openxmlformats.org/officeDocument/2006/relationships/image" Target="../media/image13.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48.xml"/><Relationship Id="rId4" Type="http://schemas.openxmlformats.org/officeDocument/2006/relationships/image" Target="../media/image13.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49.xml"/><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ags" Target="../tags/tag50.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51.xml"/><Relationship Id="rId4" Type="http://schemas.openxmlformats.org/officeDocument/2006/relationships/image" Target="../media/image7.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tags" Target="../tags/tag52.xml"/><Relationship Id="rId4" Type="http://schemas.openxmlformats.org/officeDocument/2006/relationships/image" Target="../media/image7.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tags" Target="../tags/tag5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3.xml"/><Relationship Id="rId1" Type="http://schemas.openxmlformats.org/officeDocument/2006/relationships/slideLayout" Target="../slideLayouts/slideLayout28.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jumping off a cliff with a hand coming out of it&#10;&#10;AI-generated content may be incorrect.">
            <a:extLst>
              <a:ext uri="{FF2B5EF4-FFF2-40B4-BE49-F238E27FC236}">
                <a16:creationId xmlns:a16="http://schemas.microsoft.com/office/drawing/2014/main" id="{B456E3CE-D443-4496-00C5-0CDD5D1AD0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9"/>
            <a:ext cx="12192000" cy="6856781"/>
          </a:xfrm>
          <a:prstGeom prst="rect">
            <a:avLst/>
          </a:prstGeom>
        </p:spPr>
      </p:pic>
      <p:sp>
        <p:nvSpPr>
          <p:cNvPr id="3" name="TextBox 2">
            <a:extLst>
              <a:ext uri="{FF2B5EF4-FFF2-40B4-BE49-F238E27FC236}">
                <a16:creationId xmlns:a16="http://schemas.microsoft.com/office/drawing/2014/main" id="{B3821981-1193-7809-F1B2-355697AC1879}"/>
              </a:ext>
            </a:extLst>
          </p:cNvPr>
          <p:cNvSpPr txBox="1"/>
          <p:nvPr/>
        </p:nvSpPr>
        <p:spPr>
          <a:xfrm>
            <a:off x="3784146" y="0"/>
            <a:ext cx="4623707"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Trusting God</a:t>
            </a:r>
          </a:p>
        </p:txBody>
      </p:sp>
      <p:sp>
        <p:nvSpPr>
          <p:cNvPr id="6" name="TextBox 5">
            <a:extLst>
              <a:ext uri="{FF2B5EF4-FFF2-40B4-BE49-F238E27FC236}">
                <a16:creationId xmlns:a16="http://schemas.microsoft.com/office/drawing/2014/main" id="{DBFD1D44-D6A0-C46D-1C15-944634F575DA}"/>
              </a:ext>
            </a:extLst>
          </p:cNvPr>
          <p:cNvSpPr txBox="1"/>
          <p:nvPr/>
        </p:nvSpPr>
        <p:spPr>
          <a:xfrm>
            <a:off x="1084168" y="3074419"/>
            <a:ext cx="5414481" cy="1754326"/>
          </a:xfrm>
          <a:prstGeom prst="rect">
            <a:avLst/>
          </a:prstGeom>
          <a:noFill/>
        </p:spPr>
        <p:txBody>
          <a:bodyPr wrap="square" rtlCol="0">
            <a:spAutoFit/>
          </a:bodyPr>
          <a:lstStyle/>
          <a:p>
            <a:pPr algn="ctr"/>
            <a:r>
              <a:rPr lang="en-US" sz="54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Trusting God in My Obedience</a:t>
            </a:r>
          </a:p>
        </p:txBody>
      </p:sp>
      <p:sp>
        <p:nvSpPr>
          <p:cNvPr id="2" name="Rectangle 1">
            <a:extLst>
              <a:ext uri="{FF2B5EF4-FFF2-40B4-BE49-F238E27FC236}">
                <a16:creationId xmlns:a16="http://schemas.microsoft.com/office/drawing/2014/main" id="{69BA9991-BC4F-CC97-00F3-ACCC1A2DDE62}"/>
              </a:ext>
            </a:extLst>
          </p:cNvPr>
          <p:cNvSpPr>
            <a:spLocks noChangeArrowheads="1"/>
          </p:cNvSpPr>
          <p:nvPr/>
        </p:nvSpPr>
        <p:spPr bwMode="auto">
          <a:xfrm>
            <a:off x="13751" y="5356368"/>
            <a:ext cx="12192000" cy="1501632"/>
          </a:xfrm>
          <a:prstGeom prst="rect">
            <a:avLst/>
          </a:prstGeom>
          <a:solidFill>
            <a:srgbClr val="000000"/>
          </a:solidFill>
          <a:ln w="9525">
            <a:noFill/>
            <a:miter lim="800000"/>
            <a:headEnd/>
            <a:tailEnd/>
          </a:ln>
          <a:effectLst>
            <a:outerShdw blurRad="63500" dist="35921" dir="2700000" algn="ctr" rotWithShape="0">
              <a:srgbClr val="000514">
                <a:alpha val="74998"/>
              </a:srgbClr>
            </a:outerShdw>
          </a:effectLst>
        </p:spPr>
        <p:txBody>
          <a:bodyPr lIns="121907" tIns="60953" rIns="121907" bIns="60953"/>
          <a:lstStyle/>
          <a:p>
            <a:pPr algn="ctr" defTabSz="1219036" fontAlgn="base">
              <a:spcBef>
                <a:spcPct val="20000"/>
              </a:spcBef>
              <a:buClr>
                <a:srgbClr val="FFCC00"/>
              </a:buClr>
              <a:buSzPct val="70000"/>
              <a:defRPr/>
            </a:pP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Preached by Dan Bridges</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Amman International Church, Jordan (AmmanChurch.org)</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Uploaded by Dr. Rick Griffith • Jordan Evangelical Theological Seminary</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Files in many languages for free download at BibleStudyDownloads.org</a:t>
            </a:r>
          </a:p>
        </p:txBody>
      </p:sp>
      <p:sp>
        <p:nvSpPr>
          <p:cNvPr id="4" name="TextBox 3">
            <a:extLst>
              <a:ext uri="{FF2B5EF4-FFF2-40B4-BE49-F238E27FC236}">
                <a16:creationId xmlns:a16="http://schemas.microsoft.com/office/drawing/2014/main" id="{4D07C2F5-5CF4-3AD5-FAB1-1D8655FCB0A0}"/>
              </a:ext>
            </a:extLst>
          </p:cNvPr>
          <p:cNvSpPr txBox="1"/>
          <p:nvPr/>
        </p:nvSpPr>
        <p:spPr>
          <a:xfrm>
            <a:off x="6248400" y="1600200"/>
            <a:ext cx="5414481" cy="923330"/>
          </a:xfrm>
          <a:prstGeom prst="rect">
            <a:avLst/>
          </a:prstGeom>
          <a:noFill/>
        </p:spPr>
        <p:txBody>
          <a:bodyPr wrap="square" rtlCol="0">
            <a:spAutoFit/>
          </a:bodyPr>
          <a:lstStyle/>
          <a:p>
            <a:pPr algn="ctr"/>
            <a:r>
              <a:rPr lang="en-US" sz="54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Matthew 6:24-28</a:t>
            </a:r>
          </a:p>
        </p:txBody>
      </p:sp>
    </p:spTree>
    <p:custDataLst>
      <p:tags r:id="rId1"/>
    </p:custDataLst>
    <p:extLst>
      <p:ext uri="{BB962C8B-B14F-4D97-AF65-F5344CB8AC3E}">
        <p14:creationId xmlns:p14="http://schemas.microsoft.com/office/powerpoint/2010/main" val="2382430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F5580-220B-795C-FF98-7D74FF30F156}"/>
            </a:ext>
          </a:extLst>
        </p:cNvPr>
        <p:cNvGrpSpPr/>
        <p:nvPr/>
      </p:nvGrpSpPr>
      <p:grpSpPr>
        <a:xfrm>
          <a:off x="0" y="0"/>
          <a:ext cx="0" cy="0"/>
          <a:chOff x="0" y="0"/>
          <a:chExt cx="0" cy="0"/>
        </a:xfrm>
      </p:grpSpPr>
      <p:pic>
        <p:nvPicPr>
          <p:cNvPr id="5" name="Picture 4" descr="Stone house and stormy sea contrast">
            <a:extLst>
              <a:ext uri="{FF2B5EF4-FFF2-40B4-BE49-F238E27FC236}">
                <a16:creationId xmlns:a16="http://schemas.microsoft.com/office/drawing/2014/main" id="{0CD0A03F-8116-033D-2583-E4347596BB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286"/>
          <a:stretch>
            <a:fillRect/>
          </a:stretch>
        </p:blipFill>
        <p:spPr bwMode="auto">
          <a:xfrm>
            <a:off x="8708" y="-1"/>
            <a:ext cx="12180243" cy="68698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8505A24-7BD2-5E8A-9249-8D807A97514B}"/>
              </a:ext>
            </a:extLst>
          </p:cNvPr>
          <p:cNvSpPr txBox="1"/>
          <p:nvPr/>
        </p:nvSpPr>
        <p:spPr>
          <a:xfrm>
            <a:off x="2503070" y="816332"/>
            <a:ext cx="7185860" cy="3539430"/>
          </a:xfrm>
          <a:prstGeom prst="rect">
            <a:avLst/>
          </a:prstGeom>
          <a:solidFill>
            <a:schemeClr val="bg1">
              <a:alpha val="70000"/>
            </a:schemeClr>
          </a:solidFill>
          <a:ln w="63500">
            <a:noFill/>
          </a:ln>
        </p:spPr>
        <p:txBody>
          <a:bodyPr wrap="square" rtlCol="0">
            <a:spAutoFit/>
          </a:bodyPr>
          <a:lstStyle/>
          <a:p>
            <a:r>
              <a:rPr lang="en-US" sz="32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“Everyone then who hears these words of mine and does them will be like a wise man who built his house on the rock.  And the rain fell, and the floods came, and the winds blew and beat on that house, but it did not fall, because it had been founded on the rock.”  			</a:t>
            </a:r>
          </a:p>
        </p:txBody>
      </p:sp>
      <p:sp>
        <p:nvSpPr>
          <p:cNvPr id="4" name="TextBox 3">
            <a:extLst>
              <a:ext uri="{FF2B5EF4-FFF2-40B4-BE49-F238E27FC236}">
                <a16:creationId xmlns:a16="http://schemas.microsoft.com/office/drawing/2014/main" id="{DEF74772-C43C-6342-FCD0-5042260CE2EA}"/>
              </a:ext>
            </a:extLst>
          </p:cNvPr>
          <p:cNvSpPr txBox="1"/>
          <p:nvPr/>
        </p:nvSpPr>
        <p:spPr>
          <a:xfrm>
            <a:off x="-32373" y="-1"/>
            <a:ext cx="5035464" cy="707886"/>
          </a:xfrm>
          <a:prstGeom prst="rect">
            <a:avLst/>
          </a:prstGeom>
          <a:noFill/>
        </p:spPr>
        <p:txBody>
          <a:bodyPr wrap="square" rtlCol="0">
            <a:spAutoFit/>
          </a:bodyPr>
          <a:lstStyle/>
          <a:p>
            <a:pPr algn="ctr"/>
            <a:r>
              <a:rPr lang="en-US" sz="4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Matthew 7:24-27</a:t>
            </a:r>
          </a:p>
        </p:txBody>
      </p:sp>
    </p:spTree>
    <p:custDataLst>
      <p:tags r:id="rId1"/>
    </p:custDataLst>
    <p:extLst>
      <p:ext uri="{BB962C8B-B14F-4D97-AF65-F5344CB8AC3E}">
        <p14:creationId xmlns:p14="http://schemas.microsoft.com/office/powerpoint/2010/main" val="368920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E9F78-DDBB-7FD8-5E94-59E5C19D810F}"/>
            </a:ext>
          </a:extLst>
        </p:cNvPr>
        <p:cNvGrpSpPr/>
        <p:nvPr/>
      </p:nvGrpSpPr>
      <p:grpSpPr>
        <a:xfrm>
          <a:off x="0" y="0"/>
          <a:ext cx="0" cy="0"/>
          <a:chOff x="0" y="0"/>
          <a:chExt cx="0" cy="0"/>
        </a:xfrm>
      </p:grpSpPr>
      <p:pic>
        <p:nvPicPr>
          <p:cNvPr id="5" name="Picture 4" descr="Stone house and stormy sea contrast">
            <a:extLst>
              <a:ext uri="{FF2B5EF4-FFF2-40B4-BE49-F238E27FC236}">
                <a16:creationId xmlns:a16="http://schemas.microsoft.com/office/drawing/2014/main" id="{23879CC5-72D2-B823-C037-5ADE44645E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286"/>
          <a:stretch>
            <a:fillRect/>
          </a:stretch>
        </p:blipFill>
        <p:spPr bwMode="auto">
          <a:xfrm>
            <a:off x="8708" y="-1"/>
            <a:ext cx="12180243" cy="68698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3842C5F-F610-838B-BC03-19A1695A9588}"/>
              </a:ext>
            </a:extLst>
          </p:cNvPr>
          <p:cNvSpPr txBox="1"/>
          <p:nvPr/>
        </p:nvSpPr>
        <p:spPr>
          <a:xfrm>
            <a:off x="2491612" y="830997"/>
            <a:ext cx="7208776" cy="3539430"/>
          </a:xfrm>
          <a:prstGeom prst="rect">
            <a:avLst/>
          </a:prstGeom>
          <a:solidFill>
            <a:schemeClr val="bg1">
              <a:alpha val="70000"/>
            </a:schemeClr>
          </a:solidFill>
          <a:ln w="63500">
            <a:noFill/>
          </a:ln>
        </p:spPr>
        <p:txBody>
          <a:bodyPr wrap="square" rtlCol="0">
            <a:spAutoFit/>
          </a:bodyPr>
          <a:lstStyle/>
          <a:p>
            <a:r>
              <a:rPr lang="en-US" sz="32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everyone who hears these words of mine and does not do them will be like a foolish man who built his house on the sand.  And the rain fell, and the floods came, and the winds blew and beat against that house, and it fell, and great was the fall of it.”	</a:t>
            </a:r>
          </a:p>
        </p:txBody>
      </p:sp>
      <p:sp>
        <p:nvSpPr>
          <p:cNvPr id="2" name="TextBox 1">
            <a:extLst>
              <a:ext uri="{FF2B5EF4-FFF2-40B4-BE49-F238E27FC236}">
                <a16:creationId xmlns:a16="http://schemas.microsoft.com/office/drawing/2014/main" id="{9A0D94D7-2E43-120C-25B4-5A3DB4E997B9}"/>
              </a:ext>
            </a:extLst>
          </p:cNvPr>
          <p:cNvSpPr txBox="1"/>
          <p:nvPr/>
        </p:nvSpPr>
        <p:spPr>
          <a:xfrm>
            <a:off x="-32373" y="-1"/>
            <a:ext cx="5035464" cy="707886"/>
          </a:xfrm>
          <a:prstGeom prst="rect">
            <a:avLst/>
          </a:prstGeom>
          <a:noFill/>
        </p:spPr>
        <p:txBody>
          <a:bodyPr wrap="square" rtlCol="0">
            <a:spAutoFit/>
          </a:bodyPr>
          <a:lstStyle/>
          <a:p>
            <a:pPr algn="ctr"/>
            <a:r>
              <a:rPr lang="en-US" sz="4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Matthew 7:24-27</a:t>
            </a:r>
          </a:p>
        </p:txBody>
      </p:sp>
    </p:spTree>
    <p:custDataLst>
      <p:tags r:id="rId1"/>
    </p:custDataLst>
    <p:extLst>
      <p:ext uri="{BB962C8B-B14F-4D97-AF65-F5344CB8AC3E}">
        <p14:creationId xmlns:p14="http://schemas.microsoft.com/office/powerpoint/2010/main" val="278415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19C0E-007F-8C17-E31D-249A549E6751}"/>
            </a:ext>
          </a:extLst>
        </p:cNvPr>
        <p:cNvGrpSpPr/>
        <p:nvPr/>
      </p:nvGrpSpPr>
      <p:grpSpPr>
        <a:xfrm>
          <a:off x="0" y="0"/>
          <a:ext cx="0" cy="0"/>
          <a:chOff x="0" y="0"/>
          <a:chExt cx="0" cy="0"/>
        </a:xfrm>
      </p:grpSpPr>
      <p:pic>
        <p:nvPicPr>
          <p:cNvPr id="5" name="Picture 4" descr="Stone house and stormy sea contrast">
            <a:extLst>
              <a:ext uri="{FF2B5EF4-FFF2-40B4-BE49-F238E27FC236}">
                <a16:creationId xmlns:a16="http://schemas.microsoft.com/office/drawing/2014/main" id="{93B8303E-94B1-9599-0D02-0492A60864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286"/>
          <a:stretch>
            <a:fillRect/>
          </a:stretch>
        </p:blipFill>
        <p:spPr bwMode="auto">
          <a:xfrm>
            <a:off x="8708" y="-1"/>
            <a:ext cx="12180243" cy="68698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09931FF-A509-4A19-6BA8-D6C827A74303}"/>
              </a:ext>
            </a:extLst>
          </p:cNvPr>
          <p:cNvSpPr txBox="1"/>
          <p:nvPr/>
        </p:nvSpPr>
        <p:spPr>
          <a:xfrm>
            <a:off x="3588302" y="2357033"/>
            <a:ext cx="8482256" cy="4401205"/>
          </a:xfrm>
          <a:prstGeom prst="rect">
            <a:avLst/>
          </a:prstGeom>
          <a:solidFill>
            <a:schemeClr val="bg1">
              <a:alpha val="70000"/>
            </a:schemeClr>
          </a:solidFill>
          <a:ln w="63500">
            <a:noFill/>
          </a:ln>
        </p:spPr>
        <p:txBody>
          <a:bodyPr wrap="square" rtlCol="0">
            <a:spAutoFit/>
          </a:bodyPr>
          <a:lstStyle/>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Everyone</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then who hears these words of mine and does them will be like a wise man who built his house on the rock.  And the rain fell, and the floods came, and the winds blew and beat on that house, but it did not fall, because it had been founded on the rock.”  		</a:t>
            </a:r>
          </a:p>
        </p:txBody>
      </p:sp>
      <p:sp>
        <p:nvSpPr>
          <p:cNvPr id="4" name="TextBox 3">
            <a:extLst>
              <a:ext uri="{FF2B5EF4-FFF2-40B4-BE49-F238E27FC236}">
                <a16:creationId xmlns:a16="http://schemas.microsoft.com/office/drawing/2014/main" id="{CF66F4ED-B10F-6BD4-1A7D-426CDB065837}"/>
              </a:ext>
            </a:extLst>
          </p:cNvPr>
          <p:cNvSpPr txBox="1"/>
          <p:nvPr/>
        </p:nvSpPr>
        <p:spPr>
          <a:xfrm>
            <a:off x="225468" y="0"/>
            <a:ext cx="4289107" cy="707886"/>
          </a:xfrm>
          <a:prstGeom prst="rect">
            <a:avLst/>
          </a:prstGeom>
          <a:noFill/>
        </p:spPr>
        <p:txBody>
          <a:bodyPr wrap="square" rtlCol="0">
            <a:spAutoFit/>
          </a:bodyPr>
          <a:lstStyle/>
          <a:p>
            <a:pPr algn="ctr"/>
            <a:r>
              <a:rPr lang="en-US" sz="4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The Wise Man…</a:t>
            </a:r>
          </a:p>
        </p:txBody>
      </p:sp>
    </p:spTree>
    <p:custDataLst>
      <p:tags r:id="rId1"/>
    </p:custDataLst>
    <p:extLst>
      <p:ext uri="{BB962C8B-B14F-4D97-AF65-F5344CB8AC3E}">
        <p14:creationId xmlns:p14="http://schemas.microsoft.com/office/powerpoint/2010/main" val="356269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B5662-0B5E-15AD-2762-2D2E0ADEF2FC}"/>
            </a:ext>
          </a:extLst>
        </p:cNvPr>
        <p:cNvGrpSpPr/>
        <p:nvPr/>
      </p:nvGrpSpPr>
      <p:grpSpPr>
        <a:xfrm>
          <a:off x="0" y="0"/>
          <a:ext cx="0" cy="0"/>
          <a:chOff x="0" y="0"/>
          <a:chExt cx="0" cy="0"/>
        </a:xfrm>
      </p:grpSpPr>
      <p:pic>
        <p:nvPicPr>
          <p:cNvPr id="5" name="Picture 4" descr="Stone house and stormy sea contrast">
            <a:extLst>
              <a:ext uri="{FF2B5EF4-FFF2-40B4-BE49-F238E27FC236}">
                <a16:creationId xmlns:a16="http://schemas.microsoft.com/office/drawing/2014/main" id="{F99E6C75-03F6-8013-F801-205005EF62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286"/>
          <a:stretch>
            <a:fillRect/>
          </a:stretch>
        </p:blipFill>
        <p:spPr bwMode="auto">
          <a:xfrm>
            <a:off x="8708" y="-1"/>
            <a:ext cx="12180243" cy="68698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568B57D-DB4F-D06C-9DF6-E39ED2AE1D2D}"/>
              </a:ext>
            </a:extLst>
          </p:cNvPr>
          <p:cNvSpPr txBox="1"/>
          <p:nvPr/>
        </p:nvSpPr>
        <p:spPr>
          <a:xfrm>
            <a:off x="3588302" y="2357033"/>
            <a:ext cx="8482256" cy="4401205"/>
          </a:xfrm>
          <a:prstGeom prst="rect">
            <a:avLst/>
          </a:prstGeom>
          <a:solidFill>
            <a:schemeClr val="bg1">
              <a:alpha val="70000"/>
            </a:schemeClr>
          </a:solidFill>
          <a:ln w="63500">
            <a:noFill/>
          </a:ln>
        </p:spPr>
        <p:txBody>
          <a:bodyPr wrap="square" rtlCol="0">
            <a:spAutoFit/>
          </a:bodyPr>
          <a:lstStyle/>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“Everyone then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who hears these words of mine </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does them will be like a wise man who built his house on the rock.  And the rain fell, and the floods came, and the winds blew and beat on that house, but it did not fall, because it had been founded on the rock.”  		</a:t>
            </a:r>
          </a:p>
        </p:txBody>
      </p:sp>
      <p:sp>
        <p:nvSpPr>
          <p:cNvPr id="2" name="TextBox 1">
            <a:extLst>
              <a:ext uri="{FF2B5EF4-FFF2-40B4-BE49-F238E27FC236}">
                <a16:creationId xmlns:a16="http://schemas.microsoft.com/office/drawing/2014/main" id="{E5DD60EF-AB25-B48A-98D6-343DAF75F0EB}"/>
              </a:ext>
            </a:extLst>
          </p:cNvPr>
          <p:cNvSpPr txBox="1"/>
          <p:nvPr/>
        </p:nvSpPr>
        <p:spPr>
          <a:xfrm>
            <a:off x="225468" y="0"/>
            <a:ext cx="4289107" cy="707886"/>
          </a:xfrm>
          <a:prstGeom prst="rect">
            <a:avLst/>
          </a:prstGeom>
          <a:noFill/>
        </p:spPr>
        <p:txBody>
          <a:bodyPr wrap="square" rtlCol="0">
            <a:spAutoFit/>
          </a:bodyPr>
          <a:lstStyle/>
          <a:p>
            <a:pPr algn="ctr"/>
            <a:r>
              <a:rPr lang="en-US" sz="4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The Wise Man…</a:t>
            </a:r>
          </a:p>
        </p:txBody>
      </p:sp>
    </p:spTree>
    <p:custDataLst>
      <p:tags r:id="rId1"/>
    </p:custDataLst>
    <p:extLst>
      <p:ext uri="{BB962C8B-B14F-4D97-AF65-F5344CB8AC3E}">
        <p14:creationId xmlns:p14="http://schemas.microsoft.com/office/powerpoint/2010/main" val="1394833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AE637-A6F3-A57C-2545-0EF4512C6CE1}"/>
            </a:ext>
          </a:extLst>
        </p:cNvPr>
        <p:cNvGrpSpPr/>
        <p:nvPr/>
      </p:nvGrpSpPr>
      <p:grpSpPr>
        <a:xfrm>
          <a:off x="0" y="0"/>
          <a:ext cx="0" cy="0"/>
          <a:chOff x="0" y="0"/>
          <a:chExt cx="0" cy="0"/>
        </a:xfrm>
      </p:grpSpPr>
      <p:pic>
        <p:nvPicPr>
          <p:cNvPr id="5" name="Picture 4" descr="Stone house and stormy sea contrast">
            <a:extLst>
              <a:ext uri="{FF2B5EF4-FFF2-40B4-BE49-F238E27FC236}">
                <a16:creationId xmlns:a16="http://schemas.microsoft.com/office/drawing/2014/main" id="{E82B4891-941B-86DC-19CB-39D79089E6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286"/>
          <a:stretch>
            <a:fillRect/>
          </a:stretch>
        </p:blipFill>
        <p:spPr bwMode="auto">
          <a:xfrm>
            <a:off x="8708" y="-1"/>
            <a:ext cx="12180243" cy="68698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CA5C7F4-32BB-C4E0-6EF0-7B6E4BEE121A}"/>
              </a:ext>
            </a:extLst>
          </p:cNvPr>
          <p:cNvSpPr txBox="1"/>
          <p:nvPr/>
        </p:nvSpPr>
        <p:spPr>
          <a:xfrm>
            <a:off x="3588302" y="2357033"/>
            <a:ext cx="8482256" cy="4401205"/>
          </a:xfrm>
          <a:prstGeom prst="rect">
            <a:avLst/>
          </a:prstGeom>
          <a:solidFill>
            <a:schemeClr val="bg1">
              <a:alpha val="70000"/>
            </a:schemeClr>
          </a:solidFill>
          <a:ln w="63500">
            <a:noFill/>
          </a:ln>
        </p:spPr>
        <p:txBody>
          <a:bodyPr wrap="square" rtlCol="0">
            <a:spAutoFit/>
          </a:bodyPr>
          <a:lstStyle/>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“Everyone then who hears these words of mine and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does them </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will be like a wise man who built his house on the rock.  And the rain fell, and the floods came, and the winds blew and beat on that house, but it did not fall, because it had been founded on the rock.”  		</a:t>
            </a:r>
          </a:p>
        </p:txBody>
      </p:sp>
      <p:sp>
        <p:nvSpPr>
          <p:cNvPr id="2" name="TextBox 1">
            <a:extLst>
              <a:ext uri="{FF2B5EF4-FFF2-40B4-BE49-F238E27FC236}">
                <a16:creationId xmlns:a16="http://schemas.microsoft.com/office/drawing/2014/main" id="{1DE9566D-173B-6186-B948-9426A396F906}"/>
              </a:ext>
            </a:extLst>
          </p:cNvPr>
          <p:cNvSpPr txBox="1"/>
          <p:nvPr/>
        </p:nvSpPr>
        <p:spPr>
          <a:xfrm>
            <a:off x="225468" y="0"/>
            <a:ext cx="4289107" cy="707886"/>
          </a:xfrm>
          <a:prstGeom prst="rect">
            <a:avLst/>
          </a:prstGeom>
          <a:noFill/>
        </p:spPr>
        <p:txBody>
          <a:bodyPr wrap="square" rtlCol="0">
            <a:spAutoFit/>
          </a:bodyPr>
          <a:lstStyle/>
          <a:p>
            <a:pPr algn="ctr"/>
            <a:r>
              <a:rPr lang="en-US" sz="4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The Wise Man…</a:t>
            </a:r>
          </a:p>
        </p:txBody>
      </p:sp>
    </p:spTree>
    <p:custDataLst>
      <p:tags r:id="rId1"/>
    </p:custDataLst>
    <p:extLst>
      <p:ext uri="{BB962C8B-B14F-4D97-AF65-F5344CB8AC3E}">
        <p14:creationId xmlns:p14="http://schemas.microsoft.com/office/powerpoint/2010/main" val="1835783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53DA4-580A-9FEA-5438-1DCD0004F4CF}"/>
            </a:ext>
          </a:extLst>
        </p:cNvPr>
        <p:cNvGrpSpPr/>
        <p:nvPr/>
      </p:nvGrpSpPr>
      <p:grpSpPr>
        <a:xfrm>
          <a:off x="0" y="0"/>
          <a:ext cx="0" cy="0"/>
          <a:chOff x="0" y="0"/>
          <a:chExt cx="0" cy="0"/>
        </a:xfrm>
      </p:grpSpPr>
      <p:pic>
        <p:nvPicPr>
          <p:cNvPr id="5" name="Picture 4" descr="Stone house and stormy sea contrast">
            <a:extLst>
              <a:ext uri="{FF2B5EF4-FFF2-40B4-BE49-F238E27FC236}">
                <a16:creationId xmlns:a16="http://schemas.microsoft.com/office/drawing/2014/main" id="{A3518678-0683-4E0E-42C7-D6F2CDFC5E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286"/>
          <a:stretch>
            <a:fillRect/>
          </a:stretch>
        </p:blipFill>
        <p:spPr bwMode="auto">
          <a:xfrm>
            <a:off x="8708" y="-1"/>
            <a:ext cx="12180243" cy="68698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B6FD8FD-4035-B7FC-F16E-67246312D4D7}"/>
              </a:ext>
            </a:extLst>
          </p:cNvPr>
          <p:cNvSpPr txBox="1"/>
          <p:nvPr/>
        </p:nvSpPr>
        <p:spPr>
          <a:xfrm>
            <a:off x="3588302" y="2357033"/>
            <a:ext cx="8482256" cy="4401205"/>
          </a:xfrm>
          <a:prstGeom prst="rect">
            <a:avLst/>
          </a:prstGeom>
          <a:solidFill>
            <a:schemeClr val="bg1">
              <a:alpha val="70000"/>
            </a:schemeClr>
          </a:solidFill>
          <a:ln w="63500">
            <a:noFill/>
          </a:ln>
        </p:spPr>
        <p:txBody>
          <a:bodyPr wrap="square" rtlCol="0">
            <a:spAutoFit/>
          </a:bodyPr>
          <a:lstStyle/>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“Everyone then who hears these words of mine and does them will be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like a wise man who built his house on the rock</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the rain fell, and the floods came, and the winds blew and beat on that house, but it did not fall, because it had been founded on the rock.”  		</a:t>
            </a:r>
          </a:p>
        </p:txBody>
      </p:sp>
      <p:sp>
        <p:nvSpPr>
          <p:cNvPr id="2" name="TextBox 1">
            <a:extLst>
              <a:ext uri="{FF2B5EF4-FFF2-40B4-BE49-F238E27FC236}">
                <a16:creationId xmlns:a16="http://schemas.microsoft.com/office/drawing/2014/main" id="{F1B254A9-E064-FE09-36B7-F8DC0978F536}"/>
              </a:ext>
            </a:extLst>
          </p:cNvPr>
          <p:cNvSpPr txBox="1"/>
          <p:nvPr/>
        </p:nvSpPr>
        <p:spPr>
          <a:xfrm>
            <a:off x="225468" y="0"/>
            <a:ext cx="4289107" cy="707886"/>
          </a:xfrm>
          <a:prstGeom prst="rect">
            <a:avLst/>
          </a:prstGeom>
          <a:noFill/>
        </p:spPr>
        <p:txBody>
          <a:bodyPr wrap="square" rtlCol="0">
            <a:spAutoFit/>
          </a:bodyPr>
          <a:lstStyle/>
          <a:p>
            <a:pPr algn="ctr"/>
            <a:r>
              <a:rPr lang="en-US" sz="4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The Wise Man…</a:t>
            </a:r>
          </a:p>
        </p:txBody>
      </p:sp>
    </p:spTree>
    <p:custDataLst>
      <p:tags r:id="rId1"/>
    </p:custDataLst>
    <p:extLst>
      <p:ext uri="{BB962C8B-B14F-4D97-AF65-F5344CB8AC3E}">
        <p14:creationId xmlns:p14="http://schemas.microsoft.com/office/powerpoint/2010/main" val="3985884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10BAB-C932-A3C6-4963-8F73F43EAA86}"/>
            </a:ext>
          </a:extLst>
        </p:cNvPr>
        <p:cNvGrpSpPr/>
        <p:nvPr/>
      </p:nvGrpSpPr>
      <p:grpSpPr>
        <a:xfrm>
          <a:off x="0" y="0"/>
          <a:ext cx="0" cy="0"/>
          <a:chOff x="0" y="0"/>
          <a:chExt cx="0" cy="0"/>
        </a:xfrm>
      </p:grpSpPr>
      <p:pic>
        <p:nvPicPr>
          <p:cNvPr id="5" name="Picture 4" descr="Stone house and stormy sea contrast">
            <a:extLst>
              <a:ext uri="{FF2B5EF4-FFF2-40B4-BE49-F238E27FC236}">
                <a16:creationId xmlns:a16="http://schemas.microsoft.com/office/drawing/2014/main" id="{7B004371-88AD-DE37-1566-E67FC34E9F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286"/>
          <a:stretch>
            <a:fillRect/>
          </a:stretch>
        </p:blipFill>
        <p:spPr bwMode="auto">
          <a:xfrm>
            <a:off x="8708" y="-1"/>
            <a:ext cx="12180243" cy="68698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87D3502-75AC-9F55-13AA-6D741C32FF9A}"/>
              </a:ext>
            </a:extLst>
          </p:cNvPr>
          <p:cNvSpPr txBox="1"/>
          <p:nvPr/>
        </p:nvSpPr>
        <p:spPr>
          <a:xfrm>
            <a:off x="3588302" y="2357033"/>
            <a:ext cx="8482256" cy="4401205"/>
          </a:xfrm>
          <a:prstGeom prst="rect">
            <a:avLst/>
          </a:prstGeom>
          <a:solidFill>
            <a:schemeClr val="bg1">
              <a:alpha val="70000"/>
            </a:schemeClr>
          </a:solidFill>
          <a:ln w="63500">
            <a:noFill/>
          </a:ln>
        </p:spPr>
        <p:txBody>
          <a:bodyPr wrap="square" rtlCol="0">
            <a:spAutoFit/>
          </a:bodyPr>
          <a:lstStyle/>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“Everyone then who hears these words of mine and does them will be like a wise man who built his house on the rock.  And the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rain fell</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the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floods came</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the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winds blew and beat on that house</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but it did not fall, because it had been founded on the rock.”  		</a:t>
            </a:r>
          </a:p>
        </p:txBody>
      </p:sp>
      <p:sp>
        <p:nvSpPr>
          <p:cNvPr id="2" name="TextBox 1">
            <a:extLst>
              <a:ext uri="{FF2B5EF4-FFF2-40B4-BE49-F238E27FC236}">
                <a16:creationId xmlns:a16="http://schemas.microsoft.com/office/drawing/2014/main" id="{5894F891-80E0-C392-5246-6A88DEC91B06}"/>
              </a:ext>
            </a:extLst>
          </p:cNvPr>
          <p:cNvSpPr txBox="1"/>
          <p:nvPr/>
        </p:nvSpPr>
        <p:spPr>
          <a:xfrm>
            <a:off x="225468" y="0"/>
            <a:ext cx="4289107" cy="707886"/>
          </a:xfrm>
          <a:prstGeom prst="rect">
            <a:avLst/>
          </a:prstGeom>
          <a:noFill/>
        </p:spPr>
        <p:txBody>
          <a:bodyPr wrap="square" rtlCol="0">
            <a:spAutoFit/>
          </a:bodyPr>
          <a:lstStyle/>
          <a:p>
            <a:pPr algn="ctr"/>
            <a:r>
              <a:rPr lang="en-US" sz="4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The Wise Man…</a:t>
            </a:r>
          </a:p>
        </p:txBody>
      </p:sp>
    </p:spTree>
    <p:custDataLst>
      <p:tags r:id="rId1"/>
    </p:custDataLst>
    <p:extLst>
      <p:ext uri="{BB962C8B-B14F-4D97-AF65-F5344CB8AC3E}">
        <p14:creationId xmlns:p14="http://schemas.microsoft.com/office/powerpoint/2010/main" val="2244713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7FB6A-8BE5-A4D9-6F7C-B689DDC70BF4}"/>
            </a:ext>
          </a:extLst>
        </p:cNvPr>
        <p:cNvGrpSpPr/>
        <p:nvPr/>
      </p:nvGrpSpPr>
      <p:grpSpPr>
        <a:xfrm>
          <a:off x="0" y="0"/>
          <a:ext cx="0" cy="0"/>
          <a:chOff x="0" y="0"/>
          <a:chExt cx="0" cy="0"/>
        </a:xfrm>
      </p:grpSpPr>
      <p:pic>
        <p:nvPicPr>
          <p:cNvPr id="5" name="Picture 4" descr="Stone house and stormy sea contrast">
            <a:extLst>
              <a:ext uri="{FF2B5EF4-FFF2-40B4-BE49-F238E27FC236}">
                <a16:creationId xmlns:a16="http://schemas.microsoft.com/office/drawing/2014/main" id="{B1E036BF-07A7-80BE-BCF0-3BDC984BD68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286"/>
          <a:stretch>
            <a:fillRect/>
          </a:stretch>
        </p:blipFill>
        <p:spPr bwMode="auto">
          <a:xfrm>
            <a:off x="8708" y="-1"/>
            <a:ext cx="12180243" cy="68698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D12AE3C-DB12-4A96-9D4A-9645D655A322}"/>
              </a:ext>
            </a:extLst>
          </p:cNvPr>
          <p:cNvSpPr txBox="1"/>
          <p:nvPr/>
        </p:nvSpPr>
        <p:spPr>
          <a:xfrm>
            <a:off x="3588302" y="2357033"/>
            <a:ext cx="8482256" cy="4401205"/>
          </a:xfrm>
          <a:prstGeom prst="rect">
            <a:avLst/>
          </a:prstGeom>
          <a:solidFill>
            <a:schemeClr val="bg1">
              <a:alpha val="70000"/>
            </a:schemeClr>
          </a:solidFill>
          <a:ln w="63500">
            <a:noFill/>
          </a:ln>
        </p:spPr>
        <p:txBody>
          <a:bodyPr wrap="square" rtlCol="0">
            <a:spAutoFit/>
          </a:bodyPr>
          <a:lstStyle/>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“Everyone then who hears these words of mine and does them will be like a wise man who built his house on the rock.  And the rain fell, and the floods came, and the winds blew and beat on that house, but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it did not fall</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because it had been founded on the rock.”  		</a:t>
            </a:r>
          </a:p>
        </p:txBody>
      </p:sp>
      <p:sp>
        <p:nvSpPr>
          <p:cNvPr id="2" name="TextBox 1">
            <a:extLst>
              <a:ext uri="{FF2B5EF4-FFF2-40B4-BE49-F238E27FC236}">
                <a16:creationId xmlns:a16="http://schemas.microsoft.com/office/drawing/2014/main" id="{D13E8990-8EFB-DFA9-16F7-878B39232F08}"/>
              </a:ext>
            </a:extLst>
          </p:cNvPr>
          <p:cNvSpPr txBox="1"/>
          <p:nvPr/>
        </p:nvSpPr>
        <p:spPr>
          <a:xfrm>
            <a:off x="225468" y="0"/>
            <a:ext cx="4289107" cy="707886"/>
          </a:xfrm>
          <a:prstGeom prst="rect">
            <a:avLst/>
          </a:prstGeom>
          <a:noFill/>
        </p:spPr>
        <p:txBody>
          <a:bodyPr wrap="square" rtlCol="0">
            <a:spAutoFit/>
          </a:bodyPr>
          <a:lstStyle/>
          <a:p>
            <a:pPr algn="ctr"/>
            <a:r>
              <a:rPr lang="en-US" sz="4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The Wise Man…</a:t>
            </a:r>
          </a:p>
        </p:txBody>
      </p:sp>
    </p:spTree>
    <p:custDataLst>
      <p:tags r:id="rId1"/>
    </p:custDataLst>
    <p:extLst>
      <p:ext uri="{BB962C8B-B14F-4D97-AF65-F5344CB8AC3E}">
        <p14:creationId xmlns:p14="http://schemas.microsoft.com/office/powerpoint/2010/main" val="419691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4373C-3846-906E-FB51-3E481CDD12A2}"/>
            </a:ext>
          </a:extLst>
        </p:cNvPr>
        <p:cNvGrpSpPr/>
        <p:nvPr/>
      </p:nvGrpSpPr>
      <p:grpSpPr>
        <a:xfrm>
          <a:off x="0" y="0"/>
          <a:ext cx="0" cy="0"/>
          <a:chOff x="0" y="0"/>
          <a:chExt cx="0" cy="0"/>
        </a:xfrm>
      </p:grpSpPr>
      <p:pic>
        <p:nvPicPr>
          <p:cNvPr id="5" name="Picture 4" descr="Stone house and stormy sea contrast">
            <a:extLst>
              <a:ext uri="{FF2B5EF4-FFF2-40B4-BE49-F238E27FC236}">
                <a16:creationId xmlns:a16="http://schemas.microsoft.com/office/drawing/2014/main" id="{4F624F0D-65AB-C74F-81D8-783E1CAD97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286"/>
          <a:stretch>
            <a:fillRect/>
          </a:stretch>
        </p:blipFill>
        <p:spPr bwMode="auto">
          <a:xfrm>
            <a:off x="8708" y="-1"/>
            <a:ext cx="12180243" cy="68698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C93D440-23BA-A267-62DC-7C6CF54002D0}"/>
              </a:ext>
            </a:extLst>
          </p:cNvPr>
          <p:cNvSpPr txBox="1"/>
          <p:nvPr/>
        </p:nvSpPr>
        <p:spPr>
          <a:xfrm>
            <a:off x="71338" y="1778612"/>
            <a:ext cx="7208776" cy="5016758"/>
          </a:xfrm>
          <a:prstGeom prst="rect">
            <a:avLst/>
          </a:prstGeom>
          <a:solidFill>
            <a:schemeClr val="bg1">
              <a:alpha val="70000"/>
            </a:schemeClr>
          </a:solidFill>
          <a:ln w="63500">
            <a:noFill/>
          </a:ln>
        </p:spPr>
        <p:txBody>
          <a:bodyPr wrap="square" rtlCol="0">
            <a:spAutoFit/>
          </a:bodyPr>
          <a:lstStyle/>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everyone</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who hears these words of mine and does not do them will be like a foolish man who built his house on the sand.  And the rain fell, and the floods came, and the winds blew and beat against that house, and it fell, and great was the fall of it.”	</a:t>
            </a:r>
          </a:p>
        </p:txBody>
      </p:sp>
      <p:sp>
        <p:nvSpPr>
          <p:cNvPr id="3" name="TextBox 2">
            <a:extLst>
              <a:ext uri="{FF2B5EF4-FFF2-40B4-BE49-F238E27FC236}">
                <a16:creationId xmlns:a16="http://schemas.microsoft.com/office/drawing/2014/main" id="{FB91EBC1-1F36-5748-7557-D60B7FF5382B}"/>
              </a:ext>
            </a:extLst>
          </p:cNvPr>
          <p:cNvSpPr txBox="1"/>
          <p:nvPr/>
        </p:nvSpPr>
        <p:spPr>
          <a:xfrm>
            <a:off x="7590772" y="187890"/>
            <a:ext cx="4289107" cy="707886"/>
          </a:xfrm>
          <a:prstGeom prst="rect">
            <a:avLst/>
          </a:prstGeom>
          <a:noFill/>
        </p:spPr>
        <p:txBody>
          <a:bodyPr wrap="square" rtlCol="0">
            <a:spAutoFit/>
          </a:bodyPr>
          <a:lstStyle/>
          <a:p>
            <a:pPr algn="ctr"/>
            <a:r>
              <a:rPr lang="en-US" sz="4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The Foolish Man…</a:t>
            </a:r>
          </a:p>
        </p:txBody>
      </p:sp>
    </p:spTree>
    <p:custDataLst>
      <p:tags r:id="rId1"/>
    </p:custDataLst>
    <p:extLst>
      <p:ext uri="{BB962C8B-B14F-4D97-AF65-F5344CB8AC3E}">
        <p14:creationId xmlns:p14="http://schemas.microsoft.com/office/powerpoint/2010/main" val="1451294244"/>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F0271-E29E-5F14-CF9A-4C0CEE6ADE13}"/>
            </a:ext>
          </a:extLst>
        </p:cNvPr>
        <p:cNvGrpSpPr/>
        <p:nvPr/>
      </p:nvGrpSpPr>
      <p:grpSpPr>
        <a:xfrm>
          <a:off x="0" y="0"/>
          <a:ext cx="0" cy="0"/>
          <a:chOff x="0" y="0"/>
          <a:chExt cx="0" cy="0"/>
        </a:xfrm>
      </p:grpSpPr>
      <p:pic>
        <p:nvPicPr>
          <p:cNvPr id="5" name="Picture 4" descr="Stone house and stormy sea contrast">
            <a:extLst>
              <a:ext uri="{FF2B5EF4-FFF2-40B4-BE49-F238E27FC236}">
                <a16:creationId xmlns:a16="http://schemas.microsoft.com/office/drawing/2014/main" id="{255EA155-A731-1B97-E373-179D2874E5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286"/>
          <a:stretch>
            <a:fillRect/>
          </a:stretch>
        </p:blipFill>
        <p:spPr bwMode="auto">
          <a:xfrm>
            <a:off x="8708" y="-1"/>
            <a:ext cx="12180243" cy="68698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359645B-59C9-57C6-8425-2DC8B6A8DC03}"/>
              </a:ext>
            </a:extLst>
          </p:cNvPr>
          <p:cNvSpPr txBox="1"/>
          <p:nvPr/>
        </p:nvSpPr>
        <p:spPr>
          <a:xfrm>
            <a:off x="71338" y="1778612"/>
            <a:ext cx="7208776" cy="5016758"/>
          </a:xfrm>
          <a:prstGeom prst="rect">
            <a:avLst/>
          </a:prstGeom>
          <a:solidFill>
            <a:schemeClr val="bg1">
              <a:alpha val="70000"/>
            </a:schemeClr>
          </a:solidFill>
          <a:ln w="63500">
            <a:noFill/>
          </a:ln>
        </p:spPr>
        <p:txBody>
          <a:bodyPr wrap="square" rtlCol="0">
            <a:spAutoFit/>
          </a:bodyPr>
          <a:lstStyle/>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everyone who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hears these words of mine </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does not do them will be like a foolish man who built his house on the sand.  And the rain fell, and the floods came, and the winds blew and beat against that house, and it fell, and great was the fall of it.”	</a:t>
            </a:r>
          </a:p>
        </p:txBody>
      </p:sp>
      <p:sp>
        <p:nvSpPr>
          <p:cNvPr id="3" name="TextBox 2">
            <a:extLst>
              <a:ext uri="{FF2B5EF4-FFF2-40B4-BE49-F238E27FC236}">
                <a16:creationId xmlns:a16="http://schemas.microsoft.com/office/drawing/2014/main" id="{3F334EDC-5C2E-3FB1-F20C-8474C8D0BA92}"/>
              </a:ext>
            </a:extLst>
          </p:cNvPr>
          <p:cNvSpPr txBox="1"/>
          <p:nvPr/>
        </p:nvSpPr>
        <p:spPr>
          <a:xfrm>
            <a:off x="7590772" y="187890"/>
            <a:ext cx="4289107" cy="707886"/>
          </a:xfrm>
          <a:prstGeom prst="rect">
            <a:avLst/>
          </a:prstGeom>
          <a:noFill/>
        </p:spPr>
        <p:txBody>
          <a:bodyPr wrap="square" rtlCol="0">
            <a:spAutoFit/>
          </a:bodyPr>
          <a:lstStyle/>
          <a:p>
            <a:pPr algn="ctr"/>
            <a:r>
              <a:rPr lang="en-US" sz="4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The Foolish Man…</a:t>
            </a:r>
          </a:p>
        </p:txBody>
      </p:sp>
    </p:spTree>
    <p:custDataLst>
      <p:tags r:id="rId1"/>
    </p:custDataLst>
    <p:extLst>
      <p:ext uri="{BB962C8B-B14F-4D97-AF65-F5344CB8AC3E}">
        <p14:creationId xmlns:p14="http://schemas.microsoft.com/office/powerpoint/2010/main" val="3467335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B87B5-8A90-C5ED-DD5B-FDF9DDE82151}"/>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85B1F105-AFFC-A8AF-2DE5-0A30BB58192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209" b="9731"/>
          <a:stretch>
            <a:fillRect/>
          </a:stretch>
        </p:blipFill>
        <p:spPr bwMode="auto">
          <a:xfrm>
            <a:off x="-1" y="-1"/>
            <a:ext cx="12192001" cy="686826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FADE218-AC84-23A8-E818-7F03F66AB5F7}"/>
              </a:ext>
            </a:extLst>
          </p:cNvPr>
          <p:cNvSpPr txBox="1"/>
          <p:nvPr/>
        </p:nvSpPr>
        <p:spPr>
          <a:xfrm>
            <a:off x="646385" y="3885520"/>
            <a:ext cx="10899227" cy="2862322"/>
          </a:xfrm>
          <a:prstGeom prst="rect">
            <a:avLst/>
          </a:prstGeom>
          <a:solidFill>
            <a:schemeClr val="bg1">
              <a:alpha val="6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“No good tree bears bad fruit, nor again does a bad tree bear good fruit, for each tree is known by its own fruit… The good person out of the good treasure of his heart produces good, and the evil person out of his evil treasure produces evil…”							Luke 6:43 – 45</a:t>
            </a:r>
          </a:p>
        </p:txBody>
      </p:sp>
      <p:sp>
        <p:nvSpPr>
          <p:cNvPr id="2" name="Rectangle: Rounded Corners 1">
            <a:extLst>
              <a:ext uri="{FF2B5EF4-FFF2-40B4-BE49-F238E27FC236}">
                <a16:creationId xmlns:a16="http://schemas.microsoft.com/office/drawing/2014/main" id="{48C80F96-CF14-BA49-2CB9-EB16E6E99E27}"/>
              </a:ext>
            </a:extLst>
          </p:cNvPr>
          <p:cNvSpPr/>
          <p:nvPr/>
        </p:nvSpPr>
        <p:spPr>
          <a:xfrm>
            <a:off x="2307017" y="1276792"/>
            <a:ext cx="7577961" cy="1331935"/>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What is the fruit that differentiates true believers from unbelievers?</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5741272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EF2AB-9DEC-7744-634B-6AFB37D38DA2}"/>
            </a:ext>
          </a:extLst>
        </p:cNvPr>
        <p:cNvGrpSpPr/>
        <p:nvPr/>
      </p:nvGrpSpPr>
      <p:grpSpPr>
        <a:xfrm>
          <a:off x="0" y="0"/>
          <a:ext cx="0" cy="0"/>
          <a:chOff x="0" y="0"/>
          <a:chExt cx="0" cy="0"/>
        </a:xfrm>
      </p:grpSpPr>
      <p:pic>
        <p:nvPicPr>
          <p:cNvPr id="5" name="Picture 4" descr="Stone house and stormy sea contrast">
            <a:extLst>
              <a:ext uri="{FF2B5EF4-FFF2-40B4-BE49-F238E27FC236}">
                <a16:creationId xmlns:a16="http://schemas.microsoft.com/office/drawing/2014/main" id="{7443BE81-7F18-585C-D14F-E4158168F8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286"/>
          <a:stretch>
            <a:fillRect/>
          </a:stretch>
        </p:blipFill>
        <p:spPr bwMode="auto">
          <a:xfrm>
            <a:off x="8708" y="-1"/>
            <a:ext cx="12180243" cy="68698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DC6F0F8-C685-D84E-8BC8-6D5A92231643}"/>
              </a:ext>
            </a:extLst>
          </p:cNvPr>
          <p:cNvSpPr txBox="1"/>
          <p:nvPr/>
        </p:nvSpPr>
        <p:spPr>
          <a:xfrm>
            <a:off x="71338" y="1778612"/>
            <a:ext cx="7208776" cy="5016758"/>
          </a:xfrm>
          <a:prstGeom prst="rect">
            <a:avLst/>
          </a:prstGeom>
          <a:solidFill>
            <a:schemeClr val="bg1">
              <a:alpha val="70000"/>
            </a:schemeClr>
          </a:solidFill>
          <a:ln w="63500">
            <a:noFill/>
          </a:ln>
        </p:spPr>
        <p:txBody>
          <a:bodyPr wrap="square" rtlCol="0">
            <a:spAutoFit/>
          </a:bodyPr>
          <a:lstStyle/>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everyone who hears these words of mine and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does not do them </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will be like a foolish man who built his house on the sand.  And the rain fell, and the floods came, and the winds blew and beat against that house, and it fell, and great was the fall of it.”	</a:t>
            </a:r>
          </a:p>
        </p:txBody>
      </p:sp>
      <p:sp>
        <p:nvSpPr>
          <p:cNvPr id="3" name="TextBox 2">
            <a:extLst>
              <a:ext uri="{FF2B5EF4-FFF2-40B4-BE49-F238E27FC236}">
                <a16:creationId xmlns:a16="http://schemas.microsoft.com/office/drawing/2014/main" id="{85971B15-0B99-DBCD-E2C0-E8B29751C9D4}"/>
              </a:ext>
            </a:extLst>
          </p:cNvPr>
          <p:cNvSpPr txBox="1"/>
          <p:nvPr/>
        </p:nvSpPr>
        <p:spPr>
          <a:xfrm>
            <a:off x="7590772" y="187890"/>
            <a:ext cx="4289107" cy="707886"/>
          </a:xfrm>
          <a:prstGeom prst="rect">
            <a:avLst/>
          </a:prstGeom>
          <a:noFill/>
        </p:spPr>
        <p:txBody>
          <a:bodyPr wrap="square" rtlCol="0">
            <a:spAutoFit/>
          </a:bodyPr>
          <a:lstStyle/>
          <a:p>
            <a:pPr algn="ctr"/>
            <a:r>
              <a:rPr lang="en-US" sz="4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The Foolish Man…</a:t>
            </a:r>
          </a:p>
        </p:txBody>
      </p:sp>
    </p:spTree>
    <p:custDataLst>
      <p:tags r:id="rId1"/>
    </p:custDataLst>
    <p:extLst>
      <p:ext uri="{BB962C8B-B14F-4D97-AF65-F5344CB8AC3E}">
        <p14:creationId xmlns:p14="http://schemas.microsoft.com/office/powerpoint/2010/main" val="3415583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9E8AD-0F32-D772-8D5A-2FFF861426D0}"/>
            </a:ext>
          </a:extLst>
        </p:cNvPr>
        <p:cNvGrpSpPr/>
        <p:nvPr/>
      </p:nvGrpSpPr>
      <p:grpSpPr>
        <a:xfrm>
          <a:off x="0" y="0"/>
          <a:ext cx="0" cy="0"/>
          <a:chOff x="0" y="0"/>
          <a:chExt cx="0" cy="0"/>
        </a:xfrm>
      </p:grpSpPr>
      <p:pic>
        <p:nvPicPr>
          <p:cNvPr id="5" name="Picture 4" descr="Stone house and stormy sea contrast">
            <a:extLst>
              <a:ext uri="{FF2B5EF4-FFF2-40B4-BE49-F238E27FC236}">
                <a16:creationId xmlns:a16="http://schemas.microsoft.com/office/drawing/2014/main" id="{8AA393C1-4B90-61EE-599E-372B06EBE7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286"/>
          <a:stretch>
            <a:fillRect/>
          </a:stretch>
        </p:blipFill>
        <p:spPr bwMode="auto">
          <a:xfrm>
            <a:off x="8708" y="-1"/>
            <a:ext cx="12180243" cy="68698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353A8AF-8A2A-6FA5-E66C-D67EFAD008AA}"/>
              </a:ext>
            </a:extLst>
          </p:cNvPr>
          <p:cNvSpPr txBox="1"/>
          <p:nvPr/>
        </p:nvSpPr>
        <p:spPr>
          <a:xfrm>
            <a:off x="71338" y="1778612"/>
            <a:ext cx="7208776" cy="5016758"/>
          </a:xfrm>
          <a:prstGeom prst="rect">
            <a:avLst/>
          </a:prstGeom>
          <a:solidFill>
            <a:schemeClr val="bg1">
              <a:alpha val="70000"/>
            </a:schemeClr>
          </a:solidFill>
          <a:ln w="63500">
            <a:noFill/>
          </a:ln>
        </p:spPr>
        <p:txBody>
          <a:bodyPr wrap="square" rtlCol="0">
            <a:spAutoFit/>
          </a:bodyPr>
          <a:lstStyle/>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everyone who hears these words of mine and does not do them will be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like a foolish man who built his house on the sand</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the rain fell, and the floods came, and the winds blew and beat against that house, and it fell, and great was the fall of it.”	</a:t>
            </a:r>
          </a:p>
        </p:txBody>
      </p:sp>
      <p:sp>
        <p:nvSpPr>
          <p:cNvPr id="3" name="TextBox 2">
            <a:extLst>
              <a:ext uri="{FF2B5EF4-FFF2-40B4-BE49-F238E27FC236}">
                <a16:creationId xmlns:a16="http://schemas.microsoft.com/office/drawing/2014/main" id="{6044D9FF-B5AA-E6B9-FBEC-446B146ACEA7}"/>
              </a:ext>
            </a:extLst>
          </p:cNvPr>
          <p:cNvSpPr txBox="1"/>
          <p:nvPr/>
        </p:nvSpPr>
        <p:spPr>
          <a:xfrm>
            <a:off x="7590772" y="187890"/>
            <a:ext cx="4289107" cy="707886"/>
          </a:xfrm>
          <a:prstGeom prst="rect">
            <a:avLst/>
          </a:prstGeom>
          <a:noFill/>
        </p:spPr>
        <p:txBody>
          <a:bodyPr wrap="square" rtlCol="0">
            <a:spAutoFit/>
          </a:bodyPr>
          <a:lstStyle/>
          <a:p>
            <a:pPr algn="ctr"/>
            <a:r>
              <a:rPr lang="en-US" sz="4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The Foolish Man…</a:t>
            </a:r>
          </a:p>
        </p:txBody>
      </p:sp>
    </p:spTree>
    <p:custDataLst>
      <p:tags r:id="rId1"/>
    </p:custDataLst>
    <p:extLst>
      <p:ext uri="{BB962C8B-B14F-4D97-AF65-F5344CB8AC3E}">
        <p14:creationId xmlns:p14="http://schemas.microsoft.com/office/powerpoint/2010/main" val="3940112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2D6F5-FA3E-2500-CC70-8F4B4F7DDE03}"/>
            </a:ext>
          </a:extLst>
        </p:cNvPr>
        <p:cNvGrpSpPr/>
        <p:nvPr/>
      </p:nvGrpSpPr>
      <p:grpSpPr>
        <a:xfrm>
          <a:off x="0" y="0"/>
          <a:ext cx="0" cy="0"/>
          <a:chOff x="0" y="0"/>
          <a:chExt cx="0" cy="0"/>
        </a:xfrm>
      </p:grpSpPr>
      <p:pic>
        <p:nvPicPr>
          <p:cNvPr id="5" name="Picture 4" descr="Stone house and stormy sea contrast">
            <a:extLst>
              <a:ext uri="{FF2B5EF4-FFF2-40B4-BE49-F238E27FC236}">
                <a16:creationId xmlns:a16="http://schemas.microsoft.com/office/drawing/2014/main" id="{30ABA822-9326-7FD6-18DF-31692416A0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286"/>
          <a:stretch>
            <a:fillRect/>
          </a:stretch>
        </p:blipFill>
        <p:spPr bwMode="auto">
          <a:xfrm>
            <a:off x="8708" y="-1"/>
            <a:ext cx="12180243" cy="68698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573526-9B37-179A-E246-7C89031DEB23}"/>
              </a:ext>
            </a:extLst>
          </p:cNvPr>
          <p:cNvSpPr txBox="1"/>
          <p:nvPr/>
        </p:nvSpPr>
        <p:spPr>
          <a:xfrm>
            <a:off x="71338" y="1778612"/>
            <a:ext cx="7208776" cy="5016758"/>
          </a:xfrm>
          <a:prstGeom prst="rect">
            <a:avLst/>
          </a:prstGeom>
          <a:solidFill>
            <a:schemeClr val="bg1">
              <a:alpha val="70000"/>
            </a:schemeClr>
          </a:solidFill>
          <a:ln w="63500">
            <a:noFill/>
          </a:ln>
        </p:spPr>
        <p:txBody>
          <a:bodyPr wrap="square" rtlCol="0">
            <a:spAutoFit/>
          </a:bodyPr>
          <a:lstStyle/>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everyone who hears these words of mine and does not do them will be like a foolish man who built his house on the sand.  And the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rain fell</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the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floods came</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the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winds blew and beat against that house</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it fell, and great was the fall of it.”	</a:t>
            </a:r>
          </a:p>
        </p:txBody>
      </p:sp>
      <p:sp>
        <p:nvSpPr>
          <p:cNvPr id="3" name="TextBox 2">
            <a:extLst>
              <a:ext uri="{FF2B5EF4-FFF2-40B4-BE49-F238E27FC236}">
                <a16:creationId xmlns:a16="http://schemas.microsoft.com/office/drawing/2014/main" id="{3343AF3E-AF0E-057A-04A3-5C387C57A028}"/>
              </a:ext>
            </a:extLst>
          </p:cNvPr>
          <p:cNvSpPr txBox="1"/>
          <p:nvPr/>
        </p:nvSpPr>
        <p:spPr>
          <a:xfrm>
            <a:off x="7590772" y="187890"/>
            <a:ext cx="4289107" cy="707886"/>
          </a:xfrm>
          <a:prstGeom prst="rect">
            <a:avLst/>
          </a:prstGeom>
          <a:noFill/>
        </p:spPr>
        <p:txBody>
          <a:bodyPr wrap="square" rtlCol="0">
            <a:spAutoFit/>
          </a:bodyPr>
          <a:lstStyle/>
          <a:p>
            <a:pPr algn="ctr"/>
            <a:r>
              <a:rPr lang="en-US" sz="4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The Foolish Man…</a:t>
            </a:r>
          </a:p>
        </p:txBody>
      </p:sp>
    </p:spTree>
    <p:custDataLst>
      <p:tags r:id="rId1"/>
    </p:custDataLst>
    <p:extLst>
      <p:ext uri="{BB962C8B-B14F-4D97-AF65-F5344CB8AC3E}">
        <p14:creationId xmlns:p14="http://schemas.microsoft.com/office/powerpoint/2010/main" val="39159011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9D394-01C9-FF30-C3DD-FED207D547EC}"/>
            </a:ext>
          </a:extLst>
        </p:cNvPr>
        <p:cNvGrpSpPr/>
        <p:nvPr/>
      </p:nvGrpSpPr>
      <p:grpSpPr>
        <a:xfrm>
          <a:off x="0" y="0"/>
          <a:ext cx="0" cy="0"/>
          <a:chOff x="0" y="0"/>
          <a:chExt cx="0" cy="0"/>
        </a:xfrm>
      </p:grpSpPr>
      <p:pic>
        <p:nvPicPr>
          <p:cNvPr id="5" name="Picture 4" descr="Stone house and stormy sea contrast">
            <a:extLst>
              <a:ext uri="{FF2B5EF4-FFF2-40B4-BE49-F238E27FC236}">
                <a16:creationId xmlns:a16="http://schemas.microsoft.com/office/drawing/2014/main" id="{A5E6E064-E7A7-F263-4D8A-7A0208285F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286"/>
          <a:stretch>
            <a:fillRect/>
          </a:stretch>
        </p:blipFill>
        <p:spPr bwMode="auto">
          <a:xfrm>
            <a:off x="8708" y="-1"/>
            <a:ext cx="12180243" cy="68698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022C908-C0B8-B4D1-0158-E1FD1AF5D97E}"/>
              </a:ext>
            </a:extLst>
          </p:cNvPr>
          <p:cNvSpPr txBox="1"/>
          <p:nvPr/>
        </p:nvSpPr>
        <p:spPr>
          <a:xfrm>
            <a:off x="71338" y="1778612"/>
            <a:ext cx="7208776" cy="5016758"/>
          </a:xfrm>
          <a:prstGeom prst="rect">
            <a:avLst/>
          </a:prstGeom>
          <a:solidFill>
            <a:schemeClr val="bg1">
              <a:alpha val="70000"/>
            </a:schemeClr>
          </a:solidFill>
          <a:ln w="63500">
            <a:noFill/>
          </a:ln>
        </p:spPr>
        <p:txBody>
          <a:bodyPr wrap="square" rtlCol="0">
            <a:spAutoFit/>
          </a:bodyPr>
          <a:lstStyle/>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everyone who hears these words of mine and does not do them will be like a foolish man who built his house on the sand.  And the rain fell, and the floods came, and the winds blew and beat against that house, and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it fell, and great was the fall of it</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p>
        </p:txBody>
      </p:sp>
      <p:sp>
        <p:nvSpPr>
          <p:cNvPr id="3" name="TextBox 2">
            <a:extLst>
              <a:ext uri="{FF2B5EF4-FFF2-40B4-BE49-F238E27FC236}">
                <a16:creationId xmlns:a16="http://schemas.microsoft.com/office/drawing/2014/main" id="{EAD1C9AE-4F25-019F-0EFB-074E71F130BD}"/>
              </a:ext>
            </a:extLst>
          </p:cNvPr>
          <p:cNvSpPr txBox="1"/>
          <p:nvPr/>
        </p:nvSpPr>
        <p:spPr>
          <a:xfrm>
            <a:off x="7590772" y="187890"/>
            <a:ext cx="4289107" cy="707886"/>
          </a:xfrm>
          <a:prstGeom prst="rect">
            <a:avLst/>
          </a:prstGeom>
          <a:noFill/>
        </p:spPr>
        <p:txBody>
          <a:bodyPr wrap="square" rtlCol="0">
            <a:spAutoFit/>
          </a:bodyPr>
          <a:lstStyle/>
          <a:p>
            <a:pPr algn="ctr"/>
            <a:r>
              <a:rPr lang="en-US" sz="4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The Foolish Man…</a:t>
            </a:r>
          </a:p>
        </p:txBody>
      </p:sp>
    </p:spTree>
    <p:custDataLst>
      <p:tags r:id="rId1"/>
    </p:custDataLst>
    <p:extLst>
      <p:ext uri="{BB962C8B-B14F-4D97-AF65-F5344CB8AC3E}">
        <p14:creationId xmlns:p14="http://schemas.microsoft.com/office/powerpoint/2010/main" val="9329477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AB0E7-330E-E679-F088-8FE2CE0F0778}"/>
            </a:ext>
          </a:extLst>
        </p:cNvPr>
        <p:cNvGrpSpPr/>
        <p:nvPr/>
      </p:nvGrpSpPr>
      <p:grpSpPr>
        <a:xfrm>
          <a:off x="0" y="0"/>
          <a:ext cx="0" cy="0"/>
          <a:chOff x="0" y="0"/>
          <a:chExt cx="0" cy="0"/>
        </a:xfrm>
      </p:grpSpPr>
      <p:pic>
        <p:nvPicPr>
          <p:cNvPr id="5" name="Picture 4" descr="Stone house and stormy sea contrast">
            <a:extLst>
              <a:ext uri="{FF2B5EF4-FFF2-40B4-BE49-F238E27FC236}">
                <a16:creationId xmlns:a16="http://schemas.microsoft.com/office/drawing/2014/main" id="{0FCE08B0-8CD2-39AA-614B-632DA77670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286"/>
          <a:stretch>
            <a:fillRect/>
          </a:stretch>
        </p:blipFill>
        <p:spPr bwMode="auto">
          <a:xfrm>
            <a:off x="8708" y="-1"/>
            <a:ext cx="12180243" cy="68698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339A445-643F-20D4-ED02-1F7FA8ADD274}"/>
              </a:ext>
            </a:extLst>
          </p:cNvPr>
          <p:cNvSpPr txBox="1"/>
          <p:nvPr/>
        </p:nvSpPr>
        <p:spPr>
          <a:xfrm>
            <a:off x="3607496" y="5336002"/>
            <a:ext cx="8359036" cy="1323439"/>
          </a:xfrm>
          <a:prstGeom prst="rect">
            <a:avLst/>
          </a:prstGeom>
          <a:solidFill>
            <a:schemeClr val="bg1">
              <a:alpha val="70000"/>
            </a:schemeClr>
          </a:solidFill>
          <a:ln w="63500">
            <a:noFill/>
          </a:ln>
        </p:spPr>
        <p:txBody>
          <a:bodyPr wrap="square" rtlCol="0">
            <a:spAutoFit/>
          </a:bodyPr>
          <a:lstStyle/>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everyone who hears these words of mine and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does not do them</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p>
        </p:txBody>
      </p:sp>
      <p:sp>
        <p:nvSpPr>
          <p:cNvPr id="3" name="TextBox 2">
            <a:extLst>
              <a:ext uri="{FF2B5EF4-FFF2-40B4-BE49-F238E27FC236}">
                <a16:creationId xmlns:a16="http://schemas.microsoft.com/office/drawing/2014/main" id="{C6D5DC2B-2B3F-2D2B-2A74-59A2348E3B5A}"/>
              </a:ext>
            </a:extLst>
          </p:cNvPr>
          <p:cNvSpPr txBox="1"/>
          <p:nvPr/>
        </p:nvSpPr>
        <p:spPr>
          <a:xfrm>
            <a:off x="5642460" y="4483775"/>
            <a:ext cx="4289107" cy="707886"/>
          </a:xfrm>
          <a:prstGeom prst="rect">
            <a:avLst/>
          </a:prstGeom>
          <a:noFill/>
        </p:spPr>
        <p:txBody>
          <a:bodyPr wrap="square" rtlCol="0">
            <a:spAutoFit/>
          </a:bodyPr>
          <a:lstStyle/>
          <a:p>
            <a:pPr algn="ctr"/>
            <a:r>
              <a:rPr lang="en-US" sz="4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The Foolish Man…</a:t>
            </a:r>
          </a:p>
        </p:txBody>
      </p:sp>
      <p:sp>
        <p:nvSpPr>
          <p:cNvPr id="4" name="TextBox 3">
            <a:extLst>
              <a:ext uri="{FF2B5EF4-FFF2-40B4-BE49-F238E27FC236}">
                <a16:creationId xmlns:a16="http://schemas.microsoft.com/office/drawing/2014/main" id="{E7F3B412-B88D-A547-89F2-C273D1A3AFB5}"/>
              </a:ext>
            </a:extLst>
          </p:cNvPr>
          <p:cNvSpPr txBox="1"/>
          <p:nvPr/>
        </p:nvSpPr>
        <p:spPr>
          <a:xfrm>
            <a:off x="2192054" y="52160"/>
            <a:ext cx="4289107" cy="707886"/>
          </a:xfrm>
          <a:prstGeom prst="rect">
            <a:avLst/>
          </a:prstGeom>
          <a:noFill/>
        </p:spPr>
        <p:txBody>
          <a:bodyPr wrap="square" rtlCol="0">
            <a:spAutoFit/>
          </a:bodyPr>
          <a:lstStyle/>
          <a:p>
            <a:pPr algn="ctr"/>
            <a:r>
              <a:rPr lang="en-US" sz="4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The Wise Man…</a:t>
            </a:r>
          </a:p>
        </p:txBody>
      </p:sp>
      <p:sp>
        <p:nvSpPr>
          <p:cNvPr id="7" name="TextBox 6">
            <a:extLst>
              <a:ext uri="{FF2B5EF4-FFF2-40B4-BE49-F238E27FC236}">
                <a16:creationId xmlns:a16="http://schemas.microsoft.com/office/drawing/2014/main" id="{151ACD22-0B7E-2429-5F77-38DDB41535B0}"/>
              </a:ext>
            </a:extLst>
          </p:cNvPr>
          <p:cNvSpPr txBox="1"/>
          <p:nvPr/>
        </p:nvSpPr>
        <p:spPr>
          <a:xfrm>
            <a:off x="225468" y="937466"/>
            <a:ext cx="8482256" cy="1323439"/>
          </a:xfrm>
          <a:prstGeom prst="rect">
            <a:avLst/>
          </a:prstGeom>
          <a:solidFill>
            <a:schemeClr val="bg1">
              <a:alpha val="70000"/>
            </a:schemeClr>
          </a:solidFill>
          <a:ln w="63500">
            <a:noFill/>
          </a:ln>
        </p:spPr>
        <p:txBody>
          <a:bodyPr wrap="square" rtlCol="0">
            <a:spAutoFit/>
          </a:bodyPr>
          <a:lstStyle/>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“Everyone then who hears these words of mine and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does them</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p>
        </p:txBody>
      </p:sp>
      <p:sp>
        <p:nvSpPr>
          <p:cNvPr id="8" name="Rectangle: Rounded Corners 7">
            <a:extLst>
              <a:ext uri="{FF2B5EF4-FFF2-40B4-BE49-F238E27FC236}">
                <a16:creationId xmlns:a16="http://schemas.microsoft.com/office/drawing/2014/main" id="{4C55434C-46C8-0B5F-61E2-3BB2A5E39254}"/>
              </a:ext>
            </a:extLst>
          </p:cNvPr>
          <p:cNvSpPr/>
          <p:nvPr/>
        </p:nvSpPr>
        <p:spPr>
          <a:xfrm>
            <a:off x="2629744" y="2767281"/>
            <a:ext cx="6932511" cy="1323439"/>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one difference </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that makes people either wise or foolish…</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12941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4" grpId="0"/>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76181-E4E5-14FB-C48D-5A1F17DF7727}"/>
            </a:ext>
          </a:extLst>
        </p:cNvPr>
        <p:cNvGrpSpPr/>
        <p:nvPr/>
      </p:nvGrpSpPr>
      <p:grpSpPr>
        <a:xfrm>
          <a:off x="0" y="0"/>
          <a:ext cx="0" cy="0"/>
          <a:chOff x="0" y="0"/>
          <a:chExt cx="0" cy="0"/>
        </a:xfrm>
      </p:grpSpPr>
      <p:pic>
        <p:nvPicPr>
          <p:cNvPr id="5" name="Picture 4" descr="Stone house and stormy sea contrast">
            <a:extLst>
              <a:ext uri="{FF2B5EF4-FFF2-40B4-BE49-F238E27FC236}">
                <a16:creationId xmlns:a16="http://schemas.microsoft.com/office/drawing/2014/main" id="{E150D7FA-EF11-D561-F843-C0C996DDF37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286"/>
          <a:stretch>
            <a:fillRect/>
          </a:stretch>
        </p:blipFill>
        <p:spPr bwMode="auto">
          <a:xfrm>
            <a:off x="8708" y="-1"/>
            <a:ext cx="12180243" cy="68698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F3651AC-10E8-295D-3533-49ECA34D08AE}"/>
              </a:ext>
            </a:extLst>
          </p:cNvPr>
          <p:cNvSpPr txBox="1"/>
          <p:nvPr/>
        </p:nvSpPr>
        <p:spPr>
          <a:xfrm>
            <a:off x="3607495" y="5920534"/>
            <a:ext cx="8359036" cy="707886"/>
          </a:xfrm>
          <a:prstGeom prst="rect">
            <a:avLst/>
          </a:prstGeom>
          <a:solidFill>
            <a:schemeClr val="bg1">
              <a:alpha val="70000"/>
            </a:schemeClr>
          </a:solidFill>
          <a:ln w="63500">
            <a:noFill/>
          </a:ln>
        </p:spPr>
        <p:txBody>
          <a:bodyPr wrap="square" rtlCol="0">
            <a:spAutoFit/>
          </a:bodyPr>
          <a:lstStyle/>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“…it fell, and great was the fall of it...”</a:t>
            </a:r>
          </a:p>
        </p:txBody>
      </p:sp>
      <p:sp>
        <p:nvSpPr>
          <p:cNvPr id="3" name="TextBox 2">
            <a:extLst>
              <a:ext uri="{FF2B5EF4-FFF2-40B4-BE49-F238E27FC236}">
                <a16:creationId xmlns:a16="http://schemas.microsoft.com/office/drawing/2014/main" id="{9470A5ED-78F9-C1E8-500F-419284DE4D2D}"/>
              </a:ext>
            </a:extLst>
          </p:cNvPr>
          <p:cNvSpPr txBox="1"/>
          <p:nvPr/>
        </p:nvSpPr>
        <p:spPr>
          <a:xfrm>
            <a:off x="5642459" y="4971250"/>
            <a:ext cx="4289107" cy="707886"/>
          </a:xfrm>
          <a:prstGeom prst="rect">
            <a:avLst/>
          </a:prstGeom>
          <a:noFill/>
        </p:spPr>
        <p:txBody>
          <a:bodyPr wrap="square" rtlCol="0">
            <a:spAutoFit/>
          </a:bodyPr>
          <a:lstStyle/>
          <a:p>
            <a:pPr algn="ctr"/>
            <a:r>
              <a:rPr lang="en-US" sz="4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The Foolish Man…</a:t>
            </a:r>
          </a:p>
        </p:txBody>
      </p:sp>
      <p:sp>
        <p:nvSpPr>
          <p:cNvPr id="4" name="TextBox 3">
            <a:extLst>
              <a:ext uri="{FF2B5EF4-FFF2-40B4-BE49-F238E27FC236}">
                <a16:creationId xmlns:a16="http://schemas.microsoft.com/office/drawing/2014/main" id="{987611A2-6A02-DF4C-6D55-0FD25179AC6C}"/>
              </a:ext>
            </a:extLst>
          </p:cNvPr>
          <p:cNvSpPr txBox="1"/>
          <p:nvPr/>
        </p:nvSpPr>
        <p:spPr>
          <a:xfrm>
            <a:off x="2192054" y="52160"/>
            <a:ext cx="4289107" cy="707886"/>
          </a:xfrm>
          <a:prstGeom prst="rect">
            <a:avLst/>
          </a:prstGeom>
          <a:noFill/>
        </p:spPr>
        <p:txBody>
          <a:bodyPr wrap="square" rtlCol="0">
            <a:spAutoFit/>
          </a:bodyPr>
          <a:lstStyle/>
          <a:p>
            <a:pPr algn="ctr"/>
            <a:r>
              <a:rPr lang="en-US" sz="4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The Wise Man…</a:t>
            </a:r>
          </a:p>
        </p:txBody>
      </p:sp>
      <p:sp>
        <p:nvSpPr>
          <p:cNvPr id="7" name="TextBox 6">
            <a:extLst>
              <a:ext uri="{FF2B5EF4-FFF2-40B4-BE49-F238E27FC236}">
                <a16:creationId xmlns:a16="http://schemas.microsoft.com/office/drawing/2014/main" id="{F8875D45-A54A-2B66-CF6D-169470EB8ADB}"/>
              </a:ext>
            </a:extLst>
          </p:cNvPr>
          <p:cNvSpPr txBox="1"/>
          <p:nvPr/>
        </p:nvSpPr>
        <p:spPr>
          <a:xfrm>
            <a:off x="225468" y="937466"/>
            <a:ext cx="7703507" cy="1323439"/>
          </a:xfrm>
          <a:prstGeom prst="rect">
            <a:avLst/>
          </a:prstGeom>
          <a:solidFill>
            <a:schemeClr val="bg1">
              <a:alpha val="70000"/>
            </a:schemeClr>
          </a:solidFill>
          <a:ln w="63500">
            <a:noFill/>
          </a:ln>
        </p:spPr>
        <p:txBody>
          <a:bodyPr wrap="square" rtlCol="0">
            <a:spAutoFit/>
          </a:bodyPr>
          <a:lstStyle/>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“…it did not fall, because it had been founded on the rock...”  		</a:t>
            </a:r>
          </a:p>
        </p:txBody>
      </p:sp>
      <p:sp>
        <p:nvSpPr>
          <p:cNvPr id="8" name="Rectangle: Rounded Corners 7">
            <a:extLst>
              <a:ext uri="{FF2B5EF4-FFF2-40B4-BE49-F238E27FC236}">
                <a16:creationId xmlns:a16="http://schemas.microsoft.com/office/drawing/2014/main" id="{CCD8EC4F-7717-B639-FAB1-1398490AACD8}"/>
              </a:ext>
            </a:extLst>
          </p:cNvPr>
          <p:cNvSpPr/>
          <p:nvPr/>
        </p:nvSpPr>
        <p:spPr>
          <a:xfrm>
            <a:off x="2629744" y="3382833"/>
            <a:ext cx="6932511" cy="707886"/>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What is at stake in this story?</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97891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03554-CBAF-39A0-EDBA-7D34C190F056}"/>
            </a:ext>
          </a:extLst>
        </p:cNvPr>
        <p:cNvGrpSpPr/>
        <p:nvPr/>
      </p:nvGrpSpPr>
      <p:grpSpPr>
        <a:xfrm>
          <a:off x="0" y="0"/>
          <a:ext cx="0" cy="0"/>
          <a:chOff x="0" y="0"/>
          <a:chExt cx="0" cy="0"/>
        </a:xfrm>
      </p:grpSpPr>
      <p:pic>
        <p:nvPicPr>
          <p:cNvPr id="5" name="Picture 4" descr="Stone house and stormy sea contrast">
            <a:extLst>
              <a:ext uri="{FF2B5EF4-FFF2-40B4-BE49-F238E27FC236}">
                <a16:creationId xmlns:a16="http://schemas.microsoft.com/office/drawing/2014/main" id="{0A8C59D7-74A8-3D19-13FC-73AF38E8DE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286"/>
          <a:stretch>
            <a:fillRect/>
          </a:stretch>
        </p:blipFill>
        <p:spPr bwMode="auto">
          <a:xfrm>
            <a:off x="8708" y="-1"/>
            <a:ext cx="12180243" cy="68698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8D5BFCA-ACB1-8BE6-D1B3-B98AFCE9D0E4}"/>
              </a:ext>
            </a:extLst>
          </p:cNvPr>
          <p:cNvSpPr txBox="1"/>
          <p:nvPr/>
        </p:nvSpPr>
        <p:spPr>
          <a:xfrm>
            <a:off x="300624" y="1283899"/>
            <a:ext cx="11586576" cy="3785652"/>
          </a:xfrm>
          <a:prstGeom prst="rect">
            <a:avLst/>
          </a:prstGeom>
          <a:solidFill>
            <a:schemeClr val="bg1">
              <a:alpha val="70000"/>
            </a:schemeClr>
          </a:solidFill>
          <a:ln w="63500">
            <a:noFill/>
          </a:ln>
        </p:spPr>
        <p:txBody>
          <a:bodyPr wrap="square" rtlCol="0">
            <a:spAutoFit/>
          </a:bodyPr>
          <a:lstStyle/>
          <a:p>
            <a:pPr>
              <a:spcAft>
                <a:spcPts val="18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house represents: </a:t>
            </a:r>
          </a:p>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storms represent:</a:t>
            </a:r>
          </a:p>
          <a:p>
            <a:pPr>
              <a:spcAft>
                <a:spcPts val="18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p>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end result represents:</a:t>
            </a:r>
          </a:p>
          <a:p>
            <a:pPr>
              <a:spcAft>
                <a:spcPts val="18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p>
        </p:txBody>
      </p:sp>
      <p:sp>
        <p:nvSpPr>
          <p:cNvPr id="2" name="TextBox 1">
            <a:extLst>
              <a:ext uri="{FF2B5EF4-FFF2-40B4-BE49-F238E27FC236}">
                <a16:creationId xmlns:a16="http://schemas.microsoft.com/office/drawing/2014/main" id="{C17B3B96-65D5-ADAE-96FA-15C0B34E8E9A}"/>
              </a:ext>
            </a:extLst>
          </p:cNvPr>
          <p:cNvSpPr txBox="1"/>
          <p:nvPr/>
        </p:nvSpPr>
        <p:spPr>
          <a:xfrm>
            <a:off x="5200388" y="1283898"/>
            <a:ext cx="6841299" cy="3785652"/>
          </a:xfrm>
          <a:prstGeom prst="rect">
            <a:avLst/>
          </a:prstGeom>
          <a:noFill/>
          <a:ln w="63500">
            <a:noFill/>
          </a:ln>
        </p:spPr>
        <p:txBody>
          <a:bodyPr wrap="square" rtlCol="0">
            <a:spAutoFit/>
          </a:bodyPr>
          <a:lstStyle/>
          <a:p>
            <a:pPr>
              <a:spcAft>
                <a:spcPts val="18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 person’s life</a:t>
            </a:r>
          </a:p>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Instabilities of life and</a:t>
            </a:r>
          </a:p>
          <a:p>
            <a:pPr>
              <a:spcAft>
                <a:spcPts val="18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God’s ultimate judgment	</a:t>
            </a:r>
          </a:p>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State of a person’s life and</a:t>
            </a:r>
          </a:p>
          <a:p>
            <a:pPr>
              <a:spcAft>
                <a:spcPts val="18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Eternal destiny</a:t>
            </a:r>
          </a:p>
        </p:txBody>
      </p:sp>
    </p:spTree>
    <p:custDataLst>
      <p:tags r:id="rId1"/>
    </p:custDataLst>
    <p:extLst>
      <p:ext uri="{BB962C8B-B14F-4D97-AF65-F5344CB8AC3E}">
        <p14:creationId xmlns:p14="http://schemas.microsoft.com/office/powerpoint/2010/main" val="268947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A779E-4596-B174-4F4A-F22CD0A9AB13}"/>
            </a:ext>
          </a:extLst>
        </p:cNvPr>
        <p:cNvGrpSpPr/>
        <p:nvPr/>
      </p:nvGrpSpPr>
      <p:grpSpPr>
        <a:xfrm>
          <a:off x="0" y="0"/>
          <a:ext cx="0" cy="0"/>
          <a:chOff x="0" y="0"/>
          <a:chExt cx="0" cy="0"/>
        </a:xfrm>
      </p:grpSpPr>
      <p:pic>
        <p:nvPicPr>
          <p:cNvPr id="5" name="Picture 4" descr="Stone house and stormy sea contrast">
            <a:extLst>
              <a:ext uri="{FF2B5EF4-FFF2-40B4-BE49-F238E27FC236}">
                <a16:creationId xmlns:a16="http://schemas.microsoft.com/office/drawing/2014/main" id="{AF515409-8F43-9369-70F4-DCCF8C14D1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286"/>
          <a:stretch>
            <a:fillRect/>
          </a:stretch>
        </p:blipFill>
        <p:spPr bwMode="auto">
          <a:xfrm>
            <a:off x="8708" y="-1"/>
            <a:ext cx="12180243" cy="686981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4EFA8D3-B747-D516-59A3-FC224DB05D6B}"/>
              </a:ext>
            </a:extLst>
          </p:cNvPr>
          <p:cNvSpPr txBox="1"/>
          <p:nvPr/>
        </p:nvSpPr>
        <p:spPr>
          <a:xfrm>
            <a:off x="646591" y="612844"/>
            <a:ext cx="10898818" cy="5632311"/>
          </a:xfrm>
          <a:prstGeom prst="rect">
            <a:avLst/>
          </a:prstGeom>
          <a:solidFill>
            <a:schemeClr val="bg1">
              <a:alpha val="70000"/>
            </a:schemeClr>
          </a:solidFill>
          <a:ln w="63500">
            <a:noFill/>
          </a:ln>
        </p:spPr>
        <p:txBody>
          <a:bodyPr wrap="square" rtlCol="0">
            <a:spAutoFit/>
          </a:bodyPr>
          <a:lstStyle/>
          <a:p>
            <a:pPr>
              <a:spcAft>
                <a:spcPts val="18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“Not everyone who calls out to me, ‘Lord! Lord!’ will enter the Kingdom of Heaven.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Only those who actually do the will of my Father in heaven will enter</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On judgment day many will say to me, ‘Lord! Lord! We prophesied in your name and cast out demons in your name and performed many miracles in your name.’  But I will reply,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 never knew you</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Get away from me, you who break God’s laws.’”                               Matthew 7:21 – 23 </a:t>
            </a:r>
          </a:p>
        </p:txBody>
      </p:sp>
    </p:spTree>
    <p:custDataLst>
      <p:tags r:id="rId1"/>
    </p:custDataLst>
    <p:extLst>
      <p:ext uri="{BB962C8B-B14F-4D97-AF65-F5344CB8AC3E}">
        <p14:creationId xmlns:p14="http://schemas.microsoft.com/office/powerpoint/2010/main" val="310257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4C011-FC03-FC80-43B2-D608943CF1A3}"/>
            </a:ext>
          </a:extLst>
        </p:cNvPr>
        <p:cNvGrpSpPr/>
        <p:nvPr/>
      </p:nvGrpSpPr>
      <p:grpSpPr>
        <a:xfrm>
          <a:off x="0" y="0"/>
          <a:ext cx="0" cy="0"/>
          <a:chOff x="0" y="0"/>
          <a:chExt cx="0" cy="0"/>
        </a:xfrm>
      </p:grpSpPr>
      <p:pic>
        <p:nvPicPr>
          <p:cNvPr id="2" name="Picture 1" descr="Stone house and stormy sea contrast">
            <a:extLst>
              <a:ext uri="{FF2B5EF4-FFF2-40B4-BE49-F238E27FC236}">
                <a16:creationId xmlns:a16="http://schemas.microsoft.com/office/drawing/2014/main" id="{CAB64A83-DEF4-020E-E11A-87F1B95BDB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286"/>
          <a:stretch>
            <a:fillRect/>
          </a:stretch>
        </p:blipFill>
        <p:spPr bwMode="auto">
          <a:xfrm>
            <a:off x="8708" y="-1"/>
            <a:ext cx="12180243" cy="68698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6170BB2-99F5-8215-2C6F-8AB34A23C0C9}"/>
              </a:ext>
            </a:extLst>
          </p:cNvPr>
          <p:cNvSpPr txBox="1"/>
          <p:nvPr/>
        </p:nvSpPr>
        <p:spPr>
          <a:xfrm>
            <a:off x="979118" y="11172"/>
            <a:ext cx="10233764"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Trusting God in My Obedience</a:t>
            </a:r>
          </a:p>
        </p:txBody>
      </p:sp>
      <p:sp>
        <p:nvSpPr>
          <p:cNvPr id="4" name="TextBox 3">
            <a:extLst>
              <a:ext uri="{FF2B5EF4-FFF2-40B4-BE49-F238E27FC236}">
                <a16:creationId xmlns:a16="http://schemas.microsoft.com/office/drawing/2014/main" id="{19F90773-CFE6-CC2E-342B-6E3E4F07EF95}"/>
              </a:ext>
            </a:extLst>
          </p:cNvPr>
          <p:cNvSpPr txBox="1"/>
          <p:nvPr/>
        </p:nvSpPr>
        <p:spPr>
          <a:xfrm>
            <a:off x="3325396" y="2102596"/>
            <a:ext cx="5541209" cy="2092881"/>
          </a:xfrm>
          <a:prstGeom prst="rect">
            <a:avLst/>
          </a:prstGeom>
          <a:solidFill>
            <a:schemeClr val="bg1">
              <a:alpha val="50000"/>
            </a:schemeClr>
          </a:solidFill>
          <a:ln w="63500">
            <a:noFill/>
          </a:ln>
        </p:spPr>
        <p:txBody>
          <a:bodyPr wrap="square" rtlCol="0">
            <a:spAutoFit/>
          </a:bodyPr>
          <a:lstStyle/>
          <a:p>
            <a:pPr marL="742950" indent="-742950">
              <a:spcAft>
                <a:spcPts val="600"/>
              </a:spcAft>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 Simple Story</a:t>
            </a:r>
          </a:p>
          <a:p>
            <a:pPr marL="742950" indent="-742950">
              <a:spcAft>
                <a:spcPts val="600"/>
              </a:spcAft>
              <a:buFont typeface="+mj-lt"/>
              <a:buAutoNum type="arabicPeriod"/>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Radical Implications</a:t>
            </a:r>
          </a:p>
          <a:p>
            <a:pPr marL="742950" indent="-742950">
              <a:spcAft>
                <a:spcPts val="600"/>
              </a:spcAft>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Embracing "Wisdom”</a:t>
            </a:r>
          </a:p>
        </p:txBody>
      </p:sp>
    </p:spTree>
    <p:custDataLst>
      <p:tags r:id="rId1"/>
    </p:custDataLst>
    <p:extLst>
      <p:ext uri="{BB962C8B-B14F-4D97-AF65-F5344CB8AC3E}">
        <p14:creationId xmlns:p14="http://schemas.microsoft.com/office/powerpoint/2010/main" val="26205217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51C40-7ACD-E910-460E-D2325E2BBAB4}"/>
            </a:ext>
          </a:extLst>
        </p:cNvPr>
        <p:cNvGrpSpPr/>
        <p:nvPr/>
      </p:nvGrpSpPr>
      <p:grpSpPr>
        <a:xfrm>
          <a:off x="0" y="0"/>
          <a:ext cx="0" cy="0"/>
          <a:chOff x="0" y="0"/>
          <a:chExt cx="0" cy="0"/>
        </a:xfrm>
      </p:grpSpPr>
      <p:pic>
        <p:nvPicPr>
          <p:cNvPr id="5" name="Picture 4" descr="Stone house and stormy sea contrast">
            <a:extLst>
              <a:ext uri="{FF2B5EF4-FFF2-40B4-BE49-F238E27FC236}">
                <a16:creationId xmlns:a16="http://schemas.microsoft.com/office/drawing/2014/main" id="{D8E994E6-4A4C-0CF8-F4CF-2DA4A8864D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286"/>
          <a:stretch>
            <a:fillRect/>
          </a:stretch>
        </p:blipFill>
        <p:spPr bwMode="auto">
          <a:xfrm>
            <a:off x="8708" y="-1"/>
            <a:ext cx="12180243" cy="68698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3269219-6420-9310-CDAD-52844BA9445C}"/>
              </a:ext>
            </a:extLst>
          </p:cNvPr>
          <p:cNvSpPr txBox="1"/>
          <p:nvPr/>
        </p:nvSpPr>
        <p:spPr>
          <a:xfrm>
            <a:off x="1854872" y="924940"/>
            <a:ext cx="8482256" cy="1323439"/>
          </a:xfrm>
          <a:prstGeom prst="rect">
            <a:avLst/>
          </a:prstGeom>
          <a:solidFill>
            <a:schemeClr val="bg1">
              <a:alpha val="70000"/>
            </a:schemeClr>
          </a:solidFill>
          <a:ln w="63500">
            <a:noFill/>
          </a:ln>
        </p:spPr>
        <p:txBody>
          <a:bodyPr wrap="square" rtlCol="0">
            <a:spAutoFit/>
          </a:bodyPr>
          <a:lstStyle/>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“Everyone then who hears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these words of mine</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does them...”  		</a:t>
            </a:r>
          </a:p>
        </p:txBody>
      </p:sp>
      <p:sp>
        <p:nvSpPr>
          <p:cNvPr id="8" name="Rectangle: Rounded Corners 7">
            <a:extLst>
              <a:ext uri="{FF2B5EF4-FFF2-40B4-BE49-F238E27FC236}">
                <a16:creationId xmlns:a16="http://schemas.microsoft.com/office/drawing/2014/main" id="{00E92510-832B-E8EC-0593-E6B0420DF38D}"/>
              </a:ext>
            </a:extLst>
          </p:cNvPr>
          <p:cNvSpPr/>
          <p:nvPr/>
        </p:nvSpPr>
        <p:spPr>
          <a:xfrm>
            <a:off x="2381672" y="2767280"/>
            <a:ext cx="7428656" cy="1453991"/>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What words was Jesus talking about?</a:t>
            </a:r>
          </a:p>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Sermon on the Mount!</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12757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A5EC2-9750-038D-0693-122E71B1190B}"/>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6BD74339-5D85-1D88-730F-3343FDD279B8}"/>
              </a:ext>
            </a:extLst>
          </p:cNvPr>
          <p:cNvPicPr>
            <a:picLocks noChangeAspect="1"/>
          </p:cNvPicPr>
          <p:nvPr/>
        </p:nvPicPr>
        <p:blipFill>
          <a:blip r:embed="rId4">
            <a:extLst>
              <a:ext uri="{28A0092B-C50C-407E-A947-70E740481C1C}">
                <a14:useLocalDpi xmlns:a14="http://schemas.microsoft.com/office/drawing/2010/main" val="0"/>
              </a:ext>
            </a:extLst>
          </a:blip>
          <a:srcRect b="15822"/>
          <a:stretch>
            <a:fillRect/>
          </a:stretch>
        </p:blipFill>
        <p:spPr>
          <a:xfrm>
            <a:off x="0" y="-1"/>
            <a:ext cx="12192000" cy="6858001"/>
          </a:xfrm>
          <a:prstGeom prst="rect">
            <a:avLst/>
          </a:prstGeom>
        </p:spPr>
      </p:pic>
      <p:sp>
        <p:nvSpPr>
          <p:cNvPr id="7" name="TextBox 6">
            <a:extLst>
              <a:ext uri="{FF2B5EF4-FFF2-40B4-BE49-F238E27FC236}">
                <a16:creationId xmlns:a16="http://schemas.microsoft.com/office/drawing/2014/main" id="{B9879686-0887-8E2C-FB72-A3F75F5CCFFF}"/>
              </a:ext>
            </a:extLst>
          </p:cNvPr>
          <p:cNvSpPr txBox="1"/>
          <p:nvPr/>
        </p:nvSpPr>
        <p:spPr>
          <a:xfrm>
            <a:off x="527286" y="5861465"/>
            <a:ext cx="3535262" cy="707886"/>
          </a:xfrm>
          <a:prstGeom prst="rect">
            <a:avLst/>
          </a:prstGeom>
          <a:solidFill>
            <a:schemeClr val="bg1">
              <a:alpha val="70000"/>
            </a:schemeClr>
          </a:solidFill>
          <a:ln w="63500">
            <a:noFill/>
          </a:ln>
        </p:spPr>
        <p:txBody>
          <a:bodyPr wrap="square" rtlCol="0">
            <a:spAutoFit/>
          </a:bodyPr>
          <a:lstStyle/>
          <a:p>
            <a:pPr algn="ct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 Need Respect!</a:t>
            </a:r>
          </a:p>
        </p:txBody>
      </p:sp>
      <p:sp>
        <p:nvSpPr>
          <p:cNvPr id="8" name="TextBox 7">
            <a:extLst>
              <a:ext uri="{FF2B5EF4-FFF2-40B4-BE49-F238E27FC236}">
                <a16:creationId xmlns:a16="http://schemas.microsoft.com/office/drawing/2014/main" id="{C1EBD6A3-7BED-ADBA-9E92-926B25E7874B}"/>
              </a:ext>
            </a:extLst>
          </p:cNvPr>
          <p:cNvSpPr txBox="1"/>
          <p:nvPr/>
        </p:nvSpPr>
        <p:spPr>
          <a:xfrm>
            <a:off x="7224177" y="5861465"/>
            <a:ext cx="2964852" cy="707886"/>
          </a:xfrm>
          <a:prstGeom prst="rect">
            <a:avLst/>
          </a:prstGeom>
          <a:solidFill>
            <a:schemeClr val="bg1">
              <a:alpha val="70000"/>
            </a:schemeClr>
          </a:solidFill>
          <a:ln w="63500">
            <a:noFill/>
          </a:ln>
        </p:spPr>
        <p:txBody>
          <a:bodyPr wrap="square" rtlCol="0">
            <a:spAutoFit/>
          </a:bodyPr>
          <a:lstStyle/>
          <a:p>
            <a:pPr algn="ct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 Need Love!</a:t>
            </a:r>
          </a:p>
        </p:txBody>
      </p:sp>
      <p:sp>
        <p:nvSpPr>
          <p:cNvPr id="11" name="Rectangle: Rounded Corners 10">
            <a:extLst>
              <a:ext uri="{FF2B5EF4-FFF2-40B4-BE49-F238E27FC236}">
                <a16:creationId xmlns:a16="http://schemas.microsoft.com/office/drawing/2014/main" id="{985088A1-63A8-C717-D715-25B59953E773}"/>
              </a:ext>
            </a:extLst>
          </p:cNvPr>
          <p:cNvSpPr/>
          <p:nvPr/>
        </p:nvSpPr>
        <p:spPr>
          <a:xfrm>
            <a:off x="2837793" y="4312906"/>
            <a:ext cx="6516413" cy="1331935"/>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How do we respond when we don’t get what we “need”?</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1525562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C701D-E716-2E99-FF83-CA1768BBFD34}"/>
            </a:ext>
          </a:extLst>
        </p:cNvPr>
        <p:cNvGrpSpPr/>
        <p:nvPr/>
      </p:nvGrpSpPr>
      <p:grpSpPr>
        <a:xfrm>
          <a:off x="0" y="0"/>
          <a:ext cx="0" cy="0"/>
          <a:chOff x="0" y="0"/>
          <a:chExt cx="0" cy="0"/>
        </a:xfrm>
      </p:grpSpPr>
      <p:pic>
        <p:nvPicPr>
          <p:cNvPr id="5" name="Picture 4" descr="Stone house and stormy sea contrast">
            <a:extLst>
              <a:ext uri="{FF2B5EF4-FFF2-40B4-BE49-F238E27FC236}">
                <a16:creationId xmlns:a16="http://schemas.microsoft.com/office/drawing/2014/main" id="{74BD5E2D-ECE3-8EC4-BD40-94A16948BA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286"/>
          <a:stretch>
            <a:fillRect/>
          </a:stretch>
        </p:blipFill>
        <p:spPr bwMode="auto">
          <a:xfrm>
            <a:off x="8708" y="-1"/>
            <a:ext cx="12180243" cy="6869819"/>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6BACFCDE-8C34-968D-28A3-CC6BF17436B5}"/>
              </a:ext>
            </a:extLst>
          </p:cNvPr>
          <p:cNvGrpSpPr/>
          <p:nvPr/>
        </p:nvGrpSpPr>
        <p:grpSpPr>
          <a:xfrm>
            <a:off x="563671" y="619457"/>
            <a:ext cx="11010378" cy="5608320"/>
            <a:chOff x="563671" y="619457"/>
            <a:chExt cx="11010378" cy="5608320"/>
          </a:xfrm>
        </p:grpSpPr>
        <p:sp>
          <p:nvSpPr>
            <p:cNvPr id="3" name="Rectangle 2">
              <a:extLst>
                <a:ext uri="{FF2B5EF4-FFF2-40B4-BE49-F238E27FC236}">
                  <a16:creationId xmlns:a16="http://schemas.microsoft.com/office/drawing/2014/main" id="{A3BF4D05-80B3-1546-B4E9-FB34789B7C58}"/>
                </a:ext>
              </a:extLst>
            </p:cNvPr>
            <p:cNvSpPr/>
            <p:nvPr/>
          </p:nvSpPr>
          <p:spPr>
            <a:xfrm>
              <a:off x="563671" y="619457"/>
              <a:ext cx="11010378" cy="5608320"/>
            </a:xfrm>
            <a:prstGeom prst="rect">
              <a:avLst/>
            </a:prstGeom>
            <a:solidFill>
              <a:schemeClr val="bg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0036DE16-D95A-9B20-4DFD-DDDD52294F27}"/>
                </a:ext>
              </a:extLst>
            </p:cNvPr>
            <p:cNvCxnSpPr/>
            <p:nvPr/>
          </p:nvCxnSpPr>
          <p:spPr>
            <a:xfrm>
              <a:off x="563671" y="1202499"/>
              <a:ext cx="1101037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2EA0823-AFEA-5BB6-481B-FF2287D00F70}"/>
                </a:ext>
              </a:extLst>
            </p:cNvPr>
            <p:cNvCxnSpPr/>
            <p:nvPr/>
          </p:nvCxnSpPr>
          <p:spPr>
            <a:xfrm>
              <a:off x="563671" y="1768258"/>
              <a:ext cx="110103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265D3D5-9218-E475-AB51-ED60639996DB}"/>
                </a:ext>
              </a:extLst>
            </p:cNvPr>
            <p:cNvCxnSpPr/>
            <p:nvPr/>
          </p:nvCxnSpPr>
          <p:spPr>
            <a:xfrm>
              <a:off x="563671" y="2334017"/>
              <a:ext cx="110103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66D82E0-F69A-2FF0-3043-CC83A72EF71A}"/>
                </a:ext>
              </a:extLst>
            </p:cNvPr>
            <p:cNvCxnSpPr/>
            <p:nvPr/>
          </p:nvCxnSpPr>
          <p:spPr>
            <a:xfrm>
              <a:off x="563671" y="2912302"/>
              <a:ext cx="110103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1B6E415-8F57-BC24-67F7-AB4F56646375}"/>
                </a:ext>
              </a:extLst>
            </p:cNvPr>
            <p:cNvCxnSpPr/>
            <p:nvPr/>
          </p:nvCxnSpPr>
          <p:spPr>
            <a:xfrm>
              <a:off x="563671" y="4004154"/>
              <a:ext cx="110103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E00B06F-F78F-1AFE-7BE6-1C2525804A1F}"/>
                </a:ext>
              </a:extLst>
            </p:cNvPr>
            <p:cNvCxnSpPr/>
            <p:nvPr/>
          </p:nvCxnSpPr>
          <p:spPr>
            <a:xfrm>
              <a:off x="563671" y="4557387"/>
              <a:ext cx="110103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9D9A621-BC26-3053-0F86-B577588816B2}"/>
                </a:ext>
              </a:extLst>
            </p:cNvPr>
            <p:cNvCxnSpPr/>
            <p:nvPr/>
          </p:nvCxnSpPr>
          <p:spPr>
            <a:xfrm>
              <a:off x="563671" y="5135671"/>
              <a:ext cx="110103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BE2DC3F-D25F-4C5A-BAEA-0C7D00724AAE}"/>
                </a:ext>
              </a:extLst>
            </p:cNvPr>
            <p:cNvCxnSpPr>
              <a:cxnSpLocks/>
              <a:stCxn id="3" idx="0"/>
            </p:cNvCxnSpPr>
            <p:nvPr/>
          </p:nvCxnSpPr>
          <p:spPr>
            <a:xfrm>
              <a:off x="6068860" y="619457"/>
              <a:ext cx="27140" cy="56083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4964C0A7-8AB5-0DF6-772D-829447BBDC5B}"/>
              </a:ext>
            </a:extLst>
          </p:cNvPr>
          <p:cNvSpPr txBox="1"/>
          <p:nvPr/>
        </p:nvSpPr>
        <p:spPr>
          <a:xfrm>
            <a:off x="1709269" y="584130"/>
            <a:ext cx="3213993" cy="646331"/>
          </a:xfrm>
          <a:prstGeom prst="rect">
            <a:avLst/>
          </a:prstGeom>
          <a:noFill/>
          <a:ln w="63500">
            <a:noFill/>
          </a:ln>
        </p:spPr>
        <p:txBody>
          <a:bodyPr wrap="square" rtlCol="0">
            <a:spAutoFit/>
          </a:bodyPr>
          <a:lstStyle/>
          <a:p>
            <a:pPr algn="ctr"/>
            <a:r>
              <a:rPr lang="en-US" sz="3600" b="1" dirty="0">
                <a:latin typeface="Calibri" panose="020F0502020204030204" pitchFamily="34" charset="0"/>
                <a:ea typeface="Calibri" panose="020F0502020204030204" pitchFamily="34" charset="0"/>
                <a:cs typeface="Calibri" panose="020F0502020204030204" pitchFamily="34" charset="0"/>
              </a:rPr>
              <a:t>Wise Person</a:t>
            </a:r>
          </a:p>
        </p:txBody>
      </p:sp>
      <p:sp>
        <p:nvSpPr>
          <p:cNvPr id="23" name="TextBox 22">
            <a:extLst>
              <a:ext uri="{FF2B5EF4-FFF2-40B4-BE49-F238E27FC236}">
                <a16:creationId xmlns:a16="http://schemas.microsoft.com/office/drawing/2014/main" id="{0BBED84B-ECD4-FA76-273B-2251BED57788}"/>
              </a:ext>
            </a:extLst>
          </p:cNvPr>
          <p:cNvSpPr txBox="1"/>
          <p:nvPr/>
        </p:nvSpPr>
        <p:spPr>
          <a:xfrm>
            <a:off x="7208455" y="584130"/>
            <a:ext cx="3213993" cy="646331"/>
          </a:xfrm>
          <a:prstGeom prst="rect">
            <a:avLst/>
          </a:prstGeom>
          <a:noFill/>
          <a:ln w="63500">
            <a:noFill/>
          </a:ln>
        </p:spPr>
        <p:txBody>
          <a:bodyPr wrap="square" rtlCol="0">
            <a:spAutoFit/>
          </a:bodyPr>
          <a:lstStyle/>
          <a:p>
            <a:pPr algn="ctr"/>
            <a:r>
              <a:rPr lang="en-US" sz="3600" b="1" dirty="0">
                <a:latin typeface="Calibri" panose="020F0502020204030204" pitchFamily="34" charset="0"/>
                <a:ea typeface="Calibri" panose="020F0502020204030204" pitchFamily="34" charset="0"/>
                <a:cs typeface="Calibri" panose="020F0502020204030204" pitchFamily="34" charset="0"/>
              </a:rPr>
              <a:t>Foolish Person</a:t>
            </a:r>
          </a:p>
        </p:txBody>
      </p:sp>
      <p:sp>
        <p:nvSpPr>
          <p:cNvPr id="24" name="TextBox 23">
            <a:extLst>
              <a:ext uri="{FF2B5EF4-FFF2-40B4-BE49-F238E27FC236}">
                <a16:creationId xmlns:a16="http://schemas.microsoft.com/office/drawing/2014/main" id="{6172AB25-D922-293A-25AD-A1BA407DA263}"/>
              </a:ext>
            </a:extLst>
          </p:cNvPr>
          <p:cNvSpPr txBox="1"/>
          <p:nvPr/>
        </p:nvSpPr>
        <p:spPr>
          <a:xfrm>
            <a:off x="620831" y="1199318"/>
            <a:ext cx="5301892" cy="584775"/>
          </a:xfrm>
          <a:prstGeom prst="rect">
            <a:avLst/>
          </a:prstGeom>
          <a:noFill/>
          <a:ln w="63500">
            <a:noFill/>
          </a:ln>
        </p:spPr>
        <p:txBody>
          <a:bodyPr wrap="square" rtlCol="0">
            <a:spAutoFit/>
          </a:bodyPr>
          <a:lstStyle/>
          <a:p>
            <a:r>
              <a:rPr lang="en-US" sz="3200" b="1" dirty="0">
                <a:latin typeface="Calibri" panose="020F0502020204030204" pitchFamily="34" charset="0"/>
                <a:ea typeface="Calibri" panose="020F0502020204030204" pitchFamily="34" charset="0"/>
                <a:cs typeface="Calibri" panose="020F0502020204030204" pitchFamily="34" charset="0"/>
              </a:rPr>
              <a:t>Meek</a:t>
            </a:r>
          </a:p>
        </p:txBody>
      </p:sp>
      <p:sp>
        <p:nvSpPr>
          <p:cNvPr id="25" name="TextBox 24">
            <a:extLst>
              <a:ext uri="{FF2B5EF4-FFF2-40B4-BE49-F238E27FC236}">
                <a16:creationId xmlns:a16="http://schemas.microsoft.com/office/drawing/2014/main" id="{00EC80DD-27D4-7D9B-DB7F-00DFDD9FD513}"/>
              </a:ext>
            </a:extLst>
          </p:cNvPr>
          <p:cNvSpPr txBox="1"/>
          <p:nvPr/>
        </p:nvSpPr>
        <p:spPr>
          <a:xfrm>
            <a:off x="617951" y="1766668"/>
            <a:ext cx="5820922" cy="584775"/>
          </a:xfrm>
          <a:prstGeom prst="rect">
            <a:avLst/>
          </a:prstGeom>
          <a:noFill/>
          <a:ln w="63500">
            <a:noFill/>
          </a:ln>
        </p:spPr>
        <p:txBody>
          <a:bodyPr wrap="square" rtlCol="0">
            <a:spAutoFit/>
          </a:bodyPr>
          <a:lstStyle/>
          <a:p>
            <a:r>
              <a:rPr lang="en-US" sz="3200" b="1" dirty="0">
                <a:latin typeface="Calibri" panose="020F0502020204030204" pitchFamily="34" charset="0"/>
                <a:ea typeface="Calibri" panose="020F0502020204030204" pitchFamily="34" charset="0"/>
                <a:cs typeface="Calibri" panose="020F0502020204030204" pitchFamily="34" charset="0"/>
              </a:rPr>
              <a:t>Does not resist an evil person</a:t>
            </a:r>
          </a:p>
        </p:txBody>
      </p:sp>
      <p:sp>
        <p:nvSpPr>
          <p:cNvPr id="26" name="TextBox 25">
            <a:extLst>
              <a:ext uri="{FF2B5EF4-FFF2-40B4-BE49-F238E27FC236}">
                <a16:creationId xmlns:a16="http://schemas.microsoft.com/office/drawing/2014/main" id="{EDD21428-9851-BFDF-93A1-225EFD2EDD4E}"/>
              </a:ext>
            </a:extLst>
          </p:cNvPr>
          <p:cNvSpPr txBox="1"/>
          <p:nvPr/>
        </p:nvSpPr>
        <p:spPr>
          <a:xfrm>
            <a:off x="617951" y="2327274"/>
            <a:ext cx="5301892" cy="584775"/>
          </a:xfrm>
          <a:prstGeom prst="rect">
            <a:avLst/>
          </a:prstGeom>
          <a:noFill/>
          <a:ln w="63500">
            <a:noFill/>
          </a:ln>
        </p:spPr>
        <p:txBody>
          <a:bodyPr wrap="square" rtlCol="0">
            <a:spAutoFit/>
          </a:bodyPr>
          <a:lstStyle/>
          <a:p>
            <a:r>
              <a:rPr lang="en-US" sz="3200" b="1" dirty="0">
                <a:latin typeface="Calibri" panose="020F0502020204030204" pitchFamily="34" charset="0"/>
                <a:ea typeface="Calibri" panose="020F0502020204030204" pitchFamily="34" charset="0"/>
                <a:cs typeface="Calibri" panose="020F0502020204030204" pitchFamily="34" charset="0"/>
              </a:rPr>
              <a:t>Loves their enemies</a:t>
            </a:r>
          </a:p>
        </p:txBody>
      </p:sp>
      <p:sp>
        <p:nvSpPr>
          <p:cNvPr id="27" name="TextBox 26">
            <a:extLst>
              <a:ext uri="{FF2B5EF4-FFF2-40B4-BE49-F238E27FC236}">
                <a16:creationId xmlns:a16="http://schemas.microsoft.com/office/drawing/2014/main" id="{02220B57-57DE-C3EE-BB9E-3E193FC18D61}"/>
              </a:ext>
            </a:extLst>
          </p:cNvPr>
          <p:cNvSpPr txBox="1"/>
          <p:nvPr/>
        </p:nvSpPr>
        <p:spPr>
          <a:xfrm>
            <a:off x="617951" y="2918084"/>
            <a:ext cx="5301892" cy="1077218"/>
          </a:xfrm>
          <a:prstGeom prst="rect">
            <a:avLst/>
          </a:prstGeom>
          <a:noFill/>
          <a:ln w="63500">
            <a:noFill/>
          </a:ln>
        </p:spPr>
        <p:txBody>
          <a:bodyPr wrap="square" rtlCol="0">
            <a:spAutoFit/>
          </a:bodyPr>
          <a:lstStyle/>
          <a:p>
            <a:r>
              <a:rPr lang="en-US" sz="3200" b="1" dirty="0">
                <a:latin typeface="Calibri" panose="020F0502020204030204" pitchFamily="34" charset="0"/>
                <a:ea typeface="Calibri" panose="020F0502020204030204" pitchFamily="34" charset="0"/>
                <a:cs typeface="Calibri" panose="020F0502020204030204" pitchFamily="34" charset="0"/>
              </a:rPr>
              <a:t>Forgives because God has forgiven them</a:t>
            </a:r>
          </a:p>
        </p:txBody>
      </p:sp>
      <p:sp>
        <p:nvSpPr>
          <p:cNvPr id="28" name="TextBox 27">
            <a:extLst>
              <a:ext uri="{FF2B5EF4-FFF2-40B4-BE49-F238E27FC236}">
                <a16:creationId xmlns:a16="http://schemas.microsoft.com/office/drawing/2014/main" id="{69FDF146-7273-ABEB-C44C-8BCBA62B7041}"/>
              </a:ext>
            </a:extLst>
          </p:cNvPr>
          <p:cNvSpPr txBox="1"/>
          <p:nvPr/>
        </p:nvSpPr>
        <p:spPr>
          <a:xfrm>
            <a:off x="617951" y="3997663"/>
            <a:ext cx="5301892" cy="584775"/>
          </a:xfrm>
          <a:prstGeom prst="rect">
            <a:avLst/>
          </a:prstGeom>
          <a:noFill/>
          <a:ln w="63500">
            <a:noFill/>
          </a:ln>
        </p:spPr>
        <p:txBody>
          <a:bodyPr wrap="square" rtlCol="0">
            <a:spAutoFit/>
          </a:bodyPr>
          <a:lstStyle/>
          <a:p>
            <a:r>
              <a:rPr lang="en-US" sz="3200" b="1" dirty="0">
                <a:latin typeface="Calibri" panose="020F0502020204030204" pitchFamily="34" charset="0"/>
                <a:ea typeface="Calibri" panose="020F0502020204030204" pitchFamily="34" charset="0"/>
                <a:cs typeface="Calibri" panose="020F0502020204030204" pitchFamily="34" charset="0"/>
              </a:rPr>
              <a:t>Pursues heavenly treasure</a:t>
            </a:r>
          </a:p>
        </p:txBody>
      </p:sp>
      <p:sp>
        <p:nvSpPr>
          <p:cNvPr id="29" name="TextBox 28">
            <a:extLst>
              <a:ext uri="{FF2B5EF4-FFF2-40B4-BE49-F238E27FC236}">
                <a16:creationId xmlns:a16="http://schemas.microsoft.com/office/drawing/2014/main" id="{7FD47A3B-B436-F87A-1F93-E3C5E022E5F2}"/>
              </a:ext>
            </a:extLst>
          </p:cNvPr>
          <p:cNvSpPr txBox="1"/>
          <p:nvPr/>
        </p:nvSpPr>
        <p:spPr>
          <a:xfrm>
            <a:off x="590811" y="4550896"/>
            <a:ext cx="5301892" cy="584775"/>
          </a:xfrm>
          <a:prstGeom prst="rect">
            <a:avLst/>
          </a:prstGeom>
          <a:noFill/>
          <a:ln w="63500">
            <a:noFill/>
          </a:ln>
        </p:spPr>
        <p:txBody>
          <a:bodyPr wrap="square" rtlCol="0">
            <a:spAutoFit/>
          </a:bodyPr>
          <a:lstStyle/>
          <a:p>
            <a:r>
              <a:rPr lang="en-US" sz="3200" b="1" dirty="0">
                <a:latin typeface="Calibri" panose="020F0502020204030204" pitchFamily="34" charset="0"/>
                <a:ea typeface="Calibri" panose="020F0502020204030204" pitchFamily="34" charset="0"/>
                <a:cs typeface="Calibri" panose="020F0502020204030204" pitchFamily="34" charset="0"/>
              </a:rPr>
              <a:t>Trusts God’s provision</a:t>
            </a:r>
          </a:p>
        </p:txBody>
      </p:sp>
      <p:sp>
        <p:nvSpPr>
          <p:cNvPr id="30" name="TextBox 29">
            <a:extLst>
              <a:ext uri="{FF2B5EF4-FFF2-40B4-BE49-F238E27FC236}">
                <a16:creationId xmlns:a16="http://schemas.microsoft.com/office/drawing/2014/main" id="{5A866B00-E59E-039A-1104-61F0B1B80720}"/>
              </a:ext>
            </a:extLst>
          </p:cNvPr>
          <p:cNvSpPr txBox="1"/>
          <p:nvPr/>
        </p:nvSpPr>
        <p:spPr>
          <a:xfrm>
            <a:off x="590811" y="5139618"/>
            <a:ext cx="5301892" cy="1077218"/>
          </a:xfrm>
          <a:prstGeom prst="rect">
            <a:avLst/>
          </a:prstGeom>
          <a:noFill/>
          <a:ln w="63500">
            <a:noFill/>
          </a:ln>
        </p:spPr>
        <p:txBody>
          <a:bodyPr wrap="square" rtlCol="0">
            <a:spAutoFit/>
          </a:bodyPr>
          <a:lstStyle/>
          <a:p>
            <a:r>
              <a:rPr lang="en-US" sz="3200" b="1" dirty="0">
                <a:latin typeface="Calibri" panose="020F0502020204030204" pitchFamily="34" charset="0"/>
                <a:ea typeface="Calibri" panose="020F0502020204030204" pitchFamily="34" charset="0"/>
                <a:cs typeface="Calibri" panose="020F0502020204030204" pitchFamily="34" charset="0"/>
              </a:rPr>
              <a:t>Treats others as they want to be treated</a:t>
            </a:r>
          </a:p>
        </p:txBody>
      </p:sp>
      <p:sp>
        <p:nvSpPr>
          <p:cNvPr id="31" name="TextBox 30">
            <a:extLst>
              <a:ext uri="{FF2B5EF4-FFF2-40B4-BE49-F238E27FC236}">
                <a16:creationId xmlns:a16="http://schemas.microsoft.com/office/drawing/2014/main" id="{D84AAED4-DA0F-FB64-EA05-34C2720CFE7C}"/>
              </a:ext>
            </a:extLst>
          </p:cNvPr>
          <p:cNvSpPr txBox="1"/>
          <p:nvPr/>
        </p:nvSpPr>
        <p:spPr>
          <a:xfrm>
            <a:off x="6116876" y="1202501"/>
            <a:ext cx="5301892" cy="584775"/>
          </a:xfrm>
          <a:prstGeom prst="rect">
            <a:avLst/>
          </a:prstGeom>
          <a:noFill/>
          <a:ln w="63500">
            <a:noFill/>
          </a:ln>
        </p:spPr>
        <p:txBody>
          <a:bodyPr wrap="square" rtlCol="0">
            <a:spAutoFit/>
          </a:bodyPr>
          <a:lstStyle/>
          <a:p>
            <a:r>
              <a:rPr lang="en-US" sz="3200" b="1" dirty="0">
                <a:latin typeface="Calibri" panose="020F0502020204030204" pitchFamily="34" charset="0"/>
                <a:ea typeface="Calibri" panose="020F0502020204030204" pitchFamily="34" charset="0"/>
                <a:cs typeface="Calibri" panose="020F0502020204030204" pitchFamily="34" charset="0"/>
              </a:rPr>
              <a:t>Arrogant, Self-Assertive</a:t>
            </a:r>
          </a:p>
        </p:txBody>
      </p:sp>
      <p:sp>
        <p:nvSpPr>
          <p:cNvPr id="32" name="TextBox 31">
            <a:extLst>
              <a:ext uri="{FF2B5EF4-FFF2-40B4-BE49-F238E27FC236}">
                <a16:creationId xmlns:a16="http://schemas.microsoft.com/office/drawing/2014/main" id="{D292D504-73A3-086E-AF67-8FCA515E3997}"/>
              </a:ext>
            </a:extLst>
          </p:cNvPr>
          <p:cNvSpPr txBox="1"/>
          <p:nvPr/>
        </p:nvSpPr>
        <p:spPr>
          <a:xfrm>
            <a:off x="6116876" y="1766667"/>
            <a:ext cx="5301892" cy="584775"/>
          </a:xfrm>
          <a:prstGeom prst="rect">
            <a:avLst/>
          </a:prstGeom>
          <a:noFill/>
          <a:ln w="63500">
            <a:noFill/>
          </a:ln>
        </p:spPr>
        <p:txBody>
          <a:bodyPr wrap="square" rtlCol="0">
            <a:spAutoFit/>
          </a:bodyPr>
          <a:lstStyle/>
          <a:p>
            <a:r>
              <a:rPr lang="en-US" sz="3200" b="1" dirty="0">
                <a:latin typeface="Calibri" panose="020F0502020204030204" pitchFamily="34" charset="0"/>
                <a:ea typeface="Calibri" panose="020F0502020204030204" pitchFamily="34" charset="0"/>
                <a:cs typeface="Calibri" panose="020F0502020204030204" pitchFamily="34" charset="0"/>
              </a:rPr>
              <a:t>Fights against an evil person</a:t>
            </a:r>
          </a:p>
        </p:txBody>
      </p:sp>
      <p:sp>
        <p:nvSpPr>
          <p:cNvPr id="33" name="TextBox 32">
            <a:extLst>
              <a:ext uri="{FF2B5EF4-FFF2-40B4-BE49-F238E27FC236}">
                <a16:creationId xmlns:a16="http://schemas.microsoft.com/office/drawing/2014/main" id="{7F617781-A37A-B5E4-95BC-BABBFB03BB88}"/>
              </a:ext>
            </a:extLst>
          </p:cNvPr>
          <p:cNvSpPr txBox="1"/>
          <p:nvPr/>
        </p:nvSpPr>
        <p:spPr>
          <a:xfrm>
            <a:off x="6116876" y="2334019"/>
            <a:ext cx="5301892" cy="584775"/>
          </a:xfrm>
          <a:prstGeom prst="rect">
            <a:avLst/>
          </a:prstGeom>
          <a:noFill/>
          <a:ln w="63500">
            <a:noFill/>
          </a:ln>
        </p:spPr>
        <p:txBody>
          <a:bodyPr wrap="square" rtlCol="0">
            <a:spAutoFit/>
          </a:bodyPr>
          <a:lstStyle/>
          <a:p>
            <a:r>
              <a:rPr lang="en-US" sz="3200" b="1" dirty="0">
                <a:latin typeface="Calibri" panose="020F0502020204030204" pitchFamily="34" charset="0"/>
                <a:ea typeface="Calibri" panose="020F0502020204030204" pitchFamily="34" charset="0"/>
                <a:cs typeface="Calibri" panose="020F0502020204030204" pitchFamily="34" charset="0"/>
              </a:rPr>
              <a:t>Hates their enemies</a:t>
            </a:r>
          </a:p>
        </p:txBody>
      </p:sp>
      <p:sp>
        <p:nvSpPr>
          <p:cNvPr id="34" name="TextBox 33">
            <a:extLst>
              <a:ext uri="{FF2B5EF4-FFF2-40B4-BE49-F238E27FC236}">
                <a16:creationId xmlns:a16="http://schemas.microsoft.com/office/drawing/2014/main" id="{7ACDA59E-18D3-7AC7-FC98-E9CADA81A504}"/>
              </a:ext>
            </a:extLst>
          </p:cNvPr>
          <p:cNvSpPr txBox="1"/>
          <p:nvPr/>
        </p:nvSpPr>
        <p:spPr>
          <a:xfrm>
            <a:off x="6116876" y="2924829"/>
            <a:ext cx="5301892" cy="1077218"/>
          </a:xfrm>
          <a:prstGeom prst="rect">
            <a:avLst/>
          </a:prstGeom>
          <a:noFill/>
          <a:ln w="63500">
            <a:noFill/>
          </a:ln>
        </p:spPr>
        <p:txBody>
          <a:bodyPr wrap="square" rtlCol="0">
            <a:spAutoFit/>
          </a:bodyPr>
          <a:lstStyle/>
          <a:p>
            <a:r>
              <a:rPr lang="en-US" sz="3200" b="1" dirty="0">
                <a:latin typeface="Calibri" panose="020F0502020204030204" pitchFamily="34" charset="0"/>
                <a:ea typeface="Calibri" panose="020F0502020204030204" pitchFamily="34" charset="0"/>
                <a:cs typeface="Calibri" panose="020F0502020204030204" pitchFamily="34" charset="0"/>
              </a:rPr>
              <a:t>Does not forgive</a:t>
            </a:r>
          </a:p>
          <a:p>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EC708C7D-D3C9-D351-A593-39B85ED6C5C6}"/>
              </a:ext>
            </a:extLst>
          </p:cNvPr>
          <p:cNvSpPr txBox="1"/>
          <p:nvPr/>
        </p:nvSpPr>
        <p:spPr>
          <a:xfrm>
            <a:off x="6116876" y="4004154"/>
            <a:ext cx="5301892" cy="584775"/>
          </a:xfrm>
          <a:prstGeom prst="rect">
            <a:avLst/>
          </a:prstGeom>
          <a:noFill/>
          <a:ln w="63500">
            <a:noFill/>
          </a:ln>
        </p:spPr>
        <p:txBody>
          <a:bodyPr wrap="square" rtlCol="0">
            <a:spAutoFit/>
          </a:bodyPr>
          <a:lstStyle/>
          <a:p>
            <a:r>
              <a:rPr lang="en-US" sz="3200" b="1" dirty="0">
                <a:latin typeface="Calibri" panose="020F0502020204030204" pitchFamily="34" charset="0"/>
                <a:ea typeface="Calibri" panose="020F0502020204030204" pitchFamily="34" charset="0"/>
                <a:cs typeface="Calibri" panose="020F0502020204030204" pitchFamily="34" charset="0"/>
              </a:rPr>
              <a:t>Confidence in wealth</a:t>
            </a:r>
          </a:p>
        </p:txBody>
      </p:sp>
      <p:sp>
        <p:nvSpPr>
          <p:cNvPr id="36" name="TextBox 35">
            <a:extLst>
              <a:ext uri="{FF2B5EF4-FFF2-40B4-BE49-F238E27FC236}">
                <a16:creationId xmlns:a16="http://schemas.microsoft.com/office/drawing/2014/main" id="{FA144E42-53FD-FAD4-F4DD-AD4FE1B4DB49}"/>
              </a:ext>
            </a:extLst>
          </p:cNvPr>
          <p:cNvSpPr txBox="1"/>
          <p:nvPr/>
        </p:nvSpPr>
        <p:spPr>
          <a:xfrm>
            <a:off x="6116876" y="4546081"/>
            <a:ext cx="5301892" cy="584775"/>
          </a:xfrm>
          <a:prstGeom prst="rect">
            <a:avLst/>
          </a:prstGeom>
          <a:noFill/>
          <a:ln w="63500">
            <a:noFill/>
          </a:ln>
        </p:spPr>
        <p:txBody>
          <a:bodyPr wrap="square" rtlCol="0">
            <a:spAutoFit/>
          </a:bodyPr>
          <a:lstStyle/>
          <a:p>
            <a:r>
              <a:rPr lang="en-US" sz="3200" b="1" dirty="0">
                <a:latin typeface="Calibri" panose="020F0502020204030204" pitchFamily="34" charset="0"/>
                <a:ea typeface="Calibri" panose="020F0502020204030204" pitchFamily="34" charset="0"/>
                <a:cs typeface="Calibri" panose="020F0502020204030204" pitchFamily="34" charset="0"/>
              </a:rPr>
              <a:t>Anxious about life</a:t>
            </a:r>
          </a:p>
        </p:txBody>
      </p:sp>
      <p:sp>
        <p:nvSpPr>
          <p:cNvPr id="37" name="TextBox 36">
            <a:extLst>
              <a:ext uri="{FF2B5EF4-FFF2-40B4-BE49-F238E27FC236}">
                <a16:creationId xmlns:a16="http://schemas.microsoft.com/office/drawing/2014/main" id="{036D4808-867E-42F9-9121-6C9C22C3C4DB}"/>
              </a:ext>
            </a:extLst>
          </p:cNvPr>
          <p:cNvSpPr txBox="1"/>
          <p:nvPr/>
        </p:nvSpPr>
        <p:spPr>
          <a:xfrm>
            <a:off x="6116876" y="5158406"/>
            <a:ext cx="5301892" cy="1077218"/>
          </a:xfrm>
          <a:prstGeom prst="rect">
            <a:avLst/>
          </a:prstGeom>
          <a:noFill/>
          <a:ln w="63500">
            <a:noFill/>
          </a:ln>
        </p:spPr>
        <p:txBody>
          <a:bodyPr wrap="square" rtlCol="0">
            <a:spAutoFit/>
          </a:bodyPr>
          <a:lstStyle/>
          <a:p>
            <a:r>
              <a:rPr lang="en-US" sz="3200" b="1" dirty="0">
                <a:latin typeface="Calibri" panose="020F0502020204030204" pitchFamily="34" charset="0"/>
                <a:ea typeface="Calibri" panose="020F0502020204030204" pitchFamily="34" charset="0"/>
                <a:cs typeface="Calibri" panose="020F0502020204030204" pitchFamily="34" charset="0"/>
              </a:rPr>
              <a:t>Looks after self first</a:t>
            </a:r>
          </a:p>
          <a:p>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F65CE04C-E12F-C14E-94AE-1DA54DCF33AD}"/>
              </a:ext>
            </a:extLst>
          </p:cNvPr>
          <p:cNvSpPr/>
          <p:nvPr/>
        </p:nvSpPr>
        <p:spPr>
          <a:xfrm>
            <a:off x="2278512" y="1744426"/>
            <a:ext cx="7676728" cy="2242065"/>
          </a:xfrm>
          <a:prstGeom prst="roundRect">
            <a:avLst/>
          </a:prstGeom>
          <a:solidFill>
            <a:schemeClr val="bg1"/>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 this a realistic way to live?</a:t>
            </a:r>
          </a:p>
          <a:p>
            <a:pPr algn="ctr">
              <a:spcAft>
                <a:spcPts val="12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Living like this is not difficult…</a:t>
            </a:r>
          </a:p>
          <a:p>
            <a:pPr algn="ctr">
              <a:spcAft>
                <a:spcPts val="12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It is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impossible</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without God’s power!</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10581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
                                        </p:tgtEl>
                                        <p:attrNameLst>
                                          <p:attrName>style.visibility</p:attrName>
                                        </p:attrNameLst>
                                      </p:cBhvr>
                                      <p:to>
                                        <p:strVal val="visible"/>
                                      </p:to>
                                    </p:set>
                                    <p:anim calcmode="lin" valueType="num">
                                      <p:cBhvr>
                                        <p:cTn id="63" dur="500" fill="hold"/>
                                        <p:tgtEl>
                                          <p:spTgt spid="2"/>
                                        </p:tgtEl>
                                        <p:attrNameLst>
                                          <p:attrName>ppt_w</p:attrName>
                                        </p:attrNameLst>
                                      </p:cBhvr>
                                      <p:tavLst>
                                        <p:tav tm="0">
                                          <p:val>
                                            <p:fltVal val="0"/>
                                          </p:val>
                                        </p:tav>
                                        <p:tav tm="100000">
                                          <p:val>
                                            <p:strVal val="#ppt_w"/>
                                          </p:val>
                                        </p:tav>
                                      </p:tavLst>
                                    </p:anim>
                                    <p:anim calcmode="lin" valueType="num">
                                      <p:cBhvr>
                                        <p:cTn id="64" dur="500" fill="hold"/>
                                        <p:tgtEl>
                                          <p:spTgt spid="2"/>
                                        </p:tgtEl>
                                        <p:attrNameLst>
                                          <p:attrName>ppt_h</p:attrName>
                                        </p:attrNameLst>
                                      </p:cBhvr>
                                      <p:tavLst>
                                        <p:tav tm="0">
                                          <p:val>
                                            <p:fltVal val="0"/>
                                          </p:val>
                                        </p:tav>
                                        <p:tav tm="100000">
                                          <p:val>
                                            <p:strVal val="#ppt_h"/>
                                          </p:val>
                                        </p:tav>
                                      </p:tavLst>
                                    </p:anim>
                                    <p:animEffect transition="in" filter="fade">
                                      <p:cBhvr>
                                        <p:cTn id="65" dur="500"/>
                                        <p:tgtEl>
                                          <p:spTgt spid="2"/>
                                        </p:tgtEl>
                                      </p:cBhvr>
                                    </p:animEffect>
                                  </p:childTnLst>
                                </p:cTn>
                              </p:par>
                            </p:childTnLst>
                          </p:cTn>
                        </p:par>
                        <p:par>
                          <p:cTn id="66" fill="hold">
                            <p:stCondLst>
                              <p:cond delay="500"/>
                            </p:stCondLst>
                            <p:childTnLst>
                              <p:par>
                                <p:cTn id="67" presetID="1" presetClass="entr" presetSubtype="0" fill="hold" nodeType="afterEffect">
                                  <p:stCondLst>
                                    <p:cond delay="0"/>
                                  </p:stCondLst>
                                  <p:childTnLst>
                                    <p:set>
                                      <p:cBhvr>
                                        <p:cTn id="6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
                                            <p:txEl>
                                              <p:pRg st="1" end="1"/>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98817-9326-EA73-B04F-D1582E6D6DBA}"/>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A8A75063-016B-FEBD-7665-939AB025667F}"/>
              </a:ext>
            </a:extLst>
          </p:cNvPr>
          <p:cNvPicPr>
            <a:picLocks noChangeAspect="1"/>
          </p:cNvPicPr>
          <p:nvPr/>
        </p:nvPicPr>
        <p:blipFill>
          <a:blip r:embed="rId4">
            <a:extLst>
              <a:ext uri="{28A0092B-C50C-407E-A947-70E740481C1C}">
                <a14:useLocalDpi xmlns:a14="http://schemas.microsoft.com/office/drawing/2010/main" val="0"/>
              </a:ext>
            </a:extLst>
          </a:blip>
          <a:srcRect b="15822"/>
          <a:stretch>
            <a:fillRect/>
          </a:stretch>
        </p:blipFill>
        <p:spPr>
          <a:xfrm>
            <a:off x="0" y="-1"/>
            <a:ext cx="12192000" cy="6858001"/>
          </a:xfrm>
          <a:prstGeom prst="rect">
            <a:avLst/>
          </a:prstGeom>
        </p:spPr>
      </p:pic>
      <p:sp>
        <p:nvSpPr>
          <p:cNvPr id="7" name="TextBox 6">
            <a:extLst>
              <a:ext uri="{FF2B5EF4-FFF2-40B4-BE49-F238E27FC236}">
                <a16:creationId xmlns:a16="http://schemas.microsoft.com/office/drawing/2014/main" id="{4AAA6749-4612-EE1E-9408-BEFEEC2F3369}"/>
              </a:ext>
            </a:extLst>
          </p:cNvPr>
          <p:cNvSpPr txBox="1"/>
          <p:nvPr/>
        </p:nvSpPr>
        <p:spPr>
          <a:xfrm>
            <a:off x="527286" y="5861465"/>
            <a:ext cx="3535262" cy="707886"/>
          </a:xfrm>
          <a:prstGeom prst="rect">
            <a:avLst/>
          </a:prstGeom>
          <a:solidFill>
            <a:schemeClr val="bg1">
              <a:alpha val="70000"/>
            </a:schemeClr>
          </a:solidFill>
          <a:ln w="63500">
            <a:noFill/>
          </a:ln>
        </p:spPr>
        <p:txBody>
          <a:bodyPr wrap="square" rtlCol="0">
            <a:spAutoFit/>
          </a:bodyPr>
          <a:lstStyle/>
          <a:p>
            <a:pPr algn="ct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 Need Respect!</a:t>
            </a:r>
          </a:p>
        </p:txBody>
      </p:sp>
      <p:sp>
        <p:nvSpPr>
          <p:cNvPr id="8" name="TextBox 7">
            <a:extLst>
              <a:ext uri="{FF2B5EF4-FFF2-40B4-BE49-F238E27FC236}">
                <a16:creationId xmlns:a16="http://schemas.microsoft.com/office/drawing/2014/main" id="{302F9D47-CB46-24F5-B4D9-8BCA5035D704}"/>
              </a:ext>
            </a:extLst>
          </p:cNvPr>
          <p:cNvSpPr txBox="1"/>
          <p:nvPr/>
        </p:nvSpPr>
        <p:spPr>
          <a:xfrm>
            <a:off x="7224177" y="5861465"/>
            <a:ext cx="2964852" cy="707886"/>
          </a:xfrm>
          <a:prstGeom prst="rect">
            <a:avLst/>
          </a:prstGeom>
          <a:solidFill>
            <a:schemeClr val="bg1">
              <a:alpha val="70000"/>
            </a:schemeClr>
          </a:solidFill>
          <a:ln w="63500">
            <a:noFill/>
          </a:ln>
        </p:spPr>
        <p:txBody>
          <a:bodyPr wrap="square" rtlCol="0">
            <a:spAutoFit/>
          </a:bodyPr>
          <a:lstStyle/>
          <a:p>
            <a:pPr algn="ct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 Need Love!</a:t>
            </a:r>
          </a:p>
        </p:txBody>
      </p:sp>
      <p:sp>
        <p:nvSpPr>
          <p:cNvPr id="11" name="Rectangle: Rounded Corners 10">
            <a:extLst>
              <a:ext uri="{FF2B5EF4-FFF2-40B4-BE49-F238E27FC236}">
                <a16:creationId xmlns:a16="http://schemas.microsoft.com/office/drawing/2014/main" id="{91968142-CA69-EB53-E177-54CE09BC9E44}"/>
              </a:ext>
            </a:extLst>
          </p:cNvPr>
          <p:cNvSpPr/>
          <p:nvPr/>
        </p:nvSpPr>
        <p:spPr>
          <a:xfrm>
            <a:off x="1922022" y="75155"/>
            <a:ext cx="8347949" cy="1162646"/>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How does the “wise” person respond when they don’t get what they “need”?</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B4FFAF38-5724-F7BE-3E90-6326F55BC644}"/>
              </a:ext>
            </a:extLst>
          </p:cNvPr>
          <p:cNvSpPr/>
          <p:nvPr/>
        </p:nvSpPr>
        <p:spPr>
          <a:xfrm>
            <a:off x="1343413" y="4240881"/>
            <a:ext cx="9505168" cy="1331935"/>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“wise” person gives the other love/respect even if they don’t get what they “need”!</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731159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8A179-0702-9B2E-611D-D6BBB49F14E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4B8044E-6D53-4C83-8D77-11CCDE54DD13}"/>
              </a:ext>
            </a:extLst>
          </p:cNvPr>
          <p:cNvPicPr>
            <a:picLocks noChangeAspect="1"/>
          </p:cNvPicPr>
          <p:nvPr/>
        </p:nvPicPr>
        <p:blipFill>
          <a:blip r:embed="rId4">
            <a:extLst>
              <a:ext uri="{28A0092B-C50C-407E-A947-70E740481C1C}">
                <a14:useLocalDpi xmlns:a14="http://schemas.microsoft.com/office/drawing/2010/main" val="0"/>
              </a:ext>
            </a:extLst>
          </a:blip>
          <a:srcRect t="4209" b="11314"/>
          <a:stretch>
            <a:fillRect/>
          </a:stretch>
        </p:blipFill>
        <p:spPr>
          <a:xfrm>
            <a:off x="0" y="0"/>
            <a:ext cx="12192000" cy="6866309"/>
          </a:xfrm>
          <a:prstGeom prst="rect">
            <a:avLst/>
          </a:prstGeom>
        </p:spPr>
      </p:pic>
      <p:sp>
        <p:nvSpPr>
          <p:cNvPr id="7" name="TextBox 6">
            <a:extLst>
              <a:ext uri="{FF2B5EF4-FFF2-40B4-BE49-F238E27FC236}">
                <a16:creationId xmlns:a16="http://schemas.microsoft.com/office/drawing/2014/main" id="{FD19EA44-5EF2-1570-3010-B0327C383CA7}"/>
              </a:ext>
            </a:extLst>
          </p:cNvPr>
          <p:cNvSpPr txBox="1"/>
          <p:nvPr/>
        </p:nvSpPr>
        <p:spPr>
          <a:xfrm>
            <a:off x="791226" y="6024303"/>
            <a:ext cx="10609546" cy="707886"/>
          </a:xfrm>
          <a:prstGeom prst="rect">
            <a:avLst/>
          </a:prstGeom>
          <a:solidFill>
            <a:schemeClr val="bg1">
              <a:alpha val="70000"/>
            </a:schemeClr>
          </a:solidFill>
          <a:ln w="63500">
            <a:noFill/>
          </a:ln>
        </p:spPr>
        <p:txBody>
          <a:bodyPr wrap="square" rtlCol="0">
            <a:spAutoFit/>
          </a:bodyPr>
          <a:lstStyle/>
          <a:p>
            <a:pPr algn="ct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We need to be treated justly and with dignity!</a:t>
            </a:r>
          </a:p>
        </p:txBody>
      </p:sp>
      <p:sp>
        <p:nvSpPr>
          <p:cNvPr id="11" name="Rectangle: Rounded Corners 10">
            <a:extLst>
              <a:ext uri="{FF2B5EF4-FFF2-40B4-BE49-F238E27FC236}">
                <a16:creationId xmlns:a16="http://schemas.microsoft.com/office/drawing/2014/main" id="{86F9B9E0-FCFE-E65D-56B9-E4A2ABA14AE3}"/>
              </a:ext>
            </a:extLst>
          </p:cNvPr>
          <p:cNvSpPr/>
          <p:nvPr/>
        </p:nvSpPr>
        <p:spPr>
          <a:xfrm>
            <a:off x="1608873" y="62630"/>
            <a:ext cx="8974252" cy="1160522"/>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How does the “wise” person respond when they’re not treated with justice and dignity?</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98AB29D6-307D-3926-482F-8ACD5CD0B316}"/>
              </a:ext>
            </a:extLst>
          </p:cNvPr>
          <p:cNvSpPr/>
          <p:nvPr/>
        </p:nvSpPr>
        <p:spPr>
          <a:xfrm>
            <a:off x="1608873" y="4729661"/>
            <a:ext cx="8974252" cy="1160522"/>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“wise” person still works diligently and faithfully regardless of how they are treated.</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69480910"/>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2A9A3-C440-386B-F090-FA87727D5D4D}"/>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2B679568-643D-229C-176C-C039F00E8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0710"/>
            <a:ext cx="12187825" cy="68987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D41C753-E560-C855-DFF4-6D1806D5F47A}"/>
              </a:ext>
            </a:extLst>
          </p:cNvPr>
          <p:cNvSpPr txBox="1"/>
          <p:nvPr/>
        </p:nvSpPr>
        <p:spPr>
          <a:xfrm>
            <a:off x="2020602" y="6049355"/>
            <a:ext cx="8146618" cy="707886"/>
          </a:xfrm>
          <a:prstGeom prst="rect">
            <a:avLst/>
          </a:prstGeom>
          <a:solidFill>
            <a:schemeClr val="bg1">
              <a:alpha val="70000"/>
            </a:schemeClr>
          </a:solidFill>
          <a:ln w="63500">
            <a:noFill/>
          </a:ln>
        </p:spPr>
        <p:txBody>
          <a:bodyPr wrap="square" rtlCol="0">
            <a:spAutoFit/>
          </a:bodyPr>
          <a:lstStyle/>
          <a:p>
            <a:pPr algn="ct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 need to be accepted / included!</a:t>
            </a:r>
          </a:p>
        </p:txBody>
      </p:sp>
      <p:sp>
        <p:nvSpPr>
          <p:cNvPr id="2" name="Rectangle: Rounded Corners 1">
            <a:extLst>
              <a:ext uri="{FF2B5EF4-FFF2-40B4-BE49-F238E27FC236}">
                <a16:creationId xmlns:a16="http://schemas.microsoft.com/office/drawing/2014/main" id="{A30E44A2-1847-B8CA-539F-776C505C9B35}"/>
              </a:ext>
            </a:extLst>
          </p:cNvPr>
          <p:cNvSpPr/>
          <p:nvPr/>
        </p:nvSpPr>
        <p:spPr>
          <a:xfrm>
            <a:off x="2837792" y="4350483"/>
            <a:ext cx="6516413" cy="1331935"/>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They still treat others as they want to be treated!</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40AF0053-C70B-F7BC-72F9-E775B6944B04}"/>
              </a:ext>
            </a:extLst>
          </p:cNvPr>
          <p:cNvSpPr/>
          <p:nvPr/>
        </p:nvSpPr>
        <p:spPr>
          <a:xfrm>
            <a:off x="1608873" y="62630"/>
            <a:ext cx="8974252" cy="1160522"/>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How does the “wise” person respond when they’re not accepted / included?</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80212473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A3AFA-0046-9C74-DA7B-C470A3F6C97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4C7C04C-80C7-6DC0-6407-635FE55A9593}"/>
              </a:ext>
            </a:extLst>
          </p:cNvPr>
          <p:cNvPicPr>
            <a:picLocks noChangeAspect="1"/>
          </p:cNvPicPr>
          <p:nvPr/>
        </p:nvPicPr>
        <p:blipFill>
          <a:blip r:embed="rId4">
            <a:extLst>
              <a:ext uri="{28A0092B-C50C-407E-A947-70E740481C1C}">
                <a14:useLocalDpi xmlns:a14="http://schemas.microsoft.com/office/drawing/2010/main" val="0"/>
              </a:ext>
            </a:extLst>
          </a:blip>
          <a:srcRect b="14520"/>
          <a:stretch>
            <a:fillRect/>
          </a:stretch>
        </p:blipFill>
        <p:spPr>
          <a:xfrm>
            <a:off x="0" y="0"/>
            <a:ext cx="12192000" cy="6852595"/>
          </a:xfrm>
          <a:prstGeom prst="rect">
            <a:avLst/>
          </a:prstGeom>
        </p:spPr>
      </p:pic>
      <p:sp>
        <p:nvSpPr>
          <p:cNvPr id="2" name="Rectangle: Rounded Corners 1">
            <a:extLst>
              <a:ext uri="{FF2B5EF4-FFF2-40B4-BE49-F238E27FC236}">
                <a16:creationId xmlns:a16="http://schemas.microsoft.com/office/drawing/2014/main" id="{EB89913E-4EE7-BAA0-AB16-F89354AB0BCA}"/>
              </a:ext>
            </a:extLst>
          </p:cNvPr>
          <p:cNvSpPr/>
          <p:nvPr/>
        </p:nvSpPr>
        <p:spPr>
          <a:xfrm>
            <a:off x="2309644" y="63181"/>
            <a:ext cx="7572705" cy="1160522"/>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How does the “wise” person make decisions regarding their career?</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C6CF06B7-9A6B-AE25-225A-FD96A5009C37}"/>
              </a:ext>
            </a:extLst>
          </p:cNvPr>
          <p:cNvSpPr/>
          <p:nvPr/>
        </p:nvSpPr>
        <p:spPr>
          <a:xfrm>
            <a:off x="2146325" y="4350483"/>
            <a:ext cx="7899339" cy="1331935"/>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God’s will, rather that earthly treasure or success, is the deciding factor</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E314E376-4FAB-3B64-2232-4E4C45B54351}"/>
              </a:ext>
            </a:extLst>
          </p:cNvPr>
          <p:cNvSpPr txBox="1"/>
          <p:nvPr/>
        </p:nvSpPr>
        <p:spPr>
          <a:xfrm>
            <a:off x="1885791" y="5994788"/>
            <a:ext cx="8420409" cy="707886"/>
          </a:xfrm>
          <a:prstGeom prst="rect">
            <a:avLst/>
          </a:prstGeom>
          <a:solidFill>
            <a:schemeClr val="bg1">
              <a:alpha val="70000"/>
            </a:schemeClr>
          </a:solidFill>
          <a:ln w="63500">
            <a:noFill/>
          </a:ln>
        </p:spPr>
        <p:txBody>
          <a:bodyPr wrap="square" rtlCol="0">
            <a:spAutoFit/>
          </a:bodyPr>
          <a:lstStyle/>
          <a:p>
            <a:pPr algn="ct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 need to feel significant in my career!</a:t>
            </a:r>
          </a:p>
        </p:txBody>
      </p:sp>
    </p:spTree>
    <p:custDataLst>
      <p:tags r:id="rId1"/>
    </p:custDataLst>
    <p:extLst>
      <p:ext uri="{BB962C8B-B14F-4D97-AF65-F5344CB8AC3E}">
        <p14:creationId xmlns:p14="http://schemas.microsoft.com/office/powerpoint/2010/main" val="3179397151"/>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EBD31-E8D2-B3DF-E593-48AF510CE075}"/>
            </a:ext>
          </a:extLst>
        </p:cNvPr>
        <p:cNvGrpSpPr/>
        <p:nvPr/>
      </p:nvGrpSpPr>
      <p:grpSpPr>
        <a:xfrm>
          <a:off x="0" y="0"/>
          <a:ext cx="0" cy="0"/>
          <a:chOff x="0" y="0"/>
          <a:chExt cx="0" cy="0"/>
        </a:xfrm>
      </p:grpSpPr>
      <p:pic>
        <p:nvPicPr>
          <p:cNvPr id="2" name="Picture 1" descr="Stone house and stormy sea contrast">
            <a:extLst>
              <a:ext uri="{FF2B5EF4-FFF2-40B4-BE49-F238E27FC236}">
                <a16:creationId xmlns:a16="http://schemas.microsoft.com/office/drawing/2014/main" id="{489BEFF6-FA83-3B86-730E-0B17E201E7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286"/>
          <a:stretch>
            <a:fillRect/>
          </a:stretch>
        </p:blipFill>
        <p:spPr bwMode="auto">
          <a:xfrm>
            <a:off x="8708" y="-1"/>
            <a:ext cx="12180243" cy="68698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DFA1798-C4A5-8528-BD56-4A11556F3CCC}"/>
              </a:ext>
            </a:extLst>
          </p:cNvPr>
          <p:cNvSpPr txBox="1"/>
          <p:nvPr/>
        </p:nvSpPr>
        <p:spPr>
          <a:xfrm>
            <a:off x="979118" y="11172"/>
            <a:ext cx="10233764"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Trusting God in My Obedience</a:t>
            </a:r>
          </a:p>
        </p:txBody>
      </p:sp>
      <p:sp>
        <p:nvSpPr>
          <p:cNvPr id="5" name="TextBox 4">
            <a:extLst>
              <a:ext uri="{FF2B5EF4-FFF2-40B4-BE49-F238E27FC236}">
                <a16:creationId xmlns:a16="http://schemas.microsoft.com/office/drawing/2014/main" id="{F187E93F-BB27-679B-6C70-E843AE00A197}"/>
              </a:ext>
            </a:extLst>
          </p:cNvPr>
          <p:cNvSpPr txBox="1"/>
          <p:nvPr/>
        </p:nvSpPr>
        <p:spPr>
          <a:xfrm>
            <a:off x="3325396" y="2102596"/>
            <a:ext cx="5541209" cy="2092881"/>
          </a:xfrm>
          <a:prstGeom prst="rect">
            <a:avLst/>
          </a:prstGeom>
          <a:solidFill>
            <a:schemeClr val="bg1">
              <a:alpha val="50000"/>
            </a:schemeClr>
          </a:solidFill>
          <a:ln w="63500">
            <a:noFill/>
          </a:ln>
        </p:spPr>
        <p:txBody>
          <a:bodyPr wrap="square" rtlCol="0">
            <a:spAutoFit/>
          </a:bodyPr>
          <a:lstStyle/>
          <a:p>
            <a:pPr marL="742950" indent="-742950">
              <a:spcAft>
                <a:spcPts val="600"/>
              </a:spcAft>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 Simple Story</a:t>
            </a:r>
          </a:p>
          <a:p>
            <a:pPr marL="742950" indent="-742950">
              <a:spcAft>
                <a:spcPts val="600"/>
              </a:spcAft>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Radical Implications</a:t>
            </a:r>
          </a:p>
          <a:p>
            <a:pPr marL="742950" indent="-742950">
              <a:spcAft>
                <a:spcPts val="600"/>
              </a:spcAft>
              <a:buFont typeface="+mj-lt"/>
              <a:buAutoNum type="arabicPeriod"/>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Embracing "Wisdom”</a:t>
            </a:r>
          </a:p>
        </p:txBody>
      </p:sp>
    </p:spTree>
    <p:custDataLst>
      <p:tags r:id="rId1"/>
    </p:custDataLst>
    <p:extLst>
      <p:ext uri="{BB962C8B-B14F-4D97-AF65-F5344CB8AC3E}">
        <p14:creationId xmlns:p14="http://schemas.microsoft.com/office/powerpoint/2010/main" val="36732920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959BF-5225-4C5A-3A78-E57B663621BA}"/>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C9D692F4-019E-FDD1-BBB7-D816FAF7F5B0}"/>
              </a:ext>
            </a:extLst>
          </p:cNvPr>
          <p:cNvPicPr>
            <a:picLocks noChangeAspect="1"/>
          </p:cNvPicPr>
          <p:nvPr/>
        </p:nvPicPr>
        <p:blipFill>
          <a:blip r:embed="rId4">
            <a:extLst>
              <a:ext uri="{28A0092B-C50C-407E-A947-70E740481C1C}">
                <a14:useLocalDpi xmlns:a14="http://schemas.microsoft.com/office/drawing/2010/main" val="0"/>
              </a:ext>
            </a:extLst>
          </a:blip>
          <a:srcRect b="15822"/>
          <a:stretch>
            <a:fillRect/>
          </a:stretch>
        </p:blipFill>
        <p:spPr>
          <a:xfrm>
            <a:off x="0" y="-1"/>
            <a:ext cx="12192000" cy="6858001"/>
          </a:xfrm>
          <a:prstGeom prst="rect">
            <a:avLst/>
          </a:prstGeom>
        </p:spPr>
      </p:pic>
      <p:sp>
        <p:nvSpPr>
          <p:cNvPr id="7" name="TextBox 6">
            <a:extLst>
              <a:ext uri="{FF2B5EF4-FFF2-40B4-BE49-F238E27FC236}">
                <a16:creationId xmlns:a16="http://schemas.microsoft.com/office/drawing/2014/main" id="{1E98FC08-DCBA-CC6B-82B6-781450B81D6E}"/>
              </a:ext>
            </a:extLst>
          </p:cNvPr>
          <p:cNvSpPr txBox="1"/>
          <p:nvPr/>
        </p:nvSpPr>
        <p:spPr>
          <a:xfrm>
            <a:off x="527286" y="5861465"/>
            <a:ext cx="3535262" cy="707886"/>
          </a:xfrm>
          <a:prstGeom prst="rect">
            <a:avLst/>
          </a:prstGeom>
          <a:solidFill>
            <a:schemeClr val="bg1">
              <a:alpha val="70000"/>
            </a:schemeClr>
          </a:solidFill>
          <a:ln w="63500">
            <a:noFill/>
          </a:ln>
        </p:spPr>
        <p:txBody>
          <a:bodyPr wrap="square" rtlCol="0">
            <a:spAutoFit/>
          </a:bodyPr>
          <a:lstStyle/>
          <a:p>
            <a:pPr algn="ct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 Need Respect!</a:t>
            </a:r>
          </a:p>
        </p:txBody>
      </p:sp>
      <p:sp>
        <p:nvSpPr>
          <p:cNvPr id="8" name="TextBox 7">
            <a:extLst>
              <a:ext uri="{FF2B5EF4-FFF2-40B4-BE49-F238E27FC236}">
                <a16:creationId xmlns:a16="http://schemas.microsoft.com/office/drawing/2014/main" id="{C0548E7E-DBFE-17CC-37E7-D6F48E6C5314}"/>
              </a:ext>
            </a:extLst>
          </p:cNvPr>
          <p:cNvSpPr txBox="1"/>
          <p:nvPr/>
        </p:nvSpPr>
        <p:spPr>
          <a:xfrm>
            <a:off x="7224177" y="5861465"/>
            <a:ext cx="2964852" cy="707886"/>
          </a:xfrm>
          <a:prstGeom prst="rect">
            <a:avLst/>
          </a:prstGeom>
          <a:solidFill>
            <a:schemeClr val="bg1">
              <a:alpha val="70000"/>
            </a:schemeClr>
          </a:solidFill>
          <a:ln w="63500">
            <a:noFill/>
          </a:ln>
        </p:spPr>
        <p:txBody>
          <a:bodyPr wrap="square" rtlCol="0">
            <a:spAutoFit/>
          </a:bodyPr>
          <a:lstStyle/>
          <a:p>
            <a:pPr algn="ct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 Need Love!</a:t>
            </a:r>
          </a:p>
        </p:txBody>
      </p:sp>
      <p:sp>
        <p:nvSpPr>
          <p:cNvPr id="11" name="Rectangle: Rounded Corners 10">
            <a:extLst>
              <a:ext uri="{FF2B5EF4-FFF2-40B4-BE49-F238E27FC236}">
                <a16:creationId xmlns:a16="http://schemas.microsoft.com/office/drawing/2014/main" id="{93CF981E-0D16-C3DC-BC80-D5175AE5EE3C}"/>
              </a:ext>
            </a:extLst>
          </p:cNvPr>
          <p:cNvSpPr/>
          <p:nvPr/>
        </p:nvSpPr>
        <p:spPr>
          <a:xfrm>
            <a:off x="1922022" y="167430"/>
            <a:ext cx="8347949" cy="761812"/>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Our needs are real… How can we do this?</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095A8E49-70B0-96FF-0D08-A40FDDEB48D6}"/>
              </a:ext>
            </a:extLst>
          </p:cNvPr>
          <p:cNvSpPr/>
          <p:nvPr/>
        </p:nvSpPr>
        <p:spPr>
          <a:xfrm>
            <a:off x="1343413" y="4240881"/>
            <a:ext cx="9505168" cy="1331935"/>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“wise” person gives the other love/respect even if they don’t get what they “need”!</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2563216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91A03-2E2F-B349-9957-9B2CC97E2606}"/>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2348DAE5-87EF-9A1B-2207-27EDCC1ECE40}"/>
              </a:ext>
            </a:extLst>
          </p:cNvPr>
          <p:cNvPicPr>
            <a:picLocks noChangeAspect="1"/>
          </p:cNvPicPr>
          <p:nvPr/>
        </p:nvPicPr>
        <p:blipFill>
          <a:blip r:embed="rId4">
            <a:extLst>
              <a:ext uri="{28A0092B-C50C-407E-A947-70E740481C1C}">
                <a14:useLocalDpi xmlns:a14="http://schemas.microsoft.com/office/drawing/2010/main" val="0"/>
              </a:ext>
            </a:extLst>
          </a:blip>
          <a:srcRect b="15822"/>
          <a:stretch>
            <a:fillRect/>
          </a:stretch>
        </p:blipFill>
        <p:spPr>
          <a:xfrm>
            <a:off x="0" y="-1"/>
            <a:ext cx="12192000" cy="6858001"/>
          </a:xfrm>
          <a:prstGeom prst="rect">
            <a:avLst/>
          </a:prstGeom>
        </p:spPr>
      </p:pic>
      <p:sp>
        <p:nvSpPr>
          <p:cNvPr id="7" name="TextBox 6">
            <a:extLst>
              <a:ext uri="{FF2B5EF4-FFF2-40B4-BE49-F238E27FC236}">
                <a16:creationId xmlns:a16="http://schemas.microsoft.com/office/drawing/2014/main" id="{823A7368-D535-AE5F-4AF5-873AB2A5E43E}"/>
              </a:ext>
            </a:extLst>
          </p:cNvPr>
          <p:cNvSpPr txBox="1"/>
          <p:nvPr/>
        </p:nvSpPr>
        <p:spPr>
          <a:xfrm>
            <a:off x="527286" y="5861465"/>
            <a:ext cx="3535262" cy="707886"/>
          </a:xfrm>
          <a:prstGeom prst="rect">
            <a:avLst/>
          </a:prstGeom>
          <a:solidFill>
            <a:schemeClr val="bg1">
              <a:alpha val="70000"/>
            </a:schemeClr>
          </a:solidFill>
          <a:ln w="63500">
            <a:noFill/>
          </a:ln>
        </p:spPr>
        <p:txBody>
          <a:bodyPr wrap="square" rtlCol="0">
            <a:spAutoFit/>
          </a:bodyPr>
          <a:lstStyle/>
          <a:p>
            <a:pPr algn="ct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 Need Respect!</a:t>
            </a:r>
          </a:p>
        </p:txBody>
      </p:sp>
      <p:sp>
        <p:nvSpPr>
          <p:cNvPr id="8" name="TextBox 7">
            <a:extLst>
              <a:ext uri="{FF2B5EF4-FFF2-40B4-BE49-F238E27FC236}">
                <a16:creationId xmlns:a16="http://schemas.microsoft.com/office/drawing/2014/main" id="{FEA9959F-9FFF-DBF8-AB73-7A17DA876CA3}"/>
              </a:ext>
            </a:extLst>
          </p:cNvPr>
          <p:cNvSpPr txBox="1"/>
          <p:nvPr/>
        </p:nvSpPr>
        <p:spPr>
          <a:xfrm>
            <a:off x="7224177" y="5861465"/>
            <a:ext cx="2964852" cy="707886"/>
          </a:xfrm>
          <a:prstGeom prst="rect">
            <a:avLst/>
          </a:prstGeom>
          <a:solidFill>
            <a:schemeClr val="bg1">
              <a:alpha val="70000"/>
            </a:schemeClr>
          </a:solidFill>
          <a:ln w="63500">
            <a:noFill/>
          </a:ln>
        </p:spPr>
        <p:txBody>
          <a:bodyPr wrap="square" rtlCol="0">
            <a:spAutoFit/>
          </a:bodyPr>
          <a:lstStyle/>
          <a:p>
            <a:pPr algn="ct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 Need Love!</a:t>
            </a:r>
          </a:p>
        </p:txBody>
      </p:sp>
      <p:sp>
        <p:nvSpPr>
          <p:cNvPr id="11" name="Rectangle: Rounded Corners 10">
            <a:extLst>
              <a:ext uri="{FF2B5EF4-FFF2-40B4-BE49-F238E27FC236}">
                <a16:creationId xmlns:a16="http://schemas.microsoft.com/office/drawing/2014/main" id="{C4A25E1F-2382-D416-210B-F3DE453D635D}"/>
              </a:ext>
            </a:extLst>
          </p:cNvPr>
          <p:cNvSpPr/>
          <p:nvPr/>
        </p:nvSpPr>
        <p:spPr>
          <a:xfrm>
            <a:off x="2442966" y="156919"/>
            <a:ext cx="7306061" cy="1251467"/>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 must trust God to provide the respect or love that I really do need!</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D911B135-E132-353A-59B7-1F3430F005E4}"/>
              </a:ext>
            </a:extLst>
          </p:cNvPr>
          <p:cNvSpPr/>
          <p:nvPr/>
        </p:nvSpPr>
        <p:spPr>
          <a:xfrm>
            <a:off x="1343413" y="4240881"/>
            <a:ext cx="9505168" cy="1331935"/>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“wise” person gives the other love/respect even if they don’t get what they “need”!</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64233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30BC1-ACDC-F87C-4314-16D43E5EF84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E2829ED-4C96-85C8-40C4-B49AD8BBD1D4}"/>
              </a:ext>
            </a:extLst>
          </p:cNvPr>
          <p:cNvPicPr>
            <a:picLocks noChangeAspect="1"/>
          </p:cNvPicPr>
          <p:nvPr/>
        </p:nvPicPr>
        <p:blipFill>
          <a:blip r:embed="rId4">
            <a:extLst>
              <a:ext uri="{28A0092B-C50C-407E-A947-70E740481C1C}">
                <a14:useLocalDpi xmlns:a14="http://schemas.microsoft.com/office/drawing/2010/main" val="0"/>
              </a:ext>
            </a:extLst>
          </a:blip>
          <a:srcRect t="4209" b="11314"/>
          <a:stretch>
            <a:fillRect/>
          </a:stretch>
        </p:blipFill>
        <p:spPr>
          <a:xfrm>
            <a:off x="0" y="0"/>
            <a:ext cx="12192000" cy="6866309"/>
          </a:xfrm>
          <a:prstGeom prst="rect">
            <a:avLst/>
          </a:prstGeom>
        </p:spPr>
      </p:pic>
      <p:sp>
        <p:nvSpPr>
          <p:cNvPr id="7" name="TextBox 6">
            <a:extLst>
              <a:ext uri="{FF2B5EF4-FFF2-40B4-BE49-F238E27FC236}">
                <a16:creationId xmlns:a16="http://schemas.microsoft.com/office/drawing/2014/main" id="{8B83BD84-4878-8543-DCBF-25EDC3CCB753}"/>
              </a:ext>
            </a:extLst>
          </p:cNvPr>
          <p:cNvSpPr txBox="1"/>
          <p:nvPr/>
        </p:nvSpPr>
        <p:spPr>
          <a:xfrm>
            <a:off x="791226" y="6024303"/>
            <a:ext cx="10609546" cy="707886"/>
          </a:xfrm>
          <a:prstGeom prst="rect">
            <a:avLst/>
          </a:prstGeom>
          <a:solidFill>
            <a:schemeClr val="bg1">
              <a:alpha val="70000"/>
            </a:schemeClr>
          </a:solidFill>
          <a:ln w="63500">
            <a:noFill/>
          </a:ln>
        </p:spPr>
        <p:txBody>
          <a:bodyPr wrap="square" rtlCol="0">
            <a:spAutoFit/>
          </a:bodyPr>
          <a:lstStyle/>
          <a:p>
            <a:pPr algn="ct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We need to be treated justly and with dignity!</a:t>
            </a:r>
          </a:p>
        </p:txBody>
      </p:sp>
      <p:sp>
        <p:nvSpPr>
          <p:cNvPr id="11" name="Rectangle: Rounded Corners 10">
            <a:extLst>
              <a:ext uri="{FF2B5EF4-FFF2-40B4-BE49-F238E27FC236}">
                <a16:creationId xmlns:a16="http://schemas.microsoft.com/office/drawing/2014/main" id="{AD8099A9-2433-0780-0A17-4ED4988D9B86}"/>
              </a:ext>
            </a:extLst>
          </p:cNvPr>
          <p:cNvSpPr/>
          <p:nvPr/>
        </p:nvSpPr>
        <p:spPr>
          <a:xfrm>
            <a:off x="3643668" y="125811"/>
            <a:ext cx="4904661" cy="776614"/>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How is this possible?</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FEE31A79-1DE0-B12C-069D-3FC9BA52B722}"/>
              </a:ext>
            </a:extLst>
          </p:cNvPr>
          <p:cNvSpPr/>
          <p:nvPr/>
        </p:nvSpPr>
        <p:spPr>
          <a:xfrm>
            <a:off x="1608873" y="4729661"/>
            <a:ext cx="8974252" cy="1160522"/>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“wise” person still works diligently and faithfully regardless of how they </a:t>
            </a:r>
            <a:r>
              <a:rPr lang="en-US" sz="3600" b="1">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are treated.</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423785455"/>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F26FD-F4CD-4C67-6578-8494B2E3094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F48132A-D5E7-CC2E-39A8-22438DB6BF5B}"/>
              </a:ext>
            </a:extLst>
          </p:cNvPr>
          <p:cNvPicPr>
            <a:picLocks noChangeAspect="1"/>
          </p:cNvPicPr>
          <p:nvPr/>
        </p:nvPicPr>
        <p:blipFill>
          <a:blip r:embed="rId4">
            <a:extLst>
              <a:ext uri="{28A0092B-C50C-407E-A947-70E740481C1C}">
                <a14:useLocalDpi xmlns:a14="http://schemas.microsoft.com/office/drawing/2010/main" val="0"/>
              </a:ext>
            </a:extLst>
          </a:blip>
          <a:srcRect t="4209" b="11314"/>
          <a:stretch>
            <a:fillRect/>
          </a:stretch>
        </p:blipFill>
        <p:spPr>
          <a:xfrm>
            <a:off x="0" y="0"/>
            <a:ext cx="12192000" cy="6866309"/>
          </a:xfrm>
          <a:prstGeom prst="rect">
            <a:avLst/>
          </a:prstGeom>
        </p:spPr>
      </p:pic>
      <p:sp>
        <p:nvSpPr>
          <p:cNvPr id="7" name="TextBox 6">
            <a:extLst>
              <a:ext uri="{FF2B5EF4-FFF2-40B4-BE49-F238E27FC236}">
                <a16:creationId xmlns:a16="http://schemas.microsoft.com/office/drawing/2014/main" id="{55F3E119-9662-A400-0ABF-7FFDFFCDC2E7}"/>
              </a:ext>
            </a:extLst>
          </p:cNvPr>
          <p:cNvSpPr txBox="1"/>
          <p:nvPr/>
        </p:nvSpPr>
        <p:spPr>
          <a:xfrm>
            <a:off x="791226" y="6024303"/>
            <a:ext cx="10609546" cy="707886"/>
          </a:xfrm>
          <a:prstGeom prst="rect">
            <a:avLst/>
          </a:prstGeom>
          <a:solidFill>
            <a:schemeClr val="bg1">
              <a:alpha val="70000"/>
            </a:schemeClr>
          </a:solidFill>
          <a:ln w="63500">
            <a:noFill/>
          </a:ln>
        </p:spPr>
        <p:txBody>
          <a:bodyPr wrap="square" rtlCol="0">
            <a:spAutoFit/>
          </a:bodyPr>
          <a:lstStyle/>
          <a:p>
            <a:pPr algn="ct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We need to be treated justly and with dignity!</a:t>
            </a:r>
          </a:p>
        </p:txBody>
      </p:sp>
      <p:sp>
        <p:nvSpPr>
          <p:cNvPr id="11" name="Rectangle: Rounded Corners 10">
            <a:extLst>
              <a:ext uri="{FF2B5EF4-FFF2-40B4-BE49-F238E27FC236}">
                <a16:creationId xmlns:a16="http://schemas.microsoft.com/office/drawing/2014/main" id="{B13DBD56-F47F-6B7F-7E04-35A2469954CC}"/>
              </a:ext>
            </a:extLst>
          </p:cNvPr>
          <p:cNvSpPr/>
          <p:nvPr/>
        </p:nvSpPr>
        <p:spPr>
          <a:xfrm>
            <a:off x="1479455" y="125811"/>
            <a:ext cx="9233088" cy="1289630"/>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It is only in finding our dignity in God and trusting that our reward is eternal! </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E9B18E93-5730-21F7-0B30-891C30D4A28E}"/>
              </a:ext>
            </a:extLst>
          </p:cNvPr>
          <p:cNvSpPr/>
          <p:nvPr/>
        </p:nvSpPr>
        <p:spPr>
          <a:xfrm>
            <a:off x="1608873" y="4729661"/>
            <a:ext cx="8974252" cy="1160522"/>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“wise” person still works diligently and faithfully regardless of how they </a:t>
            </a:r>
            <a:r>
              <a:rPr lang="en-US" sz="3600" b="1">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are treated.</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18129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50BFE-C373-5AAD-9C60-581C70E5F49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D4D5115-5798-F643-480D-62556498F38E}"/>
              </a:ext>
            </a:extLst>
          </p:cNvPr>
          <p:cNvPicPr>
            <a:picLocks noChangeAspect="1"/>
          </p:cNvPicPr>
          <p:nvPr/>
        </p:nvPicPr>
        <p:blipFill>
          <a:blip r:embed="rId4">
            <a:extLst>
              <a:ext uri="{28A0092B-C50C-407E-A947-70E740481C1C}">
                <a14:useLocalDpi xmlns:a14="http://schemas.microsoft.com/office/drawing/2010/main" val="0"/>
              </a:ext>
            </a:extLst>
          </a:blip>
          <a:srcRect t="4209" b="11314"/>
          <a:stretch>
            <a:fillRect/>
          </a:stretch>
        </p:blipFill>
        <p:spPr>
          <a:xfrm>
            <a:off x="0" y="0"/>
            <a:ext cx="12192000" cy="6866309"/>
          </a:xfrm>
          <a:prstGeom prst="rect">
            <a:avLst/>
          </a:prstGeom>
        </p:spPr>
      </p:pic>
      <p:sp>
        <p:nvSpPr>
          <p:cNvPr id="7" name="TextBox 6">
            <a:extLst>
              <a:ext uri="{FF2B5EF4-FFF2-40B4-BE49-F238E27FC236}">
                <a16:creationId xmlns:a16="http://schemas.microsoft.com/office/drawing/2014/main" id="{B1624BBE-BF7A-8E17-8316-77FD000FA2C5}"/>
              </a:ext>
            </a:extLst>
          </p:cNvPr>
          <p:cNvSpPr txBox="1"/>
          <p:nvPr/>
        </p:nvSpPr>
        <p:spPr>
          <a:xfrm>
            <a:off x="791226" y="6024303"/>
            <a:ext cx="10609546" cy="707886"/>
          </a:xfrm>
          <a:prstGeom prst="rect">
            <a:avLst/>
          </a:prstGeom>
          <a:solidFill>
            <a:schemeClr val="bg1">
              <a:alpha val="70000"/>
            </a:schemeClr>
          </a:solidFill>
          <a:ln w="63500">
            <a:noFill/>
          </a:ln>
        </p:spPr>
        <p:txBody>
          <a:bodyPr wrap="square" rtlCol="0">
            <a:spAutoFit/>
          </a:bodyPr>
          <a:lstStyle/>
          <a:p>
            <a:pPr algn="ct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We need to be treated justly and with dignity!</a:t>
            </a:r>
          </a:p>
        </p:txBody>
      </p:sp>
    </p:spTree>
    <p:custDataLst>
      <p:tags r:id="rId1"/>
    </p:custDataLst>
    <p:extLst>
      <p:ext uri="{BB962C8B-B14F-4D97-AF65-F5344CB8AC3E}">
        <p14:creationId xmlns:p14="http://schemas.microsoft.com/office/powerpoint/2010/main" val="869197184"/>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AC47D-0C91-1DBF-6BD3-68A13A8CE52E}"/>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2F1192A3-946A-AF0B-B156-423AA6F67D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0710"/>
            <a:ext cx="12187825" cy="68987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31761B7-5FF3-60BA-2CC7-20131C354B5E}"/>
              </a:ext>
            </a:extLst>
          </p:cNvPr>
          <p:cNvSpPr txBox="1"/>
          <p:nvPr/>
        </p:nvSpPr>
        <p:spPr>
          <a:xfrm>
            <a:off x="2020602" y="6049355"/>
            <a:ext cx="8146618" cy="707886"/>
          </a:xfrm>
          <a:prstGeom prst="rect">
            <a:avLst/>
          </a:prstGeom>
          <a:solidFill>
            <a:schemeClr val="bg1">
              <a:alpha val="70000"/>
            </a:schemeClr>
          </a:solidFill>
          <a:ln w="63500">
            <a:noFill/>
          </a:ln>
        </p:spPr>
        <p:txBody>
          <a:bodyPr wrap="square" rtlCol="0">
            <a:spAutoFit/>
          </a:bodyPr>
          <a:lstStyle/>
          <a:p>
            <a:pPr algn="ct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 need to be accepted / included!</a:t>
            </a:r>
          </a:p>
        </p:txBody>
      </p:sp>
      <p:sp>
        <p:nvSpPr>
          <p:cNvPr id="2" name="Rectangle: Rounded Corners 1">
            <a:extLst>
              <a:ext uri="{FF2B5EF4-FFF2-40B4-BE49-F238E27FC236}">
                <a16:creationId xmlns:a16="http://schemas.microsoft.com/office/drawing/2014/main" id="{DAEEE07F-39E1-3F99-85FC-1173980C9774}"/>
              </a:ext>
            </a:extLst>
          </p:cNvPr>
          <p:cNvSpPr/>
          <p:nvPr/>
        </p:nvSpPr>
        <p:spPr>
          <a:xfrm>
            <a:off x="2837792" y="4350483"/>
            <a:ext cx="6516413" cy="1331935"/>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They still treat others as they want to be treated!</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0E4C7607-E41E-336C-C722-3ECD8B812E54}"/>
              </a:ext>
            </a:extLst>
          </p:cNvPr>
          <p:cNvSpPr/>
          <p:nvPr/>
        </p:nvSpPr>
        <p:spPr>
          <a:xfrm>
            <a:off x="3852436" y="62630"/>
            <a:ext cx="4487127" cy="707886"/>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 this realistic?</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182434172"/>
      </p:ext>
    </p:extLst>
  </p:cSld>
  <p:clrMapOvr>
    <a:masterClrMapping/>
  </p:clrMapOvr>
  <mc:AlternateContent xmlns:mc="http://schemas.openxmlformats.org/markup-compatibility/2006" xmlns:p14="http://schemas.microsoft.com/office/powerpoint/2010/main">
    <mc:Choice Requires="p14">
      <p:transition p14:dur="11">
        <p14:flip dir="r"/>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68CCF-E3E4-3361-4133-7405F982E3B8}"/>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D316975D-287D-81BB-6559-DC41AC9B01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0710"/>
            <a:ext cx="12187825" cy="68987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16915B5-92FF-172D-40E2-BA0D83F2BDF1}"/>
              </a:ext>
            </a:extLst>
          </p:cNvPr>
          <p:cNvSpPr txBox="1"/>
          <p:nvPr/>
        </p:nvSpPr>
        <p:spPr>
          <a:xfrm>
            <a:off x="2020602" y="6049355"/>
            <a:ext cx="8146618" cy="707886"/>
          </a:xfrm>
          <a:prstGeom prst="rect">
            <a:avLst/>
          </a:prstGeom>
          <a:solidFill>
            <a:schemeClr val="bg1">
              <a:alpha val="70000"/>
            </a:schemeClr>
          </a:solidFill>
          <a:ln w="63500">
            <a:noFill/>
          </a:ln>
        </p:spPr>
        <p:txBody>
          <a:bodyPr wrap="square" rtlCol="0">
            <a:spAutoFit/>
          </a:bodyPr>
          <a:lstStyle/>
          <a:p>
            <a:pPr algn="ct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 need to be accepted / included!</a:t>
            </a:r>
          </a:p>
        </p:txBody>
      </p:sp>
      <p:sp>
        <p:nvSpPr>
          <p:cNvPr id="2" name="Rectangle: Rounded Corners 1">
            <a:extLst>
              <a:ext uri="{FF2B5EF4-FFF2-40B4-BE49-F238E27FC236}">
                <a16:creationId xmlns:a16="http://schemas.microsoft.com/office/drawing/2014/main" id="{1125B237-20D6-21D6-5308-C091CBBCF0AB}"/>
              </a:ext>
            </a:extLst>
          </p:cNvPr>
          <p:cNvSpPr/>
          <p:nvPr/>
        </p:nvSpPr>
        <p:spPr>
          <a:xfrm>
            <a:off x="2837792" y="4350483"/>
            <a:ext cx="6516413" cy="1331935"/>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They still treat others as they want to be treated!</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23C959CB-7987-15D7-EA85-15C90F60233B}"/>
              </a:ext>
            </a:extLst>
          </p:cNvPr>
          <p:cNvSpPr/>
          <p:nvPr/>
        </p:nvSpPr>
        <p:spPr>
          <a:xfrm>
            <a:off x="2148213" y="100759"/>
            <a:ext cx="7891396" cy="707886"/>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Only with a deep trust that “I’m okay”!</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30253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1D1B0-D291-E5E0-8083-F76F528153D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B13A760-B063-07CE-5E77-35B65419716D}"/>
              </a:ext>
            </a:extLst>
          </p:cNvPr>
          <p:cNvPicPr>
            <a:picLocks noChangeAspect="1"/>
          </p:cNvPicPr>
          <p:nvPr/>
        </p:nvPicPr>
        <p:blipFill>
          <a:blip r:embed="rId4">
            <a:extLst>
              <a:ext uri="{28A0092B-C50C-407E-A947-70E740481C1C}">
                <a14:useLocalDpi xmlns:a14="http://schemas.microsoft.com/office/drawing/2010/main" val="0"/>
              </a:ext>
            </a:extLst>
          </a:blip>
          <a:srcRect b="14520"/>
          <a:stretch>
            <a:fillRect/>
          </a:stretch>
        </p:blipFill>
        <p:spPr>
          <a:xfrm>
            <a:off x="0" y="0"/>
            <a:ext cx="12192000" cy="6852595"/>
          </a:xfrm>
          <a:prstGeom prst="rect">
            <a:avLst/>
          </a:prstGeom>
        </p:spPr>
      </p:pic>
      <p:sp>
        <p:nvSpPr>
          <p:cNvPr id="2" name="Rectangle: Rounded Corners 1">
            <a:extLst>
              <a:ext uri="{FF2B5EF4-FFF2-40B4-BE49-F238E27FC236}">
                <a16:creationId xmlns:a16="http://schemas.microsoft.com/office/drawing/2014/main" id="{DD992546-350B-F793-3734-DDE5D6AB397C}"/>
              </a:ext>
            </a:extLst>
          </p:cNvPr>
          <p:cNvSpPr/>
          <p:nvPr/>
        </p:nvSpPr>
        <p:spPr>
          <a:xfrm>
            <a:off x="2200391" y="183225"/>
            <a:ext cx="7791206" cy="1160522"/>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How is it possible to simply walk away from earthly success or financial gain?</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FC000154-E327-0DCA-BDEF-D6E2BF9FC222}"/>
              </a:ext>
            </a:extLst>
          </p:cNvPr>
          <p:cNvSpPr txBox="1"/>
          <p:nvPr/>
        </p:nvSpPr>
        <p:spPr>
          <a:xfrm>
            <a:off x="1885791" y="5994788"/>
            <a:ext cx="8420409" cy="707886"/>
          </a:xfrm>
          <a:prstGeom prst="rect">
            <a:avLst/>
          </a:prstGeom>
          <a:solidFill>
            <a:schemeClr val="bg1">
              <a:alpha val="70000"/>
            </a:schemeClr>
          </a:solidFill>
          <a:ln w="63500">
            <a:noFill/>
          </a:ln>
        </p:spPr>
        <p:txBody>
          <a:bodyPr wrap="square" rtlCol="0">
            <a:spAutoFit/>
          </a:bodyPr>
          <a:lstStyle/>
          <a:p>
            <a:pPr algn="ct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 need to feel significant in my career!</a:t>
            </a:r>
          </a:p>
        </p:txBody>
      </p:sp>
      <p:sp>
        <p:nvSpPr>
          <p:cNvPr id="6" name="Rectangle: Rounded Corners 5">
            <a:extLst>
              <a:ext uri="{FF2B5EF4-FFF2-40B4-BE49-F238E27FC236}">
                <a16:creationId xmlns:a16="http://schemas.microsoft.com/office/drawing/2014/main" id="{CD6BFD98-5C65-C6C1-C919-41C4FC57C6F5}"/>
              </a:ext>
            </a:extLst>
          </p:cNvPr>
          <p:cNvSpPr/>
          <p:nvPr/>
        </p:nvSpPr>
        <p:spPr>
          <a:xfrm>
            <a:off x="2146325" y="4350483"/>
            <a:ext cx="7899339" cy="1331935"/>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God’s will, rather that earthly treasure or success, is the deciding factor</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938009682"/>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25657-1571-B097-26FC-474A2FB6420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4636E4D-8A1D-1C29-772A-6B3721FDED53}"/>
              </a:ext>
            </a:extLst>
          </p:cNvPr>
          <p:cNvPicPr>
            <a:picLocks noChangeAspect="1"/>
          </p:cNvPicPr>
          <p:nvPr/>
        </p:nvPicPr>
        <p:blipFill>
          <a:blip r:embed="rId4">
            <a:extLst>
              <a:ext uri="{28A0092B-C50C-407E-A947-70E740481C1C}">
                <a14:useLocalDpi xmlns:a14="http://schemas.microsoft.com/office/drawing/2010/main" val="0"/>
              </a:ext>
            </a:extLst>
          </a:blip>
          <a:srcRect b="14520"/>
          <a:stretch>
            <a:fillRect/>
          </a:stretch>
        </p:blipFill>
        <p:spPr>
          <a:xfrm>
            <a:off x="0" y="0"/>
            <a:ext cx="12192000" cy="6852595"/>
          </a:xfrm>
          <a:prstGeom prst="rect">
            <a:avLst/>
          </a:prstGeom>
        </p:spPr>
      </p:pic>
      <p:sp>
        <p:nvSpPr>
          <p:cNvPr id="2" name="Rectangle: Rounded Corners 1">
            <a:extLst>
              <a:ext uri="{FF2B5EF4-FFF2-40B4-BE49-F238E27FC236}">
                <a16:creationId xmlns:a16="http://schemas.microsoft.com/office/drawing/2014/main" id="{91C162C5-ECC3-810D-DECB-35779A24BD8F}"/>
              </a:ext>
            </a:extLst>
          </p:cNvPr>
          <p:cNvSpPr/>
          <p:nvPr/>
        </p:nvSpPr>
        <p:spPr>
          <a:xfrm>
            <a:off x="2929339" y="113285"/>
            <a:ext cx="6333315" cy="1160522"/>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Only when we trust deep down that our reward is in heaven!</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5AB7DDB7-8635-D3B5-3FD9-7B524E6919FC}"/>
              </a:ext>
            </a:extLst>
          </p:cNvPr>
          <p:cNvSpPr txBox="1"/>
          <p:nvPr/>
        </p:nvSpPr>
        <p:spPr>
          <a:xfrm>
            <a:off x="1885791" y="5994788"/>
            <a:ext cx="8420409" cy="707886"/>
          </a:xfrm>
          <a:prstGeom prst="rect">
            <a:avLst/>
          </a:prstGeom>
          <a:solidFill>
            <a:schemeClr val="bg1">
              <a:alpha val="70000"/>
            </a:schemeClr>
          </a:solidFill>
          <a:ln w="63500">
            <a:noFill/>
          </a:ln>
        </p:spPr>
        <p:txBody>
          <a:bodyPr wrap="square" rtlCol="0">
            <a:spAutoFit/>
          </a:bodyPr>
          <a:lstStyle/>
          <a:p>
            <a:pPr algn="ct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 need to feel significant in my career!</a:t>
            </a:r>
          </a:p>
        </p:txBody>
      </p:sp>
      <p:sp>
        <p:nvSpPr>
          <p:cNvPr id="6" name="Rectangle: Rounded Corners 5">
            <a:extLst>
              <a:ext uri="{FF2B5EF4-FFF2-40B4-BE49-F238E27FC236}">
                <a16:creationId xmlns:a16="http://schemas.microsoft.com/office/drawing/2014/main" id="{C0FD0B2A-8B88-D70B-2AAA-33652F93B310}"/>
              </a:ext>
            </a:extLst>
          </p:cNvPr>
          <p:cNvSpPr/>
          <p:nvPr/>
        </p:nvSpPr>
        <p:spPr>
          <a:xfrm>
            <a:off x="2146325" y="4350483"/>
            <a:ext cx="7899339" cy="1331935"/>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God’s will, rather that earthly treasure or success, is the deciding factor</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70072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B7789-5D55-8EA6-D105-1F695E209ABB}"/>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EF49D6AD-3098-F60F-3D91-DF86D0D8BB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43" b="12097"/>
          <a:stretch>
            <a:fillRect/>
          </a:stretch>
        </p:blipFill>
        <p:spPr bwMode="auto">
          <a:xfrm>
            <a:off x="0" y="0"/>
            <a:ext cx="12192000" cy="68690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8E646AD-A7B0-BE9C-0B82-9CC8D5D99C3C}"/>
              </a:ext>
            </a:extLst>
          </p:cNvPr>
          <p:cNvSpPr txBox="1"/>
          <p:nvPr/>
        </p:nvSpPr>
        <p:spPr>
          <a:xfrm>
            <a:off x="1018629" y="4577474"/>
            <a:ext cx="10154741" cy="2092881"/>
          </a:xfrm>
          <a:prstGeom prst="rect">
            <a:avLst/>
          </a:prstGeom>
          <a:solidFill>
            <a:schemeClr val="bg1">
              <a:alpha val="70000"/>
            </a:schemeClr>
          </a:solidFill>
          <a:ln w="63500">
            <a:noFill/>
          </a:ln>
        </p:spPr>
        <p:txBody>
          <a:bodyPr wrap="square" rtlCol="0">
            <a:spAutoFit/>
          </a:bodyPr>
          <a:lstStyle/>
          <a:p>
            <a:pPr algn="ct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What the secret that drives everything </a:t>
            </a:r>
          </a:p>
          <a:p>
            <a:pPr algn="ct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 this “wise” person’s life?</a:t>
            </a:r>
          </a:p>
          <a:p>
            <a:pPr algn="ct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 deep trust in God to supply all their needs!</a:t>
            </a:r>
          </a:p>
        </p:txBody>
      </p:sp>
    </p:spTree>
    <p:custDataLst>
      <p:tags r:id="rId1"/>
    </p:custDataLst>
    <p:extLst>
      <p:ext uri="{BB962C8B-B14F-4D97-AF65-F5344CB8AC3E}">
        <p14:creationId xmlns:p14="http://schemas.microsoft.com/office/powerpoint/2010/main" val="109913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15F4C-1A05-0F92-6DD6-3CF39B9C78EF}"/>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58BFCEF8-D520-4031-E094-296AB0F5A9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43" b="12097"/>
          <a:stretch>
            <a:fillRect/>
          </a:stretch>
        </p:blipFill>
        <p:spPr bwMode="auto">
          <a:xfrm>
            <a:off x="0" y="0"/>
            <a:ext cx="12192000" cy="68690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DADFE69-C208-701E-5318-6F8E98C47CBD}"/>
              </a:ext>
            </a:extLst>
          </p:cNvPr>
          <p:cNvSpPr txBox="1"/>
          <p:nvPr/>
        </p:nvSpPr>
        <p:spPr>
          <a:xfrm>
            <a:off x="2377335" y="4195503"/>
            <a:ext cx="7437331" cy="2554545"/>
          </a:xfrm>
          <a:prstGeom prst="rect">
            <a:avLst/>
          </a:prstGeom>
          <a:solidFill>
            <a:schemeClr val="bg1">
              <a:alpha val="70000"/>
            </a:schemeClr>
          </a:solidFill>
          <a:ln w="63500">
            <a:noFill/>
          </a:ln>
        </p:spPr>
        <p:txBody>
          <a:bodyPr wrap="square" rtlCol="0">
            <a:spAutoFit/>
          </a:bodyPr>
          <a:lstStyle/>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“You have given me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greater joy</a:t>
            </a:r>
          </a:p>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than those who have abundant harvests of grain and new wine.”</a:t>
            </a:r>
          </a:p>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Psalm 4:7</a:t>
            </a:r>
          </a:p>
        </p:txBody>
      </p:sp>
    </p:spTree>
    <p:custDataLst>
      <p:tags r:id="rId1"/>
    </p:custDataLst>
    <p:extLst>
      <p:ext uri="{BB962C8B-B14F-4D97-AF65-F5344CB8AC3E}">
        <p14:creationId xmlns:p14="http://schemas.microsoft.com/office/powerpoint/2010/main" val="8549493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715BB-73B0-35C9-B065-1E0BC9291F8A}"/>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89915FE9-57F8-357E-5A82-27BD522119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43" b="12097"/>
          <a:stretch>
            <a:fillRect/>
          </a:stretch>
        </p:blipFill>
        <p:spPr bwMode="auto">
          <a:xfrm>
            <a:off x="0" y="0"/>
            <a:ext cx="12192000" cy="68690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FE2FE45-15F5-9AD5-A00C-B87A07A11D49}"/>
              </a:ext>
            </a:extLst>
          </p:cNvPr>
          <p:cNvSpPr txBox="1"/>
          <p:nvPr/>
        </p:nvSpPr>
        <p:spPr>
          <a:xfrm>
            <a:off x="1055839" y="4195503"/>
            <a:ext cx="10080323" cy="2554545"/>
          </a:xfrm>
          <a:prstGeom prst="rect">
            <a:avLst/>
          </a:prstGeom>
          <a:solidFill>
            <a:schemeClr val="bg1">
              <a:alpha val="70000"/>
            </a:schemeClr>
          </a:solidFill>
          <a:ln w="63500">
            <a:noFill/>
          </a:ln>
        </p:spPr>
        <p:txBody>
          <a:bodyPr wrap="square" rtlCol="0">
            <a:spAutoFit/>
          </a:bodyPr>
          <a:lstStyle/>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“You make known to me the path of life;</a:t>
            </a:r>
          </a:p>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in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your presence there is fullness of joy</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your right hand are pleasures forevermore.”</a:t>
            </a:r>
          </a:p>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Psalm 16:11</a:t>
            </a:r>
          </a:p>
        </p:txBody>
      </p:sp>
    </p:spTree>
    <p:custDataLst>
      <p:tags r:id="rId1"/>
    </p:custDataLst>
    <p:extLst>
      <p:ext uri="{BB962C8B-B14F-4D97-AF65-F5344CB8AC3E}">
        <p14:creationId xmlns:p14="http://schemas.microsoft.com/office/powerpoint/2010/main" val="3187550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E7740-E46F-EC0E-B417-4DDEF7F9B050}"/>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DB4F3EDB-8D99-F796-4D23-13A465C7F2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43" b="12097"/>
          <a:stretch>
            <a:fillRect/>
          </a:stretch>
        </p:blipFill>
        <p:spPr bwMode="auto">
          <a:xfrm>
            <a:off x="0" y="0"/>
            <a:ext cx="12192000" cy="68690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9EF77F2-941C-ED51-C1ED-D03E4E88C957}"/>
              </a:ext>
            </a:extLst>
          </p:cNvPr>
          <p:cNvSpPr txBox="1"/>
          <p:nvPr/>
        </p:nvSpPr>
        <p:spPr>
          <a:xfrm>
            <a:off x="1425618" y="3556676"/>
            <a:ext cx="9340764" cy="3170099"/>
          </a:xfrm>
          <a:prstGeom prst="rect">
            <a:avLst/>
          </a:prstGeom>
          <a:solidFill>
            <a:schemeClr val="bg1">
              <a:alpha val="70000"/>
            </a:schemeClr>
          </a:solidFill>
          <a:ln w="63500">
            <a:noFill/>
          </a:ln>
        </p:spPr>
        <p:txBody>
          <a:bodyPr wrap="square" rtlCol="0">
            <a:spAutoFit/>
          </a:bodyPr>
          <a:lstStyle/>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“What is more, I consider everything a loss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compared to the surpassing greatness of knowing Christ Jesus my Lord</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for whose sake I have lost all things.”														                           Philippians 3:8</a:t>
            </a:r>
          </a:p>
        </p:txBody>
      </p:sp>
    </p:spTree>
    <p:custDataLst>
      <p:tags r:id="rId1"/>
    </p:custDataLst>
    <p:extLst>
      <p:ext uri="{BB962C8B-B14F-4D97-AF65-F5344CB8AC3E}">
        <p14:creationId xmlns:p14="http://schemas.microsoft.com/office/powerpoint/2010/main" val="21957466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7192B-449D-51D6-A46E-0396E1AA14B4}"/>
            </a:ext>
          </a:extLst>
        </p:cNvPr>
        <p:cNvGrpSpPr/>
        <p:nvPr/>
      </p:nvGrpSpPr>
      <p:grpSpPr>
        <a:xfrm>
          <a:off x="0" y="0"/>
          <a:ext cx="0" cy="0"/>
          <a:chOff x="0" y="0"/>
          <a:chExt cx="0" cy="0"/>
        </a:xfrm>
      </p:grpSpPr>
      <p:pic>
        <p:nvPicPr>
          <p:cNvPr id="2" name="Picture 1" descr="Stone house and stormy sea contrast">
            <a:extLst>
              <a:ext uri="{FF2B5EF4-FFF2-40B4-BE49-F238E27FC236}">
                <a16:creationId xmlns:a16="http://schemas.microsoft.com/office/drawing/2014/main" id="{6437E70B-68A1-0F8E-1236-9484ADF6FA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286"/>
          <a:stretch>
            <a:fillRect/>
          </a:stretch>
        </p:blipFill>
        <p:spPr bwMode="auto">
          <a:xfrm>
            <a:off x="8708" y="-1"/>
            <a:ext cx="12180243" cy="68698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781E24C-F04B-DFA9-3A15-C09B5E8181CF}"/>
              </a:ext>
            </a:extLst>
          </p:cNvPr>
          <p:cNvSpPr txBox="1"/>
          <p:nvPr/>
        </p:nvSpPr>
        <p:spPr>
          <a:xfrm>
            <a:off x="979118" y="11172"/>
            <a:ext cx="10233764"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Trusting God in My Obedience</a:t>
            </a:r>
          </a:p>
        </p:txBody>
      </p:sp>
      <p:sp>
        <p:nvSpPr>
          <p:cNvPr id="4" name="TextBox 3">
            <a:extLst>
              <a:ext uri="{FF2B5EF4-FFF2-40B4-BE49-F238E27FC236}">
                <a16:creationId xmlns:a16="http://schemas.microsoft.com/office/drawing/2014/main" id="{BC5AE161-3689-4373-F45A-786D23C5146C}"/>
              </a:ext>
            </a:extLst>
          </p:cNvPr>
          <p:cNvSpPr txBox="1"/>
          <p:nvPr/>
        </p:nvSpPr>
        <p:spPr>
          <a:xfrm>
            <a:off x="3325396" y="2102596"/>
            <a:ext cx="5541209" cy="2092881"/>
          </a:xfrm>
          <a:prstGeom prst="rect">
            <a:avLst/>
          </a:prstGeom>
          <a:solidFill>
            <a:schemeClr val="bg1">
              <a:alpha val="50000"/>
            </a:schemeClr>
          </a:solidFill>
          <a:ln w="63500">
            <a:noFill/>
          </a:ln>
        </p:spPr>
        <p:txBody>
          <a:bodyPr wrap="square" rtlCol="0">
            <a:spAutoFit/>
          </a:bodyPr>
          <a:lstStyle/>
          <a:p>
            <a:pPr marL="742950" indent="-742950">
              <a:spcAft>
                <a:spcPts val="600"/>
              </a:spcAft>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 Simple Story</a:t>
            </a:r>
          </a:p>
          <a:p>
            <a:pPr marL="742950" indent="-742950">
              <a:spcAft>
                <a:spcPts val="600"/>
              </a:spcAft>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Radical Implications</a:t>
            </a:r>
          </a:p>
          <a:p>
            <a:pPr marL="742950" indent="-742950">
              <a:spcAft>
                <a:spcPts val="600"/>
              </a:spcAft>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Embracing "Wisdom”</a:t>
            </a:r>
          </a:p>
        </p:txBody>
      </p:sp>
    </p:spTree>
    <p:custDataLst>
      <p:tags r:id="rId1"/>
    </p:custDataLst>
    <p:extLst>
      <p:ext uri="{BB962C8B-B14F-4D97-AF65-F5344CB8AC3E}">
        <p14:creationId xmlns:p14="http://schemas.microsoft.com/office/powerpoint/2010/main" val="37804696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BB4FB-F1C6-7B03-7145-7D51278BF2FC}"/>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64FB64D4-D97D-B8CD-DB88-2DC0130630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209" b="9731"/>
          <a:stretch>
            <a:fillRect/>
          </a:stretch>
        </p:blipFill>
        <p:spPr bwMode="auto">
          <a:xfrm>
            <a:off x="-1" y="-1"/>
            <a:ext cx="12192001" cy="686826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94B4869-85A5-D1BD-6C0C-C13FD266B66D}"/>
              </a:ext>
            </a:extLst>
          </p:cNvPr>
          <p:cNvSpPr txBox="1"/>
          <p:nvPr/>
        </p:nvSpPr>
        <p:spPr>
          <a:xfrm>
            <a:off x="480844" y="3717369"/>
            <a:ext cx="11230305" cy="2862322"/>
          </a:xfrm>
          <a:prstGeom prst="rect">
            <a:avLst/>
          </a:prstGeom>
          <a:solidFill>
            <a:schemeClr val="bg1">
              <a:alpha val="6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“Fruits of the Spirit” – when life is NOT okay!</a:t>
            </a:r>
          </a:p>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Love – When love is not returned – even enemies!</a:t>
            </a:r>
          </a:p>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Joy, Peace – In the midst of life’s worst circumstances</a:t>
            </a:r>
          </a:p>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Kindness, Gentleness – Even when people are rude</a:t>
            </a:r>
          </a:p>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Faithfulness – Even in unjust or hopeless circumstances</a:t>
            </a:r>
          </a:p>
        </p:txBody>
      </p:sp>
      <p:sp>
        <p:nvSpPr>
          <p:cNvPr id="2" name="Rectangle: Rounded Corners 1">
            <a:extLst>
              <a:ext uri="{FF2B5EF4-FFF2-40B4-BE49-F238E27FC236}">
                <a16:creationId xmlns:a16="http://schemas.microsoft.com/office/drawing/2014/main" id="{C62D9685-5A8D-7499-B06F-0E7F421FF81C}"/>
              </a:ext>
            </a:extLst>
          </p:cNvPr>
          <p:cNvSpPr/>
          <p:nvPr/>
        </p:nvSpPr>
        <p:spPr>
          <a:xfrm>
            <a:off x="2307017" y="278309"/>
            <a:ext cx="7577961" cy="1331935"/>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What is the fruit that differentiates true believers from unbelievers?</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7746414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6241A-9ADE-FD4A-B172-95CD8076F429}"/>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C1860E6F-F392-5A33-79A3-A92ADC1E3B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0710"/>
            <a:ext cx="12187825" cy="68987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DF0ACAB-F027-B3EC-5648-1F89EF027931}"/>
              </a:ext>
            </a:extLst>
          </p:cNvPr>
          <p:cNvSpPr txBox="1"/>
          <p:nvPr/>
        </p:nvSpPr>
        <p:spPr>
          <a:xfrm>
            <a:off x="2020602" y="6049355"/>
            <a:ext cx="8146618" cy="707886"/>
          </a:xfrm>
          <a:prstGeom prst="rect">
            <a:avLst/>
          </a:prstGeom>
          <a:solidFill>
            <a:schemeClr val="bg1">
              <a:alpha val="70000"/>
            </a:schemeClr>
          </a:solidFill>
          <a:ln w="63500">
            <a:noFill/>
          </a:ln>
        </p:spPr>
        <p:txBody>
          <a:bodyPr wrap="square" rtlCol="0">
            <a:spAutoFit/>
          </a:bodyPr>
          <a:lstStyle/>
          <a:p>
            <a:pPr algn="ct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 need to be accepted / included!</a:t>
            </a:r>
          </a:p>
        </p:txBody>
      </p:sp>
    </p:spTree>
    <p:custDataLst>
      <p:tags r:id="rId1"/>
    </p:custDataLst>
    <p:extLst>
      <p:ext uri="{BB962C8B-B14F-4D97-AF65-F5344CB8AC3E}">
        <p14:creationId xmlns:p14="http://schemas.microsoft.com/office/powerpoint/2010/main" val="149811210"/>
      </p:ext>
    </p:extLst>
  </p:cSld>
  <p:clrMapOvr>
    <a:masterClrMapping/>
  </p:clrMapOvr>
  <mc:AlternateContent xmlns:mc="http://schemas.openxmlformats.org/markup-compatibility/2006" xmlns:p14="http://schemas.microsoft.com/office/powerpoint/2010/main">
    <mc:Choice Requires="p14">
      <p:transition p14:dur="11">
        <p14:flip dir="r"/>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0B8B9-4C23-9686-0C9B-E50F4C99A454}"/>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EFD1D9E7-0903-3455-A6E2-54959FFAB8F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209" b="9731"/>
          <a:stretch>
            <a:fillRect/>
          </a:stretch>
        </p:blipFill>
        <p:spPr bwMode="auto">
          <a:xfrm>
            <a:off x="-1" y="-1"/>
            <a:ext cx="12192001" cy="686826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9B8B2D3-ADFF-530E-F471-0F886C343A51}"/>
              </a:ext>
            </a:extLst>
          </p:cNvPr>
          <p:cNvSpPr txBox="1"/>
          <p:nvPr/>
        </p:nvSpPr>
        <p:spPr>
          <a:xfrm>
            <a:off x="480844" y="3717369"/>
            <a:ext cx="11230305" cy="2862322"/>
          </a:xfrm>
          <a:prstGeom prst="rect">
            <a:avLst/>
          </a:prstGeom>
          <a:solidFill>
            <a:schemeClr val="bg1">
              <a:alpha val="6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“Fruits of the Spirit” – when life is NOT okay!</a:t>
            </a:r>
          </a:p>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Love – When love is not returned – even enemies!</a:t>
            </a:r>
          </a:p>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Joy, Peace – In the midst of life’s worst circumstances</a:t>
            </a:r>
          </a:p>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Kindness, Gentleness – Even when people are rude</a:t>
            </a:r>
          </a:p>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Faithfulness – Even in unjust or hopeless circumstances</a:t>
            </a:r>
          </a:p>
        </p:txBody>
      </p:sp>
      <p:sp>
        <p:nvSpPr>
          <p:cNvPr id="2" name="Rectangle: Rounded Corners 1">
            <a:extLst>
              <a:ext uri="{FF2B5EF4-FFF2-40B4-BE49-F238E27FC236}">
                <a16:creationId xmlns:a16="http://schemas.microsoft.com/office/drawing/2014/main" id="{DEC4CBE9-01FB-4D3F-F775-07232A1F9E39}"/>
              </a:ext>
            </a:extLst>
          </p:cNvPr>
          <p:cNvSpPr/>
          <p:nvPr/>
        </p:nvSpPr>
        <p:spPr>
          <a:xfrm>
            <a:off x="2307017" y="278309"/>
            <a:ext cx="7577961" cy="1331935"/>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If your obedience can be done in your own strength, it is not complete!</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99173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94AAD-8876-3733-0B94-E0D7F3999EEA}"/>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7F154391-8404-6587-707C-5FC4692804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209" b="9731"/>
          <a:stretch>
            <a:fillRect/>
          </a:stretch>
        </p:blipFill>
        <p:spPr bwMode="auto">
          <a:xfrm>
            <a:off x="-1" y="-1"/>
            <a:ext cx="12192001" cy="686826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C217A3D-D7C6-994B-4596-F5B3755A1BE9}"/>
              </a:ext>
            </a:extLst>
          </p:cNvPr>
          <p:cNvSpPr txBox="1"/>
          <p:nvPr/>
        </p:nvSpPr>
        <p:spPr>
          <a:xfrm>
            <a:off x="1658003" y="889843"/>
            <a:ext cx="8526521" cy="5078313"/>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“Blessed is the man who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trusts in the L</a:t>
            </a:r>
            <a:r>
              <a:rPr lang="en-US" sz="32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whose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trust is the L</a:t>
            </a:r>
            <a:r>
              <a:rPr lang="en-US" sz="32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 is like a tree planted by water,</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that sends out its roots by the stream,</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does not fear when heat comes,</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for its leaves remain green,</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is not anxious in the year of drought,</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for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it does not cease to bear fruit</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Jeremiah 17:7-8</a:t>
            </a:r>
          </a:p>
        </p:txBody>
      </p:sp>
    </p:spTree>
    <p:custDataLst>
      <p:tags r:id="rId1"/>
    </p:custDataLst>
    <p:extLst>
      <p:ext uri="{BB962C8B-B14F-4D97-AF65-F5344CB8AC3E}">
        <p14:creationId xmlns:p14="http://schemas.microsoft.com/office/powerpoint/2010/main" val="198668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25FF24-DFCA-5D21-3D1E-C61359A77CAC}"/>
              </a:ext>
            </a:extLst>
          </p:cNvPr>
          <p:cNvSpPr txBox="1"/>
          <p:nvPr/>
        </p:nvSpPr>
        <p:spPr>
          <a:xfrm>
            <a:off x="2514073" y="1143759"/>
            <a:ext cx="7163854" cy="4570482"/>
          </a:xfrm>
          <a:prstGeom prst="rect">
            <a:avLst/>
          </a:prstGeom>
          <a:no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ctr">
              <a:spcAft>
                <a:spcPts val="1800"/>
              </a:spcAft>
            </a:pPr>
            <a:r>
              <a:rPr lang="en-US" sz="3600" baseline="0" dirty="0"/>
              <a:t>Sermon by Dan Bridges</a:t>
            </a:r>
          </a:p>
          <a:p>
            <a:pPr algn="ctr"/>
            <a:r>
              <a:rPr lang="en-US" sz="3600" baseline="0" dirty="0"/>
              <a:t>Amman International Church (AIC)</a:t>
            </a:r>
          </a:p>
          <a:p>
            <a:pPr algn="ctr">
              <a:spcAft>
                <a:spcPts val="4200"/>
              </a:spcAft>
            </a:pPr>
            <a:r>
              <a:rPr lang="en-US" sz="3600" baseline="0" dirty="0"/>
              <a:t>Amman, Jordan</a:t>
            </a:r>
          </a:p>
          <a:p>
            <a:pPr algn="ctr">
              <a:spcAft>
                <a:spcPts val="1800"/>
              </a:spcAft>
            </a:pPr>
            <a:r>
              <a:rPr lang="en-US" sz="3600" baseline="0" dirty="0"/>
              <a:t>This and most other AIC sermons can be found on the church website:  </a:t>
            </a:r>
          </a:p>
          <a:p>
            <a:pPr algn="ctr">
              <a:spcAft>
                <a:spcPts val="600"/>
              </a:spcAft>
            </a:pPr>
            <a:r>
              <a:rPr lang="en-US" sz="3600" baseline="0" dirty="0"/>
              <a:t>ammanchurch.org</a:t>
            </a:r>
          </a:p>
        </p:txBody>
      </p:sp>
    </p:spTree>
    <p:custDataLst>
      <p:tags r:id="rId1"/>
    </p:custDataLst>
    <p:extLst>
      <p:ext uri="{BB962C8B-B14F-4D97-AF65-F5344CB8AC3E}">
        <p14:creationId xmlns:p14="http://schemas.microsoft.com/office/powerpoint/2010/main" val="3496529506"/>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0" y="1417639"/>
            <a:ext cx="3571832" cy="2522151"/>
          </a:xfrm>
        </p:spPr>
        <p:txBody>
          <a:bodyPr/>
          <a:lstStyle/>
          <a:p>
            <a:pPr algn="r"/>
            <a:r>
              <a:rPr lang="en-US" dirty="0"/>
              <a:t>Black</a:t>
            </a:r>
          </a:p>
        </p:txBody>
      </p:sp>
    </p:spTree>
    <p:extLst>
      <p:ext uri="{BB962C8B-B14F-4D97-AF65-F5344CB8AC3E}">
        <p14:creationId xmlns:p14="http://schemas.microsoft.com/office/powerpoint/2010/main" val="426232309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12192000" cy="685800"/>
          </a:xfrm>
        </p:spPr>
        <p:txBody>
          <a:bodyPr/>
          <a:lstStyle/>
          <a:p>
            <a:pPr eaLnBrk="1" hangingPunct="1">
              <a:defRPr/>
            </a:pPr>
            <a:r>
              <a:rPr lang="en-US" sz="3733" b="1" dirty="0">
                <a:solidFill>
                  <a:srgbClr val="FFFFFF"/>
                </a:solidFill>
                <a:latin typeface="Arial" charset="0"/>
                <a:ea typeface="ＭＳ Ｐゴシック" charset="0"/>
              </a:rPr>
              <a:t>NT Preaching link at BibleStudyDownloads.org</a:t>
            </a:r>
            <a:endParaRPr lang="en-US" sz="14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12192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467"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58897" y="636982"/>
            <a:ext cx="12309796"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631" y="2222340"/>
            <a:ext cx="8204283" cy="3483595"/>
          </a:xfrm>
          <a:prstGeom prst="rect">
            <a:avLst/>
          </a:prstGeom>
        </p:spPr>
      </p:pic>
    </p:spTree>
    <p:extLst>
      <p:ext uri="{BB962C8B-B14F-4D97-AF65-F5344CB8AC3E}">
        <p14:creationId xmlns:p14="http://schemas.microsoft.com/office/powerpoint/2010/main" val="12982845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534DC-1C91-3EE9-A1B8-D410596F80C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ADBE5E4-4C33-E703-A939-FE80CBA5DD49}"/>
              </a:ext>
            </a:extLst>
          </p:cNvPr>
          <p:cNvPicPr>
            <a:picLocks noChangeAspect="1"/>
          </p:cNvPicPr>
          <p:nvPr/>
        </p:nvPicPr>
        <p:blipFill>
          <a:blip r:embed="rId4">
            <a:extLst>
              <a:ext uri="{28A0092B-C50C-407E-A947-70E740481C1C}">
                <a14:useLocalDpi xmlns:a14="http://schemas.microsoft.com/office/drawing/2010/main" val="0"/>
              </a:ext>
            </a:extLst>
          </a:blip>
          <a:srcRect b="14520"/>
          <a:stretch>
            <a:fillRect/>
          </a:stretch>
        </p:blipFill>
        <p:spPr>
          <a:xfrm>
            <a:off x="0" y="0"/>
            <a:ext cx="12192000" cy="6852595"/>
          </a:xfrm>
          <a:prstGeom prst="rect">
            <a:avLst/>
          </a:prstGeom>
        </p:spPr>
      </p:pic>
      <p:sp>
        <p:nvSpPr>
          <p:cNvPr id="7" name="TextBox 6">
            <a:extLst>
              <a:ext uri="{FF2B5EF4-FFF2-40B4-BE49-F238E27FC236}">
                <a16:creationId xmlns:a16="http://schemas.microsoft.com/office/drawing/2014/main" id="{04A1E1B9-A701-178E-311E-9E009FA6A1EF}"/>
              </a:ext>
            </a:extLst>
          </p:cNvPr>
          <p:cNvSpPr txBox="1"/>
          <p:nvPr/>
        </p:nvSpPr>
        <p:spPr>
          <a:xfrm>
            <a:off x="1885791" y="5994788"/>
            <a:ext cx="8420409" cy="707886"/>
          </a:xfrm>
          <a:prstGeom prst="rect">
            <a:avLst/>
          </a:prstGeom>
          <a:solidFill>
            <a:schemeClr val="bg1">
              <a:alpha val="70000"/>
            </a:schemeClr>
          </a:solidFill>
          <a:ln w="63500">
            <a:noFill/>
          </a:ln>
        </p:spPr>
        <p:txBody>
          <a:bodyPr wrap="square" rtlCol="0">
            <a:spAutoFit/>
          </a:bodyPr>
          <a:lstStyle/>
          <a:p>
            <a:pPr algn="ct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 need to feel significant in my career!</a:t>
            </a:r>
          </a:p>
        </p:txBody>
      </p:sp>
    </p:spTree>
    <p:custDataLst>
      <p:tags r:id="rId1"/>
    </p:custDataLst>
    <p:extLst>
      <p:ext uri="{BB962C8B-B14F-4D97-AF65-F5344CB8AC3E}">
        <p14:creationId xmlns:p14="http://schemas.microsoft.com/office/powerpoint/2010/main" val="1668867783"/>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6867D-1BE7-BE5F-7B4D-B9A7B50DEB59}"/>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E44B536E-2F7A-9684-DCBD-428E51EE66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623" y="0"/>
            <a:ext cx="6103377"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3850C1D-8226-7F59-2027-9B20552F641E}"/>
              </a:ext>
            </a:extLst>
          </p:cNvPr>
          <p:cNvPicPr>
            <a:picLocks noChangeAspect="1"/>
          </p:cNvPicPr>
          <p:nvPr/>
        </p:nvPicPr>
        <p:blipFill>
          <a:blip r:embed="rId5">
            <a:extLst>
              <a:ext uri="{28A0092B-C50C-407E-A947-70E740481C1C}">
                <a14:useLocalDpi xmlns:a14="http://schemas.microsoft.com/office/drawing/2010/main" val="0"/>
              </a:ext>
            </a:extLst>
          </a:blip>
          <a:srcRect b="14520"/>
          <a:stretch>
            <a:fillRect/>
          </a:stretch>
        </p:blipFill>
        <p:spPr>
          <a:xfrm>
            <a:off x="6091192" y="3429000"/>
            <a:ext cx="6100808" cy="3429000"/>
          </a:xfrm>
          <a:prstGeom prst="rect">
            <a:avLst/>
          </a:prstGeom>
        </p:spPr>
      </p:pic>
      <p:pic>
        <p:nvPicPr>
          <p:cNvPr id="2" name="Picture 1">
            <a:extLst>
              <a:ext uri="{FF2B5EF4-FFF2-40B4-BE49-F238E27FC236}">
                <a16:creationId xmlns:a16="http://schemas.microsoft.com/office/drawing/2014/main" id="{DE1266D0-B6D8-9146-EABD-351F78847578}"/>
              </a:ext>
            </a:extLst>
          </p:cNvPr>
          <p:cNvPicPr>
            <a:picLocks noChangeAspect="1"/>
          </p:cNvPicPr>
          <p:nvPr/>
        </p:nvPicPr>
        <p:blipFill>
          <a:blip r:embed="rId6">
            <a:extLst>
              <a:ext uri="{28A0092B-C50C-407E-A947-70E740481C1C}">
                <a14:useLocalDpi xmlns:a14="http://schemas.microsoft.com/office/drawing/2010/main" val="0"/>
              </a:ext>
            </a:extLst>
          </a:blip>
          <a:srcRect t="4209" b="11314"/>
          <a:stretch>
            <a:fillRect/>
          </a:stretch>
        </p:blipFill>
        <p:spPr>
          <a:xfrm>
            <a:off x="0" y="3429000"/>
            <a:ext cx="6088623" cy="3429000"/>
          </a:xfrm>
          <a:prstGeom prst="rect">
            <a:avLst/>
          </a:prstGeom>
        </p:spPr>
      </p:pic>
      <p:pic>
        <p:nvPicPr>
          <p:cNvPr id="3" name="Picture 2">
            <a:extLst>
              <a:ext uri="{FF2B5EF4-FFF2-40B4-BE49-F238E27FC236}">
                <a16:creationId xmlns:a16="http://schemas.microsoft.com/office/drawing/2014/main" id="{AEDB42A9-EA2F-B2EE-F469-777B532EE0B8}"/>
              </a:ext>
            </a:extLst>
          </p:cNvPr>
          <p:cNvPicPr>
            <a:picLocks noChangeAspect="1"/>
          </p:cNvPicPr>
          <p:nvPr/>
        </p:nvPicPr>
        <p:blipFill>
          <a:blip r:embed="rId7">
            <a:extLst>
              <a:ext uri="{28A0092B-C50C-407E-A947-70E740481C1C}">
                <a14:useLocalDpi xmlns:a14="http://schemas.microsoft.com/office/drawing/2010/main" val="0"/>
              </a:ext>
            </a:extLst>
          </a:blip>
          <a:srcRect b="15822"/>
          <a:stretch>
            <a:fillRect/>
          </a:stretch>
        </p:blipFill>
        <p:spPr>
          <a:xfrm>
            <a:off x="0" y="0"/>
            <a:ext cx="6095999" cy="3429000"/>
          </a:xfrm>
          <a:prstGeom prst="rect">
            <a:avLst/>
          </a:prstGeom>
        </p:spPr>
      </p:pic>
      <p:sp>
        <p:nvSpPr>
          <p:cNvPr id="7" name="TextBox 6">
            <a:extLst>
              <a:ext uri="{FF2B5EF4-FFF2-40B4-BE49-F238E27FC236}">
                <a16:creationId xmlns:a16="http://schemas.microsoft.com/office/drawing/2014/main" id="{B472F573-0FE2-0592-085D-205D64A04BDF}"/>
              </a:ext>
            </a:extLst>
          </p:cNvPr>
          <p:cNvSpPr txBox="1"/>
          <p:nvPr/>
        </p:nvSpPr>
        <p:spPr>
          <a:xfrm>
            <a:off x="2653862" y="1997839"/>
            <a:ext cx="6884276" cy="2862322"/>
          </a:xfrm>
          <a:prstGeom prst="rect">
            <a:avLst/>
          </a:prstGeom>
          <a:solidFill>
            <a:schemeClr val="bg1">
              <a:alpha val="70000"/>
            </a:schemeClr>
          </a:solidFill>
          <a:ln w="63500">
            <a:noFill/>
          </a:ln>
        </p:spPr>
        <p:txBody>
          <a:bodyPr wrap="square" rtlCol="0">
            <a:spAutoFit/>
          </a:bodyPr>
          <a:lstStyle/>
          <a:p>
            <a:pPr algn="ct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What do these scenarios </a:t>
            </a:r>
          </a:p>
          <a:p>
            <a:pPr algn="ctr">
              <a:spcAft>
                <a:spcPts val="24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have in common?</a:t>
            </a:r>
          </a:p>
          <a:p>
            <a:pPr algn="ct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Opportunities for </a:t>
            </a:r>
          </a:p>
          <a:p>
            <a:pPr algn="ct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Radical Trust-Based Obedience</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p:txBody>
      </p:sp>
    </p:spTree>
    <p:custDataLst>
      <p:tags r:id="rId1"/>
    </p:custDataLst>
    <p:extLst>
      <p:ext uri="{BB962C8B-B14F-4D97-AF65-F5344CB8AC3E}">
        <p14:creationId xmlns:p14="http://schemas.microsoft.com/office/powerpoint/2010/main" val="6636905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6327C-4CB4-89F5-9601-80DC09EF48E5}"/>
            </a:ext>
          </a:extLst>
        </p:cNvPr>
        <p:cNvGrpSpPr/>
        <p:nvPr/>
      </p:nvGrpSpPr>
      <p:grpSpPr>
        <a:xfrm>
          <a:off x="0" y="0"/>
          <a:ext cx="0" cy="0"/>
          <a:chOff x="0" y="0"/>
          <a:chExt cx="0" cy="0"/>
        </a:xfrm>
      </p:grpSpPr>
      <p:pic>
        <p:nvPicPr>
          <p:cNvPr id="2" name="Picture 1" descr="Stone house and stormy sea contrast">
            <a:extLst>
              <a:ext uri="{FF2B5EF4-FFF2-40B4-BE49-F238E27FC236}">
                <a16:creationId xmlns:a16="http://schemas.microsoft.com/office/drawing/2014/main" id="{A6775309-CD2E-EEA7-9A05-BB4DFC06C3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286"/>
          <a:stretch>
            <a:fillRect/>
          </a:stretch>
        </p:blipFill>
        <p:spPr bwMode="auto">
          <a:xfrm>
            <a:off x="8708" y="-1"/>
            <a:ext cx="12180243" cy="68698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96556C2-88E5-5D2F-6312-A48F3ECD9A01}"/>
              </a:ext>
            </a:extLst>
          </p:cNvPr>
          <p:cNvSpPr txBox="1"/>
          <p:nvPr/>
        </p:nvSpPr>
        <p:spPr>
          <a:xfrm>
            <a:off x="979118" y="11172"/>
            <a:ext cx="10233764"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Trusting God in My Obedience</a:t>
            </a:r>
          </a:p>
        </p:txBody>
      </p:sp>
      <p:sp>
        <p:nvSpPr>
          <p:cNvPr id="4" name="TextBox 3">
            <a:extLst>
              <a:ext uri="{FF2B5EF4-FFF2-40B4-BE49-F238E27FC236}">
                <a16:creationId xmlns:a16="http://schemas.microsoft.com/office/drawing/2014/main" id="{EE343ED4-F568-88F2-0B1E-5E9DE7CC6C3A}"/>
              </a:ext>
            </a:extLst>
          </p:cNvPr>
          <p:cNvSpPr txBox="1"/>
          <p:nvPr/>
        </p:nvSpPr>
        <p:spPr>
          <a:xfrm>
            <a:off x="3325396" y="2102596"/>
            <a:ext cx="5541209" cy="2092881"/>
          </a:xfrm>
          <a:prstGeom prst="rect">
            <a:avLst/>
          </a:prstGeom>
          <a:solidFill>
            <a:schemeClr val="bg1">
              <a:alpha val="50000"/>
            </a:schemeClr>
          </a:solidFill>
          <a:ln w="63500">
            <a:noFill/>
          </a:ln>
        </p:spPr>
        <p:txBody>
          <a:bodyPr wrap="square" rtlCol="0">
            <a:spAutoFit/>
          </a:bodyPr>
          <a:lstStyle/>
          <a:p>
            <a:pPr marL="742950" indent="-742950">
              <a:spcAft>
                <a:spcPts val="600"/>
              </a:spcAft>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 Simple Story</a:t>
            </a:r>
          </a:p>
          <a:p>
            <a:pPr marL="742950" indent="-742950">
              <a:spcAft>
                <a:spcPts val="600"/>
              </a:spcAft>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Radical Implications</a:t>
            </a:r>
          </a:p>
          <a:p>
            <a:pPr marL="742950" indent="-742950">
              <a:spcAft>
                <a:spcPts val="600"/>
              </a:spcAft>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Embracing "Wisdom”</a:t>
            </a:r>
          </a:p>
        </p:txBody>
      </p:sp>
    </p:spTree>
    <p:custDataLst>
      <p:tags r:id="rId1"/>
    </p:custDataLst>
    <p:extLst>
      <p:ext uri="{BB962C8B-B14F-4D97-AF65-F5344CB8AC3E}">
        <p14:creationId xmlns:p14="http://schemas.microsoft.com/office/powerpoint/2010/main" val="29156697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1D8D0-77D8-17CE-F05E-7A1518505AF6}"/>
            </a:ext>
          </a:extLst>
        </p:cNvPr>
        <p:cNvGrpSpPr/>
        <p:nvPr/>
      </p:nvGrpSpPr>
      <p:grpSpPr>
        <a:xfrm>
          <a:off x="0" y="0"/>
          <a:ext cx="0" cy="0"/>
          <a:chOff x="0" y="0"/>
          <a:chExt cx="0" cy="0"/>
        </a:xfrm>
      </p:grpSpPr>
      <p:pic>
        <p:nvPicPr>
          <p:cNvPr id="5" name="Picture 4" descr="Stone house and stormy sea contrast">
            <a:extLst>
              <a:ext uri="{FF2B5EF4-FFF2-40B4-BE49-F238E27FC236}">
                <a16:creationId xmlns:a16="http://schemas.microsoft.com/office/drawing/2014/main" id="{1A592670-978B-33EF-CFFC-B28BFA1EEA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286"/>
          <a:stretch>
            <a:fillRect/>
          </a:stretch>
        </p:blipFill>
        <p:spPr bwMode="auto">
          <a:xfrm>
            <a:off x="8708" y="-1"/>
            <a:ext cx="12180243" cy="68698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B862F21-61D1-D51F-AC5A-3F4FCB7F38D6}"/>
              </a:ext>
            </a:extLst>
          </p:cNvPr>
          <p:cNvSpPr txBox="1"/>
          <p:nvPr/>
        </p:nvSpPr>
        <p:spPr>
          <a:xfrm>
            <a:off x="83149" y="87682"/>
            <a:ext cx="4947782" cy="1938992"/>
          </a:xfrm>
          <a:prstGeom prst="rect">
            <a:avLst/>
          </a:prstGeom>
          <a:solidFill>
            <a:schemeClr val="bg1">
              <a:alpha val="70000"/>
            </a:schemeClr>
          </a:solidFill>
          <a:ln w="63500">
            <a:noFill/>
          </a:ln>
        </p:spPr>
        <p:txBody>
          <a:bodyPr wrap="square" rtlCol="0">
            <a:spAutoFit/>
          </a:bodyPr>
          <a:lstStyle/>
          <a:p>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 Simple Story:</a:t>
            </a:r>
          </a:p>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Wise Man… </a:t>
            </a:r>
          </a:p>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the Foolish Man</a:t>
            </a:r>
          </a:p>
        </p:txBody>
      </p:sp>
    </p:spTree>
    <p:custDataLst>
      <p:tags r:id="rId1"/>
    </p:custDataLst>
    <p:extLst>
      <p:ext uri="{BB962C8B-B14F-4D97-AF65-F5344CB8AC3E}">
        <p14:creationId xmlns:p14="http://schemas.microsoft.com/office/powerpoint/2010/main" val="26159369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OJECT_VERSION" val="9.3"/>
  <p:tag name="ISPRING_PROJECT_FOLDER_UPDATED" val="1"/>
  <p:tag name="ISPRING_LMS_API_VERSION" val="SCORM 2004 (4th edition)"/>
  <p:tag name="ISPRING_ULTRA_SCORM_COURSE_ID" val="E24C38BC-5005-467C-AC4A-D8EC405BF7BB"/>
  <p:tag name="ISPRING_CMI5_LAUNCH_METHOD" val="any window"/>
  <p:tag name="ISPRINGCLOUDFOLDERID" val="1"/>
  <p:tag name="ISPRINGONLINEFOLDERID" val="1"/>
  <p:tag name="ISPRING_SCORM_RATE_SLIDES" val="0"/>
  <p:tag name="ISPRING_SCORM_PASSING_SCORE" val="0.000000"/>
  <p:tag name="FLASHSPRING_ZOOM_TAG" val="52"/>
  <p:tag name="ISPRING_FIRST_PUBLISH" val="1"/>
  <p:tag name="ISPRING_SCORM_RATE_QUIZZES" val="0"/>
  <p:tag name="ISPRING_SCORM_REPORT_STATUS" val="0"/>
  <p:tag name="ISPRING_ULTRA_SCORM_DURATION" val="3600"/>
  <p:tag name="ISPRING_SCORM_USE_GRADE" val="1"/>
  <p:tag name="ISPRING_SCORM_USE_CUSTOM_PASSING_SCORE" val="0"/>
  <p:tag name="ISPRING_TERMINATE_LESSON_ON_TIMEOUT" val="0"/>
  <p:tag name="ISPRING_SHOW_MESSAGE_ON_TIMEOUT" val="0"/>
  <p:tag name="ISPRING-SUITE_ISPRING_CURRENT_GRADING_VERSION" val="v1"/>
  <p:tag name="ISPRING_RESOURCE_FOLDER_TIP_DIALOG_SHOWN" val="1"/>
  <p:tag name="ISPRING_OUTPUT_FOLDER" val="[[&quot;w\uFFFDl\uFFFD{02D7091F-DD7B-4709-AD2E-55B0B554E76B}&quot;,&quot;C:\\Users\\dlbri\\OneDrive\\Documents\\AIC\\AIC Pastoring\\Messages\\Trusting God\\AV Files&quot;],[&quot;\uFFFD\/\bP{52F60523-431F-4090-BD6D-7A152C603D33}&quot;,&quot;C:\\Users\\dlbri\\OneDrive\\Documents\\AIC\\AIC Pastoring\\Messages\\Isaiah\\Chapters 40-48\\AV Files&quot;]]"/>
  <p:tag name="ISPRING_PUBLISH_SETTINGS" val="{&quot;commonSettings&quot;:{&quot;webSettings&quot;:{&quot;useMobileViewer&quot;:&quot;T_FALSE&quot;,&quot;format&quot;:&quot;OF_VIDEO&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invertReadingOrder&quot;:&quot;T_FALSE&quot;},&quot;compressionSettings&quot;:{&quot;imageSettings&quot;:{&quot;jpegQuality&quot;:70},&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0&quot;,&quot;uploadSources&quot;:true}}"/>
  <p:tag name="ISPRING_ULTRA_SCORM_SLIDE_COUNT" val="46"/>
  <p:tag name="ISPRING_SCREEN_RECS_UPDATED" val="C:\Users\dlbri\OneDrive\Documents\AIC\AIC Pastoring\Messages\Trusting God\Trusting God in My Obedience\"/>
  <p:tag name="ISPRING_UUID" val="{DC2742F0-3126-4428-8BAC-0DCC0F21A064}"/>
  <p:tag name="ISPRING_RESOURCE_FOLDER" val="C:\Users\dlbri\OneDrive\Documents\AIC\AIC Pastoring\Messages\Trusting God\Trusting God in My Obedience\"/>
  <p:tag name="ISPRING_PRESENTATION_PATH" val="C:\Users\dlbri\OneDrive\Documents\AIC\AIC Pastoring\Messages\Trusting God\Trusting God in My Obedience.pptx"/>
  <p:tag name="ISPRING_PRESENTATION_INFO_2" val="&lt;?xml version=&quot;1.0&quot; encoding=&quot;UTF-8&quot; standalone=&quot;no&quot; ?&gt;&#10;&lt;presentation2&gt;&#10;&#10;  &lt;slides&gt;&#10;    &lt;slide id=&quot;{46371AD1-2BA9-44F6-9820-C9850FBF052C}&quot; pptId=&quot;4520&quot;/&gt;&#10;    &lt;slide id=&quot;{3B29A5DD-0AAC-46DE-A2BA-FFDD8CF7FD37}&quot; pptId=&quot;6534&quot;/&gt;&#10;    &lt;slide id=&quot;{9920EF39-A56D-4851-B4DE-01853E1DFBEC}&quot; pptId=&quot;6619&quot;/&gt;&#10;    &lt;slide id=&quot;{61503C27-821C-4D2F-8B77-40CE32973D92}&quot; pptId=&quot;6578&quot;/&gt;&#10;    &lt;slide id=&quot;{AF0540AD-E732-4CB9-9723-7EEC4CF9ECDF}&quot; pptId=&quot;6579&quot;/&gt;&#10;    &lt;slide id=&quot;{F70E7243-9754-479E-AFF7-6B80937E395E}&quot; pptId=&quot;6609&quot;/&gt;&#10;    &lt;slide id=&quot;{C36F2838-C935-4048-9DA7-DE75048A4E34}&quot; pptId=&quot;6580&quot;/&gt;&#10;    &lt;slide id=&quot;{043AC21F-3903-40D1-A185-EBEDB849E448}&quot; pptId=&quot;6309&quot;/&gt;&#10;    &lt;slide id=&quot;{8585C71E-C684-42A6-8E63-110512BC6EE0}&quot; pptId=&quot;6577&quot;/&gt;&#10;    &lt;slide id=&quot;{7439E422-FF3D-4D0B-9475-6FD75599C4CC}&quot; pptId=&quot;6575&quot;/&gt;&#10;    &lt;slide id=&quot;{CBAB7EC8-342F-42B0-8586-1159DCC8F1A0}&quot; pptId=&quot;6576&quot;/&gt;&#10;    &lt;slide id=&quot;{EFFC5F5A-FCA8-451B-928A-41814D3FC508}&quot; pptId=&quot;6581&quot;/&gt;&#10;    &lt;slide id=&quot;{CB921EC5-09A5-436F-A2D3-9EBDA2825934}&quot; pptId=&quot;6582&quot;/&gt;&#10;    &lt;slide id=&quot;{D304B949-0A84-40A7-A11F-5F4A54828239}&quot; pptId=&quot;6583&quot;/&gt;&#10;    &lt;slide id=&quot;{2335827A-8B7F-49EE-9FC5-62D975D70DD5}&quot; pptId=&quot;6584&quot;/&gt;&#10;    &lt;slide id=&quot;{54AAF2BA-E46D-4695-B6A7-61A58A3037C2}&quot; pptId=&quot;6585&quot;/&gt;&#10;    &lt;slide id=&quot;{D79E8D1E-D6C7-44AB-94A8-3EB7F636B66A}&quot; pptId=&quot;6586&quot;/&gt;&#10;    &lt;slide id=&quot;{D51F4846-A400-444D-82D6-D1D8DCB0AB1F}&quot; pptId=&quot;6587&quot;/&gt;&#10;    &lt;slide id=&quot;{0506D29E-50B4-45DA-996A-FAA267CB5BE6}&quot; pptId=&quot;6588&quot;/&gt;&#10;    &lt;slide id=&quot;{1E05E3BE-F0B3-471C-9C5F-408D18ED77BE}&quot; pptId=&quot;6589&quot;/&gt;&#10;    &lt;slide id=&quot;{6C00999D-44C8-4416-8094-BF2C75BD7FA4}&quot; pptId=&quot;6590&quot;/&gt;&#10;    &lt;slide id=&quot;{2979D5CE-D66F-4CDF-93AD-61722482B58E}&quot; pptId=&quot;6591&quot;/&gt;&#10;    &lt;slide id=&quot;{6CC7CEA1-1D73-42B2-8C92-238B41025BC0}&quot; pptId=&quot;6592&quot;/&gt;&#10;    &lt;slide id=&quot;{F7F6F90D-D71B-4BDE-A41D-F8904CEF6B05}&quot; pptId=&quot;6593&quot;/&gt;&#10;    &lt;slide id=&quot;{C208770E-F43A-4C60-9728-3DC16C48CA4E}&quot; pptId=&quot;6597&quot;/&gt;&#10;    &lt;slide id=&quot;{F08E2992-B983-4631-BA3B-A393536364E2}&quot; pptId=&quot;6598&quot;/&gt;&#10;    &lt;slide id=&quot;{0F4859DD-3247-447B-AD75-B633095632D8}&quot; pptId=&quot;6599&quot;/&gt;&#10;    &lt;slide id=&quot;{2F392C0C-886E-4B70-9E9D-047CACC71B92}&quot; pptId=&quot;6594&quot;/&gt;&#10;    &lt;slide id=&quot;{8BFAE03D-732C-40D4-BF19-39D4AB7CD213}&quot; pptId=&quot;6600&quot;/&gt;&#10;    &lt;slide id=&quot;{920F93E5-1CE6-425A-88DC-7C983FBDC677}&quot; pptId=&quot;6602&quot;/&gt;&#10;    &lt;slide id=&quot;{0FC5A4F2-B0FB-4530-8384-6BDEB32EA2AA}&quot; pptId=&quot;6603&quot;/&gt;&#10;    &lt;slide id=&quot;{89A6FF6B-97D8-42EB-A353-90FD925A179F}&quot; pptId=&quot;6604&quot;/&gt;&#10;    &lt;slide id=&quot;{D0EFD4B8-B315-42BE-816C-857EEBFC0116}&quot; pptId=&quot;6610&quot;/&gt;&#10;    &lt;slide id=&quot;{65BE8869-C2B5-44FC-9A3D-5F4DB30AF8BD}&quot; pptId=&quot;6611&quot;/&gt;&#10;    &lt;slide id=&quot;{AD63482E-D623-4C24-B47C-D57EE3AB73CE}&quot; pptId=&quot;6595&quot;/&gt;&#10;    &lt;slide id=&quot;{B9EBFB9F-7BF9-4697-B9D2-314AD881B722}&quot; pptId=&quot;6605&quot;/&gt;&#10;    &lt;slide id=&quot;{F6E80B3C-EF90-4121-873A-9A5FC0E8A74F}&quot; pptId=&quot;6607&quot;/&gt;&#10;    &lt;slide id=&quot;{4CB162B8-8AA1-413E-A8C4-144D7E4C97FA}&quot; pptId=&quot;6606&quot;/&gt;&#10;    &lt;slide id=&quot;{DE7273E0-A243-4A47-808F-EAAEA6ADE093}&quot; pptId=&quot;6608&quot;/&gt;&#10;    &lt;slide id=&quot;{1A2C3787-1CD0-47D1-B670-D7B46793869D}&quot; pptId=&quot;6612&quot;/&gt;&#10;    &lt;slide id=&quot;{5A2800B9-02ED-4437-AAEA-3B2C2F84CC7E}&quot; pptId=&quot;6613&quot;/&gt;&#10;    &lt;slide id=&quot;{5003CF19-718C-4F24-8585-698033C9A8FB}&quot; pptId=&quot;6614&quot;/&gt;&#10;    &lt;slide id=&quot;{EE6DBFC8-1E9F-4FB6-9EBB-3A3154560EB6}&quot; pptId=&quot;6615&quot;/&gt;&#10;    &lt;slide id=&quot;{2273DE52-9265-4CE0-8B26-EA46C725F1C0}&quot; pptId=&quot;6616&quot;/&gt;&#10;    &lt;slide id=&quot;{C4468674-11E7-4060-AADC-3601D009E707}&quot; pptId=&quot;6617&quot;/&gt;&#10;    &lt;slide id=&quot;{AA722DDB-F8C6-4E65-A39D-D05546392105}&quot; pptId=&quot;6618&quot;/&gt;&#10;    &lt;slide id=&quot;{BE88E873-91C9-4A9E-A66A-FD117CB2A338}&quot; pptId=&quot;6623&quot;/&gt;&#10;    &lt;slide id=&quot;{CC489F2F-94F4-41D8-874C-C69D53670A97}&quot; pptId=&quot;6596&quot;/&gt;&#10;    &lt;slide id=&quot;{96D8775B-2D81-483A-9224-ACDEB623EF8C}&quot; pptId=&quot;6620&quot;/&gt;&#10;    &lt;slide id=&quot;{5488902A-1287-4764-A6EA-EB57B0972D13}&quot; pptId=&quot;6622&quot;/&gt;&#10;    &lt;slide id=&quot;{DCC1D2B6-D30A-4213-B7AB-400C21908509}&quot; pptId=&quot;6621&quot;/&gt;&#10;    &lt;slide id=&quot;{8CF49B00-372E-4F24-BB71-6EDCD3E1072E}&quot; pptId=&quot;6279&quot;/&gt;&#10;  &lt;/slides&gt;&#10;&#10;  &lt;narration&gt;&#10;    &lt;audioTracks&gt;&#10;      &lt;audioTrack duration=&quot;1870225&quot; muted=&quot;false&quot; name=&quot;Trusting God in My Obedience - Edited Sound Board Audio&quot; resource=&quot;580cfaa3&quot; slideId=&quot;{46371AD1-2BA9-44F6-9820-C9850FBF052C}&quot; startTime=&quot;0&quot; stepIndex=&quot;0&quot; volume=&quot;1&quot;&gt;&#10;        &lt;audio channels=&quot;2&quot; format=&quot;fltp&quot; sampleRate=&quot;48000&quot;/&gt;&#10;      &lt;/audioTrack&gt;&#10;    &lt;/audioTracks&gt;&#10;    &lt;videoTracks/&gt;&#10;  &lt;/narration&gt;&#10;&#10;&lt;/presentation2&gt;&#10;"/>
  <p:tag name="ISPRING_ULTRA_SCORM_COURCE_TITLE" val="Trusting God in My Obedience"/>
  <p:tag name="ISPRING_SCORM_ENDPOINT" val="&lt;endpoint&gt;&lt;enable&gt;0&lt;/enable&gt;&lt;lrs&gt;https://&lt;/lrs&gt;&lt;auth&gt;0&lt;/auth&gt;&lt;login&gt;&lt;/login&gt;&lt;password&gt;&lt;/password&gt;&lt;key&gt;&lt;/key&gt;&lt;name&gt;&lt;/name&gt;&lt;email&gt;&lt;/email&gt;&lt;/endpoint&gt;&#10;"/>
  <p:tag name="ISPRING_PRESENTATION_TITLE" val="Trusting God in My Obedience"/>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A3ADBF9F-A359-4A36-9CC2-117CEC8C879F}:6577"/>
  <p:tag name="ISPRING_SLIDE_ID_2" val="{8585C71E-C684-42A6-8E63-110512BC6EE0}"/>
  <p:tag name="GENSWF_ADVANCE_TIME" val="12.802"/>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E9395436-07CE-4641-9FEB-78603F2AE620}:6575"/>
  <p:tag name="ISPRING_SLIDE_ID_2" val="{7439E422-FF3D-4D0B-9475-6FD75599C4CC}"/>
  <p:tag name="GENSWF_ADVANCE_TIME" val="19.184"/>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868C76C1-E5F8-482B-A516-1CC76978863D}:6576"/>
  <p:tag name="ISPRING_SLIDE_ID_2" val="{CBAB7EC8-342F-42B0-8586-1159DCC8F1A0}"/>
  <p:tag name="GENSWF_ADVANCE_TIME" val="22.983"/>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38A0A7C5-BB28-4C48-8FA3-8461329D72D2}:6581"/>
  <p:tag name="ISPRING_SLIDE_ID_2" val="{EFFC5F5A-FCA8-451B-928A-41814D3FC508}"/>
  <p:tag name="GENSWF_ADVANCE_TIME" val="17.366"/>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CC01ABCE-65C1-4A2C-95C9-0CE7E8FD810D}:6582"/>
  <p:tag name="ISPRING_SLIDE_ID_2" val="{CB921EC5-09A5-436F-A2D3-9EBDA2825934}"/>
  <p:tag name="GENSWF_ADVANCE_TIME" val="17.060"/>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89DE1880-4960-4E6B-AA1B-D5B01DA1A681}:6583"/>
  <p:tag name="ISPRING_SLIDE_ID_2" val="{D304B949-0A84-40A7-A11F-5F4A54828239}"/>
  <p:tag name="GENSWF_ADVANCE_TIME" val="7.588"/>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B9D9FC06-2A3C-4228-BA4E-2BD946D8D764}:6584"/>
  <p:tag name="ISPRING_SLIDE_ID_2" val="{2335827A-8B7F-49EE-9FC5-62D975D70DD5}"/>
  <p:tag name="GENSWF_ADVANCE_TIME" val="4.849"/>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9EB1935E-C7A1-4D27-BCBB-B9C45B108AC6}:6585"/>
  <p:tag name="ISPRING_SLIDE_ID_2" val="{54AAF2BA-E46D-4695-B6A7-61A58A3037C2}"/>
  <p:tag name="GENSWF_ADVANCE_TIME" val="10.752"/>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3352550-0040-42F8-9111-468CB91C54E4}:6586"/>
  <p:tag name="ISPRING_SLIDE_ID_2" val="{D79E8D1E-D6C7-44AB-94A8-3EB7F636B66A}"/>
  <p:tag name="GENSWF_ADVANCE_TIME" val="7.182"/>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A05F1C0C-4C8E-4DD4-8364-03D7FE46FEF0}:6587"/>
  <p:tag name="ISPRING_SLIDE_ID_2" val="{D51F4846-A400-444D-82D6-D1D8DCB0AB1F}"/>
  <p:tag name="GENSWF_ADVANCE_TIME" val="9.234"/>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ISPRING_SLIDE_ID_2" val="{46371AD1-2BA9-44F6-9820-C9850FBF052C}"/>
  <p:tag name="GENSWF_ADVANCE_TIME" val="46.267"/>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51DF31FC-F12D-4AAC-9500-E00C05207C63}:6588"/>
  <p:tag name="ISPRING_SLIDE_ID_2" val="{0506D29E-50B4-45DA-996A-FAA267CB5BE6}"/>
  <p:tag name="GENSWF_ADVANCE_TIME" val="12.126"/>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61FB366-D262-4C47-87D2-683EB2F79718}:6589"/>
  <p:tag name="ISPRING_SLIDE_ID_2" val="{1E05E3BE-F0B3-471C-9C5F-408D18ED77BE}"/>
  <p:tag name="GENSWF_ADVANCE_TIME" val="12.006"/>
</p:tagLst>
</file>

<file path=ppt/tags/tag2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23C60B1A-A277-48C1-84C5-13B450AA1FA2}:6590"/>
  <p:tag name="ISPRING_SLIDE_ID_2" val="{6C00999D-44C8-4416-8094-BF2C75BD7FA4}"/>
  <p:tag name="GENSWF_ADVANCE_TIME" val="4.482"/>
</p:tagLst>
</file>

<file path=ppt/tags/tag2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A1B9CCE6-2269-4DAD-BC75-D036755194CC}:6591"/>
  <p:tag name="ISPRING_SLIDE_ID_2" val="{2979D5CE-D66F-4CDF-93AD-61722482B58E}"/>
  <p:tag name="GENSWF_ADVANCE_TIME" val="6.516"/>
</p:tagLst>
</file>

<file path=ppt/tags/tag24.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A62B7810-F9FD-44DA-8962-0ECC7E413414}:6592"/>
  <p:tag name="ISPRING_SLIDE_ID_2" val="{6CC7CEA1-1D73-42B2-8C92-238B41025BC0}"/>
  <p:tag name="GENSWF_ADVANCE_TIME" val="7.854"/>
</p:tagLst>
</file>

<file path=ppt/tags/tag25.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FFD10DA5-BB38-449D-BA99-5FAFD2480153}:6593"/>
  <p:tag name="ISPRING_SLIDE_ID_2" val="{F7F6F90D-D71B-4BDE-A41D-F8904CEF6B05}"/>
  <p:tag name="GENSWF_ADVANCE_TIME" val="28.017"/>
  <p:tag name="TIMING" val="|15.35|5.485"/>
</p:tagLst>
</file>

<file path=ppt/tags/tag26.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787FB180-64CA-4AE4-8120-EFE98A63F4BD}:6597"/>
  <p:tag name="ISPRING_SLIDE_ID_2" val="{C208770E-F43A-4C60-9728-3DC16C48CA4E}"/>
  <p:tag name="GENSWF_ADVANCE_TIME" val="7.334"/>
</p:tagLst>
</file>

<file path=ppt/tags/tag27.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E8A6BBD6-1DEA-4C70-AF70-5465C9910D9A}:6598"/>
  <p:tag name="ISPRING_SLIDE_ID_2" val="{F08E2992-B983-4631-BA3B-A393536364E2}"/>
  <p:tag name="GENSWF_ADVANCE_TIME" val="59.922"/>
  <p:tag name="TIMING" val="|5.104|16.234|5.127|12.606|2.633"/>
</p:tagLst>
</file>

<file path=ppt/tags/tag28.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F7C1BC88-1F13-4220-BFCA-F6EFC0AA0B5A}:6599"/>
  <p:tag name="ISPRING_SLIDE_ID_2" val="{0F4859DD-3247-447B-AD75-B633095632D8}"/>
  <p:tag name="GENSWF_ADVANCE_TIME" val="75.808"/>
</p:tagLst>
</file>

<file path=ppt/tags/tag29.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1419440A-FE97-45CC-A197-52886885C9A7}:6594"/>
  <p:tag name="ISPRING_SLIDE_ID_2" val="{2F392C0C-886E-4B70-9E9D-047CACC71B92}"/>
  <p:tag name="GENSWF_ADVANCE_TIME" val="4.043"/>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F0C0D834-A739-46EE-902F-E43E13D9C79C}:6534"/>
  <p:tag name="ISPRING_SLIDE_ID_2" val="{3B29A5DD-0AAC-46DE-A2BA-FFDD8CF7FD37}"/>
  <p:tag name="GENSWF_ADVANCE_TIME" val="80.617"/>
  <p:tag name="TIMING" val="|38.377"/>
</p:tagLst>
</file>

<file path=ppt/tags/tag30.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09E4D726-E047-4570-822E-89DFE0FE716F}:6600"/>
  <p:tag name="ISPRING_SLIDE_ID_2" val="{8BFAE03D-732C-40D4-BF19-39D4AB7CD213}"/>
  <p:tag name="GENSWF_ADVANCE_TIME" val="30.033"/>
  <p:tag name="TIMING" val="|18.232"/>
</p:tagLst>
</file>

<file path=ppt/tags/tag31.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2A621BFC-F8E4-4B65-9B1F-B55D46D1D2B6}:6602"/>
  <p:tag name="ISPRING_SLIDE_ID_2" val="{920F93E5-1CE6-425A-88DC-7C983FBDC677}"/>
  <p:tag name="GENSWF_ADVANCE_TIME" val="217.249"/>
  <p:tag name="TIMING" val="|10.782|17.83|19.407|22.148|8.638|11.813|5.315|8.233|9.985|7.748|8.968|5.052|7.567|10.614|23.819|21.405"/>
</p:tagLst>
</file>

<file path=ppt/tags/tag3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8683A3C6-31C1-4240-933C-FA1EE42460B9}:6603"/>
  <p:tag name="ISPRING_SLIDE_ID_2" val="{0FC5A4F2-B0FB-4530-8384-6BDEB32EA2AA}"/>
  <p:tag name="GENSWF_ADVANCE_TIME" val="29.172"/>
  <p:tag name="TIMING" val="|15.235"/>
</p:tagLst>
</file>

<file path=ppt/tags/tag3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4F0B6D62-1990-4AA4-8765-9BF07664FF45}:6604"/>
  <p:tag name="ISPRING_SLIDE_ID_2" val="{89A6FF6B-97D8-42EB-A353-90FD925A179F}"/>
  <p:tag name="GENSWF_ADVANCE_TIME" val="35.916"/>
  <p:tag name="TIMING" val="|15.907"/>
</p:tagLst>
</file>

<file path=ppt/tags/tag34.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1C75614B-7DA4-4A61-96D3-6292153CBF60}:6610"/>
  <p:tag name="ISPRING_SLIDE_ID_2" val="{D0EFD4B8-B315-42BE-816C-857EEBFC0116}"/>
  <p:tag name="GENSWF_ADVANCE_TIME" val="22.426"/>
  <p:tag name="TIMING" val="|11.506"/>
</p:tagLst>
</file>

<file path=ppt/tags/tag35.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44E5DF48-C402-46D6-8BA1-B2DB7D56CADF}:6611"/>
  <p:tag name="ISPRING_SLIDE_ID_2" val="{65BE8869-C2B5-44FC-9A3D-5F4DB30AF8BD}"/>
  <p:tag name="GENSWF_ADVANCE_TIME" val="45.907"/>
  <p:tag name="TIMING" val="|23.941"/>
</p:tagLst>
</file>

<file path=ppt/tags/tag36.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B62DDE64-49CD-4810-B68A-3B5E1F5B3B84}:6595"/>
  <p:tag name="ISPRING_SLIDE_ID_2" val="{AD63482E-D623-4C24-B47C-D57EE3AB73CE}"/>
  <p:tag name="GENSWF_ADVANCE_TIME" val="17.854"/>
</p:tagLst>
</file>

<file path=ppt/tags/tag37.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9803F383-4588-4A18-AF87-7EFAEB825C51}:6605"/>
  <p:tag name="ISPRING_SLIDE_ID_2" val="{B9EBFB9F-7BF9-4697-B9D2-314AD881B722}"/>
  <p:tag name="GENSWF_ADVANCE_TIME" val="24.413"/>
</p:tagLst>
</file>

<file path=ppt/tags/tag38.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57D06532-E81A-4A2B-8CCC-FBA0F96BA3DD}:6607"/>
  <p:tag name="ISPRING_SLIDE_ID_2" val="{F6E80B3C-EF90-4121-873A-9A5FC0E8A74F}"/>
  <p:tag name="GENSWF_ADVANCE_TIME" val="26.702"/>
</p:tagLst>
</file>

<file path=ppt/tags/tag39.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7A7A9887-0DED-47C8-AB8F-2F55FBC9A068}:6606"/>
  <p:tag name="ISPRING_SLIDE_ID_2" val="{4CB162B8-8AA1-413E-A8C4-144D7E4C97FA}"/>
  <p:tag name="GENSWF_ADVANCE_TIME" val="12.443"/>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36EC5E56-9B18-4CD9-8290-8BF1220F911B}:6619"/>
  <p:tag name="ISPRING_SLIDE_ID_2" val="{9920EF39-A56D-4851-B4DE-01853E1DFBEC}"/>
  <p:tag name="GENSWF_ADVANCE_TIME" val="75.952"/>
  <p:tag name="TIMING" val="|55.601"/>
</p:tagLst>
</file>

<file path=ppt/tags/tag40.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1B8FC25C-2B70-4873-91B4-F679A528B9EC}:6608"/>
  <p:tag name="ISPRING_SLIDE_ID_2" val="{DE7273E0-A243-4A47-808F-EAAEA6ADE093}"/>
  <p:tag name="GENSWF_ADVANCE_TIME" val="36.369"/>
</p:tagLst>
</file>

<file path=ppt/tags/tag41.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1772E280-5941-4DA8-8DA1-D9B6F419AEA8}:6612"/>
  <p:tag name="ISPRING_SLIDE_ID_2" val="{1A2C3787-1CD0-47D1-B670-D7B46793869D}"/>
  <p:tag name="GENSWF_ADVANCE_TIME" val="13.934"/>
</p:tagLst>
</file>

<file path=ppt/tags/tag4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B559AC6D-C4AF-422F-AE1E-D0B0D57650EE}:6613"/>
  <p:tag name="ISPRING_SLIDE_ID_2" val="{5A2800B9-02ED-4437-AAEA-3B2C2F84CC7E}"/>
  <p:tag name="GENSWF_ADVANCE_TIME" val="34.805"/>
</p:tagLst>
</file>

<file path=ppt/tags/tag4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1B90DB48-2920-42BE-B96D-E8092A67E938}:6614"/>
  <p:tag name="ISPRING_SLIDE_ID_2" val="{5003CF19-718C-4F24-8585-698033C9A8FB}"/>
  <p:tag name="GENSWF_ADVANCE_TIME" val="10.155"/>
</p:tagLst>
</file>

<file path=ppt/tags/tag44.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EB797B7A-AF74-4C99-971A-81B47BEAD436}:6615"/>
  <p:tag name="ISPRING_SLIDE_ID_2" val="{EE6DBFC8-1E9F-4FB6-9EBB-3A3154560EB6}"/>
  <p:tag name="GENSWF_ADVANCE_TIME" val="33.470"/>
</p:tagLst>
</file>

<file path=ppt/tags/tag45.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451125FA-D760-4461-8D76-0D783799FB89}:6616"/>
  <p:tag name="ISPRING_SLIDE_ID_2" val="{2273DE52-9265-4CE0-8B26-EA46C725F1C0}"/>
  <p:tag name="GENSWF_ADVANCE_TIME" val="86.862"/>
  <p:tag name="TIMING" val="|14.715"/>
</p:tagLst>
</file>

<file path=ppt/tags/tag46.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BB9A99F8-D97A-4366-A114-DB16B63F2657}:6617"/>
  <p:tag name="ISPRING_SLIDE_ID_2" val="{C4468674-11E7-4060-AADC-3601D009E707}"/>
  <p:tag name="GENSWF_ADVANCE_TIME" val="37.905"/>
</p:tagLst>
</file>

<file path=ppt/tags/tag47.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551F7363-2D14-4934-823D-0D80AC5F6DEB}:6618"/>
  <p:tag name="ISPRING_SLIDE_ID_2" val="{AA722DDB-F8C6-4E65-A39D-D05546392105}"/>
  <p:tag name="GENSWF_ADVANCE_TIME" val="30.909"/>
</p:tagLst>
</file>

<file path=ppt/tags/tag48.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DAE9FE8B-0F7F-4298-9472-99F40D14E68A}:6623"/>
  <p:tag name="ISPRING_SLIDE_ID_2" val="{BE88E873-91C9-4A9E-A66A-FD117CB2A338}"/>
  <p:tag name="GENSWF_ADVANCE_TIME" val="34.874"/>
</p:tagLst>
</file>

<file path=ppt/tags/tag49.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2F905D94-514B-4797-BDFC-FE5A458ACFB6}:6596"/>
  <p:tag name="ISPRING_SLIDE_ID_2" val="{CC489F2F-94F4-41D8-874C-C69D53670A97}"/>
  <p:tag name="GENSWF_ADVANCE_TIME" val="25.457"/>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54A95691-C7DD-45C9-95C6-FB52811C2338}:6578"/>
  <p:tag name="ISPRING_SLIDE_ID_2" val="{61503C27-821C-4D2F-8B77-40CE32973D92}"/>
  <p:tag name="GENSWF_ADVANCE_TIME" val="22.772"/>
</p:tagLst>
</file>

<file path=ppt/tags/tag50.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FBD57623-D419-4489-8FB2-413C95053908}:6620"/>
  <p:tag name="ISPRING_SLIDE_ID_2" val="{96D8775B-2D81-483A-9224-ACDEB623EF8C}"/>
  <p:tag name="GENSWF_ADVANCE_TIME" val="186.724"/>
  <p:tag name="TIMING" val="|20.327|12.718|35.684|34.091|17.842"/>
</p:tagLst>
</file>

<file path=ppt/tags/tag51.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F97F5FB7-62DE-4C9B-BFE0-B7E50C8A60D2}:6622"/>
  <p:tag name="ISPRING_SLIDE_ID_2" val="{5488902A-1287-4764-A6EA-EB57B0972D13}"/>
  <p:tag name="GENSWF_ADVANCE_TIME" val="43.689"/>
</p:tagLst>
</file>

<file path=ppt/tags/tag5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3ABEFD04-C557-46CE-BEA1-94CED0409FD9}:6621"/>
  <p:tag name="ISPRING_SLIDE_ID_2" val="{DCC1D2B6-D30A-4213-B7AB-400C21908509}"/>
  <p:tag name="GENSWF_ADVANCE_TIME" val="119.752"/>
</p:tagLst>
</file>

<file path=ppt/tags/tag5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4003A39F-5CA5-4EB7-9F03-88FE2E91D3CF}:6279"/>
  <p:tag name="ISPRING_SLIDE_ID_2" val="{8CF49B00-372E-4F24-BB71-6EDCD3E1072E}"/>
  <p:tag name="GENSWF_ADVANCE_TIME" val="7.895"/>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CC7753C8-9DEE-4F5B-B227-EBA9B52DE33F}:6579"/>
  <p:tag name="ISPRING_SLIDE_ID_2" val="{AF0540AD-E732-4CB9-9723-7EEC4CF9ECDF}"/>
  <p:tag name="GENSWF_ADVANCE_TIME" val="28.055"/>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898E1D51-B9C9-48EC-93B4-A5F2AE3A069D}:6609"/>
  <p:tag name="ISPRING_SLIDE_ID_2" val="{F70E7243-9754-479E-AFF7-6B80937E395E}"/>
  <p:tag name="GENSWF_ADVANCE_TIME" val="31.558"/>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DB84529D-A6DD-45C9-AEA7-8AB641BBDA76}:6580"/>
  <p:tag name="ISPRING_SLIDE_ID_2" val="{C36F2838-C935-4048-9DA7-DE75048A4E34}"/>
  <p:tag name="GENSWF_ADVANCE_TIME" val="24.912"/>
  <p:tag name="TIMING" val="|4.677"/>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5E53E895-2E00-453D-BBDE-9FC2EFBDADA3}:6309"/>
  <p:tag name="ISPRING_SLIDE_ID_2" val="{043AC21F-3903-40D1-A185-EBEDB849E448}"/>
  <p:tag name="GENSWF_ADVANCE_TIME" val="19.447"/>
  <p:tag name="TIMING" val="|7.849|4.59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826F61"/>
      </a:accent1>
      <a:accent2>
        <a:srgbClr val="A19C7F"/>
      </a:accent2>
      <a:accent3>
        <a:srgbClr val="9AA489"/>
      </a:accent3>
      <a:accent4>
        <a:srgbClr val="7C938B"/>
      </a:accent4>
      <a:accent5>
        <a:srgbClr val="7C7D92"/>
      </a:accent5>
      <a:accent6>
        <a:srgbClr val="897376"/>
      </a:accent6>
      <a:hlink>
        <a:srgbClr val="D29B73"/>
      </a:hlink>
      <a:folHlink>
        <a:srgbClr val="F4C5A4"/>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FF747C5C-A8E8-4833-9E55-3D08FE4E487A}"/>
    </a:ext>
  </a:ext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35487</TotalTime>
  <Words>2429</Words>
  <Application>Microsoft Macintosh PowerPoint</Application>
  <PresentationFormat>Widescreen</PresentationFormat>
  <Paragraphs>239</Paragraphs>
  <Slides>54</Slides>
  <Notes>53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54</vt:i4>
      </vt:variant>
    </vt:vector>
  </HeadingPairs>
  <TitlesOfParts>
    <vt:vector size="63" baseType="lpstr">
      <vt:lpstr>ＭＳ Ｐゴシック</vt:lpstr>
      <vt:lpstr>Arial</vt:lpstr>
      <vt:lpstr>Calibri</vt:lpstr>
      <vt:lpstr>Calisto MT</vt:lpstr>
      <vt:lpstr>Times New Roman</vt:lpstr>
      <vt:lpstr>Wingdings</vt:lpstr>
      <vt:lpstr>Wingdings 2</vt:lpstr>
      <vt:lpstr>Slate</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NT Preaching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Trusting God in My Obedience</dc:title>
  <dc:creator>Dan Bridges</dc:creator>
  <cp:lastModifiedBy>Rick Griffith</cp:lastModifiedBy>
  <cp:revision>27</cp:revision>
  <dcterms:created xsi:type="dcterms:W3CDTF">2023-11-07T11:17:49Z</dcterms:created>
  <dcterms:modified xsi:type="dcterms:W3CDTF">2026-03-10T09:20:00Z</dcterms:modified>
</cp:coreProperties>
</file>