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slideLayouts/slideLayout63.xml" ContentType="application/vnd.openxmlformats-officedocument.presentationml.slideLayout+xml"/>
  <Override PartName="/ppt/theme/theme9.xml" ContentType="application/vnd.openxmlformats-officedocument.theme+xml"/>
  <Override PartName="/ppt/slideLayouts/slideLayout64.xml" ContentType="application/vnd.openxmlformats-officedocument.presentationml.slideLayout+xml"/>
  <Override PartName="/ppt/theme/theme10.xml" ContentType="application/vnd.openxmlformats-officedocument.theme+xml"/>
  <Override PartName="/ppt/slideLayouts/slideLayout65.xml" ContentType="application/vnd.openxmlformats-officedocument.presentationml.slideLayout+xml"/>
  <Override PartName="/ppt/theme/theme11.xml" ContentType="application/vnd.openxmlformats-officedocument.theme+xml"/>
  <Override PartName="/ppt/slideLayouts/slideLayout66.xml" ContentType="application/vnd.openxmlformats-officedocument.presentationml.slideLayout+xml"/>
  <Override PartName="/ppt/theme/theme12.xml" ContentType="application/vnd.openxmlformats-officedocument.theme+xml"/>
  <Override PartName="/ppt/slideLayouts/slideLayout67.xml" ContentType="application/vnd.openxmlformats-officedocument.presentationml.slideLayout+xml"/>
  <Override PartName="/ppt/theme/theme1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5.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6.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7.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8.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9.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20.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21.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22.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23.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24.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1.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5546" r:id="rId1"/>
    <p:sldMasterId id="2147487611" r:id="rId2"/>
    <p:sldMasterId id="2147487623" r:id="rId3"/>
    <p:sldMasterId id="2147487636" r:id="rId4"/>
    <p:sldMasterId id="2147487650" r:id="rId5"/>
    <p:sldMasterId id="2147487652" r:id="rId6"/>
    <p:sldMasterId id="2147487654" r:id="rId7"/>
    <p:sldMasterId id="2147487656" r:id="rId8"/>
    <p:sldMasterId id="2147487668" r:id="rId9"/>
    <p:sldMasterId id="2147487670" r:id="rId10"/>
    <p:sldMasterId id="2147487672" r:id="rId11"/>
    <p:sldMasterId id="2147487674" r:id="rId12"/>
    <p:sldMasterId id="2147487676" r:id="rId13"/>
    <p:sldMasterId id="2147487678" r:id="rId14"/>
    <p:sldMasterId id="2147487690" r:id="rId15"/>
    <p:sldMasterId id="2147487702" r:id="rId16"/>
    <p:sldMasterId id="2147487714" r:id="rId17"/>
    <p:sldMasterId id="2147487727" r:id="rId18"/>
    <p:sldMasterId id="2147487739" r:id="rId19"/>
    <p:sldMasterId id="2147487751" r:id="rId20"/>
    <p:sldMasterId id="2147487765" r:id="rId21"/>
    <p:sldMasterId id="2147487777" r:id="rId22"/>
    <p:sldMasterId id="2147487789" r:id="rId23"/>
    <p:sldMasterId id="2147487801" r:id="rId24"/>
    <p:sldMasterId id="2147487814" r:id="rId25"/>
  </p:sldMasterIdLst>
  <p:notesMasterIdLst>
    <p:notesMasterId r:id="rId118"/>
  </p:notesMasterIdLst>
  <p:sldIdLst>
    <p:sldId id="428" r:id="rId26"/>
    <p:sldId id="429" r:id="rId27"/>
    <p:sldId id="430" r:id="rId28"/>
    <p:sldId id="431" r:id="rId29"/>
    <p:sldId id="432" r:id="rId30"/>
    <p:sldId id="433" r:id="rId31"/>
    <p:sldId id="434" r:id="rId32"/>
    <p:sldId id="435" r:id="rId33"/>
    <p:sldId id="436" r:id="rId34"/>
    <p:sldId id="437" r:id="rId35"/>
    <p:sldId id="5556" r:id="rId36"/>
    <p:sldId id="5557" r:id="rId37"/>
    <p:sldId id="5558" r:id="rId38"/>
    <p:sldId id="440" r:id="rId39"/>
    <p:sldId id="441" r:id="rId40"/>
    <p:sldId id="442" r:id="rId41"/>
    <p:sldId id="443" r:id="rId42"/>
    <p:sldId id="444" r:id="rId43"/>
    <p:sldId id="445" r:id="rId44"/>
    <p:sldId id="446" r:id="rId45"/>
    <p:sldId id="520" r:id="rId46"/>
    <p:sldId id="447" r:id="rId47"/>
    <p:sldId id="448" r:id="rId48"/>
    <p:sldId id="449" r:id="rId49"/>
    <p:sldId id="450" r:id="rId50"/>
    <p:sldId id="451" r:id="rId51"/>
    <p:sldId id="452" r:id="rId52"/>
    <p:sldId id="453" r:id="rId53"/>
    <p:sldId id="454" r:id="rId54"/>
    <p:sldId id="455" r:id="rId55"/>
    <p:sldId id="456" r:id="rId56"/>
    <p:sldId id="457" r:id="rId57"/>
    <p:sldId id="458" r:id="rId58"/>
    <p:sldId id="459" r:id="rId59"/>
    <p:sldId id="460" r:id="rId60"/>
    <p:sldId id="461" r:id="rId61"/>
    <p:sldId id="462" r:id="rId62"/>
    <p:sldId id="463" r:id="rId63"/>
    <p:sldId id="464" r:id="rId64"/>
    <p:sldId id="465" r:id="rId65"/>
    <p:sldId id="466" r:id="rId66"/>
    <p:sldId id="467" r:id="rId67"/>
    <p:sldId id="522" r:id="rId68"/>
    <p:sldId id="469" r:id="rId69"/>
    <p:sldId id="470" r:id="rId70"/>
    <p:sldId id="471" r:id="rId71"/>
    <p:sldId id="472" r:id="rId72"/>
    <p:sldId id="473" r:id="rId73"/>
    <p:sldId id="474" r:id="rId74"/>
    <p:sldId id="477" r:id="rId75"/>
    <p:sldId id="478" r:id="rId76"/>
    <p:sldId id="479" r:id="rId77"/>
    <p:sldId id="480" r:id="rId78"/>
    <p:sldId id="481" r:id="rId79"/>
    <p:sldId id="482" r:id="rId80"/>
    <p:sldId id="483" r:id="rId81"/>
    <p:sldId id="484" r:id="rId82"/>
    <p:sldId id="485" r:id="rId83"/>
    <p:sldId id="486" r:id="rId84"/>
    <p:sldId id="487" r:id="rId85"/>
    <p:sldId id="488" r:id="rId86"/>
    <p:sldId id="489" r:id="rId87"/>
    <p:sldId id="490" r:id="rId88"/>
    <p:sldId id="491" r:id="rId89"/>
    <p:sldId id="492" r:id="rId90"/>
    <p:sldId id="493" r:id="rId91"/>
    <p:sldId id="494" r:id="rId92"/>
    <p:sldId id="495" r:id="rId93"/>
    <p:sldId id="496" r:id="rId94"/>
    <p:sldId id="497" r:id="rId95"/>
    <p:sldId id="498" r:id="rId96"/>
    <p:sldId id="499" r:id="rId97"/>
    <p:sldId id="500" r:id="rId98"/>
    <p:sldId id="501" r:id="rId99"/>
    <p:sldId id="503" r:id="rId100"/>
    <p:sldId id="504" r:id="rId101"/>
    <p:sldId id="505" r:id="rId102"/>
    <p:sldId id="506" r:id="rId103"/>
    <p:sldId id="507" r:id="rId104"/>
    <p:sldId id="508" r:id="rId105"/>
    <p:sldId id="509" r:id="rId106"/>
    <p:sldId id="510" r:id="rId107"/>
    <p:sldId id="511" r:id="rId108"/>
    <p:sldId id="512" r:id="rId109"/>
    <p:sldId id="513" r:id="rId110"/>
    <p:sldId id="514" r:id="rId111"/>
    <p:sldId id="515" r:id="rId112"/>
    <p:sldId id="516" r:id="rId113"/>
    <p:sldId id="517" r:id="rId114"/>
    <p:sldId id="518" r:id="rId115"/>
    <p:sldId id="521" r:id="rId116"/>
    <p:sldId id="427" r:id="rId11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3B1F"/>
    <a:srgbClr val="FFFFFF"/>
    <a:srgbClr val="E3E3CD"/>
    <a:srgbClr val="390039"/>
    <a:srgbClr val="00FFFF"/>
    <a:srgbClr val="FFFF00"/>
    <a:srgbClr val="000404"/>
    <a:srgbClr val="FF13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999" autoAdjust="0"/>
    <p:restoredTop sz="64402" autoAdjust="0"/>
  </p:normalViewPr>
  <p:slideViewPr>
    <p:cSldViewPr>
      <p:cViewPr varScale="1">
        <p:scale>
          <a:sx n="81" d="100"/>
          <a:sy n="81" d="100"/>
        </p:scale>
        <p:origin x="200" y="704"/>
      </p:cViewPr>
      <p:guideLst>
        <p:guide orient="horz" pos="2160"/>
        <p:guide pos="2880"/>
      </p:guideLst>
    </p:cSldViewPr>
  </p:slideViewPr>
  <p:outlineViewPr>
    <p:cViewPr>
      <p:scale>
        <a:sx n="33" d="100"/>
        <a:sy n="33" d="100"/>
      </p:scale>
      <p:origin x="0" y="23776"/>
    </p:cViewPr>
  </p:outlineViewPr>
  <p:notesTextViewPr>
    <p:cViewPr>
      <p:scale>
        <a:sx n="100" d="100"/>
        <a:sy n="100" d="100"/>
      </p:scale>
      <p:origin x="0" y="0"/>
    </p:cViewPr>
  </p:notesTextViewPr>
  <p:sorterViewPr>
    <p:cViewPr>
      <p:scale>
        <a:sx n="1" d="1"/>
        <a:sy n="1" d="1"/>
      </p:scale>
      <p:origin x="0" y="35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117" Type="http://schemas.openxmlformats.org/officeDocument/2006/relationships/slide" Target="slides/slide92.xml"/><Relationship Id="rId21" Type="http://schemas.openxmlformats.org/officeDocument/2006/relationships/slideMaster" Target="slideMasters/slideMaster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openxmlformats.org/officeDocument/2006/relationships/slide" Target="slides/slide59.xml"/><Relationship Id="rId89" Type="http://schemas.openxmlformats.org/officeDocument/2006/relationships/slide" Target="slides/slide64.xml"/><Relationship Id="rId112" Type="http://schemas.openxmlformats.org/officeDocument/2006/relationships/slide" Target="slides/slide87.xml"/><Relationship Id="rId16" Type="http://schemas.openxmlformats.org/officeDocument/2006/relationships/slideMaster" Target="slideMasters/slideMaster16.xml"/><Relationship Id="rId107" Type="http://schemas.openxmlformats.org/officeDocument/2006/relationships/slide" Target="slides/slide82.xml"/><Relationship Id="rId11" Type="http://schemas.openxmlformats.org/officeDocument/2006/relationships/slideMaster" Target="slideMasters/slideMaster11.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102" Type="http://schemas.openxmlformats.org/officeDocument/2006/relationships/slide" Target="slides/slide77.xml"/><Relationship Id="rId5" Type="http://schemas.openxmlformats.org/officeDocument/2006/relationships/slideMaster" Target="slideMasters/slideMaster5.xml"/><Relationship Id="rId90" Type="http://schemas.openxmlformats.org/officeDocument/2006/relationships/slide" Target="slides/slide65.xml"/><Relationship Id="rId95" Type="http://schemas.openxmlformats.org/officeDocument/2006/relationships/slide" Target="slides/slide70.xml"/><Relationship Id="rId22" Type="http://schemas.openxmlformats.org/officeDocument/2006/relationships/slideMaster" Target="slideMasters/slideMaster22.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113" Type="http://schemas.openxmlformats.org/officeDocument/2006/relationships/slide" Target="slides/slide88.xml"/><Relationship Id="rId118" Type="http://schemas.openxmlformats.org/officeDocument/2006/relationships/notesMaster" Target="notesMasters/notesMaster1.xml"/><Relationship Id="rId80" Type="http://schemas.openxmlformats.org/officeDocument/2006/relationships/slide" Target="slides/slide55.xml"/><Relationship Id="rId85" Type="http://schemas.openxmlformats.org/officeDocument/2006/relationships/slide" Target="slides/slide60.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8.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08" Type="http://schemas.openxmlformats.org/officeDocument/2006/relationships/slide" Target="slides/slide83.xml"/><Relationship Id="rId54" Type="http://schemas.openxmlformats.org/officeDocument/2006/relationships/slide" Target="slides/slide29.xml"/><Relationship Id="rId70" Type="http://schemas.openxmlformats.org/officeDocument/2006/relationships/slide" Target="slides/slide45.xml"/><Relationship Id="rId75" Type="http://schemas.openxmlformats.org/officeDocument/2006/relationships/slide" Target="slides/slide50.xml"/><Relationship Id="rId91" Type="http://schemas.openxmlformats.org/officeDocument/2006/relationships/slide" Target="slides/slide66.xml"/><Relationship Id="rId96"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3.xml"/><Relationship Id="rId49" Type="http://schemas.openxmlformats.org/officeDocument/2006/relationships/slide" Target="slides/slide24.xml"/><Relationship Id="rId114" Type="http://schemas.openxmlformats.org/officeDocument/2006/relationships/slide" Target="slides/slide89.xml"/><Relationship Id="rId119" Type="http://schemas.openxmlformats.org/officeDocument/2006/relationships/presProps" Target="presProps.xml"/><Relationship Id="rId44" Type="http://schemas.openxmlformats.org/officeDocument/2006/relationships/slide" Target="slides/slide19.xml"/><Relationship Id="rId60" Type="http://schemas.openxmlformats.org/officeDocument/2006/relationships/slide" Target="slides/slide35.xml"/><Relationship Id="rId65" Type="http://schemas.openxmlformats.org/officeDocument/2006/relationships/slide" Target="slides/slide40.xml"/><Relationship Id="rId81" Type="http://schemas.openxmlformats.org/officeDocument/2006/relationships/slide" Target="slides/slide56.xml"/><Relationship Id="rId86"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109" Type="http://schemas.openxmlformats.org/officeDocument/2006/relationships/slide" Target="slides/slide8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120"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15" Type="http://schemas.openxmlformats.org/officeDocument/2006/relationships/slide" Target="slides/slide90.xml"/><Relationship Id="rId61" Type="http://schemas.openxmlformats.org/officeDocument/2006/relationships/slide" Target="slides/slide36.xml"/><Relationship Id="rId82" Type="http://schemas.openxmlformats.org/officeDocument/2006/relationships/slide" Target="slides/slide5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121"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 Id="rId116" Type="http://schemas.openxmlformats.org/officeDocument/2006/relationships/slide" Target="slides/slide91.xml"/><Relationship Id="rId20" Type="http://schemas.openxmlformats.org/officeDocument/2006/relationships/slideMaster" Target="slideMasters/slideMaster20.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slide" Target="slides/slide63.xml"/><Relationship Id="rId111" Type="http://schemas.openxmlformats.org/officeDocument/2006/relationships/slide" Target="slides/slide86.xml"/><Relationship Id="rId15" Type="http://schemas.openxmlformats.org/officeDocument/2006/relationships/slideMaster" Target="slideMasters/slideMaster15.xml"/><Relationship Id="rId36" Type="http://schemas.openxmlformats.org/officeDocument/2006/relationships/slide" Target="slides/slide11.xml"/><Relationship Id="rId57" Type="http://schemas.openxmlformats.org/officeDocument/2006/relationships/slide" Target="slides/slide32.xml"/><Relationship Id="rId106" Type="http://schemas.openxmlformats.org/officeDocument/2006/relationships/slide" Target="slides/slide81.xml"/><Relationship Id="rId10" Type="http://schemas.openxmlformats.org/officeDocument/2006/relationships/slideMaster" Target="slideMasters/slideMaster10.xml"/><Relationship Id="rId31" Type="http://schemas.openxmlformats.org/officeDocument/2006/relationships/slide" Target="slides/slide6.xml"/><Relationship Id="rId52" Type="http://schemas.openxmlformats.org/officeDocument/2006/relationships/slide" Target="slides/slide27.xml"/><Relationship Id="rId73" Type="http://schemas.openxmlformats.org/officeDocument/2006/relationships/slide" Target="slides/slide48.xml"/><Relationship Id="rId78" Type="http://schemas.openxmlformats.org/officeDocument/2006/relationships/slide" Target="slides/slide53.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172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F371F489-9317-2742-8EE6-9975ED4BAE9F}" type="slidenum">
              <a:rPr lang="en-US"/>
              <a:pPr>
                <a:defRPr/>
              </a:pPr>
              <a:t>‹#›</a:t>
            </a:fld>
            <a:endParaRPr lang="en-US"/>
          </a:p>
        </p:txBody>
      </p:sp>
    </p:spTree>
    <p:extLst>
      <p:ext uri="{BB962C8B-B14F-4D97-AF65-F5344CB8AC3E}">
        <p14:creationId xmlns:p14="http://schemas.microsoft.com/office/powerpoint/2010/main" val="10128579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charset="-128"/>
        <a:cs typeface="ＭＳ Ｐゴシック" charset="-128"/>
      </a:defRPr>
    </a:lvl1pPr>
    <a:lvl2pPr marL="742950" indent="-28575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1143000" indent="-228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600200" indent="-228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2057400" indent="-228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2</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Today I decided to preach</a:t>
            </a:r>
            <a:r>
              <a:rPr lang="en-US" baseline="0" dirty="0">
                <a:latin typeface="Arial" charset="0"/>
                <a:ea typeface="ＭＳ Ｐゴシック" charset="0"/>
                <a:cs typeface="ＭＳ Ｐゴシック" charset="0"/>
              </a:rPr>
              <a:t> </a:t>
            </a:r>
            <a:r>
              <a:rPr lang="ru-RU"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The Best Sermon Ever.</a:t>
            </a:r>
            <a:r>
              <a:rPr lang="ru-RU"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 Maybe you thought I had totally lost any sense of humility—but actually, I was referring to Christ</a:t>
            </a:r>
            <a:r>
              <a:rPr lang="uk-UA"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s message in Matthew 5–7, which is called </a:t>
            </a:r>
            <a:r>
              <a:rPr lang="ru-RU"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The Sermon on the Mount.</a:t>
            </a:r>
            <a:r>
              <a:rPr lang="ru-RU"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49253B-ABE6-4A4F-A3D9-E60CA332B57D}"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8114" name="Rectangle 2"/>
          <p:cNvSpPr>
            <a:spLocks noGrp="1" noRot="1" noChangeAspect="1" noChangeArrowheads="1"/>
          </p:cNvSpPr>
          <p:nvPr>
            <p:ph type="sldImg"/>
          </p:nvPr>
        </p:nvSpPr>
        <p:spPr>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Do you see the vast difference between the two world maps? I wonder if the demise of monarchies affects the way we look at Jesus in terms of him being king.</a:t>
            </a:r>
          </a:p>
          <a:p>
            <a:pPr eaLnBrk="1" hangingPunct="1"/>
            <a:r>
              <a:rPr lang="en-US" dirty="0">
                <a:cs typeface="ＭＳ Ｐゴシック" charset="0"/>
              </a:rPr>
              <a:t>________</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cs typeface="ＭＳ Ｐゴシック" charset="0"/>
              </a:rPr>
              <a:t>Common-497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cs typeface="ＭＳ Ｐゴシック" charset="0"/>
              </a:rPr>
              <a:t>OS-09-1 Sam-95</a:t>
            </a:r>
          </a:p>
          <a:p>
            <a:pPr eaLnBrk="1" hangingPunct="1"/>
            <a:r>
              <a:rPr lang="en-US" dirty="0">
                <a:cs typeface="ＭＳ Ｐゴシック" charset="0"/>
              </a:rPr>
              <a:t>OS-10-Davidic Covenant-06</a:t>
            </a:r>
          </a:p>
          <a:p>
            <a:pPr eaLnBrk="1" hangingPunct="1"/>
            <a:r>
              <a:rPr lang="en-US" dirty="0">
                <a:cs typeface="ＭＳ Ｐゴシック" charset="0"/>
              </a:rPr>
              <a:t>NS-01-Matt1-14-slide 63</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14</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Rot="1" noChangeAspect="1" noChangeArrowheads="1" noTextEdit="1"/>
          </p:cNvSpPr>
          <p:nvPr>
            <p:ph type="sldImg"/>
          </p:nvPr>
        </p:nvSpPr>
        <p:spPr>
          <a:xfrm>
            <a:off x="1150938" y="692150"/>
            <a:ext cx="4556125" cy="3416300"/>
          </a:xfrm>
          <a:ln/>
        </p:spPr>
      </p:sp>
      <p:sp>
        <p:nvSpPr>
          <p:cNvPr id="22221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Grp="1" noRot="1" noChangeAspect="1" noChangeArrowheads="1" noTextEdit="1"/>
          </p:cNvSpPr>
          <p:nvPr>
            <p:ph type="sldImg"/>
          </p:nvPr>
        </p:nvSpPr>
        <p:spPr>
          <a:xfrm>
            <a:off x="1150938" y="692150"/>
            <a:ext cx="4556125" cy="3416300"/>
          </a:xfrm>
          <a:ln/>
        </p:spPr>
      </p:sp>
      <p:sp>
        <p:nvSpPr>
          <p:cNvPr id="22425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Rot="1" noChangeAspect="1" noChangeArrowheads="1" noTextEdit="1"/>
          </p:cNvSpPr>
          <p:nvPr>
            <p:ph type="sldImg"/>
          </p:nvPr>
        </p:nvSpPr>
        <p:spPr>
          <a:xfrm>
            <a:off x="1150938" y="692150"/>
            <a:ext cx="4556125" cy="3416300"/>
          </a:xfrm>
          <a:ln/>
        </p:spPr>
      </p:sp>
      <p:sp>
        <p:nvSpPr>
          <p:cNvPr id="22630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b="1" dirty="0">
                <a:solidFill>
                  <a:srgbClr val="000000"/>
                </a:solidFill>
                <a:latin typeface="Times New Roman" charset="0"/>
                <a:ea typeface="ＭＳ Ｐゴシック" charset="0"/>
                <a:cs typeface="ＭＳ Ｐゴシック" charset="0"/>
              </a:rPr>
              <a:t>What was Jesus saying to us?  In Matthew</a:t>
            </a:r>
            <a:r>
              <a:rPr lang="uk-UA"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fourth chapter, we are told that </a:t>
            </a:r>
            <a:r>
              <a:rPr lang="ru-RU"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Jesus began to preach and say: </a:t>
            </a:r>
            <a:r>
              <a:rPr lang="uk-UA"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Repent, for the kingdom of heaven is at hand…Jesus was going throughout all Galilee, teaching in their synagogues and proclaiming the gospel of the Kingdom…</a:t>
            </a:r>
            <a:r>
              <a:rPr lang="uk-UA" altLang="ja-JP" b="1" dirty="0">
                <a:solidFill>
                  <a:srgbClr val="000000"/>
                </a:solidFill>
                <a:latin typeface="Times New Roman" charset="0"/>
                <a:ea typeface="ＭＳ Ｐゴシック" charset="0"/>
                <a:cs typeface="ＭＳ Ｐゴシック" charset="0"/>
              </a:rPr>
              <a:t>'</a:t>
            </a:r>
            <a:r>
              <a:rPr lang="ru-RU" altLang="ja-JP" b="1" dirty="0">
                <a:solidFill>
                  <a:srgbClr val="000000"/>
                </a:solidFill>
                <a:latin typeface="Times New Roman" charset="0"/>
                <a:ea typeface="ＭＳ Ｐゴシック" charset="0"/>
                <a:cs typeface="ＭＳ Ｐゴシック" charset="0"/>
              </a:rPr>
              <a:t>"</a:t>
            </a:r>
            <a:endParaRPr lang="en-US" altLang="ja-JP" b="1" dirty="0">
              <a:solidFill>
                <a:srgbClr val="000000"/>
              </a:solidFill>
              <a:latin typeface="Times New Roman" charset="0"/>
              <a:ea typeface="ＭＳ Ｐゴシック" charset="0"/>
              <a:cs typeface="ＭＳ Ｐゴシック" charset="0"/>
            </a:endParaRPr>
          </a:p>
          <a:p>
            <a:pPr eaLnBrk="1" hangingPunct="1">
              <a:spcBef>
                <a:spcPct val="0"/>
              </a:spcBef>
            </a:pPr>
            <a:r>
              <a:rPr lang="en-US" b="1" dirty="0">
                <a:solidFill>
                  <a:srgbClr val="000000"/>
                </a:solidFill>
                <a:latin typeface="Times New Roman" charset="0"/>
                <a:ea typeface="ＭＳ Ｐゴシック" charset="0"/>
                <a:cs typeface="ＭＳ Ｐゴシック" charset="0"/>
              </a:rPr>
              <a:t>What is that Kingdom?  What did he mean?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2"/>
          <p:cNvSpPr>
            <a:spLocks noGrp="1" noRot="1" noChangeAspect="1" noChangeArrowheads="1" noTextEdit="1"/>
          </p:cNvSpPr>
          <p:nvPr>
            <p:ph type="sldImg"/>
          </p:nvPr>
        </p:nvSpPr>
        <p:spPr>
          <a:xfrm>
            <a:off x="1150938" y="692150"/>
            <a:ext cx="4556125" cy="3416300"/>
          </a:xfrm>
          <a:ln/>
        </p:spPr>
      </p:sp>
      <p:sp>
        <p:nvSpPr>
          <p:cNvPr id="23040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b="1" dirty="0">
                <a:solidFill>
                  <a:srgbClr val="000000"/>
                </a:solidFill>
                <a:latin typeface="Times New Roman" charset="0"/>
                <a:ea typeface="ＭＳ Ｐゴシック" charset="0"/>
                <a:cs typeface="ＭＳ Ｐゴシック" charset="0"/>
              </a:rPr>
              <a:t>Two chapters later, Matthew reports Jesus saying, </a:t>
            </a:r>
            <a:r>
              <a:rPr lang="ru-RU"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But seek first His Kingdom and His righteousness, and all these things will be added to you.</a:t>
            </a:r>
            <a:r>
              <a:rPr lang="ru-RU" altLang="ja-JP" b="1" dirty="0">
                <a:solidFill>
                  <a:srgbClr val="000000"/>
                </a:solidFill>
                <a:latin typeface="Times New Roman" charset="0"/>
                <a:ea typeface="ＭＳ Ｐゴシック" charset="0"/>
                <a:cs typeface="ＭＳ Ｐゴシック" charset="0"/>
              </a:rPr>
              <a:t>"</a:t>
            </a:r>
            <a:endParaRPr lang="en-US" b="1"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2"/>
          <p:cNvSpPr>
            <a:spLocks noGrp="1" noRot="1" noChangeAspect="1" noChangeArrowheads="1" noTextEdit="1"/>
          </p:cNvSpPr>
          <p:nvPr>
            <p:ph type="sldImg"/>
          </p:nvPr>
        </p:nvSpPr>
        <p:spPr>
          <a:xfrm>
            <a:off x="1150938" y="692150"/>
            <a:ext cx="4556125" cy="3416300"/>
          </a:xfrm>
          <a:ln/>
        </p:spPr>
      </p:sp>
      <p:sp>
        <p:nvSpPr>
          <p:cNvPr id="22835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b="1" dirty="0">
                <a:solidFill>
                  <a:srgbClr val="000000"/>
                </a:solidFill>
                <a:latin typeface="Times New Roman" charset="0"/>
                <a:ea typeface="ＭＳ Ｐゴシック" charset="0"/>
                <a:cs typeface="ＭＳ Ｐゴシック" charset="0"/>
              </a:rPr>
              <a:t>What was Jesus saying to us?  In Matthew</a:t>
            </a:r>
            <a:r>
              <a:rPr lang="uk-UA"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fourth chapter, we are told that </a:t>
            </a:r>
            <a:r>
              <a:rPr lang="ru-RU"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Jesus began to preach and say: </a:t>
            </a:r>
            <a:r>
              <a:rPr lang="uk-UA"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Repent, for the kingdom of heaven is at hand…Jesus was going throughout all Galilee, teaching in their synagogues and proclaiming the gospel of the Kingdom…</a:t>
            </a:r>
            <a:r>
              <a:rPr lang="uk-UA" altLang="ja-JP" b="1" dirty="0">
                <a:solidFill>
                  <a:srgbClr val="000000"/>
                </a:solidFill>
                <a:latin typeface="Times New Roman" charset="0"/>
                <a:ea typeface="ＭＳ Ｐゴシック" charset="0"/>
                <a:cs typeface="ＭＳ Ｐゴシック" charset="0"/>
              </a:rPr>
              <a:t>'</a:t>
            </a:r>
            <a:r>
              <a:rPr lang="ru-RU" altLang="ja-JP" b="1" dirty="0">
                <a:solidFill>
                  <a:srgbClr val="000000"/>
                </a:solidFill>
                <a:latin typeface="Times New Roman" charset="0"/>
                <a:ea typeface="ＭＳ Ｐゴシック" charset="0"/>
                <a:cs typeface="ＭＳ Ｐゴシック" charset="0"/>
              </a:rPr>
              <a:t>"</a:t>
            </a:r>
            <a:endParaRPr lang="en-US" altLang="ja-JP" b="1" dirty="0">
              <a:solidFill>
                <a:srgbClr val="000000"/>
              </a:solidFill>
              <a:latin typeface="Times New Roman" charset="0"/>
              <a:ea typeface="ＭＳ Ｐゴシック" charset="0"/>
              <a:cs typeface="ＭＳ Ｐゴシック" charset="0"/>
            </a:endParaRPr>
          </a:p>
          <a:p>
            <a:pPr eaLnBrk="1" hangingPunct="1">
              <a:spcBef>
                <a:spcPct val="0"/>
              </a:spcBef>
            </a:pPr>
            <a:r>
              <a:rPr lang="en-US" b="1" dirty="0">
                <a:solidFill>
                  <a:srgbClr val="000000"/>
                </a:solidFill>
                <a:latin typeface="Times New Roman" charset="0"/>
                <a:ea typeface="ＭＳ Ｐゴシック" charset="0"/>
                <a:cs typeface="ＭＳ Ｐゴシック" charset="0"/>
              </a:rPr>
              <a:t>What is that Kingdom?  What did he mean?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9D3B398-C488-7E4D-A229-EFDB1856B3F5}" type="slidenum">
              <a:rPr lang="en-US" sz="1200">
                <a:solidFill>
                  <a:prstClr val="black"/>
                </a:solidFill>
              </a:rPr>
              <a:pPr/>
              <a:t>23</a:t>
            </a:fld>
            <a:endParaRPr lang="en-US" sz="1200">
              <a:solidFill>
                <a:prstClr val="black"/>
              </a:solidFill>
            </a:endParaRPr>
          </a:p>
        </p:txBody>
      </p:sp>
      <p:sp>
        <p:nvSpPr>
          <p:cNvPr id="232450" name="Rectangle 2"/>
          <p:cNvSpPr>
            <a:spLocks noGrp="1" noRot="1" noChangeAspect="1" noChangeArrowheads="1"/>
          </p:cNvSpPr>
          <p:nvPr>
            <p:ph type="sldImg"/>
          </p:nvPr>
        </p:nvSpPr>
        <p:spPr>
          <a:solidFill>
            <a:srgbClr val="FFFFFF"/>
          </a:solidFill>
          <a:ln/>
        </p:spPr>
      </p:sp>
      <p:sp>
        <p:nvSpPr>
          <p:cNvPr id="232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24</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2306" name="Rectangle 3"/>
          <p:cNvSpPr>
            <a:spLocks noGrp="1" noChangeArrowheads="1"/>
          </p:cNvSpPr>
          <p:nvPr>
            <p:ph type="dt" sz="quarter" idx="1"/>
          </p:nvPr>
        </p:nvSpPr>
        <p:spPr/>
        <p:txBody>
          <a:bodyPr/>
          <a:lstStyle/>
          <a:p>
            <a:pPr>
              <a:defRPr/>
            </a:pPr>
            <a:r>
              <a:rPr lang="en-GB">
                <a:solidFill>
                  <a:prstClr val="white"/>
                </a:solidFill>
                <a:latin typeface="Calibri"/>
              </a:rPr>
              <a:t>10/06/10</a:t>
            </a:r>
          </a:p>
        </p:txBody>
      </p:sp>
      <p:sp>
        <p:nvSpPr>
          <p:cNvPr id="122573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ED540B7-7692-ED45-8545-11A214A1AFF6}" type="slidenum">
              <a:rPr lang="en-GB" sz="1200">
                <a:solidFill>
                  <a:srgbClr val="FFFFFF"/>
                </a:solidFill>
              </a:rPr>
              <a:pPr/>
              <a:t>26</a:t>
            </a:fld>
            <a:endParaRPr lang="en-GB" sz="1200">
              <a:solidFill>
                <a:srgbClr val="FFFFFF"/>
              </a:solidFill>
            </a:endParaRPr>
          </a:p>
        </p:txBody>
      </p:sp>
      <p:sp>
        <p:nvSpPr>
          <p:cNvPr id="122573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algn="r" eaLnBrk="1" hangingPunct="1">
              <a:buClr>
                <a:srgbClr val="000000"/>
              </a:buClr>
              <a:buSzPct val="100000"/>
              <a:buFont typeface="Calibri" charset="0"/>
              <a:buNone/>
            </a:pPr>
            <a:fld id="{5336576B-7543-8F4F-A2CB-AFF3F058019C}" type="slidenum">
              <a:rPr lang="en-GB" sz="1200">
                <a:solidFill>
                  <a:srgbClr val="000000"/>
                </a:solidFill>
                <a:latin typeface="Calibri" charset="0"/>
              </a:rPr>
              <a:pPr algn="r" eaLnBrk="1" hangingPunct="1">
                <a:buClr>
                  <a:srgbClr val="000000"/>
                </a:buClr>
                <a:buSzPct val="100000"/>
                <a:buFont typeface="Calibri" charset="0"/>
                <a:buNone/>
              </a:pPr>
              <a:t>26</a:t>
            </a:fld>
            <a:endParaRPr lang="en-GB" sz="1200">
              <a:solidFill>
                <a:srgbClr val="000000"/>
              </a:solidFill>
              <a:latin typeface="Calibri" charset="0"/>
            </a:endParaRPr>
          </a:p>
        </p:txBody>
      </p:sp>
      <p:sp>
        <p:nvSpPr>
          <p:cNvPr id="122573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122573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preached this on what is now called the Mount of Beatitudes.  You can visit</a:t>
            </a:r>
            <a:r>
              <a:rPr lang="en-US" baseline="0" dirty="0"/>
              <a:t> this actual location today if you visit Israel.  It is a beautiful setting.</a:t>
            </a:r>
            <a:endParaRPr lang="en-US" dirty="0"/>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latin typeface="Calibri"/>
              </a:rPr>
              <a:pPr>
                <a:defRPr/>
              </a:pPr>
              <a:t>3</a:t>
            </a:fld>
            <a:endParaRPr lang="en-US">
              <a:solidFill>
                <a:prstClr val="black"/>
              </a:solidFill>
              <a:latin typeface="Calibri"/>
            </a:endParaRPr>
          </a:p>
        </p:txBody>
      </p:sp>
    </p:spTree>
    <p:extLst>
      <p:ext uri="{BB962C8B-B14F-4D97-AF65-F5344CB8AC3E}">
        <p14:creationId xmlns:p14="http://schemas.microsoft.com/office/powerpoint/2010/main" val="875058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2306" name="Rectangle 3"/>
          <p:cNvSpPr>
            <a:spLocks noGrp="1" noChangeArrowheads="1"/>
          </p:cNvSpPr>
          <p:nvPr>
            <p:ph type="dt" sz="quarter" idx="1"/>
          </p:nvPr>
        </p:nvSpPr>
        <p:spPr/>
        <p:txBody>
          <a:bodyPr/>
          <a:lstStyle/>
          <a:p>
            <a:pPr>
              <a:defRPr/>
            </a:pPr>
            <a:r>
              <a:rPr lang="en-GB">
                <a:solidFill>
                  <a:prstClr val="white"/>
                </a:solidFill>
                <a:latin typeface="Calibri"/>
              </a:rPr>
              <a:t>10/06/10</a:t>
            </a:r>
          </a:p>
        </p:txBody>
      </p:sp>
      <p:sp>
        <p:nvSpPr>
          <p:cNvPr id="122573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ED540B7-7692-ED45-8545-11A214A1AFF6}" type="slidenum">
              <a:rPr lang="en-GB" sz="1200">
                <a:solidFill>
                  <a:srgbClr val="FFFFFF"/>
                </a:solidFill>
              </a:rPr>
              <a:pPr/>
              <a:t>27</a:t>
            </a:fld>
            <a:endParaRPr lang="en-GB" sz="1200">
              <a:solidFill>
                <a:srgbClr val="FFFFFF"/>
              </a:solidFill>
            </a:endParaRPr>
          </a:p>
        </p:txBody>
      </p:sp>
      <p:sp>
        <p:nvSpPr>
          <p:cNvPr id="122573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algn="r" eaLnBrk="1" hangingPunct="1">
              <a:buClr>
                <a:srgbClr val="000000"/>
              </a:buClr>
              <a:buSzPct val="100000"/>
              <a:buFont typeface="Calibri" charset="0"/>
              <a:buNone/>
            </a:pPr>
            <a:fld id="{5336576B-7543-8F4F-A2CB-AFF3F058019C}" type="slidenum">
              <a:rPr lang="en-GB" sz="1200">
                <a:solidFill>
                  <a:srgbClr val="000000"/>
                </a:solidFill>
                <a:latin typeface="Calibri" charset="0"/>
              </a:rPr>
              <a:pPr algn="r" eaLnBrk="1" hangingPunct="1">
                <a:buClr>
                  <a:srgbClr val="000000"/>
                </a:buClr>
                <a:buSzPct val="100000"/>
                <a:buFont typeface="Calibri" charset="0"/>
                <a:buNone/>
              </a:pPr>
              <a:t>27</a:t>
            </a:fld>
            <a:endParaRPr lang="en-GB" sz="1200">
              <a:solidFill>
                <a:srgbClr val="000000"/>
              </a:solidFill>
              <a:latin typeface="Calibri" charset="0"/>
            </a:endParaRPr>
          </a:p>
        </p:txBody>
      </p:sp>
      <p:sp>
        <p:nvSpPr>
          <p:cNvPr id="122573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122573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2306" name="Rectangle 3"/>
          <p:cNvSpPr>
            <a:spLocks noGrp="1" noChangeArrowheads="1"/>
          </p:cNvSpPr>
          <p:nvPr>
            <p:ph type="dt" sz="quarter" idx="1"/>
          </p:nvPr>
        </p:nvSpPr>
        <p:spPr/>
        <p:txBody>
          <a:bodyPr/>
          <a:lstStyle/>
          <a:p>
            <a:pPr>
              <a:defRPr/>
            </a:pPr>
            <a:r>
              <a:rPr lang="en-GB">
                <a:solidFill>
                  <a:prstClr val="white"/>
                </a:solidFill>
                <a:latin typeface="Calibri"/>
              </a:rPr>
              <a:t>10/06/10</a:t>
            </a:r>
          </a:p>
        </p:txBody>
      </p:sp>
      <p:sp>
        <p:nvSpPr>
          <p:cNvPr id="122573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ED540B7-7692-ED45-8545-11A214A1AFF6}" type="slidenum">
              <a:rPr lang="en-GB" sz="1200">
                <a:solidFill>
                  <a:srgbClr val="FFFFFF"/>
                </a:solidFill>
              </a:rPr>
              <a:pPr/>
              <a:t>28</a:t>
            </a:fld>
            <a:endParaRPr lang="en-GB" sz="1200">
              <a:solidFill>
                <a:srgbClr val="FFFFFF"/>
              </a:solidFill>
            </a:endParaRPr>
          </a:p>
        </p:txBody>
      </p:sp>
      <p:sp>
        <p:nvSpPr>
          <p:cNvPr id="122573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algn="r" eaLnBrk="1" hangingPunct="1">
              <a:buClr>
                <a:srgbClr val="000000"/>
              </a:buClr>
              <a:buSzPct val="100000"/>
              <a:buFont typeface="Calibri" charset="0"/>
              <a:buNone/>
            </a:pPr>
            <a:fld id="{5336576B-7543-8F4F-A2CB-AFF3F058019C}" type="slidenum">
              <a:rPr lang="en-GB" sz="1200">
                <a:solidFill>
                  <a:srgbClr val="000000"/>
                </a:solidFill>
                <a:latin typeface="Calibri" charset="0"/>
              </a:rPr>
              <a:pPr algn="r" eaLnBrk="1" hangingPunct="1">
                <a:buClr>
                  <a:srgbClr val="000000"/>
                </a:buClr>
                <a:buSzPct val="100000"/>
                <a:buFont typeface="Calibri" charset="0"/>
                <a:buNone/>
              </a:pPr>
              <a:t>28</a:t>
            </a:fld>
            <a:endParaRPr lang="en-GB" sz="1200">
              <a:solidFill>
                <a:srgbClr val="000000"/>
              </a:solidFill>
              <a:latin typeface="Calibri" charset="0"/>
            </a:endParaRPr>
          </a:p>
        </p:txBody>
      </p:sp>
      <p:sp>
        <p:nvSpPr>
          <p:cNvPr id="122573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122573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2306" name="Rectangle 3"/>
          <p:cNvSpPr>
            <a:spLocks noGrp="1" noChangeArrowheads="1"/>
          </p:cNvSpPr>
          <p:nvPr>
            <p:ph type="dt" sz="quarter" idx="1"/>
          </p:nvPr>
        </p:nvSpPr>
        <p:spPr/>
        <p:txBody>
          <a:bodyPr/>
          <a:lstStyle/>
          <a:p>
            <a:pPr>
              <a:defRPr/>
            </a:pPr>
            <a:r>
              <a:rPr lang="en-GB">
                <a:solidFill>
                  <a:prstClr val="white"/>
                </a:solidFill>
                <a:latin typeface="Calibri"/>
              </a:rPr>
              <a:t>10/06/10</a:t>
            </a:r>
          </a:p>
        </p:txBody>
      </p:sp>
      <p:sp>
        <p:nvSpPr>
          <p:cNvPr id="122573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ED540B7-7692-ED45-8545-11A214A1AFF6}" type="slidenum">
              <a:rPr lang="en-GB" sz="1200">
                <a:solidFill>
                  <a:srgbClr val="FFFFFF"/>
                </a:solidFill>
              </a:rPr>
              <a:pPr/>
              <a:t>29</a:t>
            </a:fld>
            <a:endParaRPr lang="en-GB" sz="1200">
              <a:solidFill>
                <a:srgbClr val="FFFFFF"/>
              </a:solidFill>
            </a:endParaRPr>
          </a:p>
        </p:txBody>
      </p:sp>
      <p:sp>
        <p:nvSpPr>
          <p:cNvPr id="122573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algn="r" eaLnBrk="1" hangingPunct="1">
              <a:buClr>
                <a:srgbClr val="000000"/>
              </a:buClr>
              <a:buSzPct val="100000"/>
              <a:buFont typeface="Calibri" charset="0"/>
              <a:buNone/>
            </a:pPr>
            <a:fld id="{5336576B-7543-8F4F-A2CB-AFF3F058019C}" type="slidenum">
              <a:rPr lang="en-GB" sz="1200">
                <a:solidFill>
                  <a:srgbClr val="000000"/>
                </a:solidFill>
                <a:latin typeface="Calibri" charset="0"/>
              </a:rPr>
              <a:pPr algn="r" eaLnBrk="1" hangingPunct="1">
                <a:buClr>
                  <a:srgbClr val="000000"/>
                </a:buClr>
                <a:buSzPct val="100000"/>
                <a:buFont typeface="Calibri" charset="0"/>
                <a:buNone/>
              </a:pPr>
              <a:t>29</a:t>
            </a:fld>
            <a:endParaRPr lang="en-GB" sz="1200">
              <a:solidFill>
                <a:srgbClr val="000000"/>
              </a:solidFill>
              <a:latin typeface="Calibri" charset="0"/>
            </a:endParaRPr>
          </a:p>
        </p:txBody>
      </p:sp>
      <p:sp>
        <p:nvSpPr>
          <p:cNvPr id="122573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122573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effectLst/>
              </a:rPr>
              <a:t>http://</a:t>
            </a:r>
            <a:r>
              <a:rPr lang="en-US" dirty="0" err="1">
                <a:effectLst/>
              </a:rPr>
              <a:t>dailybuzzlive.com</a:t>
            </a:r>
            <a:r>
              <a:rPr lang="en-US" dirty="0">
                <a:effectLst/>
              </a:rPr>
              <a:t>/archives/5613</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effectLst/>
              </a:rPr>
              <a:t>Snake Tries to Eat Baby. Watch Video Before Reading! Now you may be outraged by this video and think that the parents need to have their child taken away for child abuse, but before you jump to any conclusions take a second to read about a culture that most of us know nothing about. - See more at: http://</a:t>
            </a:r>
            <a:r>
              <a:rPr lang="en-US" dirty="0" err="1">
                <a:effectLst/>
              </a:rPr>
              <a:t>dailybuzzlive.com</a:t>
            </a:r>
            <a:r>
              <a:rPr lang="en-US" dirty="0">
                <a:effectLst/>
              </a:rPr>
              <a:t>/archives/5613#sthash.m31WN86t.dpuf</a:t>
            </a:r>
          </a:p>
          <a:p>
            <a:endParaRPr lang="en-US" dirty="0">
              <a:latin typeface="Times New Roman" charset="0"/>
              <a:ea typeface="ＭＳ Ｐゴシック" charset="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effectLst/>
              </a:rPr>
              <a:t>You may think that this baby is some type of super human, being able to withstand sharp poisonous snake bites, it would pretty awesome if this were true. The snake in the video is actually defanged and has no poison whatsoever. In India, as well as Nepal, some Hindus actually worship snakes. This is called Nag </a:t>
            </a:r>
            <a:r>
              <a:rPr lang="en-US" dirty="0" err="1">
                <a:effectLst/>
              </a:rPr>
              <a:t>Panchami</a:t>
            </a:r>
            <a:r>
              <a:rPr lang="en-US" dirty="0">
                <a:effectLst/>
              </a:rPr>
              <a:t> and many children from this culture grow up with and around snakes. Some people even keep and feed them as though they were their children. - See more at: http://</a:t>
            </a:r>
            <a:r>
              <a:rPr lang="en-US" dirty="0" err="1">
                <a:effectLst/>
              </a:rPr>
              <a:t>dailybuzzlive.com</a:t>
            </a:r>
            <a:r>
              <a:rPr lang="en-US" dirty="0">
                <a:effectLst/>
              </a:rPr>
              <a:t>/archives/5613#sthash.m31WN86t.dpuf</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2114" name="Rectangle 3"/>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GB" sz="1200">
                <a:solidFill>
                  <a:srgbClr val="FFFFFF"/>
                </a:solidFill>
              </a:rPr>
              <a:t>10/06/10</a:t>
            </a:r>
          </a:p>
        </p:txBody>
      </p:sp>
      <p:sp>
        <p:nvSpPr>
          <p:cNvPr id="124211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048D86C-EC5E-0A41-B45F-7488FF3A9F80}" type="slidenum">
              <a:rPr lang="en-GB" sz="1200">
                <a:solidFill>
                  <a:srgbClr val="FFFFFF"/>
                </a:solidFill>
              </a:rPr>
              <a:pPr/>
              <a:t>30</a:t>
            </a:fld>
            <a:endParaRPr lang="en-GB" sz="1200">
              <a:solidFill>
                <a:srgbClr val="FFFFFF"/>
              </a:solidFill>
            </a:endParaRPr>
          </a:p>
        </p:txBody>
      </p:sp>
      <p:sp>
        <p:nvSpPr>
          <p:cNvPr id="124211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algn="r" eaLnBrk="1" hangingPunct="1">
              <a:buClr>
                <a:srgbClr val="000000"/>
              </a:buClr>
              <a:buSzPct val="100000"/>
              <a:buFont typeface="Calibri" charset="0"/>
              <a:buNone/>
            </a:pPr>
            <a:fld id="{81F9548A-D627-694F-8CF0-FB69519377D5}" type="slidenum">
              <a:rPr lang="en-GB" sz="1200">
                <a:solidFill>
                  <a:srgbClr val="000000"/>
                </a:solidFill>
                <a:latin typeface="Calibri" charset="0"/>
              </a:rPr>
              <a:pPr algn="r" eaLnBrk="1" hangingPunct="1">
                <a:buClr>
                  <a:srgbClr val="000000"/>
                </a:buClr>
                <a:buSzPct val="100000"/>
                <a:buFont typeface="Calibri" charset="0"/>
                <a:buNone/>
              </a:pPr>
              <a:t>30</a:t>
            </a:fld>
            <a:endParaRPr lang="en-GB" sz="1200">
              <a:solidFill>
                <a:srgbClr val="000000"/>
              </a:solidFill>
              <a:latin typeface="Calibri" charset="0"/>
            </a:endParaRPr>
          </a:p>
        </p:txBody>
      </p:sp>
      <p:sp>
        <p:nvSpPr>
          <p:cNvPr id="124211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12421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4162" name="Rectangle 3"/>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GB" sz="1200">
                <a:solidFill>
                  <a:srgbClr val="FFFFFF"/>
                </a:solidFill>
              </a:rPr>
              <a:t>10/06/10</a:t>
            </a:r>
          </a:p>
        </p:txBody>
      </p:sp>
      <p:sp>
        <p:nvSpPr>
          <p:cNvPr id="124416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7312ECA-9D20-AA43-88BF-8E18DDA24D71}" type="slidenum">
              <a:rPr lang="en-GB" sz="1200">
                <a:solidFill>
                  <a:srgbClr val="FFFFFF"/>
                </a:solidFill>
              </a:rPr>
              <a:pPr/>
              <a:t>31</a:t>
            </a:fld>
            <a:endParaRPr lang="en-GB" sz="1200">
              <a:solidFill>
                <a:srgbClr val="FFFFFF"/>
              </a:solidFill>
            </a:endParaRPr>
          </a:p>
        </p:txBody>
      </p:sp>
      <p:sp>
        <p:nvSpPr>
          <p:cNvPr id="12441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algn="r" eaLnBrk="1" hangingPunct="1">
              <a:buClr>
                <a:srgbClr val="000000"/>
              </a:buClr>
              <a:buSzPct val="100000"/>
              <a:buFont typeface="Calibri" charset="0"/>
              <a:buNone/>
            </a:pPr>
            <a:fld id="{BC595782-12E8-7D4F-BBC8-E9403B896838}" type="slidenum">
              <a:rPr lang="en-GB" sz="1200">
                <a:solidFill>
                  <a:srgbClr val="000000"/>
                </a:solidFill>
                <a:latin typeface="Calibri" charset="0"/>
              </a:rPr>
              <a:pPr algn="r" eaLnBrk="1" hangingPunct="1">
                <a:buClr>
                  <a:srgbClr val="000000"/>
                </a:buClr>
                <a:buSzPct val="100000"/>
                <a:buFont typeface="Calibri" charset="0"/>
                <a:buNone/>
              </a:pPr>
              <a:t>31</a:t>
            </a:fld>
            <a:endParaRPr lang="en-GB" sz="1200">
              <a:solidFill>
                <a:srgbClr val="000000"/>
              </a:solidFill>
              <a:latin typeface="Calibri" charset="0"/>
            </a:endParaRPr>
          </a:p>
        </p:txBody>
      </p:sp>
      <p:sp>
        <p:nvSpPr>
          <p:cNvPr id="12441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124416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6402" name="Rectangle 3"/>
          <p:cNvSpPr>
            <a:spLocks noGrp="1" noChangeArrowheads="1"/>
          </p:cNvSpPr>
          <p:nvPr>
            <p:ph type="dt" sz="quarter" idx="1"/>
          </p:nvPr>
        </p:nvSpPr>
        <p:spPr/>
        <p:txBody>
          <a:bodyPr/>
          <a:lstStyle/>
          <a:p>
            <a:pPr>
              <a:defRPr/>
            </a:pPr>
            <a:r>
              <a:rPr lang="en-GB">
                <a:solidFill>
                  <a:prstClr val="white"/>
                </a:solidFill>
                <a:latin typeface="Calibri"/>
              </a:rPr>
              <a:t>10/06/10</a:t>
            </a:r>
          </a:p>
        </p:txBody>
      </p:sp>
      <p:sp>
        <p:nvSpPr>
          <p:cNvPr id="122982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CBC3D4E-6F50-6049-B0E6-416CED8EF407}" type="slidenum">
              <a:rPr lang="en-GB" sz="1200">
                <a:solidFill>
                  <a:srgbClr val="FFFFFF"/>
                </a:solidFill>
              </a:rPr>
              <a:pPr/>
              <a:t>32</a:t>
            </a:fld>
            <a:endParaRPr lang="en-GB" sz="1200">
              <a:solidFill>
                <a:srgbClr val="FFFFFF"/>
              </a:solidFill>
            </a:endParaRPr>
          </a:p>
        </p:txBody>
      </p:sp>
      <p:sp>
        <p:nvSpPr>
          <p:cNvPr id="122982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algn="r" eaLnBrk="1" hangingPunct="1">
              <a:buClr>
                <a:srgbClr val="000000"/>
              </a:buClr>
              <a:buSzPct val="100000"/>
              <a:buFont typeface="Calibri" charset="0"/>
              <a:buNone/>
            </a:pPr>
            <a:fld id="{EE4A0364-6AE8-FE45-92E7-165738D28530}" type="slidenum">
              <a:rPr lang="en-GB" sz="1200">
                <a:solidFill>
                  <a:srgbClr val="000000"/>
                </a:solidFill>
                <a:latin typeface="Calibri" charset="0"/>
              </a:rPr>
              <a:pPr algn="r" eaLnBrk="1" hangingPunct="1">
                <a:buClr>
                  <a:srgbClr val="000000"/>
                </a:buClr>
                <a:buSzPct val="100000"/>
                <a:buFont typeface="Calibri" charset="0"/>
                <a:buNone/>
              </a:pPr>
              <a:t>32</a:t>
            </a:fld>
            <a:endParaRPr lang="en-GB" sz="1200">
              <a:solidFill>
                <a:srgbClr val="000000"/>
              </a:solidFill>
              <a:latin typeface="Calibri" charset="0"/>
            </a:endParaRPr>
          </a:p>
        </p:txBody>
      </p:sp>
      <p:sp>
        <p:nvSpPr>
          <p:cNvPr id="122982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122983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5970" name="Rectangle 3"/>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GB" sz="1200">
                <a:solidFill>
                  <a:srgbClr val="FFFFFF"/>
                </a:solidFill>
              </a:rPr>
              <a:t>10/06/10</a:t>
            </a:r>
          </a:p>
        </p:txBody>
      </p:sp>
      <p:sp>
        <p:nvSpPr>
          <p:cNvPr id="123597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C6A508A-B902-1D45-9C9F-508992B53FFD}" type="slidenum">
              <a:rPr lang="en-GB" sz="1200">
                <a:solidFill>
                  <a:srgbClr val="FFFFFF"/>
                </a:solidFill>
              </a:rPr>
              <a:pPr/>
              <a:t>33</a:t>
            </a:fld>
            <a:endParaRPr lang="en-GB" sz="1200">
              <a:solidFill>
                <a:srgbClr val="FFFFFF"/>
              </a:solidFill>
            </a:endParaRPr>
          </a:p>
        </p:txBody>
      </p:sp>
      <p:sp>
        <p:nvSpPr>
          <p:cNvPr id="123597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algn="r" eaLnBrk="1" hangingPunct="1">
              <a:buClr>
                <a:srgbClr val="000000"/>
              </a:buClr>
              <a:buSzPct val="100000"/>
              <a:buFont typeface="Calibri" charset="0"/>
              <a:buNone/>
            </a:pPr>
            <a:fld id="{A2180093-925A-214C-9295-3D6580870EFF}" type="slidenum">
              <a:rPr lang="en-GB" sz="1200">
                <a:solidFill>
                  <a:srgbClr val="000000"/>
                </a:solidFill>
                <a:latin typeface="Calibri" charset="0"/>
              </a:rPr>
              <a:pPr algn="r" eaLnBrk="1" hangingPunct="1">
                <a:buClr>
                  <a:srgbClr val="000000"/>
                </a:buClr>
                <a:buSzPct val="100000"/>
                <a:buFont typeface="Calibri" charset="0"/>
                <a:buNone/>
              </a:pPr>
              <a:t>33</a:t>
            </a:fld>
            <a:endParaRPr lang="en-GB" sz="1200">
              <a:solidFill>
                <a:srgbClr val="000000"/>
              </a:solidFill>
              <a:latin typeface="Calibri" charset="0"/>
            </a:endParaRPr>
          </a:p>
        </p:txBody>
      </p:sp>
      <p:sp>
        <p:nvSpPr>
          <p:cNvPr id="123597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123597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0066" name="Rectangle 3"/>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GB" sz="1200">
                <a:solidFill>
                  <a:srgbClr val="FFFFFF"/>
                </a:solidFill>
              </a:rPr>
              <a:t>10/06/10</a:t>
            </a:r>
          </a:p>
        </p:txBody>
      </p:sp>
      <p:sp>
        <p:nvSpPr>
          <p:cNvPr id="124006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6171E06-0706-4749-99A1-4ECEE5001AA5}" type="slidenum">
              <a:rPr lang="en-GB" sz="1200">
                <a:solidFill>
                  <a:srgbClr val="FFFFFF"/>
                </a:solidFill>
              </a:rPr>
              <a:pPr/>
              <a:t>34</a:t>
            </a:fld>
            <a:endParaRPr lang="en-GB" sz="1200">
              <a:solidFill>
                <a:srgbClr val="FFFFFF"/>
              </a:solidFill>
            </a:endParaRPr>
          </a:p>
        </p:txBody>
      </p:sp>
      <p:sp>
        <p:nvSpPr>
          <p:cNvPr id="124006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algn="r" eaLnBrk="1" hangingPunct="1">
              <a:buClr>
                <a:srgbClr val="000000"/>
              </a:buClr>
              <a:buSzPct val="100000"/>
              <a:buFont typeface="Calibri" charset="0"/>
              <a:buNone/>
            </a:pPr>
            <a:fld id="{2B3436AC-A292-B74B-A61B-608DBCDC5216}" type="slidenum">
              <a:rPr lang="en-GB" sz="1200">
                <a:solidFill>
                  <a:srgbClr val="000000"/>
                </a:solidFill>
                <a:latin typeface="Calibri" charset="0"/>
              </a:rPr>
              <a:pPr algn="r" eaLnBrk="1" hangingPunct="1">
                <a:buClr>
                  <a:srgbClr val="000000"/>
                </a:buClr>
                <a:buSzPct val="100000"/>
                <a:buFont typeface="Calibri" charset="0"/>
                <a:buNone/>
              </a:pPr>
              <a:t>34</a:t>
            </a:fld>
            <a:endParaRPr lang="en-GB" sz="1200">
              <a:solidFill>
                <a:srgbClr val="000000"/>
              </a:solidFill>
              <a:latin typeface="Calibri" charset="0"/>
            </a:endParaRPr>
          </a:p>
        </p:txBody>
      </p:sp>
      <p:sp>
        <p:nvSpPr>
          <p:cNvPr id="12400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124007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BSD 420</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6D6D167-A2DF-884D-9245-5FB0123B1781}" type="slidenum">
              <a:rPr lang="en-US" sz="1200">
                <a:solidFill>
                  <a:prstClr val="black"/>
                </a:solidFill>
              </a:rPr>
              <a:pPr/>
              <a:t>35</a:t>
            </a:fld>
            <a:endParaRPr lang="en-US" sz="1200">
              <a:solidFill>
                <a:prstClr val="black"/>
              </a:solidFill>
            </a:endParaRPr>
          </a:p>
        </p:txBody>
      </p:sp>
      <p:sp>
        <p:nvSpPr>
          <p:cNvPr id="238594" name="Rectangle 2"/>
          <p:cNvSpPr>
            <a:spLocks noGrp="1" noRot="1" noChangeAspect="1" noChangeArrowheads="1"/>
          </p:cNvSpPr>
          <p:nvPr>
            <p:ph type="sldImg"/>
          </p:nvPr>
        </p:nvSpPr>
        <p:spPr>
          <a:solidFill>
            <a:srgbClr val="FFFFFF"/>
          </a:solidFill>
          <a:ln/>
        </p:spPr>
      </p:sp>
      <p:sp>
        <p:nvSpPr>
          <p:cNvPr id="238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800" dirty="0">
                <a:latin typeface="Arial" charset="0"/>
                <a:ea typeface="ＭＳ Ｐゴシック" charset="0"/>
                <a:cs typeface="ＭＳ Ｐゴシック" charset="0"/>
              </a:rPr>
              <a:t>Most of us, if we are honest, find that the first few verses of the NT are boring.  They may be good for getting us to sleep if we have insomnia, but they </a:t>
            </a:r>
            <a:r>
              <a:rPr lang="en-US" sz="2800" dirty="0" err="1">
                <a:latin typeface="Arial" charset="0"/>
                <a:ea typeface="ＭＳ Ｐゴシック" charset="0"/>
                <a:cs typeface="ＭＳ Ｐゴシック" charset="0"/>
              </a:rPr>
              <a:t>aren</a:t>
            </a:r>
            <a:r>
              <a:rPr lang="uk-UA"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 generally appreciate as literature [read 1:1-3 with a yawn].</a:t>
            </a:r>
          </a:p>
          <a:p>
            <a:pPr eaLnBrk="1" hangingPunct="1"/>
            <a:endParaRPr lang="en-US" sz="2800" dirty="0">
              <a:latin typeface="Arial" charset="0"/>
              <a:ea typeface="ＭＳ Ｐゴシック" charset="0"/>
              <a:cs typeface="ＭＳ Ｐゴシック" charset="0"/>
            </a:endParaRPr>
          </a:p>
          <a:p>
            <a:pPr eaLnBrk="1" hangingPunct="1"/>
            <a:r>
              <a:rPr lang="en-US" sz="2800" dirty="0">
                <a:latin typeface="Arial" charset="0"/>
                <a:ea typeface="ＭＳ Ｐゴシック" charset="0"/>
                <a:cs typeface="ＭＳ Ｐゴシック" charset="0"/>
              </a:rPr>
              <a:t>While I was a student at Dallas Seminary, I had the privilege of meeting Jeremiah Benjamin—a true Jewish name if you ever heard one!  Jerry was from such a strictly orthodox Jewish family that the New Testament was forbidden in his home.  However, a Christian student once gave him a NT and challenged him to read it.  So he snuck into his room, climbed into bed, pulled the sheets over him and took out his flashlight.</a:t>
            </a:r>
          </a:p>
          <a:p>
            <a:pPr eaLnBrk="1" hangingPunct="1"/>
            <a:r>
              <a:rPr lang="en-US" sz="2800" dirty="0">
                <a:latin typeface="Arial" charset="0"/>
                <a:ea typeface="ＭＳ Ｐゴシック" charset="0"/>
                <a:cs typeface="ＭＳ Ｐゴシック" charset="0"/>
              </a:rPr>
              <a:t>[Animation] </a:t>
            </a:r>
            <a:r>
              <a:rPr lang="ru-RU"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The first verse stunned me,</a:t>
            </a:r>
            <a:r>
              <a:rPr lang="ru-RU"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 Jerry later recalled.  </a:t>
            </a:r>
            <a:r>
              <a:rPr lang="ru-RU"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It said that Jesus was related to my forefathers.</a:t>
            </a:r>
            <a:r>
              <a:rPr lang="ru-RU" sz="2800" dirty="0">
                <a:latin typeface="Arial" charset="0"/>
                <a:ea typeface="ＭＳ Ｐゴシック" charset="0"/>
                <a:cs typeface="ＭＳ Ｐゴシック" charset="0"/>
              </a:rPr>
              <a:t>"</a:t>
            </a:r>
            <a:endParaRPr lang="en-US" sz="2800" dirty="0">
              <a:latin typeface="Arial" charset="0"/>
              <a:ea typeface="ＭＳ Ｐゴシック" charset="0"/>
              <a:cs typeface="ＭＳ Ｐゴシック" charset="0"/>
            </a:endParaRPr>
          </a:p>
          <a:p>
            <a:pPr eaLnBrk="1" hangingPunct="1"/>
            <a:endParaRPr lang="en-US" sz="2800" dirty="0">
              <a:latin typeface="Arial" charset="0"/>
              <a:ea typeface="ＭＳ Ｐゴシック" charset="0"/>
              <a:cs typeface="ＭＳ Ｐゴシック" charset="0"/>
            </a:endParaRPr>
          </a:p>
          <a:p>
            <a:pPr eaLnBrk="1" hangingPunct="1"/>
            <a:r>
              <a:rPr lang="en-US" sz="2800" dirty="0">
                <a:latin typeface="Arial" charset="0"/>
                <a:ea typeface="ＭＳ Ｐゴシック" charset="0"/>
                <a:cs typeface="ＭＳ Ｐゴシック" charset="0"/>
              </a:rPr>
              <a:t>My experience with Jerry helped me to see that Matthew</a:t>
            </a:r>
            <a:r>
              <a:rPr lang="uk-UA"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s beginning </a:t>
            </a:r>
            <a:r>
              <a:rPr lang="en-US" sz="2800" dirty="0" err="1">
                <a:latin typeface="Arial" charset="0"/>
                <a:ea typeface="ＭＳ Ｐゴシック" charset="0"/>
                <a:cs typeface="ＭＳ Ｐゴシック" charset="0"/>
              </a:rPr>
              <a:t>didn</a:t>
            </a:r>
            <a:r>
              <a:rPr lang="uk-UA"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 interest me because I am a Gentile who </a:t>
            </a:r>
            <a:r>
              <a:rPr lang="en-US" sz="2800" dirty="0" err="1">
                <a:latin typeface="Arial" charset="0"/>
                <a:ea typeface="ＭＳ Ｐゴシック" charset="0"/>
                <a:cs typeface="ＭＳ Ｐゴシック" charset="0"/>
              </a:rPr>
              <a:t>wasn</a:t>
            </a:r>
            <a:r>
              <a:rPr lang="uk-UA"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 looking for Israel</a:t>
            </a:r>
            <a:r>
              <a:rPr lang="uk-UA"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s king.  I </a:t>
            </a:r>
            <a:r>
              <a:rPr lang="en-US" sz="2800" dirty="0" err="1">
                <a:latin typeface="Arial" charset="0"/>
                <a:ea typeface="ＭＳ Ｐゴシック" charset="0"/>
                <a:cs typeface="ＭＳ Ｐゴシック" charset="0"/>
              </a:rPr>
              <a:t>didn</a:t>
            </a:r>
            <a:r>
              <a:rPr lang="uk-UA"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 even know what questions to ask or what to look for.  But Matthew was written for the Jewish heart and mind.  Therefore, he starts off with a bang: Jesus was actually a direct descendant of King David and therefore fulfilled the lineage necessary to be Israel</a:t>
            </a:r>
            <a:r>
              <a:rPr lang="uk-UA"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s king!</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36</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ru-RU" dirty="0"/>
              <a:t>"</a:t>
            </a:r>
            <a:r>
              <a:rPr lang="en-US" dirty="0"/>
              <a:t>Persons traveling by plane to another country must identify themselves. Picture identification, like a driver</a:t>
            </a:r>
            <a:r>
              <a:rPr lang="uk-UA" dirty="0"/>
              <a:t>'</a:t>
            </a:r>
            <a:r>
              <a:rPr lang="en-US" dirty="0"/>
              <a:t>s license and a passport, are usually required. These identifiers are carefully examined to ensure that all the passengers are safe from harm. A man who identifies himself as the Messiah also needs the correct identification. For instance, He must be descended from the line of David, be born in the right city, be born at the right time, and be able to perform amazing works</a:t>
            </a:r>
            <a:r>
              <a:rPr lang="ru-RU" dirty="0"/>
              <a:t>"</a:t>
            </a:r>
            <a:r>
              <a:rPr lang="en-US" dirty="0"/>
              <a:t> (Rick Griffith, </a:t>
            </a:r>
            <a:r>
              <a:rPr lang="ru-RU" dirty="0"/>
              <a:t>"</a:t>
            </a:r>
            <a:r>
              <a:rPr lang="en-US" dirty="0"/>
              <a:t>Advanced</a:t>
            </a:r>
            <a:r>
              <a:rPr lang="en-US" baseline="0" dirty="0"/>
              <a:t> Studies in the NT,</a:t>
            </a:r>
            <a:r>
              <a:rPr lang="ru-RU" baseline="0" dirty="0"/>
              <a:t>"</a:t>
            </a:r>
            <a:r>
              <a:rPr lang="en-US" baseline="0" dirty="0"/>
              <a:t> Lesson 1, Topic 3, </a:t>
            </a:r>
            <a:r>
              <a:rPr lang="en-US" baseline="0" dirty="0" err="1"/>
              <a:t>internetseminary.org</a:t>
            </a:r>
            <a:r>
              <a:rPr lang="en-US" baseline="0" dirty="0"/>
              <a:t> accessed 17 Jan 2016).</a:t>
            </a:r>
            <a:endParaRPr lang="en-US" dirty="0">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for the next 20 Sundays we will dig into this most significant sermon ever. But</a:t>
            </a:r>
            <a:r>
              <a:rPr lang="en-US" baseline="0" dirty="0"/>
              <a:t> what was Jesus actually saying in these three chapters?</a:t>
            </a:r>
          </a:p>
          <a:p>
            <a:r>
              <a:rPr lang="en-US" baseline="0" dirty="0"/>
              <a:t>• Was he giving an evangelistic message to a mixed crowd of believers and unbelievers?</a:t>
            </a:r>
          </a:p>
          <a:p>
            <a:r>
              <a:rPr lang="en-US" baseline="0" dirty="0"/>
              <a:t>• Or, was he sharing with his disciples and a believing multitude how they should show their faith in their lifestyle? </a:t>
            </a:r>
          </a:p>
          <a:p>
            <a:r>
              <a:rPr lang="en-US" baseline="0" dirty="0"/>
              <a:t>The text supports this latter view. In fact, verses 1-2 specifically say that he addressed his disciples.</a:t>
            </a:r>
          </a:p>
          <a:p>
            <a:r>
              <a:rPr lang="en-US" baseline="0" dirty="0"/>
              <a:t>"</a:t>
            </a:r>
            <a:r>
              <a:rPr lang="en-US" sz="1800" dirty="0">
                <a:effectLst/>
                <a:latin typeface="TimesNewRoman"/>
              </a:rPr>
              <a:t>One can also see that the intended audience of the Sermon was true believers by the way in which Jesus characterizes them as regenerate people.867 He tells them, for example, that when they are persecuted they will be rewarded in heaven (5:12). He calls them “</a:t>
            </a:r>
            <a:r>
              <a:rPr lang="en-US" sz="1800" dirty="0">
                <a:effectLst/>
                <a:latin typeface="TimesNewRoman,Italic"/>
              </a:rPr>
              <a:t>salt of the earth</a:t>
            </a:r>
            <a:r>
              <a:rPr lang="en-US" sz="1800" dirty="0">
                <a:effectLst/>
                <a:latin typeface="TimesNewRoman"/>
              </a:rPr>
              <a:t>,” and the “</a:t>
            </a:r>
            <a:r>
              <a:rPr lang="en-US" sz="1800" dirty="0">
                <a:effectLst/>
                <a:latin typeface="TimesNewRoman,Italic"/>
              </a:rPr>
              <a:t>light of the world</a:t>
            </a:r>
            <a:r>
              <a:rPr lang="en-US" sz="1800" dirty="0">
                <a:effectLst/>
                <a:latin typeface="TimesNewRoman"/>
              </a:rPr>
              <a:t>” (5:13-14).868 </a:t>
            </a:r>
            <a:endParaRPr lang="en-US" dirty="0"/>
          </a:p>
          <a:p>
            <a:r>
              <a:rPr lang="en-US" sz="1800" dirty="0">
                <a:effectLst/>
                <a:latin typeface="TimesNewRoman"/>
              </a:rPr>
              <a:t>He says to them that “theirs is the kingdom of heaven,” “they shall see God,” and “Blessed869 are you when people insult you, persecute you and falsely say all kinds of evil against you because of me” (Matthew 5:11). This is not the gospel to a mixed multitude. Furthermore, He speaks of their “reward in heaven.” His disciples have been so impacted by Jesus’ message that He exhorts them saying, “Let your light shine before men, that they may see your good deeds, and praise your Father in heaven” (v. 16). </a:t>
            </a:r>
            <a:endParaRPr lang="en-US" dirty="0"/>
          </a:p>
          <a:p>
            <a:r>
              <a:rPr lang="en-US" sz="1800" dirty="0">
                <a:effectLst/>
                <a:latin typeface="TimesNewRoman"/>
              </a:rPr>
              <a:t>Does one give nonbelievers instruction on prayer, rewards, almsgiving and fasting (6:16-18), and then tell them these are conditions for personal salvation?"</a:t>
            </a:r>
          </a:p>
          <a:p>
            <a:r>
              <a:rPr lang="en-US" sz="1800" dirty="0">
                <a:effectLst/>
                <a:latin typeface="TimesNewRoman"/>
              </a:rPr>
              <a:t>—Joseph Dillow, </a:t>
            </a:r>
            <a:r>
              <a:rPr lang="en-US" sz="1800" i="1" dirty="0">
                <a:effectLst/>
                <a:latin typeface="TimesNewRoman"/>
              </a:rPr>
              <a:t>Final Destiny</a:t>
            </a:r>
            <a:r>
              <a:rPr lang="en-US" sz="1800" i="0" dirty="0">
                <a:effectLst/>
                <a:latin typeface="TimesNewRoman"/>
              </a:rPr>
              <a:t>, 267</a:t>
            </a:r>
            <a:endParaRPr lang="en-US" dirty="0"/>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latin typeface="Calibri"/>
              </a:rPr>
              <a:pPr>
                <a:defRPr/>
              </a:pPr>
              <a:t>4</a:t>
            </a:fld>
            <a:endParaRPr lang="en-US">
              <a:solidFill>
                <a:prstClr val="black"/>
              </a:solidFill>
              <a:latin typeface="Calibri"/>
            </a:endParaRPr>
          </a:p>
        </p:txBody>
      </p:sp>
    </p:spTree>
    <p:extLst>
      <p:ext uri="{BB962C8B-B14F-4D97-AF65-F5344CB8AC3E}">
        <p14:creationId xmlns:p14="http://schemas.microsoft.com/office/powerpoint/2010/main" val="8750581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1509445-E09C-9240-B339-31AC38C5BA9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07266" name="Rectangle 1026"/>
          <p:cNvSpPr>
            <a:spLocks noGrp="1" noRot="1" noChangeAspect="1" noChangeArrowheads="1"/>
          </p:cNvSpPr>
          <p:nvPr>
            <p:ph type="sldImg"/>
          </p:nvPr>
        </p:nvSpPr>
        <p:spPr>
          <a:solidFill>
            <a:srgbClr val="FFFFFF"/>
          </a:solidFill>
          <a:ln/>
        </p:spPr>
      </p:sp>
      <p:sp>
        <p:nvSpPr>
          <p:cNvPr id="90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2" charset="0"/>
                <a:ea typeface="ＭＳ Ｐゴシック" charset="-128"/>
                <a:cs typeface="ＭＳ Ｐゴシック" charset="-128"/>
              </a:rPr>
              <a:t>Matthew 1–4 provide proofs that Jesus should be accepted as Israel</a:t>
            </a:r>
            <a:r>
              <a:rPr lang="uk-UA" sz="1200" kern="1200" dirty="0">
                <a:solidFill>
                  <a:schemeClr val="tx1"/>
                </a:solidFill>
                <a:effectLst/>
                <a:latin typeface="Arial" pitchFamily="-112" charset="0"/>
                <a:ea typeface="ＭＳ Ｐゴシック" charset="-128"/>
                <a:cs typeface="ＭＳ Ｐゴシック" charset="-128"/>
              </a:rPr>
              <a:t>'</a:t>
            </a:r>
            <a:r>
              <a:rPr lang="en-US" sz="1200" kern="1200" dirty="0">
                <a:solidFill>
                  <a:schemeClr val="tx1"/>
                </a:solidFill>
                <a:effectLst/>
                <a:latin typeface="Arial" pitchFamily="-112" charset="0"/>
                <a:ea typeface="ＭＳ Ｐゴシック" charset="-128"/>
                <a:cs typeface="ＭＳ Ｐゴシック" charset="-128"/>
              </a:rPr>
              <a:t>s king.  Jesus has the right physical line and is approved by key witnesses to be the King of Israel</a:t>
            </a:r>
            <a:r>
              <a:rPr lang="en-SG" sz="1200" kern="1200" dirty="0">
                <a:solidFill>
                  <a:schemeClr val="tx1"/>
                </a:solidFill>
                <a:effectLst/>
                <a:latin typeface="Arial" pitchFamily="-112" charset="0"/>
                <a:ea typeface="ＭＳ Ｐゴシック" charset="-128"/>
                <a:cs typeface="ＭＳ Ｐゴシック" charset="-128"/>
              </a:rPr>
              <a:t>.</a:t>
            </a:r>
          </a:p>
          <a:p>
            <a:endParaRPr lang="en-US" sz="1200" kern="1200" dirty="0">
              <a:solidFill>
                <a:schemeClr val="tx1"/>
              </a:solidFill>
              <a:effectLst/>
              <a:latin typeface="Arial" pitchFamily="-112" charset="0"/>
              <a:ea typeface="ＭＳ Ｐゴシック" charset="-128"/>
              <a:cs typeface="ＭＳ Ｐゴシック" charset="-128"/>
            </a:endParaRPr>
          </a:p>
          <a:p>
            <a:r>
              <a:rPr lang="en-US" sz="1200" kern="1200" dirty="0">
                <a:solidFill>
                  <a:schemeClr val="tx1"/>
                </a:solidFill>
                <a:effectLst/>
                <a:latin typeface="Arial" pitchFamily="-112" charset="0"/>
                <a:ea typeface="ＭＳ Ｐゴシック" charset="-128"/>
                <a:cs typeface="ＭＳ Ｐゴシック" charset="-128"/>
              </a:rPr>
              <a:t>Both John (3:1) and Jesus (4:17) declare, </a:t>
            </a:r>
            <a:r>
              <a:rPr lang="ru-RU" sz="1200" kern="1200" dirty="0">
                <a:solidFill>
                  <a:schemeClr val="tx1"/>
                </a:solidFill>
                <a:effectLst/>
                <a:latin typeface="Arial" pitchFamily="-112" charset="0"/>
                <a:ea typeface="ＭＳ Ｐゴシック" charset="-128"/>
                <a:cs typeface="ＭＳ Ｐゴシック" charset="-128"/>
              </a:rPr>
              <a:t>"</a:t>
            </a:r>
            <a:r>
              <a:rPr lang="en-US" sz="1200" kern="1200" dirty="0">
                <a:solidFill>
                  <a:schemeClr val="tx1"/>
                </a:solidFill>
                <a:effectLst/>
                <a:latin typeface="Arial" pitchFamily="-112" charset="0"/>
                <a:ea typeface="ＭＳ Ｐゴシック" charset="-128"/>
                <a:cs typeface="ＭＳ Ｐゴシック" charset="-128"/>
              </a:rPr>
              <a:t>Repent, for the kingdom of heaven is at hand!</a:t>
            </a:r>
            <a:r>
              <a:rPr lang="ru-RU" sz="1200" kern="1200" dirty="0">
                <a:solidFill>
                  <a:schemeClr val="tx1"/>
                </a:solidFill>
                <a:effectLst/>
                <a:latin typeface="Arial" pitchFamily="-112" charset="0"/>
                <a:ea typeface="ＭＳ Ｐゴシック" charset="-128"/>
                <a:cs typeface="ＭＳ Ｐゴシック" charset="-128"/>
              </a:rPr>
              <a:t>"</a:t>
            </a:r>
            <a:r>
              <a:rPr lang="en-US" sz="1200" kern="1200" dirty="0">
                <a:solidFill>
                  <a:schemeClr val="tx1"/>
                </a:solidFill>
                <a:effectLst/>
                <a:latin typeface="Arial" pitchFamily="-112" charset="0"/>
                <a:ea typeface="ＭＳ Ｐゴシック" charset="-128"/>
                <a:cs typeface="ＭＳ Ｐゴシック" charset="-128"/>
              </a:rPr>
              <a:t> Repentance means a change of mind regarding who Jesus is. But what are the fruits of such a change of thinking?</a:t>
            </a:r>
            <a:r>
              <a:rPr lang="en-SG" dirty="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678C5F-2A81-0643-B71E-83140F95588B}" type="slidenum">
              <a:rPr lang="en-US" sz="1200">
                <a:solidFill>
                  <a:srgbClr val="000000"/>
                </a:solidFill>
              </a:rPr>
              <a:pPr/>
              <a:t>44</a:t>
            </a:fld>
            <a:endParaRPr lang="en-US" sz="1200">
              <a:solidFill>
                <a:srgbClr val="000000"/>
              </a:solidFill>
            </a:endParaRPr>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AAD57F-3EF4-5945-869B-984C570483A6}" type="slidenum">
              <a:rPr lang="en-US" sz="1200">
                <a:solidFill>
                  <a:prstClr val="black"/>
                </a:solidFill>
              </a:rPr>
              <a:pPr/>
              <a:t>45</a:t>
            </a:fld>
            <a:endParaRPr lang="en-US" sz="1200">
              <a:solidFill>
                <a:prstClr val="black"/>
              </a:solidFill>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7B473A6-0B71-F545-9818-85CEA30BCC22}" type="slidenum">
              <a:rPr lang="en-US" sz="1200">
                <a:solidFill>
                  <a:prstClr val="black"/>
                </a:solidFill>
              </a:rPr>
              <a:pPr/>
              <a:t>46</a:t>
            </a:fld>
            <a:endParaRPr lang="en-US" sz="1200">
              <a:solidFill>
                <a:prstClr val="black"/>
              </a:solidFill>
            </a:endParaRPr>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7D241D4-D718-BE42-8E13-F4021AE352BA}" type="slidenum">
              <a:rPr lang="en-US" sz="1200">
                <a:solidFill>
                  <a:srgbClr val="000000"/>
                </a:solidFill>
                <a:latin typeface="Times New Roman" charset="0"/>
              </a:rPr>
              <a:pPr/>
              <a:t>47</a:t>
            </a:fld>
            <a:endParaRPr lang="en-US" sz="1200">
              <a:solidFill>
                <a:srgbClr val="000000"/>
              </a:solidFill>
              <a:latin typeface="Times New Roman" charset="0"/>
            </a:endParaRPr>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5A2EEF-952F-9C4D-B550-DA30E19D1F23}" type="slidenum">
              <a:rPr lang="en-US" sz="1200">
                <a:solidFill>
                  <a:prstClr val="black"/>
                </a:solidFill>
              </a:rPr>
              <a:pPr/>
              <a:t>48</a:t>
            </a:fld>
            <a:endParaRPr lang="en-US" sz="1200">
              <a:solidFill>
                <a:prstClr val="black"/>
              </a:solidFill>
            </a:endParaRPr>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595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1630F1C-D7BC-544B-A0A9-08E98DDB499B}" type="slidenum">
              <a:rPr lang="en-US" sz="1200">
                <a:solidFill>
                  <a:prstClr val="black"/>
                </a:solidFill>
              </a:rPr>
              <a:pPr/>
              <a:t>49</a:t>
            </a:fld>
            <a:endParaRPr lang="en-US" sz="1200">
              <a:solidFill>
                <a:prstClr val="black"/>
              </a:solidFill>
            </a:endParaRPr>
          </a:p>
        </p:txBody>
      </p:sp>
      <p:sp>
        <p:nvSpPr>
          <p:cNvPr id="3911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505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5A3473-0283-8943-AB56-0536C4818124}" type="slidenum">
              <a:rPr lang="en-US" sz="1200">
                <a:solidFill>
                  <a:prstClr val="black"/>
                </a:solidFill>
              </a:rPr>
              <a:pPr/>
              <a:t>50</a:t>
            </a:fld>
            <a:endParaRPr lang="en-US" sz="1200">
              <a:solidFill>
                <a:prstClr val="black"/>
              </a:solidFill>
            </a:endParaRPr>
          </a:p>
        </p:txBody>
      </p:sp>
      <p:sp>
        <p:nvSpPr>
          <p:cNvPr id="285698" name="Rectangle 2"/>
          <p:cNvSpPr>
            <a:spLocks noGrp="1" noRot="1" noChangeAspect="1" noChangeArrowheads="1"/>
          </p:cNvSpPr>
          <p:nvPr>
            <p:ph type="sldImg"/>
          </p:nvPr>
        </p:nvSpPr>
        <p:spPr>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769FE6-7EBC-C04E-B217-EF09735DE875}" type="slidenum">
              <a:rPr lang="en-US" sz="1200">
                <a:solidFill>
                  <a:prstClr val="black"/>
                </a:solidFill>
              </a:rPr>
              <a:pPr/>
              <a:t>52</a:t>
            </a:fld>
            <a:endParaRPr lang="en-US" sz="1200">
              <a:solidFill>
                <a:prstClr val="black"/>
              </a:solidFill>
            </a:endParaRPr>
          </a:p>
        </p:txBody>
      </p:sp>
      <p:sp>
        <p:nvSpPr>
          <p:cNvPr id="287746" name="Rectangle 2"/>
          <p:cNvSpPr>
            <a:spLocks noGrp="1" noRot="1" noChangeAspect="1" noChangeArrowheads="1"/>
          </p:cNvSpPr>
          <p:nvPr>
            <p:ph type="sldImg"/>
          </p:nvPr>
        </p:nvSpPr>
        <p:spPr>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5</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Initially I was going</a:t>
            </a:r>
            <a:r>
              <a:rPr lang="en-US" baseline="0" dirty="0">
                <a:latin typeface="Arial" charset="0"/>
                <a:ea typeface="ＭＳ Ｐゴシック" charset="0"/>
                <a:cs typeface="ＭＳ Ｐゴシック" charset="0"/>
              </a:rPr>
              <a:t> to</a:t>
            </a:r>
            <a:r>
              <a:rPr lang="en-US" dirty="0">
                <a:latin typeface="Arial" charset="0"/>
                <a:ea typeface="ＭＳ Ｐゴシック" charset="0"/>
                <a:cs typeface="ＭＳ Ｐゴシック" charset="0"/>
              </a:rPr>
              <a:t> call</a:t>
            </a:r>
            <a:r>
              <a:rPr lang="en-US" baseline="0" dirty="0">
                <a:latin typeface="Arial" charset="0"/>
                <a:ea typeface="ＭＳ Ｐゴシック" charset="0"/>
                <a:cs typeface="ＭＳ Ｐゴシック" charset="0"/>
              </a:rPr>
              <a:t> the series </a:t>
            </a:r>
            <a:r>
              <a:rPr lang="ru-RU"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The Sermon on the Mount.</a:t>
            </a:r>
            <a:r>
              <a:rPr lang="ru-RU"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  But that only gives the location.</a:t>
            </a:r>
          </a:p>
          <a:p>
            <a:pPr eaLnBrk="1" hangingPunct="1"/>
            <a:r>
              <a:rPr lang="en-US" baseline="0" dirty="0">
                <a:latin typeface="Arial" charset="0"/>
                <a:ea typeface="ＭＳ Ｐゴシック" charset="0"/>
                <a:cs typeface="ＭＳ Ｐゴシック" charset="0"/>
              </a:rPr>
              <a:t>So then I thought about calling it </a:t>
            </a:r>
            <a:r>
              <a:rPr lang="ru-RU"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The Best Sermon Ever.</a:t>
            </a:r>
            <a:r>
              <a:rPr lang="ru-RU"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 But that could be misconstrued.  </a:t>
            </a:r>
          </a:p>
          <a:p>
            <a:pPr eaLnBrk="1" hangingPunct="1"/>
            <a:r>
              <a:rPr lang="en-US" baseline="0" dirty="0">
                <a:latin typeface="Arial" charset="0"/>
                <a:ea typeface="ＭＳ Ｐゴシック" charset="0"/>
                <a:cs typeface="ＭＳ Ｐゴシック" charset="0"/>
              </a:rPr>
              <a:t>• Finally, I decided to call this </a:t>
            </a:r>
            <a:r>
              <a:rPr lang="ru-RU"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When Jesus is King</a:t>
            </a:r>
            <a:r>
              <a:rPr lang="is-IS" baseline="0" dirty="0">
                <a:latin typeface="Arial" charset="0"/>
                <a:ea typeface="ＭＳ Ｐゴシック" charset="0"/>
                <a:cs typeface="ＭＳ Ｐゴシック" charset="0"/>
              </a:rPr>
              <a:t>…</a:t>
            </a:r>
            <a:r>
              <a:rPr lang="ru-RU" baseline="0" dirty="0">
                <a:latin typeface="Arial" charset="0"/>
                <a:ea typeface="ＭＳ Ｐゴシック" charset="0"/>
                <a:cs typeface="ＭＳ Ｐゴシック" charset="0"/>
              </a:rPr>
              <a:t>"</a:t>
            </a:r>
            <a:r>
              <a:rPr lang="is-IS" baseline="0" dirty="0">
                <a:latin typeface="Arial" charset="0"/>
                <a:ea typeface="ＭＳ Ｐゴシック" charset="0"/>
                <a:cs typeface="ＭＳ Ｐゴシック" charset="0"/>
              </a:rPr>
              <a:t> as this gives the real meaning of the Sermon. </a:t>
            </a:r>
          </a:p>
          <a:p>
            <a:pPr eaLnBrk="1" hangingPunct="1"/>
            <a:r>
              <a:rPr lang="is-IS" baseline="0" dirty="0">
                <a:latin typeface="Arial" charset="0"/>
                <a:ea typeface="ＭＳ Ｐゴシック" charset="0"/>
                <a:cs typeface="ＭＳ Ｐゴシック" charset="0"/>
              </a:rPr>
              <a:t>• Have you thought about this question, </a:t>
            </a:r>
            <a:r>
              <a:rPr lang="ru-RU" baseline="0" dirty="0">
                <a:latin typeface="Arial" charset="0"/>
                <a:ea typeface="ＭＳ Ｐゴシック" charset="0"/>
                <a:cs typeface="ＭＳ Ｐゴシック" charset="0"/>
              </a:rPr>
              <a:t>"</a:t>
            </a:r>
            <a:r>
              <a:rPr lang="en-US" sz="1200" kern="1200" dirty="0">
                <a:solidFill>
                  <a:schemeClr val="tx1"/>
                </a:solidFill>
                <a:effectLst/>
                <a:latin typeface="Arial" pitchFamily="-112" charset="0"/>
                <a:ea typeface="ＭＳ Ｐゴシック" charset="-128"/>
                <a:cs typeface="ＭＳ Ｐゴシック" charset="-128"/>
              </a:rPr>
              <a:t>What would your life look if Christ was truly the boss of your life?</a:t>
            </a:r>
            <a:r>
              <a:rPr lang="ru-RU" sz="1200" kern="1200" dirty="0">
                <a:solidFill>
                  <a:schemeClr val="tx1"/>
                </a:solidFill>
                <a:effectLst/>
                <a:latin typeface="Arial" pitchFamily="-112" charset="0"/>
                <a:ea typeface="ＭＳ Ｐゴシック" charset="-128"/>
                <a:cs typeface="ＭＳ Ｐゴシック" charset="-128"/>
              </a:rPr>
              <a:t>"</a:t>
            </a:r>
            <a:r>
              <a:rPr lang="en-SG" sz="1200" kern="1200" dirty="0">
                <a:solidFill>
                  <a:schemeClr val="tx1"/>
                </a:solidFill>
                <a:effectLst/>
                <a:latin typeface="Arial" pitchFamily="-112" charset="0"/>
                <a:ea typeface="ＭＳ Ｐゴシック" charset="-128"/>
                <a:cs typeface="ＭＳ Ｐゴシック" charset="-128"/>
              </a:rPr>
              <a:t> We’ll discuss this in the coming weeks!</a:t>
            </a:r>
            <a:endParaRPr lang="en-US" dirty="0">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9D4C59-F36E-9A4C-8594-FE864DCE232C}" type="slidenum">
              <a:rPr lang="en-US" sz="1200">
                <a:solidFill>
                  <a:prstClr val="black"/>
                </a:solidFill>
              </a:rPr>
              <a:pPr/>
              <a:t>53</a:t>
            </a:fld>
            <a:endParaRPr lang="en-US" sz="1200">
              <a:solidFill>
                <a:prstClr val="black"/>
              </a:solidFill>
            </a:endParaRPr>
          </a:p>
        </p:txBody>
      </p:sp>
      <p:sp>
        <p:nvSpPr>
          <p:cNvPr id="289794" name="Rectangle 2"/>
          <p:cNvSpPr>
            <a:spLocks noGrp="1" noRot="1" noChangeAspect="1" noChangeArrowheads="1"/>
          </p:cNvSpPr>
          <p:nvPr>
            <p:ph type="sldImg"/>
          </p:nvPr>
        </p:nvSpPr>
        <p:spPr>
          <a:solidFill>
            <a:srgbClr val="FFFFFF"/>
          </a:solidFill>
          <a:ln/>
        </p:spPr>
      </p:sp>
      <p:sp>
        <p:nvSpPr>
          <p:cNvPr id="289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129924-111A-334D-9545-C1FA41C0DCAE}" type="slidenum">
              <a:rPr lang="en-US" sz="1200">
                <a:solidFill>
                  <a:prstClr val="black"/>
                </a:solidFill>
              </a:rPr>
              <a:pPr/>
              <a:t>54</a:t>
            </a:fld>
            <a:endParaRPr lang="en-US" sz="1200">
              <a:solidFill>
                <a:prstClr val="black"/>
              </a:solidFill>
            </a:endParaRPr>
          </a:p>
        </p:txBody>
      </p:sp>
      <p:sp>
        <p:nvSpPr>
          <p:cNvPr id="29184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F913310-A449-3C4C-8050-359CA73AE3FD}" type="slidenum">
              <a:rPr lang="en-US" sz="1200" b="0">
                <a:solidFill>
                  <a:prstClr val="black"/>
                </a:solidFill>
                <a:latin typeface="Times" charset="0"/>
              </a:rPr>
              <a:pPr/>
              <a:t>55</a:t>
            </a:fld>
            <a:endParaRPr lang="en-US" sz="1200" b="0">
              <a:solidFill>
                <a:prstClr val="black"/>
              </a:solidFill>
              <a:latin typeface="Times"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What about the genealogy of the Lord Jesus Christ, out of that line of David, according to Scripture?  What do the scriptures have to say about all that?  We are given a long and complex genealogy...</a:t>
            </a:r>
          </a:p>
          <a:p>
            <a:r>
              <a:rPr lang="en-US" b="1">
                <a:solidFill>
                  <a:srgbClr val="000000"/>
                </a:solidFill>
                <a:latin typeface="Times New Roman" charset="0"/>
                <a:ea typeface="ＭＳ Ｐゴシック" charset="0"/>
                <a:cs typeface="ＭＳ Ｐゴシック" charset="0"/>
              </a:rPr>
              <a:t>///  so this one will be vastly abbreviated.</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8484AA9-DD1B-754A-8449-88C67ECC10E4}" type="slidenum">
              <a:rPr lang="en-US" sz="1200" b="0">
                <a:solidFill>
                  <a:prstClr val="black"/>
                </a:solidFill>
                <a:latin typeface="Times" charset="0"/>
              </a:rPr>
              <a:pPr/>
              <a:t>56</a:t>
            </a:fld>
            <a:endParaRPr lang="en-US" sz="1200" b="0">
              <a:solidFill>
                <a:prstClr val="black"/>
              </a:solidFill>
              <a:latin typeface="Times" charset="0"/>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We begin with Adam and Eve, first recounted in Genesis 3:20...</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2FB6A29-ED0A-C24B-A001-FDCA107DB588}" type="slidenum">
              <a:rPr lang="en-US" sz="1200" b="0">
                <a:solidFill>
                  <a:prstClr val="black"/>
                </a:solidFill>
                <a:latin typeface="Times" charset="0"/>
              </a:rPr>
              <a:pPr/>
              <a:t>57</a:t>
            </a:fld>
            <a:endParaRPr lang="en-US" sz="1200" b="0">
              <a:solidFill>
                <a:prstClr val="black"/>
              </a:solidFill>
              <a:latin typeface="Times"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From their union came the brothers Cain and Abel.</a:t>
            </a:r>
          </a:p>
          <a:p>
            <a:r>
              <a:rPr lang="en-US" b="1" dirty="0">
                <a:solidFill>
                  <a:srgbClr val="000000"/>
                </a:solidFill>
                <a:latin typeface="Times New Roman" charset="0"/>
                <a:ea typeface="ＭＳ Ｐゴシック" charset="0"/>
                <a:cs typeface="ＭＳ Ｐゴシック" charset="0"/>
              </a:rPr>
              <a:t>////	And we know that Cain slew Abel because of Cain</a:t>
            </a:r>
            <a:r>
              <a:rPr lang="uk-UA"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jealousy of the gifts Abel made in sacrifice to the Lord. As a replacement for that murdered brother who was more favored by God, another son was born to Adam and Eve...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283A5A3-FBFA-BF4D-AFEA-57FAE9DCA4F9}" type="slidenum">
              <a:rPr lang="en-US" sz="1200" b="0">
                <a:solidFill>
                  <a:prstClr val="black"/>
                </a:solidFill>
                <a:latin typeface="Times" charset="0"/>
              </a:rPr>
              <a:pPr/>
              <a:t>58</a:t>
            </a:fld>
            <a:endParaRPr lang="en-US" sz="1200" b="0">
              <a:solidFill>
                <a:prstClr val="black"/>
              </a:solidFill>
              <a:latin typeface="Times"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 was Seth, the beginning of a godly line of men.  AND RIGHT HERE is where the royal genealogy of Jesus Christ gets underway.</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8E47659-D963-FA4E-BEE2-18E18E322A16}" type="slidenum">
              <a:rPr lang="en-US" sz="1200" b="0">
                <a:solidFill>
                  <a:prstClr val="black"/>
                </a:solidFill>
                <a:latin typeface="Times" charset="0"/>
              </a:rPr>
              <a:pPr/>
              <a:t>59</a:t>
            </a:fld>
            <a:endParaRPr lang="en-US" sz="1200" b="0">
              <a:solidFill>
                <a:prstClr val="black"/>
              </a:solidFill>
              <a:latin typeface="Times" charset="0"/>
            </a:endParaRPr>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From Seth...followed Noah.  By the way...dotted lines represent an abbreviation of all the Biblical names that actually occur during the long lines of descent.  Scripture tells us the names of each one.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A972074-8B21-A548-B611-49D143D2ACC8}" type="slidenum">
              <a:rPr lang="en-US" sz="1200" b="0">
                <a:solidFill>
                  <a:prstClr val="black"/>
                </a:solidFill>
                <a:latin typeface="Times" charset="0"/>
              </a:rPr>
              <a:pPr/>
              <a:t>60</a:t>
            </a:fld>
            <a:endParaRPr lang="en-US" sz="1200" b="0">
              <a:solidFill>
                <a:prstClr val="black"/>
              </a:solidFill>
              <a:latin typeface="Times"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Eventually through this line...we arrive at Abraham.</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DA82AD3-8E54-D54B-AF0A-C2A97A8A780C}" type="slidenum">
              <a:rPr lang="en-US" sz="1200" b="0">
                <a:solidFill>
                  <a:prstClr val="black"/>
                </a:solidFill>
                <a:latin typeface="Times" charset="0"/>
              </a:rPr>
              <a:pPr/>
              <a:t>61</a:t>
            </a:fld>
            <a:endParaRPr lang="en-US" sz="1200" b="0">
              <a:solidFill>
                <a:prstClr val="black"/>
              </a:solidFill>
              <a:latin typeface="Times"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from Abraham, a thousand years later, appears David..</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EEF4D7C-2404-DF4D-A183-86084EAB3D69}" type="slidenum">
              <a:rPr lang="en-US" sz="1200" b="0">
                <a:solidFill>
                  <a:prstClr val="black"/>
                </a:solidFill>
                <a:latin typeface="Times" charset="0"/>
              </a:rPr>
              <a:pPr/>
              <a:t>62</a:t>
            </a:fld>
            <a:endParaRPr lang="en-US" sz="1200" b="0">
              <a:solidFill>
                <a:prstClr val="black"/>
              </a:solidFill>
              <a:latin typeface="Times"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And...among other of David</a:t>
            </a:r>
            <a:r>
              <a:rPr lang="uk-UA"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several wives...appears Bathsheba.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BD6CF7F-62F3-AD43-B050-A225213004CE}" type="slidenum">
              <a:rPr lang="en-US" sz="1200">
                <a:solidFill>
                  <a:prstClr val="black"/>
                </a:solidFill>
              </a:rPr>
              <a:pPr/>
              <a:t>6</a:t>
            </a:fld>
            <a:endParaRPr lang="en-US" sz="1200">
              <a:solidFill>
                <a:prstClr val="black"/>
              </a:solidFill>
            </a:endParaRPr>
          </a:p>
        </p:txBody>
      </p:sp>
      <p:sp>
        <p:nvSpPr>
          <p:cNvPr id="174082" name="Rectangle 2"/>
          <p:cNvSpPr>
            <a:spLocks noGrp="1" noRot="1" noChangeAspect="1" noChangeArrowheads="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202BEF0-09C4-9046-BB62-809E1F91C6A0}" type="slidenum">
              <a:rPr lang="en-US" sz="1200" b="0">
                <a:solidFill>
                  <a:prstClr val="black"/>
                </a:solidFill>
                <a:latin typeface="Times" charset="0"/>
              </a:rPr>
              <a:pPr/>
              <a:t>63</a:t>
            </a:fld>
            <a:endParaRPr lang="en-US" sz="1200" b="0">
              <a:solidFill>
                <a:prstClr val="black"/>
              </a:solidFill>
              <a:latin typeface="Times"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Among the children of David and Bathsheba are these two sons: Nathan and Solomon.  And here the line splits.  Note that.  It</a:t>
            </a:r>
            <a:r>
              <a:rPr lang="uk-UA"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a crucial place.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3028056-42A8-5443-8731-B2FDCD63E948}" type="slidenum">
              <a:rPr lang="en-US" sz="1200" b="0">
                <a:solidFill>
                  <a:prstClr val="black"/>
                </a:solidFill>
                <a:latin typeface="Times" charset="0"/>
              </a:rPr>
              <a:pPr/>
              <a:t>64</a:t>
            </a:fld>
            <a:endParaRPr lang="en-US" sz="1200" b="0">
              <a:solidFill>
                <a:prstClr val="black"/>
              </a:solidFill>
              <a:latin typeface="Times"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From the line of son Nathan, eventually appears Mary, the mother of Jesus.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7CC549A-F7A1-7E4A-91BB-10A1E7E27423}" type="slidenum">
              <a:rPr lang="en-US" sz="1200" b="0">
                <a:solidFill>
                  <a:prstClr val="black"/>
                </a:solidFill>
                <a:latin typeface="Times" charset="0"/>
              </a:rPr>
              <a:pPr/>
              <a:t>65</a:t>
            </a:fld>
            <a:endParaRPr lang="en-US" sz="1200" b="0">
              <a:solidFill>
                <a:prstClr val="black"/>
              </a:solidFill>
              <a:latin typeface="Times"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Luke wrote about this in his Gospel.  In his third chapter, verse 23: </a:t>
            </a:r>
            <a:r>
              <a:rPr lang="ru-RU"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Now Jesus himself was about 30 years old when He began His ministry.  He was the son, SO IT WAS THOUGHT, of Joseph.</a:t>
            </a:r>
            <a:r>
              <a:rPr lang="ru-RU" altLang="ja-JP" b="1" dirty="0">
                <a:solidFill>
                  <a:srgbClr val="000000"/>
                </a:solidFill>
                <a:latin typeface="Times New Roman" charset="0"/>
                <a:ea typeface="ＭＳ Ｐゴシック" charset="0"/>
                <a:cs typeface="ＭＳ Ｐゴシック" charset="0"/>
              </a:rPr>
              <a:t>"</a:t>
            </a:r>
            <a:endParaRPr lang="en-US" altLang="ja-JP" b="1" dirty="0">
              <a:solidFill>
                <a:srgbClr val="000000"/>
              </a:solidFill>
              <a:latin typeface="Times New Roman" charset="0"/>
              <a:ea typeface="ＭＳ Ｐゴシック" charset="0"/>
              <a:cs typeface="ＭＳ Ｐゴシック" charset="0"/>
            </a:endParaRPr>
          </a:p>
          <a:p>
            <a:r>
              <a:rPr lang="en-US" b="1" dirty="0">
                <a:solidFill>
                  <a:srgbClr val="000000"/>
                </a:solidFill>
                <a:latin typeface="Times New Roman" charset="0"/>
                <a:ea typeface="ＭＳ Ｐゴシック" charset="0"/>
                <a:cs typeface="ＭＳ Ｐゴシック" charset="0"/>
              </a:rPr>
              <a:t>////	This further explanation from two eminent Bible scholars: </a:t>
            </a:r>
            <a:r>
              <a:rPr lang="ru-RU"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Luke was tracing the line of Mary.  Many interpreters [among varied other positions…] argue that Luke was giving the genealogy of Mary, showing that she also was in the line of David and that therefore Jesus was qualified as the Messiah, not only through Joseph (since he was the oldest legal heir) but also through Mary.</a:t>
            </a:r>
            <a:r>
              <a:rPr lang="ru-RU" altLang="ja-JP" b="1" dirty="0">
                <a:solidFill>
                  <a:srgbClr val="000000"/>
                </a:solidFill>
                <a:latin typeface="Times New Roman" charset="0"/>
                <a:ea typeface="ＭＳ Ｐゴシック" charset="0"/>
                <a:cs typeface="ＭＳ Ｐゴシック" charset="0"/>
              </a:rPr>
              <a:t>"</a:t>
            </a:r>
            <a:endParaRPr lang="en-US" b="1"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973C7F7-7787-254D-8373-81621F6A44D7}" type="slidenum">
              <a:rPr lang="en-US" sz="1200" b="0">
                <a:solidFill>
                  <a:prstClr val="black"/>
                </a:solidFill>
                <a:latin typeface="Times" charset="0"/>
              </a:rPr>
              <a:pPr/>
              <a:t>66</a:t>
            </a:fld>
            <a:endParaRPr lang="en-US" sz="1200" b="0">
              <a:solidFill>
                <a:prstClr val="black"/>
              </a:solidFill>
              <a:latin typeface="Times"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And from Solomon</a:t>
            </a:r>
            <a:r>
              <a:rPr lang="uk-UA"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side...the line of descent leads directly to Joseph, Jesus</a:t>
            </a:r>
            <a:r>
              <a:rPr lang="uk-UA"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 FOSTER-father. And then the climactic event of the ages...from Joseph and Mary, through the intervention of the Holy Spirit in Mary</a:t>
            </a:r>
            <a:r>
              <a:rPr lang="uk-UA"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womb…</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F66540F-E062-0647-A4B2-9B674B90C584}" type="slidenum">
              <a:rPr lang="en-US" sz="1200" b="0">
                <a:solidFill>
                  <a:prstClr val="black"/>
                </a:solidFill>
                <a:latin typeface="Times" charset="0"/>
              </a:rPr>
              <a:pPr/>
              <a:t>67</a:t>
            </a:fld>
            <a:endParaRPr lang="en-US" sz="1200" b="0">
              <a:solidFill>
                <a:prstClr val="black"/>
              </a:solidFill>
              <a:latin typeface="Times"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…the Lord Jesus Christ enters the earth.  And, you might say, </a:t>
            </a:r>
            <a:r>
              <a:rPr lang="ru-RU"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well…we all know that.  What is the importance of such an emphasis on it?</a:t>
            </a:r>
            <a:r>
              <a:rPr lang="ru-RU"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 Answer: earthly kingship presents two requirements...</a:t>
            </a:r>
            <a:endParaRPr lang="en-US" b="1"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8E601CB-49EA-7747-96CA-1E91B3224259}" type="slidenum">
              <a:rPr lang="en-US" sz="1200" b="0">
                <a:solidFill>
                  <a:prstClr val="black"/>
                </a:solidFill>
                <a:latin typeface="Times" charset="0"/>
              </a:rPr>
              <a:pPr/>
              <a:t>68</a:t>
            </a:fld>
            <a:endParaRPr lang="en-US" sz="1200" b="0">
              <a:solidFill>
                <a:prstClr val="black"/>
              </a:solidFill>
              <a:latin typeface="Times"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FIRST…a family qualification by right of a </a:t>
            </a:r>
            <a:r>
              <a:rPr lang="en-US" b="1" u="sng" dirty="0">
                <a:solidFill>
                  <a:srgbClr val="000000"/>
                </a:solidFill>
                <a:latin typeface="Times New Roman" charset="0"/>
                <a:ea typeface="ＭＳ Ｐゴシック" charset="0"/>
                <a:cs typeface="ＭＳ Ｐゴシック" charset="0"/>
              </a:rPr>
              <a:t>bloodline</a:t>
            </a:r>
            <a:r>
              <a:rPr lang="en-US" b="1" dirty="0">
                <a:solidFill>
                  <a:srgbClr val="000000"/>
                </a:solidFill>
                <a:latin typeface="Times New Roman" charset="0"/>
                <a:ea typeface="ＭＳ Ｐゴシック" charset="0"/>
                <a:cs typeface="ＭＳ Ｐゴシック" charset="0"/>
              </a:rPr>
              <a:t> succession. </a:t>
            </a:r>
          </a:p>
          <a:p>
            <a:r>
              <a:rPr lang="en-US" b="1" dirty="0">
                <a:solidFill>
                  <a:srgbClr val="000000"/>
                </a:solidFill>
                <a:latin typeface="Times New Roman" charset="0"/>
                <a:ea typeface="ＭＳ Ｐゴシック" charset="0"/>
                <a:cs typeface="ＭＳ Ｐゴシック" charset="0"/>
              </a:rPr>
              <a:t>////	SECOND…there must also be a legal qualification </a:t>
            </a:r>
            <a:r>
              <a:rPr lang="en-US" b="1" u="sng" dirty="0">
                <a:solidFill>
                  <a:srgbClr val="000000"/>
                </a:solidFill>
                <a:latin typeface="Times New Roman" charset="0"/>
                <a:ea typeface="ＭＳ Ｐゴシック" charset="0"/>
                <a:cs typeface="ＭＳ Ｐゴシック" charset="0"/>
              </a:rPr>
              <a:t>by right of traditional succession.</a:t>
            </a:r>
            <a:endParaRPr lang="en-US" b="1" dirty="0">
              <a:solidFill>
                <a:srgbClr val="000000"/>
              </a:solidFill>
              <a:latin typeface="Times New Roman" charset="0"/>
              <a:ea typeface="ＭＳ Ｐゴシック" charset="0"/>
              <a:cs typeface="ＭＳ Ｐゴシック" charset="0"/>
            </a:endParaRPr>
          </a:p>
          <a:p>
            <a:r>
              <a:rPr lang="en-US" b="1" dirty="0">
                <a:solidFill>
                  <a:srgbClr val="000000"/>
                </a:solidFill>
                <a:latin typeface="Times New Roman" charset="0"/>
                <a:ea typeface="ＭＳ Ｐゴシック" charset="0"/>
                <a:cs typeface="ＭＳ Ｐゴシック" charset="0"/>
              </a:rPr>
              <a:t>////	The family right and blood line through Mary – the mother of Jesus – as it is laid out in Luke</a:t>
            </a:r>
            <a:r>
              <a:rPr lang="uk-UA"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gospel, third chapter, verses 23-38, </a:t>
            </a:r>
          </a:p>
          <a:p>
            <a:r>
              <a:rPr lang="en-US" b="1" dirty="0">
                <a:solidFill>
                  <a:srgbClr val="000000"/>
                </a:solidFill>
                <a:latin typeface="Times New Roman" charset="0"/>
                <a:ea typeface="ＭＳ Ｐゴシック" charset="0"/>
                <a:cs typeface="ＭＳ Ｐゴシック" charset="0"/>
              </a:rPr>
              <a:t>////	While the legal line of Jesus</a:t>
            </a:r>
            <a:r>
              <a:rPr lang="uk-UA"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 father – Joseph -- appears in detail in Matthew</a:t>
            </a:r>
            <a:r>
              <a:rPr lang="uk-UA"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Gospel, chapter 1, verses 1-17.</a:t>
            </a:r>
          </a:p>
          <a:p>
            <a:r>
              <a:rPr lang="en-US" b="1" dirty="0">
                <a:solidFill>
                  <a:srgbClr val="000000"/>
                </a:solidFill>
                <a:latin typeface="Times New Roman" charset="0"/>
                <a:ea typeface="ＭＳ Ｐゴシック" charset="0"/>
                <a:cs typeface="ＭＳ Ｐゴシック" charset="0"/>
              </a:rPr>
              <a:t>Much has been written all about this...far more than can be described here.  So you are encouraged to dig into these ideas.  They are rich with meaning, significance and credibility toward establishing the Lord</a:t>
            </a:r>
            <a:r>
              <a:rPr lang="uk-UA"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place in the great Plan of the Ages.</a:t>
            </a:r>
            <a:endParaRPr lang="en-US" b="1"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7F8260F-3C32-CF4F-B8CF-10B2D5C1F2EA}" type="slidenum">
              <a:rPr lang="en-US" sz="1200" b="0">
                <a:solidFill>
                  <a:prstClr val="black"/>
                </a:solidFill>
                <a:latin typeface="Times" charset="0"/>
              </a:rPr>
              <a:pPr/>
              <a:t>69</a:t>
            </a:fld>
            <a:endParaRPr lang="en-US" sz="1200" b="0">
              <a:solidFill>
                <a:prstClr val="black"/>
              </a:solidFill>
              <a:latin typeface="Times"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So...to sum up...</a:t>
            </a:r>
          </a:p>
          <a:p>
            <a:r>
              <a:rPr lang="en-US" b="1" dirty="0">
                <a:solidFill>
                  <a:srgbClr val="000000"/>
                </a:solidFill>
                <a:latin typeface="Times New Roman" charset="0"/>
                <a:ea typeface="ＭＳ Ｐゴシック" charset="0"/>
                <a:cs typeface="ＭＳ Ｐゴシック" charset="0"/>
              </a:rPr>
              <a:t>Mary, Jesus</a:t>
            </a:r>
            <a:r>
              <a:rPr lang="uk-UA"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 birth mother, supplies his bloodline directly back to the throne of David...and beyond.</a:t>
            </a:r>
            <a:endParaRPr lang="en-US" b="1"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0D38038-005D-BC4E-9359-3B677DBBF935}" type="slidenum">
              <a:rPr lang="en-US" sz="1200" b="0">
                <a:solidFill>
                  <a:prstClr val="black"/>
                </a:solidFill>
                <a:latin typeface="Times" charset="0"/>
              </a:rPr>
              <a:pPr/>
              <a:t>70</a:t>
            </a:fld>
            <a:endParaRPr lang="en-US" sz="1200" b="0">
              <a:solidFill>
                <a:prstClr val="black"/>
              </a:solidFill>
              <a:latin typeface="Times"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Joseph…as the foster-father and a descendant of King Solomon… has the right of legal succession to bestow upon his foster son, Jesus.   A remarkable evidence of the credibility and reliability of the Scriptural record.</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C2FA85D-D491-9B48-B024-0B5C3A133D50}" type="slidenum">
              <a:rPr lang="en-US" sz="1200" b="0">
                <a:solidFill>
                  <a:prstClr val="black"/>
                </a:solidFill>
                <a:latin typeface="Times" charset="0"/>
              </a:rPr>
              <a:pPr/>
              <a:t>71</a:t>
            </a:fld>
            <a:endParaRPr lang="en-US" sz="1200" b="0">
              <a:solidFill>
                <a:prstClr val="black"/>
              </a:solidFill>
              <a:latin typeface="Times"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With Study Help #17 in hand…place yourself here in a rocky field outside Bethlehem where a shepherd tends his flock  –– as it has been for thousands of years on this same land…just outside that ancient little town where Jesus was born.  From here you could have seen and heard the angelic announcement of his miraculous birth!  Which leads to another another question…</a:t>
            </a:r>
          </a:p>
          <a:p>
            <a:r>
              <a:rPr lang="en-US" b="1">
                <a:solidFill>
                  <a:srgbClr val="000000"/>
                </a:solidFill>
                <a:latin typeface="Times New Roman" charset="0"/>
                <a:ea typeface="ＭＳ Ｐゴシック" charset="0"/>
                <a:cs typeface="ＭＳ Ｐゴシック" charset="0"/>
              </a:rPr>
              <a:t>////	Have you ever considered the astonishing statistical probabilities of the birth and life of Jesus Christ?</a:t>
            </a:r>
          </a:p>
          <a:p>
            <a:r>
              <a:rPr lang="en-US" b="1">
                <a:solidFill>
                  <a:srgbClr val="000000"/>
                </a:solidFill>
                <a:latin typeface="Times New Roman" charset="0"/>
                <a:ea typeface="ＭＳ Ｐゴシック" charset="0"/>
                <a:cs typeface="ＭＳ Ｐゴシック" charset="0"/>
              </a:rPr>
              <a:t>////	Was it just an accident of birth?</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6EB2C2C-1DE0-1F4B-9C1B-7A3FE0E3F063}" type="slidenum">
              <a:rPr lang="en-US" sz="1200" b="0">
                <a:solidFill>
                  <a:prstClr val="black"/>
                </a:solidFill>
                <a:latin typeface="Times" charset="0"/>
              </a:rPr>
              <a:pPr/>
              <a:t>72</a:t>
            </a:fld>
            <a:endParaRPr lang="en-US" sz="1200" b="0">
              <a:solidFill>
                <a:prstClr val="black"/>
              </a:solidFill>
              <a:latin typeface="Times"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In the Old Testament…more than 300 references to a coming Messiah were fulfilled upon the birth, life and crucifixion of Jesus Christ.  So then, with that said, according to established scientific techniques of probability and statistics.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78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solidFill>
                <a:srgbClr val="000000"/>
              </a:solidFill>
              <a:latin typeface="Times New Roman" charset="0"/>
            </a:endParaRPr>
          </a:p>
        </p:txBody>
      </p:sp>
      <p:sp>
        <p:nvSpPr>
          <p:cNvPr id="20787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spcBef>
                <a:spcPct val="0"/>
              </a:spcBef>
            </a:pPr>
            <a:r>
              <a:rPr lang="en-US" b="1" dirty="0">
                <a:latin typeface="Times" charset="0"/>
                <a:ea typeface="ＭＳ Ｐゴシック" charset="0"/>
                <a:cs typeface="ＭＳ Ｐゴシック" charset="0"/>
              </a:rPr>
              <a:t>Now…what about the dates of the writing of these crucial documents?  And here we are left to our best scholarly guesses.  There will ALWAYS be argument here.  But some of the best guesses, based on decades of academic research and study are these – in suggested order…</a:t>
            </a:r>
          </a:p>
          <a:p>
            <a:pPr>
              <a:spcBef>
                <a:spcPct val="0"/>
              </a:spcBef>
            </a:pPr>
            <a:r>
              <a:rPr lang="en-US" b="1" dirty="0">
                <a:latin typeface="Times" charset="0"/>
                <a:ea typeface="ＭＳ Ｐゴシック" charset="0"/>
                <a:cs typeface="ＭＳ Ｐゴシック" charset="0"/>
              </a:rPr>
              <a:t>////	MATTHEW…composed sometime during the A.D. 40s…</a:t>
            </a:r>
          </a:p>
          <a:p>
            <a:pPr>
              <a:spcBef>
                <a:spcPct val="0"/>
              </a:spcBef>
            </a:pPr>
            <a:r>
              <a:rPr lang="en-US" b="1" dirty="0">
                <a:latin typeface="Times" charset="0"/>
                <a:ea typeface="ＭＳ Ｐゴシック" charset="0"/>
                <a:cs typeface="ＭＳ Ｐゴシック" charset="0"/>
              </a:rPr>
              <a:t>////	LUKE is suggested as next, between the years A.D. 57 and 59 A.D…</a:t>
            </a:r>
          </a:p>
          <a:p>
            <a:pPr>
              <a:spcBef>
                <a:spcPct val="0"/>
              </a:spcBef>
            </a:pPr>
            <a:r>
              <a:rPr lang="en-US" b="1" dirty="0">
                <a:latin typeface="Times" charset="0"/>
                <a:ea typeface="ＭＳ Ｐゴシック" charset="0"/>
                <a:cs typeface="ＭＳ Ｐゴシック" charset="0"/>
              </a:rPr>
              <a:t>////	Mark…in the next decade…between 64 and 68…</a:t>
            </a:r>
          </a:p>
          <a:p>
            <a:pPr>
              <a:spcBef>
                <a:spcPct val="0"/>
              </a:spcBef>
            </a:pPr>
            <a:r>
              <a:rPr lang="en-US" b="1" dirty="0">
                <a:latin typeface="Times" charset="0"/>
                <a:ea typeface="ＭＳ Ｐゴシック" charset="0"/>
                <a:cs typeface="ＭＳ Ｐゴシック" charset="0"/>
              </a:rPr>
              <a:t>////	and finally…John</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Gospel…around A.D. 69….but certainly after the Synoptics were set down.  Again, you will always find disagreement on these dates.  However, these dates are from the research of well-known Christian scholars and teachers.</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761B9C1-C2EF-2645-A70B-F311B420FC97}" type="slidenum">
              <a:rPr lang="en-US" sz="1200" b="0">
                <a:solidFill>
                  <a:prstClr val="black"/>
                </a:solidFill>
                <a:latin typeface="Times" charset="0"/>
              </a:rPr>
              <a:pPr/>
              <a:t>73</a:t>
            </a:fld>
            <a:endParaRPr lang="en-US" sz="1200" b="0">
              <a:solidFill>
                <a:prstClr val="black"/>
              </a:solidFill>
              <a:latin typeface="Times" charset="0"/>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What, then, are the chances of only EIGHT predictions being fulfilled in the life of any one individual between then and now?</a:t>
            </a:r>
          </a:p>
          <a:p>
            <a:r>
              <a:rPr lang="en-US" b="1">
                <a:solidFill>
                  <a:srgbClr val="000000"/>
                </a:solidFill>
                <a:latin typeface="Times New Roman" charset="0"/>
                <a:ea typeface="ＭＳ Ｐゴシック" charset="0"/>
                <a:cs typeface="ＭＳ Ｐゴシック" charset="0"/>
              </a:rPr>
              <a:t>////	The answer: one chance in 100 quadrillion…or…10 to the 17</a:t>
            </a:r>
            <a:r>
              <a:rPr lang="en-US" b="1" baseline="30000">
                <a:solidFill>
                  <a:srgbClr val="000000"/>
                </a:solidFill>
                <a:latin typeface="Times New Roman" charset="0"/>
                <a:ea typeface="ＭＳ Ｐゴシック" charset="0"/>
                <a:cs typeface="ＭＳ Ｐゴシック" charset="0"/>
              </a:rPr>
              <a:t>th</a:t>
            </a:r>
            <a:r>
              <a:rPr lang="en-US" b="1">
                <a:solidFill>
                  <a:srgbClr val="000000"/>
                </a:solidFill>
                <a:latin typeface="Times New Roman" charset="0"/>
                <a:ea typeface="ＭＳ Ｐゴシック" charset="0"/>
                <a:cs typeface="ＭＳ Ｐゴシック" charset="0"/>
              </a:rPr>
              <a:t>!</a:t>
            </a:r>
          </a:p>
          <a:p>
            <a:r>
              <a:rPr lang="en-US" b="1">
                <a:solidFill>
                  <a:srgbClr val="000000"/>
                </a:solidFill>
                <a:latin typeface="Times New Roman" charset="0"/>
                <a:ea typeface="ＭＳ Ｐゴシック" charset="0"/>
                <a:cs typeface="ＭＳ Ｐゴシック" charset="0"/>
              </a:rPr>
              <a:t>////	and here is what that number looks like typed out!</a:t>
            </a:r>
          </a:p>
          <a:p>
            <a:r>
              <a:rPr lang="en-US" b="1">
                <a:solidFill>
                  <a:srgbClr val="000000"/>
                </a:solidFill>
                <a:latin typeface="Times New Roman" charset="0"/>
                <a:ea typeface="ＭＳ Ｐゴシック" charset="0"/>
                <a:cs typeface="ＭＳ Ｐゴシック" charset="0"/>
              </a:rPr>
              <a:t>If you think that is incredible…here comes another one.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868AE5E-7750-754C-BDC0-EC44625A9425}" type="slidenum">
              <a:rPr lang="en-US" sz="1200" b="0">
                <a:solidFill>
                  <a:prstClr val="black"/>
                </a:solidFill>
                <a:latin typeface="Times" charset="0"/>
              </a:rPr>
              <a:pPr/>
              <a:t>74</a:t>
            </a:fld>
            <a:endParaRPr lang="en-US" sz="1200" b="0">
              <a:solidFill>
                <a:prstClr val="black"/>
              </a:solidFill>
              <a:latin typeface="Times"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Another measure of scientific probability…</a:t>
            </a:r>
          </a:p>
          <a:p>
            <a:r>
              <a:rPr lang="en-US" b="1">
                <a:solidFill>
                  <a:srgbClr val="000000"/>
                </a:solidFill>
                <a:latin typeface="Times New Roman" charset="0"/>
                <a:ea typeface="ＭＳ Ｐゴシック" charset="0"/>
                <a:cs typeface="ＭＳ Ｐゴシック" charset="0"/>
              </a:rPr>
              <a:t>////	Then…with just 48 of the 300 predictions being fulfilled in the life of any one individual between then and now: </a:t>
            </a:r>
          </a:p>
          <a:p>
            <a:r>
              <a:rPr lang="en-US" b="1">
                <a:solidFill>
                  <a:srgbClr val="000000"/>
                </a:solidFill>
                <a:latin typeface="Times New Roman" charset="0"/>
                <a:ea typeface="ＭＳ Ｐゴシック" charset="0"/>
                <a:cs typeface="ＭＳ Ｐゴシック" charset="0"/>
              </a:rPr>
              <a:t>////	The answer: one chance in 10 to the 157</a:t>
            </a:r>
            <a:r>
              <a:rPr lang="en-US" b="1" baseline="30000">
                <a:solidFill>
                  <a:srgbClr val="000000"/>
                </a:solidFill>
                <a:latin typeface="Times New Roman" charset="0"/>
                <a:ea typeface="ＭＳ Ｐゴシック" charset="0"/>
                <a:cs typeface="ＭＳ Ｐゴシック" charset="0"/>
              </a:rPr>
              <a:t>th</a:t>
            </a:r>
            <a:r>
              <a:rPr lang="en-US" b="1">
                <a:solidFill>
                  <a:srgbClr val="000000"/>
                </a:solidFill>
                <a:latin typeface="Times New Roman" charset="0"/>
                <a:ea typeface="ＭＳ Ｐゴシック" charset="0"/>
                <a:cs typeface="ＭＳ Ｐゴシック" charset="0"/>
              </a:rPr>
              <a:t>!</a:t>
            </a:r>
          </a:p>
          <a:p>
            <a:r>
              <a:rPr lang="en-US" b="1">
                <a:solidFill>
                  <a:srgbClr val="000000"/>
                </a:solidFill>
                <a:latin typeface="Times New Roman" charset="0"/>
                <a:ea typeface="ＭＳ Ｐゴシック" charset="0"/>
                <a:cs typeface="ＭＳ Ｐゴシック" charset="0"/>
              </a:rPr>
              <a:t>////	Typed out…here you are!</a:t>
            </a:r>
          </a:p>
          <a:p>
            <a:r>
              <a:rPr lang="en-US" b="1">
                <a:solidFill>
                  <a:srgbClr val="000000"/>
                </a:solidFill>
                <a:latin typeface="Times New Roman" charset="0"/>
                <a:ea typeface="ＭＳ Ｐゴシック" charset="0"/>
                <a:cs typeface="ＭＳ Ｐゴシック" charset="0"/>
              </a:rPr>
              <a:t>Before your very eyes…statistical probabilities produced by a world-renowned scientist…according to established scientific procedures of statistics and probability.</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E125048-39A9-1D49-97F4-412BED084CA3}" type="slidenum">
              <a:rPr lang="en-US" sz="1200">
                <a:solidFill>
                  <a:prstClr val="black"/>
                </a:solidFill>
              </a:rPr>
              <a:pPr/>
              <a:t>75</a:t>
            </a:fld>
            <a:endParaRPr lang="en-US" sz="1200">
              <a:solidFill>
                <a:prstClr val="black"/>
              </a:solidFill>
            </a:endParaRPr>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765AC0-6BD3-8A44-9EC1-97452A67F6B8}" type="slidenum">
              <a:rPr lang="en-GB" sz="1200">
                <a:solidFill>
                  <a:srgbClr val="FFFFFF"/>
                </a:solidFill>
                <a:latin typeface="Comic Sans MS" charset="0"/>
              </a:rPr>
              <a:pPr eaLnBrk="1" hangingPunct="1"/>
              <a:t>77</a:t>
            </a:fld>
            <a:endParaRPr lang="en-GB" sz="1200">
              <a:solidFill>
                <a:srgbClr val="FFFFFF"/>
              </a:solidFill>
              <a:latin typeface="Comic Sans MS" charset="0"/>
            </a:endParaRPr>
          </a:p>
        </p:txBody>
      </p:sp>
      <p:sp>
        <p:nvSpPr>
          <p:cNvPr id="212994" name="Rectangle 1026"/>
          <p:cNvSpPr>
            <a:spLocks noGrp="1" noRot="1" noChangeAspect="1" noChangeArrowheads="1"/>
          </p:cNvSpPr>
          <p:nvPr>
            <p:ph type="sldImg"/>
          </p:nvPr>
        </p:nvSpPr>
        <p:spPr>
          <a:solidFill>
            <a:srgbClr val="FFFFFF"/>
          </a:solidFill>
          <a:ln/>
        </p:spPr>
      </p:sp>
      <p:sp>
        <p:nvSpPr>
          <p:cNvPr id="2129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80</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1" name="Rectangle 1026"/>
          <p:cNvSpPr>
            <a:spLocks noGrp="1" noRot="1" noChangeAspect="1" noChangeArrowheads="1"/>
          </p:cNvSpPr>
          <p:nvPr>
            <p:ph type="sldImg"/>
          </p:nvPr>
        </p:nvSpPr>
        <p:spPr>
          <a:solidFill>
            <a:srgbClr val="FFFFFF"/>
          </a:solidFill>
          <a:ln/>
        </p:spPr>
      </p:sp>
      <p:sp>
        <p:nvSpPr>
          <p:cNvPr id="1126402"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Israel</a:t>
            </a:r>
            <a:r>
              <a:rPr lang="en-US" baseline="0" dirty="0"/>
              <a:t> calls it the </a:t>
            </a:r>
            <a:r>
              <a:rPr lang="ru-RU" baseline="0" dirty="0"/>
              <a:t>"</a:t>
            </a:r>
            <a:r>
              <a:rPr lang="en-US" baseline="0" dirty="0"/>
              <a:t>Mount of Beatitudes</a:t>
            </a:r>
            <a:r>
              <a:rPr lang="ru-RU" baseline="0" dirty="0"/>
              <a:t>"</a:t>
            </a:r>
            <a:r>
              <a:rPr lang="en-US" baseline="0" dirty="0"/>
              <a:t> even though this describes only the first 12 verses of this sermon.</a:t>
            </a:r>
          </a:p>
          <a:p>
            <a:r>
              <a:rPr lang="en-US" baseline="0" dirty="0"/>
              <a:t>• Likewise, a chapel to commemorate the event is called the </a:t>
            </a:r>
            <a:r>
              <a:rPr lang="ru-RU" baseline="0" dirty="0"/>
              <a:t>"</a:t>
            </a:r>
            <a:r>
              <a:rPr lang="en-US" baseline="0" dirty="0"/>
              <a:t>Mount Beatitudes Church.</a:t>
            </a:r>
            <a:r>
              <a:rPr lang="ru-RU" baseline="0" dirty="0"/>
              <a:t>"</a:t>
            </a:r>
            <a:endParaRPr lang="en-US" dirty="0"/>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latin typeface="Calibri"/>
              </a:rPr>
              <a:pPr>
                <a:defRPr/>
              </a:pPr>
              <a:t>82</a:t>
            </a:fld>
            <a:endParaRPr lang="en-US">
              <a:solidFill>
                <a:prstClr val="black"/>
              </a:solidFill>
              <a:latin typeface="Calibri"/>
            </a:endParaRPr>
          </a:p>
        </p:txBody>
      </p:sp>
    </p:spTree>
    <p:extLst>
      <p:ext uri="{BB962C8B-B14F-4D97-AF65-F5344CB8AC3E}">
        <p14:creationId xmlns:p14="http://schemas.microsoft.com/office/powerpoint/2010/main" val="8750581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83</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2A52A07-C5B1-0944-81C6-462460E15569}" type="slidenum">
              <a:rPr lang="en-US" sz="1200">
                <a:solidFill>
                  <a:prstClr val="black"/>
                </a:solidFill>
              </a:rPr>
              <a:pPr/>
              <a:t>90</a:t>
            </a:fld>
            <a:endParaRPr lang="en-US" sz="1200">
              <a:solidFill>
                <a:prstClr val="black"/>
              </a:solidFill>
            </a:endParaRPr>
          </a:p>
        </p:txBody>
      </p:sp>
      <p:sp>
        <p:nvSpPr>
          <p:cNvPr id="388098" name="Rectangle 2"/>
          <p:cNvSpPr>
            <a:spLocks noGrp="1" noRot="1" noChangeAspect="1" noChangeArrowheads="1"/>
          </p:cNvSpPr>
          <p:nvPr>
            <p:ph type="sldImg"/>
          </p:nvPr>
        </p:nvSpPr>
        <p:spPr>
          <a:solidFill>
            <a:srgbClr val="FFFFFF"/>
          </a:solidFill>
          <a:ln/>
        </p:spPr>
      </p:sp>
      <p:sp>
        <p:nvSpPr>
          <p:cNvPr id="388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10</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quick look at the world map a century ago shows that most of the world was ruled by kings in 1900.</a:t>
            </a:r>
          </a:p>
          <a:p>
            <a:pPr eaLnBrk="1" hangingPunct="1"/>
            <a:r>
              <a:rPr lang="en-US" dirty="0">
                <a:cs typeface="ＭＳ Ｐゴシック" charset="0"/>
              </a:rPr>
              <a:t>________</a:t>
            </a:r>
          </a:p>
          <a:p>
            <a:pPr eaLnBrk="1" hangingPunct="1"/>
            <a:r>
              <a:rPr lang="en-US" dirty="0">
                <a:cs typeface="ＭＳ Ｐゴシック" charset="0"/>
              </a:rPr>
              <a:t>Common-495</a:t>
            </a:r>
          </a:p>
          <a:p>
            <a:pPr eaLnBrk="1" hangingPunct="1"/>
            <a:r>
              <a:rPr lang="en-US" dirty="0">
                <a:cs typeface="ＭＳ Ｐゴシック" charset="0"/>
              </a:rPr>
              <a:t>OS-09-1 Samuel-93</a:t>
            </a:r>
          </a:p>
          <a:p>
            <a:pPr eaLnBrk="1" hangingPunct="1"/>
            <a:r>
              <a:rPr lang="en-US" dirty="0">
                <a:cs typeface="ＭＳ Ｐゴシック" charset="0"/>
              </a:rPr>
              <a:t>OS-10-Davidic Covenant-04</a:t>
            </a:r>
          </a:p>
          <a:p>
            <a:pPr eaLnBrk="1" hangingPunct="1"/>
            <a:r>
              <a:rPr lang="en-US" dirty="0">
                <a:cs typeface="ＭＳ Ｐゴシック" charset="0"/>
              </a:rPr>
              <a:t>NS-01-Matt1-14-slide 61</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427013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a century later, few monarchies are left. Even Britain, Japan, Canada, Australia and perhaps Scandinavian countries are not monarchies in the practical sense.</a:t>
            </a:r>
          </a:p>
          <a:p>
            <a:pPr eaLnBrk="1" hangingPunct="1"/>
            <a:r>
              <a:rPr lang="en-US" dirty="0">
                <a:cs typeface="ＭＳ Ｐゴシック" charset="0"/>
              </a:rPr>
              <a:t>________</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cs typeface="ＭＳ Ｐゴシック" charset="0"/>
              </a:rPr>
              <a:t>Common-496</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cs typeface="ＭＳ Ｐゴシック" charset="0"/>
              </a:rPr>
              <a:t>OS-09-1 Sam-94</a:t>
            </a:r>
          </a:p>
          <a:p>
            <a:pPr eaLnBrk="1" hangingPunct="1"/>
            <a:r>
              <a:rPr lang="en-US" dirty="0">
                <a:cs typeface="ＭＳ Ｐゴシック" charset="0"/>
              </a:rPr>
              <a:t>OS-10-Davidic Covenant-05</a:t>
            </a:r>
          </a:p>
          <a:p>
            <a:pPr eaLnBrk="1" hangingPunct="1"/>
            <a:r>
              <a:rPr lang="en-US" dirty="0">
                <a:cs typeface="ＭＳ Ｐゴシック" charset="0"/>
              </a:rPr>
              <a:t>NS-01-Matt1-14-slide 62</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04588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1858243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901250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FEFA83-BB16-044C-9324-9C9AB3B764AF}"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3870398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2BADFA-14AB-7D43-9DEC-FBDC8E01488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8392689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2990D8-6FB6-7F4B-BA93-C66B0DD1B80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124586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C0E03E-4CB9-4046-90CB-81C3DEE4E8A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964838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1F59B9-9CB2-3B4A-AB04-B47990BE209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569380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418287-4EB7-8B4B-B953-DF8614D14F2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3468551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618754-9569-FE4A-A296-3EFCF1FD1C0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9082695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F90554-FC23-B641-972D-59DBC7F1DD6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512077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D87B5E-C093-FB4C-A46D-39BD18CACC5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342453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5A6F57-F07B-6D47-9520-9A044C1CC2F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16522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33938770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E85EEF-783A-3447-B412-D5B2B7D8C6D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4785695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54615E-6C62-FF4B-8A67-53E7ADAEE19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588965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90EBF2-CAB3-B540-A4F4-2884CBFD461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1462814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6" name="Freeform 4"/>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9" name="Freeform 7"/>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10" name="Freeform 8"/>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1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12" name="Freeform 10"/>
          <p:cNvSpPr>
            <a:spLocks/>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latin typeface="Times New Roman" charset="0"/>
                <a:ea typeface="+mn-ea"/>
                <a:cs typeface="+mn-cs"/>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latin typeface="Times New Roman" charset="0"/>
                <a:ea typeface="+mn-ea"/>
                <a:cs typeface="+mn-cs"/>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a:defRPr/>
            </a:pPr>
            <a:fld id="{BBE9A39D-D7F0-E947-920E-11181FDDD1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2358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8203275"/>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67220057"/>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4826362"/>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8"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6239669"/>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4" name="Rectangle 22"/>
          <p:cNvSpPr>
            <a:spLocks noChangeArrowheads="1"/>
          </p:cNvSpPr>
          <p:nvPr userDrawn="1"/>
        </p:nvSpPr>
        <p:spPr bwMode="auto">
          <a:xfrm>
            <a:off x="7502525" y="6526213"/>
            <a:ext cx="817563"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9.65.05B.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895074204"/>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1"/>
          <p:cNvSpPr txBox="1">
            <a:spLocks noChangeArrowheads="1"/>
          </p:cNvSpPr>
          <p:nvPr userDrawn="1"/>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3" name="Rectangle 22"/>
          <p:cNvSpPr>
            <a:spLocks noChangeArrowheads="1"/>
          </p:cNvSpPr>
          <p:nvPr userDrawn="1"/>
        </p:nvSpPr>
        <p:spPr bwMode="auto">
          <a:xfrm>
            <a:off x="7542213" y="6526213"/>
            <a:ext cx="73977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9.7.05B.</a:t>
            </a:r>
          </a:p>
        </p:txBody>
      </p:sp>
    </p:spTree>
    <p:extLst>
      <p:ext uri="{BB962C8B-B14F-4D97-AF65-F5344CB8AC3E}">
        <p14:creationId xmlns:p14="http://schemas.microsoft.com/office/powerpoint/2010/main" val="203709106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268989011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64742260"/>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83249222"/>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9321496"/>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2312571"/>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7"/>
                  <a:ext cx="2919" cy="2150"/>
                  <a:chOff x="1265" y="815"/>
                  <a:chExt cx="2919" cy="2150"/>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134" name="Oval 10"/>
                  <p:cNvSpPr>
                    <a:spLocks noChangeArrowheads="1"/>
                  </p:cNvSpPr>
                  <p:nvPr/>
                </p:nvSpPr>
                <p:spPr bwMode="hidden">
                  <a:xfrm>
                    <a:off x="2379" y="1601"/>
                    <a:ext cx="578"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4" y="1503"/>
                    <a:ext cx="1259" cy="2325"/>
                    <a:chOff x="3470" y="1531"/>
                    <a:chExt cx="1259" cy="2325"/>
                  </a:xfrm>
                </p:grpSpPr>
                <p:sp>
                  <p:nvSpPr>
                    <p:cNvPr id="131" name="Freeform 13"/>
                    <p:cNvSpPr>
                      <a:spLocks/>
                    </p:cNvSpPr>
                    <p:nvPr/>
                  </p:nvSpPr>
                  <p:spPr bwMode="hidden">
                    <a:xfrm rot="2711884">
                      <a:off x="2764" y="2237"/>
                      <a:ext cx="1725" cy="313"/>
                    </a:xfrm>
                    <a:custGeom>
                      <a:avLst/>
                      <a:gdLst>
                        <a:gd name="T0" fmla="*/ 0 w 2736"/>
                        <a:gd name="T1" fmla="*/ 4 h 504"/>
                        <a:gd name="T2" fmla="*/ 8 w 2736"/>
                        <a:gd name="T3" fmla="*/ 1 h 504"/>
                        <a:gd name="T4" fmla="*/ 18 w 2736"/>
                        <a:gd name="T5" fmla="*/ 1 h 504"/>
                        <a:gd name="T6" fmla="*/ 27 w 2736"/>
                        <a:gd name="T7" fmla="*/ 1 h 504"/>
                        <a:gd name="T8" fmla="*/ 27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36" name="Group 15"/>
                  <p:cNvGrpSpPr>
                    <a:grpSpLocks/>
                  </p:cNvGrpSpPr>
                  <p:nvPr/>
                </p:nvGrpSpPr>
                <p:grpSpPr bwMode="auto">
                  <a:xfrm>
                    <a:off x="2938" y="1992"/>
                    <a:ext cx="2462" cy="1331"/>
                    <a:chOff x="2864" y="2020"/>
                    <a:chExt cx="2462" cy="1331"/>
                  </a:xfrm>
                </p:grpSpPr>
                <p:sp>
                  <p:nvSpPr>
                    <p:cNvPr id="129" name="Freeform 16"/>
                    <p:cNvSpPr>
                      <a:spLocks/>
                    </p:cNvSpPr>
                    <p:nvPr/>
                  </p:nvSpPr>
                  <p:spPr bwMode="hidden">
                    <a:xfrm rot="2104081">
                      <a:off x="2864" y="2020"/>
                      <a:ext cx="1813" cy="346"/>
                    </a:xfrm>
                    <a:custGeom>
                      <a:avLst/>
                      <a:gdLst>
                        <a:gd name="T0" fmla="*/ 0 w 2736"/>
                        <a:gd name="T1" fmla="*/ 12 h 504"/>
                        <a:gd name="T2" fmla="*/ 14 w 2736"/>
                        <a:gd name="T3" fmla="*/ 3 h 504"/>
                        <a:gd name="T4" fmla="*/ 29 w 2736"/>
                        <a:gd name="T5" fmla="*/ 1 h 504"/>
                        <a:gd name="T6" fmla="*/ 44 w 2736"/>
                        <a:gd name="T7" fmla="*/ 1 h 504"/>
                        <a:gd name="T8" fmla="*/ 44 w 2736"/>
                        <a:gd name="T9" fmla="*/ 2 h 504"/>
                        <a:gd name="T10" fmla="*/ 29 w 2736"/>
                        <a:gd name="T11" fmla="*/ 2 h 504"/>
                        <a:gd name="T12" fmla="*/ 11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3 w 1769"/>
                        <a:gd name="T5" fmla="*/ 5 h 791"/>
                        <a:gd name="T6" fmla="*/ 4 w 1769"/>
                        <a:gd name="T7" fmla="*/ 10 h 791"/>
                        <a:gd name="T8" fmla="*/ 4 w 1769"/>
                        <a:gd name="T9" fmla="*/ 14 h 791"/>
                        <a:gd name="T10" fmla="*/ 4 w 1769"/>
                        <a:gd name="T11" fmla="*/ 19 h 791"/>
                        <a:gd name="T12" fmla="*/ 4 w 1769"/>
                        <a:gd name="T13" fmla="*/ 15 h 791"/>
                        <a:gd name="T14" fmla="*/ 4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37" name="Group 18"/>
                  <p:cNvGrpSpPr>
                    <a:grpSpLocks/>
                  </p:cNvGrpSpPr>
                  <p:nvPr/>
                </p:nvGrpSpPr>
                <p:grpSpPr bwMode="auto">
                  <a:xfrm>
                    <a:off x="2970" y="1804"/>
                    <a:ext cx="2478" cy="1064"/>
                    <a:chOff x="2896" y="1832"/>
                    <a:chExt cx="2478" cy="1064"/>
                  </a:xfrm>
                </p:grpSpPr>
                <p:sp>
                  <p:nvSpPr>
                    <p:cNvPr id="127" name="Freeform 19"/>
                    <p:cNvSpPr>
                      <a:spLocks/>
                    </p:cNvSpPr>
                    <p:nvPr/>
                  </p:nvSpPr>
                  <p:spPr bwMode="hidden">
                    <a:xfrm rot="1582915">
                      <a:off x="2896" y="1832"/>
                      <a:ext cx="1736" cy="304"/>
                    </a:xfrm>
                    <a:custGeom>
                      <a:avLst/>
                      <a:gdLst>
                        <a:gd name="T0" fmla="*/ 0 w 2736"/>
                        <a:gd name="T1" fmla="*/ 3 h 504"/>
                        <a:gd name="T2" fmla="*/ 10 w 2736"/>
                        <a:gd name="T3" fmla="*/ 1 h 504"/>
                        <a:gd name="T4" fmla="*/ 19 w 2736"/>
                        <a:gd name="T5" fmla="*/ 1 h 504"/>
                        <a:gd name="T6" fmla="*/ 29 w 2736"/>
                        <a:gd name="T7" fmla="*/ 1 h 504"/>
                        <a:gd name="T8" fmla="*/ 29 w 2736"/>
                        <a:gd name="T9" fmla="*/ 1 h 504"/>
                        <a:gd name="T10" fmla="*/ 18 w 2736"/>
                        <a:gd name="T11" fmla="*/ 1 h 504"/>
                        <a:gd name="T12" fmla="*/ 7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2 w 1769"/>
                        <a:gd name="T5" fmla="*/ 1 h 791"/>
                        <a:gd name="T6" fmla="*/ 3 w 1769"/>
                        <a:gd name="T7" fmla="*/ 2 h 791"/>
                        <a:gd name="T8" fmla="*/ 3 w 1769"/>
                        <a:gd name="T9" fmla="*/ 4 h 791"/>
                        <a:gd name="T10" fmla="*/ 3 w 1769"/>
                        <a:gd name="T11" fmla="*/ 5 h 791"/>
                        <a:gd name="T12" fmla="*/ 3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9 h 504"/>
                        <a:gd name="T2" fmla="*/ 6 w 2736"/>
                        <a:gd name="T3" fmla="*/ 3 h 504"/>
                        <a:gd name="T4" fmla="*/ 13 w 2736"/>
                        <a:gd name="T5" fmla="*/ 1 h 504"/>
                        <a:gd name="T6" fmla="*/ 21 w 2736"/>
                        <a:gd name="T7" fmla="*/ 1 h 504"/>
                        <a:gd name="T8" fmla="*/ 20 w 2736"/>
                        <a:gd name="T9" fmla="*/ 2 h 504"/>
                        <a:gd name="T10" fmla="*/ 13 w 2736"/>
                        <a:gd name="T11" fmla="*/ 2 h 504"/>
                        <a:gd name="T12" fmla="*/ 5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4 h 791"/>
                        <a:gd name="T12" fmla="*/ 2 w 1769"/>
                        <a:gd name="T13" fmla="*/ 11 h 791"/>
                        <a:gd name="T14" fmla="*/ 2 w 1769"/>
                        <a:gd name="T15" fmla="*/ 7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39" name="Group 24"/>
                  <p:cNvGrpSpPr>
                    <a:grpSpLocks/>
                  </p:cNvGrpSpPr>
                  <p:nvPr/>
                </p:nvGrpSpPr>
                <p:grpSpPr bwMode="auto">
                  <a:xfrm>
                    <a:off x="3032" y="1386"/>
                    <a:ext cx="2341" cy="657"/>
                    <a:chOff x="2958" y="1414"/>
                    <a:chExt cx="2341" cy="657"/>
                  </a:xfrm>
                </p:grpSpPr>
                <p:sp>
                  <p:nvSpPr>
                    <p:cNvPr id="123" name="Freeform 25"/>
                    <p:cNvSpPr>
                      <a:spLocks/>
                    </p:cNvSpPr>
                    <p:nvPr/>
                  </p:nvSpPr>
                  <p:spPr bwMode="hidden">
                    <a:xfrm rot="463793">
                      <a:off x="2958" y="1414"/>
                      <a:ext cx="1544" cy="312"/>
                    </a:xfrm>
                    <a:custGeom>
                      <a:avLst/>
                      <a:gdLst>
                        <a:gd name="T0" fmla="*/ 0 w 2736"/>
                        <a:gd name="T1" fmla="*/ 4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1 w 1769"/>
                        <a:gd name="T7" fmla="*/ 4 h 791"/>
                        <a:gd name="T8" fmla="*/ 1 w 1769"/>
                        <a:gd name="T9" fmla="*/ 4 h 791"/>
                        <a:gd name="T10" fmla="*/ 1 w 1769"/>
                        <a:gd name="T11" fmla="*/ 7 h 791"/>
                        <a:gd name="T12" fmla="*/ 1 w 1769"/>
                        <a:gd name="T13" fmla="*/ 6 h 791"/>
                        <a:gd name="T14" fmla="*/ 0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40" name="Group 27"/>
                  <p:cNvGrpSpPr>
                    <a:grpSpLocks/>
                  </p:cNvGrpSpPr>
                  <p:nvPr/>
                </p:nvGrpSpPr>
                <p:grpSpPr bwMode="auto">
                  <a:xfrm>
                    <a:off x="3057" y="1241"/>
                    <a:ext cx="2150" cy="342"/>
                    <a:chOff x="2983" y="1269"/>
                    <a:chExt cx="2150" cy="342"/>
                  </a:xfrm>
                </p:grpSpPr>
                <p:sp>
                  <p:nvSpPr>
                    <p:cNvPr id="121" name="Freeform 28"/>
                    <p:cNvSpPr>
                      <a:spLocks/>
                    </p:cNvSpPr>
                    <p:nvPr/>
                  </p:nvSpPr>
                  <p:spPr bwMode="hidden">
                    <a:xfrm rot="-84182">
                      <a:off x="2983" y="1290"/>
                      <a:ext cx="1404" cy="219"/>
                    </a:xfrm>
                    <a:custGeom>
                      <a:avLst/>
                      <a:gdLst>
                        <a:gd name="T0" fmla="*/ 0 w 2736"/>
                        <a:gd name="T1" fmla="*/ 0 h 504"/>
                        <a:gd name="T2" fmla="*/ 1 w 2736"/>
                        <a:gd name="T3" fmla="*/ 0 h 504"/>
                        <a:gd name="T4" fmla="*/ 2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41" name="Group 30"/>
                  <p:cNvGrpSpPr>
                    <a:grpSpLocks/>
                  </p:cNvGrpSpPr>
                  <p:nvPr/>
                </p:nvGrpSpPr>
                <p:grpSpPr bwMode="auto">
                  <a:xfrm>
                    <a:off x="3012" y="890"/>
                    <a:ext cx="1879" cy="426"/>
                    <a:chOff x="2938" y="918"/>
                    <a:chExt cx="1879" cy="426"/>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3" name="Group 36"/>
                  <p:cNvGrpSpPr>
                    <a:grpSpLocks/>
                  </p:cNvGrpSpPr>
                  <p:nvPr/>
                </p:nvGrpSpPr>
                <p:grpSpPr bwMode="auto">
                  <a:xfrm>
                    <a:off x="69" y="2168"/>
                    <a:ext cx="2462" cy="1333"/>
                    <a:chOff x="-5" y="2196"/>
                    <a:chExt cx="2462" cy="1333"/>
                  </a:xfrm>
                </p:grpSpPr>
                <p:sp>
                  <p:nvSpPr>
                    <p:cNvPr id="115" name="Freeform 37"/>
                    <p:cNvSpPr>
                      <a:spLocks/>
                    </p:cNvSpPr>
                    <p:nvPr/>
                  </p:nvSpPr>
                  <p:spPr bwMode="hidden">
                    <a:xfrm rot="19495919" flipH="1">
                      <a:off x="644" y="2196"/>
                      <a:ext cx="1812" cy="348"/>
                    </a:xfrm>
                    <a:custGeom>
                      <a:avLst/>
                      <a:gdLst>
                        <a:gd name="T0" fmla="*/ 0 w 2736"/>
                        <a:gd name="T1" fmla="*/ 12 h 504"/>
                        <a:gd name="T2" fmla="*/ 14 w 2736"/>
                        <a:gd name="T3" fmla="*/ 4 h 504"/>
                        <a:gd name="T4" fmla="*/ 29 w 2736"/>
                        <a:gd name="T5" fmla="*/ 1 h 504"/>
                        <a:gd name="T6" fmla="*/ 44 w 2736"/>
                        <a:gd name="T7" fmla="*/ 1 h 504"/>
                        <a:gd name="T8" fmla="*/ 44 w 2736"/>
                        <a:gd name="T9" fmla="*/ 3 h 504"/>
                        <a:gd name="T10" fmla="*/ 29 w 2736"/>
                        <a:gd name="T11" fmla="*/ 3 h 504"/>
                        <a:gd name="T12" fmla="*/ 11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16" name="Freeform 38"/>
                    <p:cNvSpPr>
                      <a:spLocks/>
                    </p:cNvSpPr>
                    <p:nvPr/>
                  </p:nvSpPr>
                  <p:spPr bwMode="hidden">
                    <a:xfrm rot="19495919" flipH="1">
                      <a:off x="-5" y="2984"/>
                      <a:ext cx="973" cy="546"/>
                    </a:xfrm>
                    <a:custGeom>
                      <a:avLst/>
                      <a:gdLst>
                        <a:gd name="T0" fmla="*/ 1 w 1769"/>
                        <a:gd name="T1" fmla="*/ 1 h 791"/>
                        <a:gd name="T2" fmla="*/ 1 w 1769"/>
                        <a:gd name="T3" fmla="*/ 1 h 791"/>
                        <a:gd name="T4" fmla="*/ 3 w 1769"/>
                        <a:gd name="T5" fmla="*/ 5 h 791"/>
                        <a:gd name="T6" fmla="*/ 4 w 1769"/>
                        <a:gd name="T7" fmla="*/ 10 h 791"/>
                        <a:gd name="T8" fmla="*/ 4 w 1769"/>
                        <a:gd name="T9" fmla="*/ 15 h 791"/>
                        <a:gd name="T10" fmla="*/ 4 w 1769"/>
                        <a:gd name="T11" fmla="*/ 19 h 791"/>
                        <a:gd name="T12" fmla="*/ 4 w 1769"/>
                        <a:gd name="T13" fmla="*/ 15 h 791"/>
                        <a:gd name="T14" fmla="*/ 4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4" name="Group 39"/>
                  <p:cNvGrpSpPr>
                    <a:grpSpLocks/>
                  </p:cNvGrpSpPr>
                  <p:nvPr/>
                </p:nvGrpSpPr>
                <p:grpSpPr bwMode="auto">
                  <a:xfrm>
                    <a:off x="22" y="1981"/>
                    <a:ext cx="2477" cy="1063"/>
                    <a:chOff x="-52" y="2009"/>
                    <a:chExt cx="2477" cy="1063"/>
                  </a:xfrm>
                </p:grpSpPr>
                <p:sp>
                  <p:nvSpPr>
                    <p:cNvPr id="113" name="Freeform 40"/>
                    <p:cNvSpPr>
                      <a:spLocks/>
                    </p:cNvSpPr>
                    <p:nvPr/>
                  </p:nvSpPr>
                  <p:spPr bwMode="hidden">
                    <a:xfrm rot="20017085" flipH="1">
                      <a:off x="689" y="2009"/>
                      <a:ext cx="1736" cy="304"/>
                    </a:xfrm>
                    <a:custGeom>
                      <a:avLst/>
                      <a:gdLst>
                        <a:gd name="T0" fmla="*/ 0 w 2736"/>
                        <a:gd name="T1" fmla="*/ 3 h 504"/>
                        <a:gd name="T2" fmla="*/ 10 w 2736"/>
                        <a:gd name="T3" fmla="*/ 1 h 504"/>
                        <a:gd name="T4" fmla="*/ 19 w 2736"/>
                        <a:gd name="T5" fmla="*/ 1 h 504"/>
                        <a:gd name="T6" fmla="*/ 29 w 2736"/>
                        <a:gd name="T7" fmla="*/ 1 h 504"/>
                        <a:gd name="T8" fmla="*/ 29 w 2736"/>
                        <a:gd name="T9" fmla="*/ 1 h 504"/>
                        <a:gd name="T10" fmla="*/ 18 w 2736"/>
                        <a:gd name="T11" fmla="*/ 1 h 504"/>
                        <a:gd name="T12" fmla="*/ 7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2 w 1769"/>
                        <a:gd name="T5" fmla="*/ 1 h 791"/>
                        <a:gd name="T6" fmla="*/ 3 w 1769"/>
                        <a:gd name="T7" fmla="*/ 2 h 791"/>
                        <a:gd name="T8" fmla="*/ 3 w 1769"/>
                        <a:gd name="T9" fmla="*/ 4 h 791"/>
                        <a:gd name="T10" fmla="*/ 3 w 1769"/>
                        <a:gd name="T11" fmla="*/ 5 h 791"/>
                        <a:gd name="T12" fmla="*/ 3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5" name="Group 42"/>
                  <p:cNvGrpSpPr>
                    <a:grpSpLocks/>
                  </p:cNvGrpSpPr>
                  <p:nvPr/>
                </p:nvGrpSpPr>
                <p:grpSpPr bwMode="auto">
                  <a:xfrm>
                    <a:off x="0" y="1786"/>
                    <a:ext cx="2472" cy="927"/>
                    <a:chOff x="-74" y="1814"/>
                    <a:chExt cx="2472" cy="927"/>
                  </a:xfrm>
                </p:grpSpPr>
                <p:sp>
                  <p:nvSpPr>
                    <p:cNvPr id="111" name="Freeform 43"/>
                    <p:cNvSpPr>
                      <a:spLocks/>
                    </p:cNvSpPr>
                    <p:nvPr/>
                  </p:nvSpPr>
                  <p:spPr bwMode="hidden">
                    <a:xfrm rot="20519637" flipH="1">
                      <a:off x="721" y="1814"/>
                      <a:ext cx="1677" cy="335"/>
                    </a:xfrm>
                    <a:custGeom>
                      <a:avLst/>
                      <a:gdLst>
                        <a:gd name="T0" fmla="*/ 0 w 2736"/>
                        <a:gd name="T1" fmla="*/ 9 h 504"/>
                        <a:gd name="T2" fmla="*/ 6 w 2736"/>
                        <a:gd name="T3" fmla="*/ 3 h 504"/>
                        <a:gd name="T4" fmla="*/ 13 w 2736"/>
                        <a:gd name="T5" fmla="*/ 1 h 504"/>
                        <a:gd name="T6" fmla="*/ 21 w 2736"/>
                        <a:gd name="T7" fmla="*/ 1 h 504"/>
                        <a:gd name="T8" fmla="*/ 20 w 2736"/>
                        <a:gd name="T9" fmla="*/ 2 h 504"/>
                        <a:gd name="T10" fmla="*/ 13 w 2736"/>
                        <a:gd name="T11" fmla="*/ 2 h 504"/>
                        <a:gd name="T12" fmla="*/ 5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4 h 791"/>
                        <a:gd name="T12" fmla="*/ 2 w 1769"/>
                        <a:gd name="T13" fmla="*/ 11 h 791"/>
                        <a:gd name="T14" fmla="*/ 2 w 1769"/>
                        <a:gd name="T15" fmla="*/ 7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6" name="Group 183"/>
                  <p:cNvGrpSpPr>
                    <a:grpSpLocks/>
                  </p:cNvGrpSpPr>
                  <p:nvPr/>
                </p:nvGrpSpPr>
                <p:grpSpPr bwMode="auto">
                  <a:xfrm>
                    <a:off x="97" y="1563"/>
                    <a:ext cx="2340" cy="656"/>
                    <a:chOff x="23" y="1591"/>
                    <a:chExt cx="2340" cy="656"/>
                  </a:xfrm>
                </p:grpSpPr>
                <p:sp>
                  <p:nvSpPr>
                    <p:cNvPr id="109" name="Freeform 46"/>
                    <p:cNvSpPr>
                      <a:spLocks/>
                    </p:cNvSpPr>
                    <p:nvPr/>
                  </p:nvSpPr>
                  <p:spPr bwMode="hidden">
                    <a:xfrm rot="21136207" flipH="1">
                      <a:off x="818" y="1591"/>
                      <a:ext cx="1544" cy="313"/>
                    </a:xfrm>
                    <a:custGeom>
                      <a:avLst/>
                      <a:gdLst>
                        <a:gd name="T0" fmla="*/ 0 w 2736"/>
                        <a:gd name="T1" fmla="*/ 4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1 w 1769"/>
                        <a:gd name="T7" fmla="*/ 4 h 791"/>
                        <a:gd name="T8" fmla="*/ 1 w 1769"/>
                        <a:gd name="T9" fmla="*/ 4 h 791"/>
                        <a:gd name="T10" fmla="*/ 1 w 1769"/>
                        <a:gd name="T11" fmla="*/ 7 h 791"/>
                        <a:gd name="T12" fmla="*/ 1 w 1769"/>
                        <a:gd name="T13" fmla="*/ 6 h 791"/>
                        <a:gd name="T14" fmla="*/ 0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7" name="Group 48"/>
                  <p:cNvGrpSpPr>
                    <a:grpSpLocks/>
                  </p:cNvGrpSpPr>
                  <p:nvPr/>
                </p:nvGrpSpPr>
                <p:grpSpPr bwMode="auto">
                  <a:xfrm>
                    <a:off x="263" y="1417"/>
                    <a:ext cx="2150" cy="344"/>
                    <a:chOff x="189" y="1445"/>
                    <a:chExt cx="2150" cy="344"/>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2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06" name="Freeform 53"/>
                    <p:cNvSpPr>
                      <a:spLocks/>
                    </p:cNvSpPr>
                    <p:nvPr/>
                  </p:nvSpPr>
                  <p:spPr bwMode="hidden">
                    <a:xfrm rot="802576" flipH="1">
                      <a:off x="505" y="1094"/>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0" name="Group 57"/>
                  <p:cNvGrpSpPr>
                    <a:grpSpLocks/>
                  </p:cNvGrpSpPr>
                  <p:nvPr/>
                </p:nvGrpSpPr>
                <p:grpSpPr bwMode="auto">
                  <a:xfrm>
                    <a:off x="911" y="590"/>
                    <a:ext cx="1767" cy="742"/>
                    <a:chOff x="911" y="590"/>
                    <a:chExt cx="1767" cy="742"/>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2" name="Group 63"/>
                  <p:cNvGrpSpPr>
                    <a:grpSpLocks/>
                  </p:cNvGrpSpPr>
                  <p:nvPr/>
                </p:nvGrpSpPr>
                <p:grpSpPr bwMode="auto">
                  <a:xfrm>
                    <a:off x="1707" y="75"/>
                    <a:ext cx="778" cy="1514"/>
                    <a:chOff x="1633" y="103"/>
                    <a:chExt cx="778" cy="1514"/>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98" name="Freeform 65"/>
                    <p:cNvSpPr>
                      <a:spLocks/>
                    </p:cNvSpPr>
                    <p:nvPr/>
                  </p:nvSpPr>
                  <p:spPr bwMode="hidden">
                    <a:xfrm rot="3473776" flipH="1">
                      <a:off x="1506" y="229"/>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3" name="Group 66"/>
                  <p:cNvGrpSpPr>
                    <a:grpSpLocks/>
                  </p:cNvGrpSpPr>
                  <p:nvPr/>
                </p:nvGrpSpPr>
                <p:grpSpPr bwMode="auto">
                  <a:xfrm>
                    <a:off x="2009" y="0"/>
                    <a:ext cx="635" cy="1535"/>
                    <a:chOff x="1935" y="28"/>
                    <a:chExt cx="635" cy="1535"/>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96" name="Freeform 68"/>
                    <p:cNvSpPr>
                      <a:spLocks/>
                    </p:cNvSpPr>
                    <p:nvPr/>
                  </p:nvSpPr>
                  <p:spPr bwMode="hidden">
                    <a:xfrm rot="4126480" flipH="1">
                      <a:off x="1819" y="145"/>
                      <a:ext cx="570"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4" name="Group 69"/>
                  <p:cNvGrpSpPr>
                    <a:grpSpLocks/>
                  </p:cNvGrpSpPr>
                  <p:nvPr/>
                </p:nvGrpSpPr>
                <p:grpSpPr bwMode="auto">
                  <a:xfrm>
                    <a:off x="2896" y="644"/>
                    <a:ext cx="1846" cy="566"/>
                    <a:chOff x="2822" y="672"/>
                    <a:chExt cx="1846"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94" name="Freeform 71"/>
                    <p:cNvSpPr>
                      <a:spLocks/>
                    </p:cNvSpPr>
                    <p:nvPr/>
                  </p:nvSpPr>
                  <p:spPr bwMode="hidden">
                    <a:xfrm rot="-1325434">
                      <a:off x="4005" y="672"/>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5" name="Group 72"/>
                  <p:cNvGrpSpPr>
                    <a:grpSpLocks/>
                  </p:cNvGrpSpPr>
                  <p:nvPr/>
                </p:nvGrpSpPr>
                <p:grpSpPr bwMode="auto">
                  <a:xfrm>
                    <a:off x="2757" y="417"/>
                    <a:ext cx="1782" cy="717"/>
                    <a:chOff x="2683" y="445"/>
                    <a:chExt cx="1782"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92" name="Freeform 74"/>
                    <p:cNvSpPr>
                      <a:spLocks/>
                    </p:cNvSpPr>
                    <p:nvPr/>
                  </p:nvSpPr>
                  <p:spPr bwMode="hidden">
                    <a:xfrm rot="-1921064">
                      <a:off x="3803" y="445"/>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nvGrpSpPr>
                  <p:cNvPr id="58" name="Group 77"/>
                  <p:cNvGrpSpPr>
                    <a:grpSpLocks/>
                  </p:cNvGrpSpPr>
                  <p:nvPr/>
                </p:nvGrpSpPr>
                <p:grpSpPr bwMode="auto">
                  <a:xfrm>
                    <a:off x="2874" y="13"/>
                    <a:ext cx="639" cy="1520"/>
                    <a:chOff x="2800" y="41"/>
                    <a:chExt cx="639"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90" name="Freeform 79"/>
                    <p:cNvSpPr>
                      <a:spLocks/>
                    </p:cNvSpPr>
                    <p:nvPr/>
                  </p:nvSpPr>
                  <p:spPr bwMode="hidden">
                    <a:xfrm rot="-3857755">
                      <a:off x="3009"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9" name="Group 80"/>
                  <p:cNvGrpSpPr>
                    <a:grpSpLocks/>
                  </p:cNvGrpSpPr>
                  <p:nvPr/>
                </p:nvGrpSpPr>
                <p:grpSpPr bwMode="auto">
                  <a:xfrm>
                    <a:off x="3009" y="135"/>
                    <a:ext cx="1016" cy="1463"/>
                    <a:chOff x="2935" y="163"/>
                    <a:chExt cx="1016" cy="1463"/>
                  </a:xfrm>
                </p:grpSpPr>
                <p:sp>
                  <p:nvSpPr>
                    <p:cNvPr id="87" name="Freeform 81"/>
                    <p:cNvSpPr>
                      <a:spLocks/>
                    </p:cNvSpPr>
                    <p:nvPr/>
                  </p:nvSpPr>
                  <p:spPr bwMode="hidden">
                    <a:xfrm rot="-2777260">
                      <a:off x="2493" y="913"/>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88" name="Freeform 82"/>
                    <p:cNvSpPr>
                      <a:spLocks/>
                    </p:cNvSpPr>
                    <p:nvPr/>
                  </p:nvSpPr>
                  <p:spPr bwMode="hidden">
                    <a:xfrm rot="-2777260">
                      <a:off x="3429" y="262"/>
                      <a:ext cx="621"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2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60" name="Group 83"/>
                  <p:cNvGrpSpPr>
                    <a:grpSpLocks/>
                  </p:cNvGrpSpPr>
                  <p:nvPr/>
                </p:nvGrpSpPr>
                <p:grpSpPr bwMode="auto">
                  <a:xfrm>
                    <a:off x="2805" y="4"/>
                    <a:ext cx="241" cy="1448"/>
                    <a:chOff x="2731" y="32"/>
                    <a:chExt cx="241"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86" name="Freeform 223"/>
                    <p:cNvSpPr>
                      <a:spLocks/>
                    </p:cNvSpPr>
                    <p:nvPr/>
                  </p:nvSpPr>
                  <p:spPr bwMode="hidden">
                    <a:xfrm rot="-4903748">
                      <a:off x="2649"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61" name="Group 86"/>
                  <p:cNvGrpSpPr>
                    <a:grpSpLocks/>
                  </p:cNvGrpSpPr>
                  <p:nvPr/>
                </p:nvGrpSpPr>
                <p:grpSpPr bwMode="auto">
                  <a:xfrm>
                    <a:off x="1017" y="1741"/>
                    <a:ext cx="1084" cy="2449"/>
                    <a:chOff x="943" y="1769"/>
                    <a:chExt cx="1084" cy="2449"/>
                  </a:xfrm>
                </p:grpSpPr>
                <p:sp>
                  <p:nvSpPr>
                    <p:cNvPr id="83" name="Freeform 87"/>
                    <p:cNvSpPr>
                      <a:spLocks/>
                    </p:cNvSpPr>
                    <p:nvPr/>
                  </p:nvSpPr>
                  <p:spPr bwMode="hidden">
                    <a:xfrm rot="18335692" flipH="1">
                      <a:off x="1008" y="2475"/>
                      <a:ext cx="1725" cy="311"/>
                    </a:xfrm>
                    <a:custGeom>
                      <a:avLst/>
                      <a:gdLst>
                        <a:gd name="T0" fmla="*/ 0 w 2736"/>
                        <a:gd name="T1" fmla="*/ 4 h 504"/>
                        <a:gd name="T2" fmla="*/ 8 w 2736"/>
                        <a:gd name="T3" fmla="*/ 1 h 504"/>
                        <a:gd name="T4" fmla="*/ 18 w 2736"/>
                        <a:gd name="T5" fmla="*/ 1 h 504"/>
                        <a:gd name="T6" fmla="*/ 27 w 2736"/>
                        <a:gd name="T7" fmla="*/ 1 h 504"/>
                        <a:gd name="T8" fmla="*/ 27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62" name="Group 89"/>
                  <p:cNvGrpSpPr>
                    <a:grpSpLocks/>
                  </p:cNvGrpSpPr>
                  <p:nvPr/>
                </p:nvGrpSpPr>
                <p:grpSpPr bwMode="auto">
                  <a:xfrm>
                    <a:off x="1529" y="1908"/>
                    <a:ext cx="766" cy="2372"/>
                    <a:chOff x="1455" y="1936"/>
                    <a:chExt cx="766" cy="2372"/>
                  </a:xfrm>
                </p:grpSpPr>
                <p:sp>
                  <p:nvSpPr>
                    <p:cNvPr id="81" name="Freeform 90"/>
                    <p:cNvSpPr>
                      <a:spLocks/>
                    </p:cNvSpPr>
                    <p:nvPr/>
                  </p:nvSpPr>
                  <p:spPr bwMode="hidden">
                    <a:xfrm rot="17542885" flipH="1">
                      <a:off x="1268" y="2578"/>
                      <a:ext cx="1595" cy="311"/>
                    </a:xfrm>
                    <a:custGeom>
                      <a:avLst/>
                      <a:gdLst>
                        <a:gd name="T0" fmla="*/ 0 w 2736"/>
                        <a:gd name="T1" fmla="*/ 4 h 504"/>
                        <a:gd name="T2" fmla="*/ 4 w 2736"/>
                        <a:gd name="T3" fmla="*/ 1 h 504"/>
                        <a:gd name="T4" fmla="*/ 8 w 2736"/>
                        <a:gd name="T5" fmla="*/ 1 h 504"/>
                        <a:gd name="T6" fmla="*/ 12 w 2736"/>
                        <a:gd name="T7" fmla="*/ 1 h 504"/>
                        <a:gd name="T8" fmla="*/ 12 w 2736"/>
                        <a:gd name="T9" fmla="*/ 1 h 504"/>
                        <a:gd name="T10" fmla="*/ 8 w 2736"/>
                        <a:gd name="T11" fmla="*/ 1 h 504"/>
                        <a:gd name="T12" fmla="*/ 3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1 w 1769"/>
                        <a:gd name="T7" fmla="*/ 4 h 791"/>
                        <a:gd name="T8" fmla="*/ 1 w 1769"/>
                        <a:gd name="T9" fmla="*/ 6 h 791"/>
                        <a:gd name="T10" fmla="*/ 1 w 1769"/>
                        <a:gd name="T11" fmla="*/ 7 h 791"/>
                        <a:gd name="T12" fmla="*/ 1 w 1769"/>
                        <a:gd name="T13" fmla="*/ 6 h 791"/>
                        <a:gd name="T14" fmla="*/ 1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63" name="Group 92"/>
                  <p:cNvGrpSpPr>
                    <a:grpSpLocks/>
                  </p:cNvGrpSpPr>
                  <p:nvPr/>
                </p:nvGrpSpPr>
                <p:grpSpPr bwMode="auto">
                  <a:xfrm rot="88588">
                    <a:off x="2060" y="1961"/>
                    <a:ext cx="460" cy="2329"/>
                    <a:chOff x="1954" y="1989"/>
                    <a:chExt cx="493" cy="2604"/>
                  </a:xfrm>
                </p:grpSpPr>
                <p:sp>
                  <p:nvSpPr>
                    <p:cNvPr id="79" name="Freeform 93"/>
                    <p:cNvSpPr>
                      <a:spLocks/>
                    </p:cNvSpPr>
                    <p:nvPr/>
                  </p:nvSpPr>
                  <p:spPr bwMode="hidden">
                    <a:xfrm rot="16782062" flipH="1">
                      <a:off x="1440" y="2693"/>
                      <a:ext cx="1711" cy="301"/>
                    </a:xfrm>
                    <a:custGeom>
                      <a:avLst/>
                      <a:gdLst>
                        <a:gd name="T0" fmla="*/ 0 w 2736"/>
                        <a:gd name="T1" fmla="*/ 3 h 504"/>
                        <a:gd name="T2" fmla="*/ 8 w 2736"/>
                        <a:gd name="T3" fmla="*/ 1 h 504"/>
                        <a:gd name="T4" fmla="*/ 16 w 2736"/>
                        <a:gd name="T5" fmla="*/ 1 h 504"/>
                        <a:gd name="T6" fmla="*/ 25 w 2736"/>
                        <a:gd name="T7" fmla="*/ 1 h 504"/>
                        <a:gd name="T8" fmla="*/ 25 w 2736"/>
                        <a:gd name="T9" fmla="*/ 1 h 504"/>
                        <a:gd name="T10" fmla="*/ 16 w 2736"/>
                        <a:gd name="T11" fmla="*/ 1 h 504"/>
                        <a:gd name="T12" fmla="*/ 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80" name="Freeform 94"/>
                    <p:cNvSpPr>
                      <a:spLocks/>
                    </p:cNvSpPr>
                    <p:nvPr/>
                  </p:nvSpPr>
                  <p:spPr bwMode="hidden">
                    <a:xfrm rot="16782062" flipH="1">
                      <a:off x="1731" y="3896"/>
                      <a:ext cx="918" cy="473"/>
                    </a:xfrm>
                    <a:custGeom>
                      <a:avLst/>
                      <a:gdLst>
                        <a:gd name="T0" fmla="*/ 1 w 1769"/>
                        <a:gd name="T1" fmla="*/ 1 h 791"/>
                        <a:gd name="T2" fmla="*/ 1 w 1769"/>
                        <a:gd name="T3" fmla="*/ 1 h 791"/>
                        <a:gd name="T4" fmla="*/ 2 w 1769"/>
                        <a:gd name="T5" fmla="*/ 1 h 791"/>
                        <a:gd name="T6" fmla="*/ 3 w 1769"/>
                        <a:gd name="T7" fmla="*/ 2 h 791"/>
                        <a:gd name="T8" fmla="*/ 3 w 1769"/>
                        <a:gd name="T9" fmla="*/ 4 h 791"/>
                        <a:gd name="T10" fmla="*/ 3 w 1769"/>
                        <a:gd name="T11" fmla="*/ 5 h 791"/>
                        <a:gd name="T12" fmla="*/ 2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4" cy="311"/>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65" name="Group 98"/>
                  <p:cNvGrpSpPr>
                    <a:grpSpLocks/>
                  </p:cNvGrpSpPr>
                  <p:nvPr/>
                </p:nvGrpSpPr>
                <p:grpSpPr bwMode="auto">
                  <a:xfrm>
                    <a:off x="3255" y="1839"/>
                    <a:ext cx="882" cy="2424"/>
                    <a:chOff x="3181" y="1867"/>
                    <a:chExt cx="882" cy="2424"/>
                  </a:xfrm>
                </p:grpSpPr>
                <p:sp>
                  <p:nvSpPr>
                    <p:cNvPr id="75" name="Freeform 99"/>
                    <p:cNvSpPr>
                      <a:spLocks/>
                    </p:cNvSpPr>
                    <p:nvPr/>
                  </p:nvSpPr>
                  <p:spPr bwMode="hidden">
                    <a:xfrm rot="3745735">
                      <a:off x="2506" y="2542"/>
                      <a:ext cx="1649" cy="299"/>
                    </a:xfrm>
                    <a:custGeom>
                      <a:avLst/>
                      <a:gdLst>
                        <a:gd name="T0" fmla="*/ 0 w 2736"/>
                        <a:gd name="T1" fmla="*/ 3 h 504"/>
                        <a:gd name="T2" fmla="*/ 5 w 2736"/>
                        <a:gd name="T3" fmla="*/ 1 h 504"/>
                        <a:gd name="T4" fmla="*/ 11 w 2736"/>
                        <a:gd name="T5" fmla="*/ 1 h 504"/>
                        <a:gd name="T6" fmla="*/ 17 w 2736"/>
                        <a:gd name="T7" fmla="*/ 1 h 504"/>
                        <a:gd name="T8" fmla="*/ 17 w 2736"/>
                        <a:gd name="T9" fmla="*/ 1 h 504"/>
                        <a:gd name="T10" fmla="*/ 11 w 2736"/>
                        <a:gd name="T11" fmla="*/ 1 h 504"/>
                        <a:gd name="T12" fmla="*/ 4 w 2736"/>
                        <a:gd name="T13" fmla="*/ 1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76" name="Freeform 100"/>
                    <p:cNvSpPr>
                      <a:spLocks/>
                    </p:cNvSpPr>
                    <p:nvPr/>
                  </p:nvSpPr>
                  <p:spPr bwMode="hidden">
                    <a:xfrm rot="3745735">
                      <a:off x="3387" y="3615"/>
                      <a:ext cx="884" cy="467"/>
                    </a:xfrm>
                    <a:custGeom>
                      <a:avLst/>
                      <a:gdLst>
                        <a:gd name="T0" fmla="*/ 0 w 1769"/>
                        <a:gd name="T1" fmla="*/ 1 h 791"/>
                        <a:gd name="T2" fmla="*/ 0 w 1769"/>
                        <a:gd name="T3" fmla="*/ 1 h 791"/>
                        <a:gd name="T4" fmla="*/ 1 w 1769"/>
                        <a:gd name="T5" fmla="*/ 1 h 791"/>
                        <a:gd name="T6" fmla="*/ 1 w 1769"/>
                        <a:gd name="T7" fmla="*/ 2 h 791"/>
                        <a:gd name="T8" fmla="*/ 1 w 1769"/>
                        <a:gd name="T9" fmla="*/ 3 h 791"/>
                        <a:gd name="T10" fmla="*/ 1 w 1769"/>
                        <a:gd name="T11" fmla="*/ 4 h 791"/>
                        <a:gd name="T12" fmla="*/ 1 w 1769"/>
                        <a:gd name="T13" fmla="*/ 3 h 791"/>
                        <a:gd name="T14" fmla="*/ 1 w 1769"/>
                        <a:gd name="T15" fmla="*/ 2 h 791"/>
                        <a:gd name="T16" fmla="*/ 1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66" name="Group 101"/>
                  <p:cNvGrpSpPr>
                    <a:grpSpLocks/>
                  </p:cNvGrpSpPr>
                  <p:nvPr/>
                </p:nvGrpSpPr>
                <p:grpSpPr bwMode="auto">
                  <a:xfrm>
                    <a:off x="3080" y="1956"/>
                    <a:ext cx="620" cy="2385"/>
                    <a:chOff x="3006" y="1984"/>
                    <a:chExt cx="620" cy="2385"/>
                  </a:xfrm>
                </p:grpSpPr>
                <p:sp>
                  <p:nvSpPr>
                    <p:cNvPr id="73" name="Freeform 102"/>
                    <p:cNvSpPr>
                      <a:spLocks/>
                    </p:cNvSpPr>
                    <p:nvPr/>
                  </p:nvSpPr>
                  <p:spPr bwMode="hidden">
                    <a:xfrm rot="4286818">
                      <a:off x="2329" y="2661"/>
                      <a:ext cx="1600" cy="246"/>
                    </a:xfrm>
                    <a:custGeom>
                      <a:avLst/>
                      <a:gdLst>
                        <a:gd name="T0" fmla="*/ 0 w 2736"/>
                        <a:gd name="T1" fmla="*/ 0 h 504"/>
                        <a:gd name="T2" fmla="*/ 4 w 2736"/>
                        <a:gd name="T3" fmla="*/ 0 h 504"/>
                        <a:gd name="T4" fmla="*/ 9 w 2736"/>
                        <a:gd name="T5" fmla="*/ 0 h 504"/>
                        <a:gd name="T6" fmla="*/ 13 w 2736"/>
                        <a:gd name="T7" fmla="*/ 0 h 504"/>
                        <a:gd name="T8" fmla="*/ 13 w 2736"/>
                        <a:gd name="T9" fmla="*/ 0 h 504"/>
                        <a:gd name="T10" fmla="*/ 8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74" name="Freeform 103"/>
                    <p:cNvSpPr>
                      <a:spLocks/>
                    </p:cNvSpPr>
                    <p:nvPr/>
                  </p:nvSpPr>
                  <p:spPr bwMode="hidden">
                    <a:xfrm rot="4286818">
                      <a:off x="3004" y="3747"/>
                      <a:ext cx="859" cy="386"/>
                    </a:xfrm>
                    <a:custGeom>
                      <a:avLst/>
                      <a:gdLst>
                        <a:gd name="T0" fmla="*/ 0 w 1769"/>
                        <a:gd name="T1" fmla="*/ 0 h 791"/>
                        <a:gd name="T2" fmla="*/ 0 w 1769"/>
                        <a:gd name="T3" fmla="*/ 0 h 791"/>
                        <a:gd name="T4" fmla="*/ 1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67" name="Group 104"/>
                  <p:cNvGrpSpPr>
                    <a:grpSpLocks/>
                  </p:cNvGrpSpPr>
                  <p:nvPr/>
                </p:nvGrpSpPr>
                <p:grpSpPr bwMode="auto">
                  <a:xfrm>
                    <a:off x="2893" y="2072"/>
                    <a:ext cx="404" cy="2220"/>
                    <a:chOff x="2819" y="2100"/>
                    <a:chExt cx="404" cy="2220"/>
                  </a:xfrm>
                </p:grpSpPr>
                <p:sp>
                  <p:nvSpPr>
                    <p:cNvPr id="71" name="Freeform 105"/>
                    <p:cNvSpPr>
                      <a:spLocks/>
                    </p:cNvSpPr>
                    <p:nvPr/>
                  </p:nvSpPr>
                  <p:spPr bwMode="hidden">
                    <a:xfrm rot="4898956">
                      <a:off x="2206" y="2712"/>
                      <a:ext cx="1471" cy="246"/>
                    </a:xfrm>
                    <a:custGeom>
                      <a:avLst/>
                      <a:gdLst>
                        <a:gd name="T0" fmla="*/ 0 w 2736"/>
                        <a:gd name="T1" fmla="*/ 0 h 504"/>
                        <a:gd name="T2" fmla="*/ 2 w 2736"/>
                        <a:gd name="T3" fmla="*/ 0 h 504"/>
                        <a:gd name="T4" fmla="*/ 3 w 2736"/>
                        <a:gd name="T5" fmla="*/ 0 h 504"/>
                        <a:gd name="T6" fmla="*/ 5 w 2736"/>
                        <a:gd name="T7" fmla="*/ 0 h 504"/>
                        <a:gd name="T8" fmla="*/ 5 w 2736"/>
                        <a:gd name="T9" fmla="*/ 0 h 504"/>
                        <a:gd name="T10" fmla="*/ 3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68" name="Group 107"/>
                  <p:cNvGrpSpPr>
                    <a:grpSpLocks/>
                  </p:cNvGrpSpPr>
                  <p:nvPr/>
                </p:nvGrpSpPr>
                <p:grpSpPr bwMode="auto">
                  <a:xfrm>
                    <a:off x="2372" y="2107"/>
                    <a:ext cx="427" cy="2185"/>
                    <a:chOff x="2287" y="2135"/>
                    <a:chExt cx="427" cy="2185"/>
                  </a:xfrm>
                </p:grpSpPr>
                <p:sp>
                  <p:nvSpPr>
                    <p:cNvPr id="69" name="Freeform 108"/>
                    <p:cNvSpPr>
                      <a:spLocks/>
                    </p:cNvSpPr>
                    <p:nvPr/>
                  </p:nvSpPr>
                  <p:spPr bwMode="hidden">
                    <a:xfrm rot="5755659">
                      <a:off x="1902" y="2760"/>
                      <a:ext cx="1437" cy="188"/>
                    </a:xfrm>
                    <a:custGeom>
                      <a:avLst/>
                      <a:gdLst>
                        <a:gd name="T0" fmla="*/ 0 w 2736"/>
                        <a:gd name="T1" fmla="*/ 0 h 504"/>
                        <a:gd name="T2" fmla="*/ 2 w 2736"/>
                        <a:gd name="T3" fmla="*/ 0 h 504"/>
                        <a:gd name="T4" fmla="*/ 3 w 2736"/>
                        <a:gd name="T5" fmla="*/ 0 h 504"/>
                        <a:gd name="T6" fmla="*/ 4 w 2736"/>
                        <a:gd name="T7" fmla="*/ 0 h 504"/>
                        <a:gd name="T8" fmla="*/ 4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grpSp>
          <p:grpSp>
            <p:nvGrpSpPr>
              <p:cNvPr id="23" name="Group 110"/>
              <p:cNvGrpSpPr>
                <a:grpSpLocks/>
              </p:cNvGrpSpPr>
              <p:nvPr/>
            </p:nvGrpSpPr>
            <p:grpSpPr bwMode="auto">
              <a:xfrm>
                <a:off x="73" y="313"/>
                <a:ext cx="5460" cy="3667"/>
                <a:chOff x="73" y="313"/>
                <a:chExt cx="5460" cy="3667"/>
              </a:xfrm>
            </p:grpSpPr>
            <p:grpSp>
              <p:nvGrpSpPr>
                <p:cNvPr id="24" name="Group 111"/>
                <p:cNvGrpSpPr>
                  <a:grpSpLocks/>
                </p:cNvGrpSpPr>
                <p:nvPr/>
              </p:nvGrpSpPr>
              <p:grpSpPr bwMode="auto">
                <a:xfrm>
                  <a:off x="73" y="313"/>
                  <a:ext cx="5460" cy="3667"/>
                  <a:chOff x="73" y="313"/>
                  <a:chExt cx="5460"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2 h 2368"/>
                      <a:gd name="T6" fmla="*/ 1 w 776"/>
                      <a:gd name="T7" fmla="*/ 2 h 2368"/>
                      <a:gd name="T8" fmla="*/ 1 w 776"/>
                      <a:gd name="T9" fmla="*/ 4 h 2368"/>
                      <a:gd name="T10" fmla="*/ 1 w 776"/>
                      <a:gd name="T11" fmla="*/ 4 h 2368"/>
                      <a:gd name="T12" fmla="*/ 1 w 776"/>
                      <a:gd name="T13" fmla="*/ 6 h 2368"/>
                      <a:gd name="T14" fmla="*/ 1 w 776"/>
                      <a:gd name="T15" fmla="*/ 6 h 2368"/>
                      <a:gd name="T16" fmla="*/ 1 w 776"/>
                      <a:gd name="T17" fmla="*/ 7 h 2368"/>
                      <a:gd name="T18" fmla="*/ 1 w 776"/>
                      <a:gd name="T19" fmla="*/ 8 h 2368"/>
                      <a:gd name="T20" fmla="*/ 1 w 776"/>
                      <a:gd name="T21" fmla="*/ 9 h 2368"/>
                      <a:gd name="T22" fmla="*/ 1 w 776"/>
                      <a:gd name="T23" fmla="*/ 10 h 2368"/>
                      <a:gd name="T24" fmla="*/ 1 w 776"/>
                      <a:gd name="T25" fmla="*/ 11 h 2368"/>
                      <a:gd name="T26" fmla="*/ 2 w 776"/>
                      <a:gd name="T27" fmla="*/ 14 h 2368"/>
                      <a:gd name="T28" fmla="*/ 1 w 776"/>
                      <a:gd name="T29" fmla="*/ 15 h 2368"/>
                      <a:gd name="T30" fmla="*/ 2 w 776"/>
                      <a:gd name="T31" fmla="*/ 16 h 2368"/>
                      <a:gd name="T32" fmla="*/ 2 w 776"/>
                      <a:gd name="T33" fmla="*/ 18 h 2368"/>
                      <a:gd name="T34" fmla="*/ 2 w 776"/>
                      <a:gd name="T35" fmla="*/ 19 h 2368"/>
                      <a:gd name="T36" fmla="*/ 2 w 776"/>
                      <a:gd name="T37" fmla="*/ 21 h 2368"/>
                      <a:gd name="T38" fmla="*/ 2 w 776"/>
                      <a:gd name="T39" fmla="*/ 23 h 2368"/>
                      <a:gd name="T40" fmla="*/ 2 w 776"/>
                      <a:gd name="T41" fmla="*/ 24 h 2368"/>
                      <a:gd name="T42" fmla="*/ 2 w 776"/>
                      <a:gd name="T43" fmla="*/ 26 h 2368"/>
                      <a:gd name="T44" fmla="*/ 2 w 776"/>
                      <a:gd name="T45" fmla="*/ 27 h 2368"/>
                      <a:gd name="T46" fmla="*/ 2 w 776"/>
                      <a:gd name="T47" fmla="*/ 2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2 w 776"/>
                    <a:gd name="T15" fmla="*/ 0 h 2368"/>
                    <a:gd name="T16" fmla="*/ 1 w 776"/>
                    <a:gd name="T17" fmla="*/ 0 h 2368"/>
                    <a:gd name="T18" fmla="*/ 2 w 776"/>
                    <a:gd name="T19" fmla="*/ 0 h 2368"/>
                    <a:gd name="T20" fmla="*/ 2 w 776"/>
                    <a:gd name="T21" fmla="*/ 0 h 2368"/>
                    <a:gd name="T22" fmla="*/ 2 w 776"/>
                    <a:gd name="T23" fmla="*/ 0 h 2368"/>
                    <a:gd name="T24" fmla="*/ 2 w 776"/>
                    <a:gd name="T25" fmla="*/ 0 h 2368"/>
                    <a:gd name="T26" fmla="*/ 2 w 776"/>
                    <a:gd name="T27" fmla="*/ 0 h 2368"/>
                    <a:gd name="T28" fmla="*/ 2 w 776"/>
                    <a:gd name="T29" fmla="*/ 0 h 2368"/>
                    <a:gd name="T30" fmla="*/ 3 w 776"/>
                    <a:gd name="T31" fmla="*/ 0 h 2368"/>
                    <a:gd name="T32" fmla="*/ 2 w 776"/>
                    <a:gd name="T33" fmla="*/ 0 h 2368"/>
                    <a:gd name="T34" fmla="*/ 3 w 776"/>
                    <a:gd name="T35" fmla="*/ 0 h 2368"/>
                    <a:gd name="T36" fmla="*/ 2 w 776"/>
                    <a:gd name="T37" fmla="*/ 0 h 2368"/>
                    <a:gd name="T38" fmla="*/ 3 w 776"/>
                    <a:gd name="T39" fmla="*/ 0 h 2368"/>
                    <a:gd name="T40" fmla="*/ 3 w 776"/>
                    <a:gd name="T41" fmla="*/ 0 h 2368"/>
                    <a:gd name="T42" fmla="*/ 3 w 776"/>
                    <a:gd name="T43" fmla="*/ 0 h 2368"/>
                    <a:gd name="T44" fmla="*/ 3 w 776"/>
                    <a:gd name="T45" fmla="*/ 0 h 2368"/>
                    <a:gd name="T46" fmla="*/ 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grpSp>
        </p:grpSp>
        <p:grpSp>
          <p:nvGrpSpPr>
            <p:cNvPr id="7" name="Group 120"/>
            <p:cNvGrpSpPr>
              <a:grpSpLocks/>
            </p:cNvGrpSpPr>
            <p:nvPr/>
          </p:nvGrpSpPr>
          <p:grpSpPr bwMode="auto">
            <a:xfrm>
              <a:off x="1476" y="452"/>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3 w 776"/>
                  <a:gd name="T3" fmla="*/ 1 h 2368"/>
                  <a:gd name="T4" fmla="*/ 1 w 776"/>
                  <a:gd name="T5" fmla="*/ 1 h 2368"/>
                  <a:gd name="T6" fmla="*/ 3 w 776"/>
                  <a:gd name="T7" fmla="*/ 1 h 2368"/>
                  <a:gd name="T8" fmla="*/ 2 w 776"/>
                  <a:gd name="T9" fmla="*/ 2 h 2368"/>
                  <a:gd name="T10" fmla="*/ 4 w 776"/>
                  <a:gd name="T11" fmla="*/ 3 h 2368"/>
                  <a:gd name="T12" fmla="*/ 3 w 776"/>
                  <a:gd name="T13" fmla="*/ 4 h 2368"/>
                  <a:gd name="T14" fmla="*/ 4 w 776"/>
                  <a:gd name="T15" fmla="*/ 4 h 2368"/>
                  <a:gd name="T16" fmla="*/ 4 w 776"/>
                  <a:gd name="T17" fmla="*/ 6 h 2368"/>
                  <a:gd name="T18" fmla="*/ 5 w 776"/>
                  <a:gd name="T19" fmla="*/ 6 h 2368"/>
                  <a:gd name="T20" fmla="*/ 4 w 776"/>
                  <a:gd name="T21" fmla="*/ 7 h 2368"/>
                  <a:gd name="T22" fmla="*/ 5 w 776"/>
                  <a:gd name="T23" fmla="*/ 7 h 2368"/>
                  <a:gd name="T24" fmla="*/ 5 w 776"/>
                  <a:gd name="T25" fmla="*/ 8 h 2368"/>
                  <a:gd name="T26" fmla="*/ 6 w 776"/>
                  <a:gd name="T27" fmla="*/ 10 h 2368"/>
                  <a:gd name="T28" fmla="*/ 6 w 776"/>
                  <a:gd name="T29" fmla="*/ 11 h 2368"/>
                  <a:gd name="T30" fmla="*/ 7 w 776"/>
                  <a:gd name="T31" fmla="*/ 12 h 2368"/>
                  <a:gd name="T32" fmla="*/ 6 w 776"/>
                  <a:gd name="T33" fmla="*/ 13 h 2368"/>
                  <a:gd name="T34" fmla="*/ 7 w 776"/>
                  <a:gd name="T35" fmla="*/ 14 h 2368"/>
                  <a:gd name="T36" fmla="*/ 6 w 776"/>
                  <a:gd name="T37" fmla="*/ 15 h 2368"/>
                  <a:gd name="T38" fmla="*/ 7 w 776"/>
                  <a:gd name="T39" fmla="*/ 16 h 2368"/>
                  <a:gd name="T40" fmla="*/ 7 w 776"/>
                  <a:gd name="T41" fmla="*/ 18 h 2368"/>
                  <a:gd name="T42" fmla="*/ 7 w 776"/>
                  <a:gd name="T43" fmla="*/ 20 h 2368"/>
                  <a:gd name="T44" fmla="*/ 7 w 776"/>
                  <a:gd name="T45" fmla="*/ 20 h 2368"/>
                  <a:gd name="T46" fmla="*/ 7 w 776"/>
                  <a:gd name="T47" fmla="*/ 2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4" name="Freeform 127"/>
              <p:cNvSpPr>
                <a:spLocks/>
              </p:cNvSpPr>
              <p:nvPr/>
            </p:nvSpPr>
            <p:spPr bwMode="hidden">
              <a:xfrm>
                <a:off x="3300" y="2635"/>
                <a:ext cx="485" cy="1479"/>
              </a:xfrm>
              <a:custGeom>
                <a:avLst/>
                <a:gdLst>
                  <a:gd name="T0" fmla="*/ 0 w 776"/>
                  <a:gd name="T1" fmla="*/ 1 h 2368"/>
                  <a:gd name="T2" fmla="*/ 3 w 776"/>
                  <a:gd name="T3" fmla="*/ 1 h 2368"/>
                  <a:gd name="T4" fmla="*/ 1 w 776"/>
                  <a:gd name="T5" fmla="*/ 1 h 2368"/>
                  <a:gd name="T6" fmla="*/ 3 w 776"/>
                  <a:gd name="T7" fmla="*/ 1 h 2368"/>
                  <a:gd name="T8" fmla="*/ 2 w 776"/>
                  <a:gd name="T9" fmla="*/ 2 h 2368"/>
                  <a:gd name="T10" fmla="*/ 4 w 776"/>
                  <a:gd name="T11" fmla="*/ 3 h 2368"/>
                  <a:gd name="T12" fmla="*/ 3 w 776"/>
                  <a:gd name="T13" fmla="*/ 4 h 2368"/>
                  <a:gd name="T14" fmla="*/ 4 w 776"/>
                  <a:gd name="T15" fmla="*/ 4 h 2368"/>
                  <a:gd name="T16" fmla="*/ 4 w 776"/>
                  <a:gd name="T17" fmla="*/ 6 h 2368"/>
                  <a:gd name="T18" fmla="*/ 5 w 776"/>
                  <a:gd name="T19" fmla="*/ 6 h 2368"/>
                  <a:gd name="T20" fmla="*/ 4 w 776"/>
                  <a:gd name="T21" fmla="*/ 7 h 2368"/>
                  <a:gd name="T22" fmla="*/ 5 w 776"/>
                  <a:gd name="T23" fmla="*/ 7 h 2368"/>
                  <a:gd name="T24" fmla="*/ 5 w 776"/>
                  <a:gd name="T25" fmla="*/ 8 h 2368"/>
                  <a:gd name="T26" fmla="*/ 6 w 776"/>
                  <a:gd name="T27" fmla="*/ 10 h 2368"/>
                  <a:gd name="T28" fmla="*/ 6 w 776"/>
                  <a:gd name="T29" fmla="*/ 11 h 2368"/>
                  <a:gd name="T30" fmla="*/ 7 w 776"/>
                  <a:gd name="T31" fmla="*/ 12 h 2368"/>
                  <a:gd name="T32" fmla="*/ 6 w 776"/>
                  <a:gd name="T33" fmla="*/ 13 h 2368"/>
                  <a:gd name="T34" fmla="*/ 7 w 776"/>
                  <a:gd name="T35" fmla="*/ 14 h 2368"/>
                  <a:gd name="T36" fmla="*/ 6 w 776"/>
                  <a:gd name="T37" fmla="*/ 15 h 2368"/>
                  <a:gd name="T38" fmla="*/ 7 w 776"/>
                  <a:gd name="T39" fmla="*/ 16 h 2368"/>
                  <a:gd name="T40" fmla="*/ 7 w 776"/>
                  <a:gd name="T41" fmla="*/ 18 h 2368"/>
                  <a:gd name="T42" fmla="*/ 7 w 776"/>
                  <a:gd name="T43" fmla="*/ 20 h 2368"/>
                  <a:gd name="T44" fmla="*/ 7 w 776"/>
                  <a:gd name="T45" fmla="*/ 20 h 2368"/>
                  <a:gd name="T46" fmla="*/ 7 w 776"/>
                  <a:gd name="T47" fmla="*/ 2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2 w 776"/>
                  <a:gd name="T15" fmla="*/ 0 h 2368"/>
                  <a:gd name="T16" fmla="*/ 1 w 776"/>
                  <a:gd name="T17" fmla="*/ 0 h 2368"/>
                  <a:gd name="T18" fmla="*/ 2 w 776"/>
                  <a:gd name="T19" fmla="*/ 0 h 2368"/>
                  <a:gd name="T20" fmla="*/ 2 w 776"/>
                  <a:gd name="T21" fmla="*/ 0 h 2368"/>
                  <a:gd name="T22" fmla="*/ 2 w 776"/>
                  <a:gd name="T23" fmla="*/ 0 h 2368"/>
                  <a:gd name="T24" fmla="*/ 2 w 776"/>
                  <a:gd name="T25" fmla="*/ 0 h 2368"/>
                  <a:gd name="T26" fmla="*/ 2 w 776"/>
                  <a:gd name="T27" fmla="*/ 0 h 2368"/>
                  <a:gd name="T28" fmla="*/ 2 w 776"/>
                  <a:gd name="T29" fmla="*/ 0 h 2368"/>
                  <a:gd name="T30" fmla="*/ 3 w 776"/>
                  <a:gd name="T31" fmla="*/ 0 h 2368"/>
                  <a:gd name="T32" fmla="*/ 2 w 776"/>
                  <a:gd name="T33" fmla="*/ 0 h 2368"/>
                  <a:gd name="T34" fmla="*/ 3 w 776"/>
                  <a:gd name="T35" fmla="*/ 0 h 2368"/>
                  <a:gd name="T36" fmla="*/ 2 w 776"/>
                  <a:gd name="T37" fmla="*/ 0 h 2368"/>
                  <a:gd name="T38" fmla="*/ 3 w 776"/>
                  <a:gd name="T39" fmla="*/ 0 h 2368"/>
                  <a:gd name="T40" fmla="*/ 3 w 776"/>
                  <a:gd name="T41" fmla="*/ 0 h 2368"/>
                  <a:gd name="T42" fmla="*/ 3 w 776"/>
                  <a:gd name="T43" fmla="*/ 0 h 2368"/>
                  <a:gd name="T44" fmla="*/ 3 w 776"/>
                  <a:gd name="T45" fmla="*/ 0 h 2368"/>
                  <a:gd name="T46" fmla="*/ 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6" name="Freeform 129"/>
              <p:cNvSpPr>
                <a:spLocks/>
              </p:cNvSpPr>
              <p:nvPr/>
            </p:nvSpPr>
            <p:spPr bwMode="hidden">
              <a:xfrm flipH="1">
                <a:off x="489" y="2503"/>
                <a:ext cx="1085" cy="1524"/>
              </a:xfrm>
              <a:custGeom>
                <a:avLst/>
                <a:gdLst>
                  <a:gd name="T0" fmla="*/ 0 w 776"/>
                  <a:gd name="T1" fmla="*/ 1 h 2368"/>
                  <a:gd name="T2" fmla="*/ 6869 w 776"/>
                  <a:gd name="T3" fmla="*/ 1 h 2368"/>
                  <a:gd name="T4" fmla="*/ 2725 w 776"/>
                  <a:gd name="T5" fmla="*/ 2 h 2368"/>
                  <a:gd name="T6" fmla="*/ 9604 w 776"/>
                  <a:gd name="T7" fmla="*/ 2 h 2368"/>
                  <a:gd name="T8" fmla="*/ 5478 w 776"/>
                  <a:gd name="T9" fmla="*/ 4 h 2368"/>
                  <a:gd name="T10" fmla="*/ 10969 w 776"/>
                  <a:gd name="T11" fmla="*/ 4 h 2368"/>
                  <a:gd name="T12" fmla="*/ 8217 w 776"/>
                  <a:gd name="T13" fmla="*/ 6 h 2368"/>
                  <a:gd name="T14" fmla="*/ 13702 w 776"/>
                  <a:gd name="T15" fmla="*/ 6 h 2368"/>
                  <a:gd name="T16" fmla="*/ 10969 w 776"/>
                  <a:gd name="T17" fmla="*/ 7 h 2368"/>
                  <a:gd name="T18" fmla="*/ 15081 w 776"/>
                  <a:gd name="T19" fmla="*/ 8 h 2368"/>
                  <a:gd name="T20" fmla="*/ 13702 w 776"/>
                  <a:gd name="T21" fmla="*/ 9 h 2368"/>
                  <a:gd name="T22" fmla="*/ 16441 w 776"/>
                  <a:gd name="T23" fmla="*/ 10 h 2368"/>
                  <a:gd name="T24" fmla="*/ 16441 w 776"/>
                  <a:gd name="T25" fmla="*/ 11 h 2368"/>
                  <a:gd name="T26" fmla="*/ 19187 w 776"/>
                  <a:gd name="T27" fmla="*/ 14 h 2368"/>
                  <a:gd name="T28" fmla="*/ 17806 w 776"/>
                  <a:gd name="T29" fmla="*/ 15 h 2368"/>
                  <a:gd name="T30" fmla="*/ 20567 w 776"/>
                  <a:gd name="T31" fmla="*/ 16 h 2368"/>
                  <a:gd name="T32" fmla="*/ 19187 w 776"/>
                  <a:gd name="T33" fmla="*/ 18 h 2368"/>
                  <a:gd name="T34" fmla="*/ 20567 w 776"/>
                  <a:gd name="T35" fmla="*/ 19 h 2368"/>
                  <a:gd name="T36" fmla="*/ 19187 w 776"/>
                  <a:gd name="T37" fmla="*/ 21 h 2368"/>
                  <a:gd name="T38" fmla="*/ 21939 w 776"/>
                  <a:gd name="T39" fmla="*/ 23 h 2368"/>
                  <a:gd name="T40" fmla="*/ 20567 w 776"/>
                  <a:gd name="T41" fmla="*/ 24 h 2368"/>
                  <a:gd name="T42" fmla="*/ 21939 w 776"/>
                  <a:gd name="T43" fmla="*/ 26 h 2368"/>
                  <a:gd name="T44" fmla="*/ 20567 w 776"/>
                  <a:gd name="T45" fmla="*/ 27 h 2368"/>
                  <a:gd name="T46" fmla="*/ 21939 w 776"/>
                  <a:gd name="T47" fmla="*/ 2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7" name="Freeform 130"/>
              <p:cNvSpPr>
                <a:spLocks/>
              </p:cNvSpPr>
              <p:nvPr/>
            </p:nvSpPr>
            <p:spPr bwMode="hidden">
              <a:xfrm flipH="1">
                <a:off x="1000" y="893"/>
                <a:ext cx="696" cy="1524"/>
              </a:xfrm>
              <a:custGeom>
                <a:avLst/>
                <a:gdLst>
                  <a:gd name="T0" fmla="*/ 0 w 776"/>
                  <a:gd name="T1" fmla="*/ 1 h 2368"/>
                  <a:gd name="T2" fmla="*/ 81 w 776"/>
                  <a:gd name="T3" fmla="*/ 1 h 2368"/>
                  <a:gd name="T4" fmla="*/ 32 w 776"/>
                  <a:gd name="T5" fmla="*/ 2 h 2368"/>
                  <a:gd name="T6" fmla="*/ 113 w 776"/>
                  <a:gd name="T7" fmla="*/ 2 h 2368"/>
                  <a:gd name="T8" fmla="*/ 65 w 776"/>
                  <a:gd name="T9" fmla="*/ 4 h 2368"/>
                  <a:gd name="T10" fmla="*/ 129 w 776"/>
                  <a:gd name="T11" fmla="*/ 4 h 2368"/>
                  <a:gd name="T12" fmla="*/ 98 w 776"/>
                  <a:gd name="T13" fmla="*/ 6 h 2368"/>
                  <a:gd name="T14" fmla="*/ 161 w 776"/>
                  <a:gd name="T15" fmla="*/ 6 h 2368"/>
                  <a:gd name="T16" fmla="*/ 129 w 776"/>
                  <a:gd name="T17" fmla="*/ 7 h 2368"/>
                  <a:gd name="T18" fmla="*/ 178 w 776"/>
                  <a:gd name="T19" fmla="*/ 8 h 2368"/>
                  <a:gd name="T20" fmla="*/ 161 w 776"/>
                  <a:gd name="T21" fmla="*/ 9 h 2368"/>
                  <a:gd name="T22" fmla="*/ 194 w 776"/>
                  <a:gd name="T23" fmla="*/ 10 h 2368"/>
                  <a:gd name="T24" fmla="*/ 194 w 776"/>
                  <a:gd name="T25" fmla="*/ 11 h 2368"/>
                  <a:gd name="T26" fmla="*/ 227 w 776"/>
                  <a:gd name="T27" fmla="*/ 14 h 2368"/>
                  <a:gd name="T28" fmla="*/ 210 w 776"/>
                  <a:gd name="T29" fmla="*/ 15 h 2368"/>
                  <a:gd name="T30" fmla="*/ 241 w 776"/>
                  <a:gd name="T31" fmla="*/ 16 h 2368"/>
                  <a:gd name="T32" fmla="*/ 227 w 776"/>
                  <a:gd name="T33" fmla="*/ 18 h 2368"/>
                  <a:gd name="T34" fmla="*/ 241 w 776"/>
                  <a:gd name="T35" fmla="*/ 19 h 2368"/>
                  <a:gd name="T36" fmla="*/ 227 w 776"/>
                  <a:gd name="T37" fmla="*/ 21 h 2368"/>
                  <a:gd name="T38" fmla="*/ 259 w 776"/>
                  <a:gd name="T39" fmla="*/ 23 h 2368"/>
                  <a:gd name="T40" fmla="*/ 241 w 776"/>
                  <a:gd name="T41" fmla="*/ 24 h 2368"/>
                  <a:gd name="T42" fmla="*/ 259 w 776"/>
                  <a:gd name="T43" fmla="*/ 26 h 2368"/>
                  <a:gd name="T44" fmla="*/ 241 w 776"/>
                  <a:gd name="T45" fmla="*/ 27 h 2368"/>
                  <a:gd name="T46" fmla="*/ 259 w 776"/>
                  <a:gd name="T47" fmla="*/ 2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8" name="Freeform 131"/>
              <p:cNvSpPr>
                <a:spLocks/>
              </p:cNvSpPr>
              <p:nvPr/>
            </p:nvSpPr>
            <p:spPr bwMode="hidden">
              <a:xfrm>
                <a:off x="4401" y="2279"/>
                <a:ext cx="1007" cy="1600"/>
              </a:xfrm>
              <a:custGeom>
                <a:avLst/>
                <a:gdLst>
                  <a:gd name="T0" fmla="*/ 0 w 776"/>
                  <a:gd name="T1" fmla="*/ 1 h 2368"/>
                  <a:gd name="T2" fmla="*/ 3247 w 776"/>
                  <a:gd name="T3" fmla="*/ 1 h 2368"/>
                  <a:gd name="T4" fmla="*/ 1302 w 776"/>
                  <a:gd name="T5" fmla="*/ 3 h 2368"/>
                  <a:gd name="T6" fmla="*/ 4544 w 776"/>
                  <a:gd name="T7" fmla="*/ 3 h 2368"/>
                  <a:gd name="T8" fmla="*/ 2598 w 776"/>
                  <a:gd name="T9" fmla="*/ 6 h 2368"/>
                  <a:gd name="T10" fmla="*/ 5192 w 776"/>
                  <a:gd name="T11" fmla="*/ 7 h 2368"/>
                  <a:gd name="T12" fmla="*/ 3897 w 776"/>
                  <a:gd name="T13" fmla="*/ 9 h 2368"/>
                  <a:gd name="T14" fmla="*/ 6499 w 776"/>
                  <a:gd name="T15" fmla="*/ 10 h 2368"/>
                  <a:gd name="T16" fmla="*/ 5192 w 776"/>
                  <a:gd name="T17" fmla="*/ 12 h 2368"/>
                  <a:gd name="T18" fmla="*/ 7155 w 776"/>
                  <a:gd name="T19" fmla="*/ 13 h 2368"/>
                  <a:gd name="T20" fmla="*/ 6499 w 776"/>
                  <a:gd name="T21" fmla="*/ 15 h 2368"/>
                  <a:gd name="T22" fmla="*/ 7790 w 776"/>
                  <a:gd name="T23" fmla="*/ 16 h 2368"/>
                  <a:gd name="T24" fmla="*/ 7790 w 776"/>
                  <a:gd name="T25" fmla="*/ 18 h 2368"/>
                  <a:gd name="T26" fmla="*/ 9101 w 776"/>
                  <a:gd name="T27" fmla="*/ 22 h 2368"/>
                  <a:gd name="T28" fmla="*/ 8452 w 776"/>
                  <a:gd name="T29" fmla="*/ 24 h 2368"/>
                  <a:gd name="T30" fmla="*/ 9748 w 776"/>
                  <a:gd name="T31" fmla="*/ 26 h 2368"/>
                  <a:gd name="T32" fmla="*/ 9101 w 776"/>
                  <a:gd name="T33" fmla="*/ 29 h 2368"/>
                  <a:gd name="T34" fmla="*/ 9748 w 776"/>
                  <a:gd name="T35" fmla="*/ 32 h 2368"/>
                  <a:gd name="T36" fmla="*/ 9101 w 776"/>
                  <a:gd name="T37" fmla="*/ 34 h 2368"/>
                  <a:gd name="T38" fmla="*/ 10407 w 776"/>
                  <a:gd name="T39" fmla="*/ 36 h 2368"/>
                  <a:gd name="T40" fmla="*/ 9748 w 776"/>
                  <a:gd name="T41" fmla="*/ 39 h 2368"/>
                  <a:gd name="T42" fmla="*/ 10407 w 776"/>
                  <a:gd name="T43" fmla="*/ 43 h 2368"/>
                  <a:gd name="T44" fmla="*/ 9748 w 776"/>
                  <a:gd name="T45" fmla="*/ 45 h 2368"/>
                  <a:gd name="T46" fmla="*/ 10407 w 776"/>
                  <a:gd name="T47" fmla="*/ 4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9" name="Freeform 132"/>
              <p:cNvSpPr>
                <a:spLocks/>
              </p:cNvSpPr>
              <p:nvPr/>
            </p:nvSpPr>
            <p:spPr bwMode="hidden">
              <a:xfrm>
                <a:off x="3878" y="1470"/>
                <a:ext cx="1518" cy="1067"/>
              </a:xfrm>
              <a:custGeom>
                <a:avLst/>
                <a:gdLst>
                  <a:gd name="T0" fmla="*/ 0 w 776"/>
                  <a:gd name="T1" fmla="*/ 0 h 2368"/>
                  <a:gd name="T2" fmla="*/ 196618 w 776"/>
                  <a:gd name="T3" fmla="*/ 0 h 2368"/>
                  <a:gd name="T4" fmla="*/ 78883 w 776"/>
                  <a:gd name="T5" fmla="*/ 0 h 2368"/>
                  <a:gd name="T6" fmla="*/ 275585 w 776"/>
                  <a:gd name="T7" fmla="*/ 0 h 2368"/>
                  <a:gd name="T8" fmla="*/ 157872 w 776"/>
                  <a:gd name="T9" fmla="*/ 0 h 2368"/>
                  <a:gd name="T10" fmla="*/ 315034 w 776"/>
                  <a:gd name="T11" fmla="*/ 0 h 2368"/>
                  <a:gd name="T12" fmla="*/ 236119 w 776"/>
                  <a:gd name="T13" fmla="*/ 0 h 2368"/>
                  <a:gd name="T14" fmla="*/ 393978 w 776"/>
                  <a:gd name="T15" fmla="*/ 0 h 2368"/>
                  <a:gd name="T16" fmla="*/ 315034 w 776"/>
                  <a:gd name="T17" fmla="*/ 0 h 2368"/>
                  <a:gd name="T18" fmla="*/ 433309 w 776"/>
                  <a:gd name="T19" fmla="*/ 0 h 2368"/>
                  <a:gd name="T20" fmla="*/ 393978 w 776"/>
                  <a:gd name="T21" fmla="*/ 0 h 2368"/>
                  <a:gd name="T22" fmla="*/ 472757 w 776"/>
                  <a:gd name="T23" fmla="*/ 0 h 2368"/>
                  <a:gd name="T24" fmla="*/ 472757 w 776"/>
                  <a:gd name="T25" fmla="*/ 0 h 2368"/>
                  <a:gd name="T26" fmla="*/ 551498 w 776"/>
                  <a:gd name="T27" fmla="*/ 0 h 2368"/>
                  <a:gd name="T28" fmla="*/ 512206 w 776"/>
                  <a:gd name="T29" fmla="*/ 0 h 2368"/>
                  <a:gd name="T30" fmla="*/ 590492 w 776"/>
                  <a:gd name="T31" fmla="*/ 0 h 2368"/>
                  <a:gd name="T32" fmla="*/ 551498 w 776"/>
                  <a:gd name="T33" fmla="*/ 0 h 2368"/>
                  <a:gd name="T34" fmla="*/ 590492 w 776"/>
                  <a:gd name="T35" fmla="*/ 0 h 2368"/>
                  <a:gd name="T36" fmla="*/ 551498 w 776"/>
                  <a:gd name="T37" fmla="*/ 0 h 2368"/>
                  <a:gd name="T38" fmla="*/ 629925 w 776"/>
                  <a:gd name="T39" fmla="*/ 0 h 2368"/>
                  <a:gd name="T40" fmla="*/ 590492 w 776"/>
                  <a:gd name="T41" fmla="*/ 1 h 2368"/>
                  <a:gd name="T42" fmla="*/ 629925 w 776"/>
                  <a:gd name="T43" fmla="*/ 1 h 2368"/>
                  <a:gd name="T44" fmla="*/ 590492 w 776"/>
                  <a:gd name="T45" fmla="*/ 1 h 2368"/>
                  <a:gd name="T46" fmla="*/ 629925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0" name="Freeform 133"/>
              <p:cNvSpPr>
                <a:spLocks/>
              </p:cNvSpPr>
              <p:nvPr/>
            </p:nvSpPr>
            <p:spPr bwMode="hidden">
              <a:xfrm>
                <a:off x="3934" y="337"/>
                <a:ext cx="664" cy="1434"/>
              </a:xfrm>
              <a:custGeom>
                <a:avLst/>
                <a:gdLst>
                  <a:gd name="T0" fmla="*/ 0 w 776"/>
                  <a:gd name="T1" fmla="*/ 1 h 2368"/>
                  <a:gd name="T2" fmla="*/ 50 w 776"/>
                  <a:gd name="T3" fmla="*/ 1 h 2368"/>
                  <a:gd name="T4" fmla="*/ 21 w 776"/>
                  <a:gd name="T5" fmla="*/ 1 h 2368"/>
                  <a:gd name="T6" fmla="*/ 71 w 776"/>
                  <a:gd name="T7" fmla="*/ 1 h 2368"/>
                  <a:gd name="T8" fmla="*/ 40 w 776"/>
                  <a:gd name="T9" fmla="*/ 2 h 2368"/>
                  <a:gd name="T10" fmla="*/ 80 w 776"/>
                  <a:gd name="T11" fmla="*/ 2 h 2368"/>
                  <a:gd name="T12" fmla="*/ 61 w 776"/>
                  <a:gd name="T13" fmla="*/ 3 h 2368"/>
                  <a:gd name="T14" fmla="*/ 102 w 776"/>
                  <a:gd name="T15" fmla="*/ 3 h 2368"/>
                  <a:gd name="T16" fmla="*/ 80 w 776"/>
                  <a:gd name="T17" fmla="*/ 4 h 2368"/>
                  <a:gd name="T18" fmla="*/ 110 w 776"/>
                  <a:gd name="T19" fmla="*/ 4 h 2368"/>
                  <a:gd name="T20" fmla="*/ 102 w 776"/>
                  <a:gd name="T21" fmla="*/ 5 h 2368"/>
                  <a:gd name="T22" fmla="*/ 121 w 776"/>
                  <a:gd name="T23" fmla="*/ 5 h 2368"/>
                  <a:gd name="T24" fmla="*/ 121 w 776"/>
                  <a:gd name="T25" fmla="*/ 6 h 2368"/>
                  <a:gd name="T26" fmla="*/ 141 w 776"/>
                  <a:gd name="T27" fmla="*/ 7 h 2368"/>
                  <a:gd name="T28" fmla="*/ 132 w 776"/>
                  <a:gd name="T29" fmla="*/ 8 h 2368"/>
                  <a:gd name="T30" fmla="*/ 151 w 776"/>
                  <a:gd name="T31" fmla="*/ 9 h 2368"/>
                  <a:gd name="T32" fmla="*/ 141 w 776"/>
                  <a:gd name="T33" fmla="*/ 10 h 2368"/>
                  <a:gd name="T34" fmla="*/ 151 w 776"/>
                  <a:gd name="T35" fmla="*/ 11 h 2368"/>
                  <a:gd name="T36" fmla="*/ 141 w 776"/>
                  <a:gd name="T37" fmla="*/ 12 h 2368"/>
                  <a:gd name="T38" fmla="*/ 162 w 776"/>
                  <a:gd name="T39" fmla="*/ 12 h 2368"/>
                  <a:gd name="T40" fmla="*/ 151 w 776"/>
                  <a:gd name="T41" fmla="*/ 13 h 2368"/>
                  <a:gd name="T42" fmla="*/ 162 w 776"/>
                  <a:gd name="T43" fmla="*/ 15 h 2368"/>
                  <a:gd name="T44" fmla="*/ 151 w 776"/>
                  <a:gd name="T45" fmla="*/ 15 h 2368"/>
                  <a:gd name="T46" fmla="*/ 162 w 776"/>
                  <a:gd name="T47" fmla="*/ 1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2 w 776"/>
                  <a:gd name="T15" fmla="*/ 0 h 2368"/>
                  <a:gd name="T16" fmla="*/ 1 w 776"/>
                  <a:gd name="T17" fmla="*/ 0 h 2368"/>
                  <a:gd name="T18" fmla="*/ 2 w 776"/>
                  <a:gd name="T19" fmla="*/ 0 h 2368"/>
                  <a:gd name="T20" fmla="*/ 2 w 776"/>
                  <a:gd name="T21" fmla="*/ 0 h 2368"/>
                  <a:gd name="T22" fmla="*/ 2 w 776"/>
                  <a:gd name="T23" fmla="*/ 0 h 2368"/>
                  <a:gd name="T24" fmla="*/ 2 w 776"/>
                  <a:gd name="T25" fmla="*/ 0 h 2368"/>
                  <a:gd name="T26" fmla="*/ 2 w 776"/>
                  <a:gd name="T27" fmla="*/ 0 h 2368"/>
                  <a:gd name="T28" fmla="*/ 2 w 776"/>
                  <a:gd name="T29" fmla="*/ 0 h 2368"/>
                  <a:gd name="T30" fmla="*/ 3 w 776"/>
                  <a:gd name="T31" fmla="*/ 0 h 2368"/>
                  <a:gd name="T32" fmla="*/ 2 w 776"/>
                  <a:gd name="T33" fmla="*/ 0 h 2368"/>
                  <a:gd name="T34" fmla="*/ 3 w 776"/>
                  <a:gd name="T35" fmla="*/ 0 h 2368"/>
                  <a:gd name="T36" fmla="*/ 2 w 776"/>
                  <a:gd name="T37" fmla="*/ 0 h 2368"/>
                  <a:gd name="T38" fmla="*/ 3 w 776"/>
                  <a:gd name="T39" fmla="*/ 0 h 2368"/>
                  <a:gd name="T40" fmla="*/ 3 w 776"/>
                  <a:gd name="T41" fmla="*/ 0 h 2368"/>
                  <a:gd name="T42" fmla="*/ 3 w 776"/>
                  <a:gd name="T43" fmla="*/ 0 h 2368"/>
                  <a:gd name="T44" fmla="*/ 3 w 776"/>
                  <a:gd name="T45" fmla="*/ 0 h 2368"/>
                  <a:gd name="T46" fmla="*/ 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grpSp>
      </p:grpSp>
      <p:sp>
        <p:nvSpPr>
          <p:cNvPr id="116871"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116872"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solidFill>
                <a:srgbClr val="FFCC00"/>
              </a:solidFill>
            </a:endParaRPr>
          </a:p>
        </p:txBody>
      </p:sp>
      <p:sp>
        <p:nvSpPr>
          <p:cNvPr id="138" name="Rectangle 138"/>
          <p:cNvSpPr>
            <a:spLocks noGrp="1" noChangeArrowheads="1"/>
          </p:cNvSpPr>
          <p:nvPr>
            <p:ph type="ftr" sz="quarter" idx="11"/>
          </p:nvPr>
        </p:nvSpPr>
        <p:spPr/>
        <p:txBody>
          <a:bodyPr/>
          <a:lstStyle>
            <a:lvl1pPr>
              <a:defRPr/>
            </a:lvl1pPr>
          </a:lstStyle>
          <a:p>
            <a:pPr>
              <a:defRPr/>
            </a:pPr>
            <a:endParaRPr lang="en-US">
              <a:solidFill>
                <a:srgbClr val="FFCC00"/>
              </a:solidFill>
            </a:endParaRPr>
          </a:p>
        </p:txBody>
      </p:sp>
      <p:sp>
        <p:nvSpPr>
          <p:cNvPr id="139" name="Rectangle 139"/>
          <p:cNvSpPr>
            <a:spLocks noGrp="1" noChangeArrowheads="1"/>
          </p:cNvSpPr>
          <p:nvPr>
            <p:ph type="sldNum" sz="quarter" idx="12"/>
          </p:nvPr>
        </p:nvSpPr>
        <p:spPr/>
        <p:txBody>
          <a:bodyPr/>
          <a:lstStyle>
            <a:lvl1pPr>
              <a:defRPr/>
            </a:lvl1pPr>
          </a:lstStyle>
          <a:p>
            <a:pPr>
              <a:defRPr/>
            </a:pPr>
            <a:fld id="{AA5FEEA9-B40E-A743-B982-21FA2CFCD441}"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0547885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C2D1BBB9-4BA0-8C46-971A-CF9349E2C385}"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7912713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6128C7B1-71AC-0543-AC6E-48219375D849}"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6840771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E0FDD725-B72A-844E-B010-2CEAB9F3728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42032976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9" name="Rectangle 141"/>
          <p:cNvSpPr>
            <a:spLocks noGrp="1" noChangeArrowheads="1"/>
          </p:cNvSpPr>
          <p:nvPr>
            <p:ph type="sldNum" sz="quarter" idx="12"/>
          </p:nvPr>
        </p:nvSpPr>
        <p:spPr>
          <a:ln/>
        </p:spPr>
        <p:txBody>
          <a:bodyPr/>
          <a:lstStyle>
            <a:lvl1pPr>
              <a:defRPr/>
            </a:lvl1pPr>
          </a:lstStyle>
          <a:p>
            <a:pPr>
              <a:defRPr/>
            </a:pPr>
            <a:fld id="{CEE5B9C6-E6C9-3649-9066-BC4546B33871}"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8724731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5" name="Rectangle 141"/>
          <p:cNvSpPr>
            <a:spLocks noGrp="1" noChangeArrowheads="1"/>
          </p:cNvSpPr>
          <p:nvPr>
            <p:ph type="sldNum" sz="quarter" idx="12"/>
          </p:nvPr>
        </p:nvSpPr>
        <p:spPr>
          <a:ln/>
        </p:spPr>
        <p:txBody>
          <a:bodyPr/>
          <a:lstStyle>
            <a:lvl1pPr>
              <a:defRPr/>
            </a:lvl1pPr>
          </a:lstStyle>
          <a:p>
            <a:pPr>
              <a:defRPr/>
            </a:pPr>
            <a:fld id="{B8F1B245-789E-8545-9385-8D3FFB991BAA}"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9842223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miter lim="800000"/>
                <a:headEnd type="none" w="sm" len="sm"/>
                <a:tailEnd type="none" w="sm" len="sm"/>
              </a14:hiddenLine>
            </a:ext>
          </a:extLst>
        </p:spPr>
        <p:txBody>
          <a:bodyPr wrap="none" anchor="ctr"/>
          <a:lstStyle/>
          <a:p>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CB1936AE-F3E0-F04D-966A-7B17869E42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642809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4" name="Rectangle 141"/>
          <p:cNvSpPr>
            <a:spLocks noGrp="1" noChangeArrowheads="1"/>
          </p:cNvSpPr>
          <p:nvPr>
            <p:ph type="sldNum" sz="quarter" idx="12"/>
          </p:nvPr>
        </p:nvSpPr>
        <p:spPr>
          <a:ln/>
        </p:spPr>
        <p:txBody>
          <a:bodyPr/>
          <a:lstStyle>
            <a:lvl1pPr>
              <a:defRPr/>
            </a:lvl1pPr>
          </a:lstStyle>
          <a:p>
            <a:pPr>
              <a:defRPr/>
            </a:pPr>
            <a:fld id="{0954163A-F45A-0E45-A2F2-D26EAE3F257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335037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95DD293B-82B5-C74D-A1AA-3747A15D9E70}"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6486861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6627D151-3BC6-874D-99BC-BBB7B0F8C0C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69921536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324F7F8-6B8E-3449-886D-DFCDC6806592}"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944156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411A6C3E-FD93-8446-9AC8-8BE1E3242F37}"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11076836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30209798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234123663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348316286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12258310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433776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6384421"/>
      </p:ext>
    </p:extLst>
  </p:cSld>
  <p:clrMapOvr>
    <a:masterClrMapping/>
  </p:clrMapOvr>
  <p:transition>
    <p:cu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41081066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117100734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359443728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60142240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328464686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171256730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278431110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74298609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pPr>
              <a:defRPr/>
            </a:pPr>
            <a:fld id="{215CD0A0-433C-F34E-BD83-51702654AD64}" type="datetime1">
              <a:rPr lang="en-US">
                <a:solidFill>
                  <a:srgbClr val="000000"/>
                </a:solidFill>
              </a:rPr>
              <a:pPr>
                <a:defRPr/>
              </a:pPr>
              <a:t>10/14/23</a:t>
            </a:fld>
            <a:endParaRPr lang="en-US">
              <a:solidFill>
                <a:srgbClr val="000000"/>
              </a:solidFill>
            </a:endParaRPr>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p:txBody>
          <a:bodyPr/>
          <a:lstStyle>
            <a:lvl1pPr>
              <a:defRPr/>
            </a:lvl1pPr>
          </a:lstStyle>
          <a:p>
            <a:pPr>
              <a:defRPr/>
            </a:pPr>
            <a:fld id="{2F009E76-FE5F-F44E-9AEA-2B7C209E37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084079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D102F0E6-BEBB-B841-B166-9BB7D58237B6}" type="datetime1">
              <a:rPr lang="en-US">
                <a:solidFill>
                  <a:srgbClr val="000000"/>
                </a:solidFill>
              </a:rPr>
              <a:pPr>
                <a:defRPr/>
              </a:pPr>
              <a:t>10/14/23</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BE796FE9-C17F-3D4D-99F4-680DB43724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9576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14578472"/>
      </p:ext>
    </p:extLst>
  </p:cSld>
  <p:clrMapOvr>
    <a:masterClrMapping/>
  </p:clrMapOvr>
  <p:transition>
    <p:cu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fld id="{87413B2D-0F53-D34C-922A-F8A2CFE89CD5}" type="datetime1">
              <a:rPr lang="en-US">
                <a:solidFill>
                  <a:srgbClr val="000000"/>
                </a:solidFill>
              </a:rPr>
              <a:pPr>
                <a:defRPr/>
              </a:pPr>
              <a:t>10/14/23</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4DD81CA0-64FE-A740-8B43-668E5D357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265260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fld id="{892DEBB8-9DCB-9343-A455-8C3A77E1A058}" type="datetime1">
              <a:rPr lang="en-US">
                <a:solidFill>
                  <a:srgbClr val="000000"/>
                </a:solidFill>
              </a:rPr>
              <a:pPr>
                <a:defRPr/>
              </a:pPr>
              <a:t>10/14/23</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75CB88D4-27BE-BA40-9D6E-BD2983542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261094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fld id="{F4797E9D-63DE-414A-8363-C05706E5B051}" type="datetime1">
              <a:rPr lang="en-US">
                <a:solidFill>
                  <a:srgbClr val="000000"/>
                </a:solidFill>
              </a:rPr>
              <a:pPr>
                <a:defRPr/>
              </a:pPr>
              <a:t>10/14/23</a:t>
            </a:fld>
            <a:endParaRPr lang="en-US">
              <a:solidFill>
                <a:srgbClr val="000000"/>
              </a:solidFill>
            </a:endParaRPr>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29"/>
          <p:cNvSpPr>
            <a:spLocks noGrp="1" noChangeArrowheads="1"/>
          </p:cNvSpPr>
          <p:nvPr>
            <p:ph type="sldNum" sz="quarter" idx="12"/>
          </p:nvPr>
        </p:nvSpPr>
        <p:spPr>
          <a:ln/>
        </p:spPr>
        <p:txBody>
          <a:bodyPr/>
          <a:lstStyle>
            <a:lvl1pPr>
              <a:defRPr/>
            </a:lvl1pPr>
          </a:lstStyle>
          <a:p>
            <a:pPr>
              <a:defRPr/>
            </a:pPr>
            <a:fld id="{3A08D51E-D265-A44A-AA13-F30873A0FD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357392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fld id="{31BA5B4F-FC53-4F45-84A6-DAB4BC6E210E}" type="datetime1">
              <a:rPr lang="en-US">
                <a:solidFill>
                  <a:srgbClr val="000000"/>
                </a:solidFill>
              </a:rPr>
              <a:pPr>
                <a:defRPr/>
              </a:pPr>
              <a:t>10/14/23</a:t>
            </a:fld>
            <a:endParaRPr lang="en-US">
              <a:solidFill>
                <a:srgbClr val="000000"/>
              </a:solidFill>
            </a:endParaRPr>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sldNum" sz="quarter" idx="12"/>
          </p:nvPr>
        </p:nvSpPr>
        <p:spPr>
          <a:ln/>
        </p:spPr>
        <p:txBody>
          <a:bodyPr/>
          <a:lstStyle>
            <a:lvl1pPr>
              <a:defRPr/>
            </a:lvl1pPr>
          </a:lstStyle>
          <a:p>
            <a:pPr>
              <a:defRPr/>
            </a:pPr>
            <a:fld id="{9465AFE0-8C85-6E46-95F7-73251F800E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485691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fld id="{E791AE75-74AB-4042-B1D0-69FE49FECA6B}" type="datetime1">
              <a:rPr lang="en-US">
                <a:solidFill>
                  <a:srgbClr val="000000"/>
                </a:solidFill>
              </a:rPr>
              <a:pPr>
                <a:defRPr/>
              </a:pPr>
              <a:t>10/14/23</a:t>
            </a:fld>
            <a:endParaRPr lang="en-US">
              <a:solidFill>
                <a:srgbClr val="000000"/>
              </a:solidFill>
            </a:endParaRPr>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sldNum" sz="quarter" idx="12"/>
          </p:nvPr>
        </p:nvSpPr>
        <p:spPr>
          <a:ln/>
        </p:spPr>
        <p:txBody>
          <a:bodyPr/>
          <a:lstStyle>
            <a:lvl1pPr>
              <a:defRPr/>
            </a:lvl1pPr>
          </a:lstStyle>
          <a:p>
            <a:pPr>
              <a:defRPr/>
            </a:pPr>
            <a:fld id="{2E469526-C79A-EB43-9448-42A4E0F19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00324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E62E8BD-F2F6-584B-88FC-96D9C1537D4B}" type="datetime1">
              <a:rPr lang="en-US">
                <a:solidFill>
                  <a:srgbClr val="000000"/>
                </a:solidFill>
              </a:rPr>
              <a:pPr>
                <a:defRPr/>
              </a:pPr>
              <a:t>10/14/23</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51A0C98E-AB82-7F4D-AFBF-12B28B8B1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67628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B228763-04AD-B949-89F5-7C8A910475ED}" type="datetime1">
              <a:rPr lang="en-US">
                <a:solidFill>
                  <a:srgbClr val="000000"/>
                </a:solidFill>
              </a:rPr>
              <a:pPr>
                <a:defRPr/>
              </a:pPr>
              <a:t>10/14/23</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C77933B1-D411-094F-BDF1-F5B4A58936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519919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2E9540C9-6D4B-064D-97F1-3FBEA459A9A8}" type="datetime1">
              <a:rPr lang="en-US">
                <a:solidFill>
                  <a:srgbClr val="000000"/>
                </a:solidFill>
              </a:rPr>
              <a:pPr>
                <a:defRPr/>
              </a:pPr>
              <a:t>10/14/23</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9E91C519-8ED6-5F40-B9F6-FE5C282CA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189622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3323CD22-1C30-3948-A956-3BBF39549ABA}" type="datetime1">
              <a:rPr lang="en-US">
                <a:solidFill>
                  <a:srgbClr val="000000"/>
                </a:solidFill>
              </a:rPr>
              <a:pPr>
                <a:defRPr/>
              </a:pPr>
              <a:t>10/14/23</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579CDA90-990D-564C-8AC3-875E2D19BD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93506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39953753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7013871"/>
      </p:ext>
    </p:extLst>
  </p:cSld>
  <p:clrMapOvr>
    <a:masterClrMapping/>
  </p:clrMapOvr>
  <p:transition>
    <p:cu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670053695"/>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257949196"/>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9425981"/>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776187506"/>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190499669"/>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271917843"/>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255013097"/>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747406381"/>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325720968"/>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37942524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6204065"/>
      </p:ext>
    </p:extLst>
  </p:cSld>
  <p:clrMapOvr>
    <a:masterClrMapping/>
  </p:clrMapOvr>
  <p:transition>
    <p:cu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349D4B-7216-8346-A578-4D8DA9BD9743}" type="datetimeFigureOut">
              <a:rPr lang="en-US" smtClean="0">
                <a:solidFill>
                  <a:prstClr val="black">
                    <a:tint val="75000"/>
                  </a:prstClr>
                </a:solidFill>
                <a:latin typeface="Calibri"/>
              </a:rPr>
              <a:pPr/>
              <a:t>10/14/23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5BD3026-E80E-0A41-8F8C-B017C6E11DC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0497667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349D4B-7216-8346-A578-4D8DA9BD9743}" type="datetimeFigureOut">
              <a:rPr lang="en-US" smtClean="0">
                <a:solidFill>
                  <a:prstClr val="black">
                    <a:tint val="75000"/>
                  </a:prstClr>
                </a:solidFill>
                <a:latin typeface="Calibri"/>
              </a:rPr>
              <a:pPr/>
              <a:t>10/14/23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5BD3026-E80E-0A41-8F8C-B017C6E11DC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657197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349D4B-7216-8346-A578-4D8DA9BD9743}" type="datetimeFigureOut">
              <a:rPr lang="en-US" smtClean="0">
                <a:solidFill>
                  <a:prstClr val="black">
                    <a:tint val="75000"/>
                  </a:prstClr>
                </a:solidFill>
                <a:latin typeface="Calibri"/>
              </a:rPr>
              <a:pPr/>
              <a:t>10/14/23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5BD3026-E80E-0A41-8F8C-B017C6E11DC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6790725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349D4B-7216-8346-A578-4D8DA9BD9743}" type="datetimeFigureOut">
              <a:rPr lang="en-US" smtClean="0">
                <a:solidFill>
                  <a:prstClr val="black">
                    <a:tint val="75000"/>
                  </a:prstClr>
                </a:solidFill>
                <a:latin typeface="Calibri"/>
              </a:rPr>
              <a:pPr/>
              <a:t>10/14/23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5BD3026-E80E-0A41-8F8C-B017C6E11DC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132715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349D4B-7216-8346-A578-4D8DA9BD9743}" type="datetimeFigureOut">
              <a:rPr lang="en-US" smtClean="0">
                <a:solidFill>
                  <a:prstClr val="black">
                    <a:tint val="75000"/>
                  </a:prstClr>
                </a:solidFill>
                <a:latin typeface="Calibri"/>
              </a:rPr>
              <a:pPr/>
              <a:t>10/14/23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5BD3026-E80E-0A41-8F8C-B017C6E11DC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948710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349D4B-7216-8346-A578-4D8DA9BD9743}" type="datetimeFigureOut">
              <a:rPr lang="en-US" smtClean="0">
                <a:solidFill>
                  <a:prstClr val="black">
                    <a:tint val="75000"/>
                  </a:prstClr>
                </a:solidFill>
                <a:latin typeface="Calibri"/>
              </a:rPr>
              <a:pPr/>
              <a:t>10/14/23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5BD3026-E80E-0A41-8F8C-B017C6E11DC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045507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349D4B-7216-8346-A578-4D8DA9BD9743}" type="datetimeFigureOut">
              <a:rPr lang="en-US" smtClean="0">
                <a:solidFill>
                  <a:prstClr val="black">
                    <a:tint val="75000"/>
                  </a:prstClr>
                </a:solidFill>
                <a:latin typeface="Calibri"/>
              </a:rPr>
              <a:pPr/>
              <a:t>10/14/23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5BD3026-E80E-0A41-8F8C-B017C6E11DC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92359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349D4B-7216-8346-A578-4D8DA9BD9743}" type="datetimeFigureOut">
              <a:rPr lang="en-US" smtClean="0">
                <a:solidFill>
                  <a:prstClr val="black">
                    <a:tint val="75000"/>
                  </a:prstClr>
                </a:solidFill>
                <a:latin typeface="Calibri"/>
              </a:rPr>
              <a:pPr/>
              <a:t>10/14/23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5BD3026-E80E-0A41-8F8C-B017C6E11DC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6144330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349D4B-7216-8346-A578-4D8DA9BD9743}" type="datetimeFigureOut">
              <a:rPr lang="en-US" smtClean="0">
                <a:solidFill>
                  <a:prstClr val="black">
                    <a:tint val="75000"/>
                  </a:prstClr>
                </a:solidFill>
                <a:latin typeface="Calibri"/>
              </a:rPr>
              <a:pPr/>
              <a:t>10/14/23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5BD3026-E80E-0A41-8F8C-B017C6E11DC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9664180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349D4B-7216-8346-A578-4D8DA9BD9743}" type="datetimeFigureOut">
              <a:rPr lang="en-US" smtClean="0">
                <a:solidFill>
                  <a:prstClr val="black">
                    <a:tint val="75000"/>
                  </a:prstClr>
                </a:solidFill>
                <a:latin typeface="Calibri"/>
              </a:rPr>
              <a:pPr/>
              <a:t>10/14/23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5BD3026-E80E-0A41-8F8C-B017C6E11DC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88756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811591522"/>
      </p:ext>
    </p:extLst>
  </p:cSld>
  <p:clrMapOvr>
    <a:masterClrMapping/>
  </p:clrMapOvr>
  <p:transition>
    <p:cu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349D4B-7216-8346-A578-4D8DA9BD9743}" type="datetimeFigureOut">
              <a:rPr lang="en-US" smtClean="0">
                <a:solidFill>
                  <a:prstClr val="black">
                    <a:tint val="75000"/>
                  </a:prstClr>
                </a:solidFill>
                <a:latin typeface="Calibri"/>
              </a:rPr>
              <a:pPr/>
              <a:t>10/14/23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5BD3026-E80E-0A41-8F8C-B017C6E11DC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190937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744800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52792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776052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683850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49383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386562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421240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231305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902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156466"/>
      </p:ext>
    </p:extLst>
  </p:cSld>
  <p:clrMapOvr>
    <a:masterClrMapping/>
  </p:clrMapOvr>
  <p:transition>
    <p:cu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782159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181244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299703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pPr>
                <a:defRPr/>
              </a:pPr>
              <a:t>‹#›</a:t>
            </a:fld>
            <a:endParaRPr lang="en-US"/>
          </a:p>
        </p:txBody>
      </p:sp>
    </p:spTree>
    <p:extLst>
      <p:ext uri="{BB962C8B-B14F-4D97-AF65-F5344CB8AC3E}">
        <p14:creationId xmlns:p14="http://schemas.microsoft.com/office/powerpoint/2010/main" val="66898670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pPr>
                <a:defRPr/>
              </a:pPr>
              <a:t>‹#›</a:t>
            </a:fld>
            <a:endParaRPr lang="en-US"/>
          </a:p>
        </p:txBody>
      </p:sp>
    </p:spTree>
    <p:extLst>
      <p:ext uri="{BB962C8B-B14F-4D97-AF65-F5344CB8AC3E}">
        <p14:creationId xmlns:p14="http://schemas.microsoft.com/office/powerpoint/2010/main" val="9609132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pPr>
                <a:defRPr/>
              </a:pPr>
              <a:t>‹#›</a:t>
            </a:fld>
            <a:endParaRPr lang="en-US"/>
          </a:p>
        </p:txBody>
      </p:sp>
    </p:spTree>
    <p:extLst>
      <p:ext uri="{BB962C8B-B14F-4D97-AF65-F5344CB8AC3E}">
        <p14:creationId xmlns:p14="http://schemas.microsoft.com/office/powerpoint/2010/main" val="394371688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pPr>
                <a:defRPr/>
              </a:pPr>
              <a:t>‹#›</a:t>
            </a:fld>
            <a:endParaRPr lang="en-US"/>
          </a:p>
        </p:txBody>
      </p:sp>
    </p:spTree>
    <p:extLst>
      <p:ext uri="{BB962C8B-B14F-4D97-AF65-F5344CB8AC3E}">
        <p14:creationId xmlns:p14="http://schemas.microsoft.com/office/powerpoint/2010/main" val="318286995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pPr>
                <a:defRPr/>
              </a:pPr>
              <a:t>‹#›</a:t>
            </a:fld>
            <a:endParaRPr lang="en-US"/>
          </a:p>
        </p:txBody>
      </p:sp>
    </p:spTree>
    <p:extLst>
      <p:ext uri="{BB962C8B-B14F-4D97-AF65-F5344CB8AC3E}">
        <p14:creationId xmlns:p14="http://schemas.microsoft.com/office/powerpoint/2010/main" val="403654890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pPr>
                <a:defRPr/>
              </a:pPr>
              <a:t>‹#›</a:t>
            </a:fld>
            <a:endParaRPr lang="en-US"/>
          </a:p>
        </p:txBody>
      </p:sp>
    </p:spTree>
    <p:extLst>
      <p:ext uri="{BB962C8B-B14F-4D97-AF65-F5344CB8AC3E}">
        <p14:creationId xmlns:p14="http://schemas.microsoft.com/office/powerpoint/2010/main" val="235227820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pPr>
                <a:defRPr/>
              </a:pPr>
              <a:t>‹#›</a:t>
            </a:fld>
            <a:endParaRPr lang="en-US"/>
          </a:p>
        </p:txBody>
      </p:sp>
    </p:spTree>
    <p:extLst>
      <p:ext uri="{BB962C8B-B14F-4D97-AF65-F5344CB8AC3E}">
        <p14:creationId xmlns:p14="http://schemas.microsoft.com/office/powerpoint/2010/main" val="1499059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4025148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50520037"/>
      </p:ext>
    </p:extLst>
  </p:cSld>
  <p:clrMapOvr>
    <a:masterClrMapping/>
  </p:clrMapOvr>
  <p:transition>
    <p:cu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pPr>
                <a:defRPr/>
              </a:pPr>
              <a:t>‹#›</a:t>
            </a:fld>
            <a:endParaRPr lang="en-US"/>
          </a:p>
        </p:txBody>
      </p:sp>
    </p:spTree>
    <p:extLst>
      <p:ext uri="{BB962C8B-B14F-4D97-AF65-F5344CB8AC3E}">
        <p14:creationId xmlns:p14="http://schemas.microsoft.com/office/powerpoint/2010/main" val="102172921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pPr>
                <a:defRPr/>
              </a:pPr>
              <a:t>‹#›</a:t>
            </a:fld>
            <a:endParaRPr lang="en-US"/>
          </a:p>
        </p:txBody>
      </p:sp>
    </p:spTree>
    <p:extLst>
      <p:ext uri="{BB962C8B-B14F-4D97-AF65-F5344CB8AC3E}">
        <p14:creationId xmlns:p14="http://schemas.microsoft.com/office/powerpoint/2010/main" val="178492883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pPr>
                <a:defRPr/>
              </a:pPr>
              <a:t>‹#›</a:t>
            </a:fld>
            <a:endParaRPr lang="en-US"/>
          </a:p>
        </p:txBody>
      </p:sp>
    </p:spTree>
    <p:extLst>
      <p:ext uri="{BB962C8B-B14F-4D97-AF65-F5344CB8AC3E}">
        <p14:creationId xmlns:p14="http://schemas.microsoft.com/office/powerpoint/2010/main" val="323973372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pPr>
                <a:defRPr/>
              </a:pPr>
              <a:t>‹#›</a:t>
            </a:fld>
            <a:endParaRPr lang="en-US"/>
          </a:p>
        </p:txBody>
      </p:sp>
    </p:spTree>
    <p:extLst>
      <p:ext uri="{BB962C8B-B14F-4D97-AF65-F5344CB8AC3E}">
        <p14:creationId xmlns:p14="http://schemas.microsoft.com/office/powerpoint/2010/main" val="142095331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pPr>
                <a:defRPr/>
              </a:pPr>
              <a:t>‹#›</a:t>
            </a:fld>
            <a:endParaRPr lang="en-US"/>
          </a:p>
        </p:txBody>
      </p:sp>
    </p:spTree>
    <p:extLst>
      <p:ext uri="{BB962C8B-B14F-4D97-AF65-F5344CB8AC3E}">
        <p14:creationId xmlns:p14="http://schemas.microsoft.com/office/powerpoint/2010/main" val="407268305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pPr>
                <a:defRPr/>
              </a:pPr>
              <a:t>‹#›</a:t>
            </a:fld>
            <a:endParaRPr lang="en-US"/>
          </a:p>
        </p:txBody>
      </p:sp>
    </p:spTree>
    <p:extLst>
      <p:ext uri="{BB962C8B-B14F-4D97-AF65-F5344CB8AC3E}">
        <p14:creationId xmlns:p14="http://schemas.microsoft.com/office/powerpoint/2010/main" val="325155283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pPr>
                <a:defRPr/>
              </a:pPr>
              <a:t>‹#›</a:t>
            </a:fld>
            <a:endParaRPr lang="en-US"/>
          </a:p>
        </p:txBody>
      </p:sp>
    </p:spTree>
    <p:extLst>
      <p:ext uri="{BB962C8B-B14F-4D97-AF65-F5344CB8AC3E}">
        <p14:creationId xmlns:p14="http://schemas.microsoft.com/office/powerpoint/2010/main" val="269536715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pPr>
                <a:defRPr/>
              </a:pPr>
              <a:t>‹#›</a:t>
            </a:fld>
            <a:endParaRPr lang="en-US"/>
          </a:p>
        </p:txBody>
      </p:sp>
    </p:spTree>
    <p:extLst>
      <p:ext uri="{BB962C8B-B14F-4D97-AF65-F5344CB8AC3E}">
        <p14:creationId xmlns:p14="http://schemas.microsoft.com/office/powerpoint/2010/main" val="35798491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46507212"/>
      </p:ext>
    </p:extLst>
  </p:cSld>
  <p:clrMapOvr>
    <a:masterClrMapping/>
  </p:clrMapOvr>
  <p:transition>
    <p:cu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0560356"/>
      </p:ext>
    </p:extLst>
  </p:cSld>
  <p:clrMapOvr>
    <a:masterClrMapping/>
  </p:clrMapOvr>
  <p:transition>
    <p:cu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8214307"/>
      </p:ext>
    </p:extLst>
  </p:cSld>
  <p:clrMapOvr>
    <a:masterClrMapping/>
  </p:clrMapOvr>
  <p:transition>
    <p:cu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55083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849057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1441029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7797293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802097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150125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17105496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82970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584475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033252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0657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6912958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757778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61992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40378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17399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4059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25402349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64527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84561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74949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93238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72989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49893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66268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32545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91344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257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19994340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GB">
              <a:latin typeface="Times New Roman"/>
            </a:endParaRPr>
          </a:p>
        </p:txBody>
      </p:sp>
      <p:sp>
        <p:nvSpPr>
          <p:cNvPr id="3" name="Rectangle 5"/>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GB">
              <a:latin typeface="Times New Roman"/>
            </a:endParaRPr>
          </a:p>
        </p:txBody>
      </p:sp>
      <p:sp>
        <p:nvSpPr>
          <p:cNvPr id="4" name="Rectangle 6"/>
          <p:cNvSpPr>
            <a:spLocks noGrp="1" noChangeArrowheads="1"/>
          </p:cNvSpPr>
          <p:nvPr>
            <p:ph type="sldNum" sz="quarter" idx="12"/>
          </p:nvPr>
        </p:nvSpPr>
        <p:spPr/>
        <p:txBody>
          <a:bodyPr/>
          <a:lstStyle>
            <a:lvl1pPr eaLnBrk="0" hangingPunct="0">
              <a:defRPr>
                <a:cs typeface="ＭＳ Ｐゴシック" charset="0"/>
              </a:defRPr>
            </a:lvl1pPr>
          </a:lstStyle>
          <a:p>
            <a:pPr>
              <a:defRPr/>
            </a:pPr>
            <a:fld id="{8C35DD3E-CB88-D149-AE46-06F3B8DD1E48}" type="slidenum">
              <a:rPr lang="en-GB">
                <a:ea typeface="Times New Roman"/>
              </a:rPr>
              <a:pPr>
                <a:defRPr/>
              </a:pPr>
              <a:t>‹#›</a:t>
            </a:fld>
            <a:endParaRPr lang="en-GB">
              <a:ea typeface="Times New Roman"/>
            </a:endParaRPr>
          </a:p>
        </p:txBody>
      </p:sp>
    </p:spTree>
    <p:extLst>
      <p:ext uri="{BB962C8B-B14F-4D97-AF65-F5344CB8AC3E}">
        <p14:creationId xmlns:p14="http://schemas.microsoft.com/office/powerpoint/2010/main" val="11014432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753879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10/14/23</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5345396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10/14/23</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513815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10/14/23</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726249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10/14/23</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6446974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10/14/23</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1493596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10/14/23</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5579433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10/14/23</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2838649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10/14/23</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828367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7130124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10/14/23</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8320854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10/14/23</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3155328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10/14/23</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8666024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lvl1pPr>
          </a:lstStyle>
          <a:p>
            <a:pPr>
              <a:defRPr/>
            </a:pPr>
            <a:fld id="{4B8CB82C-34B6-2846-AEA4-C759759D8BC0}"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8384364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lvl1pPr>
          </a:lstStyle>
          <a:p>
            <a:pPr>
              <a:defRPr/>
            </a:pPr>
            <a:fld id="{354BF021-44D8-0A47-B4FD-0B4CCB4572F8}"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42700853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3"/>
          <p:cNvSpPr>
            <a:spLocks noGrp="1" noChangeArrowheads="1"/>
          </p:cNvSpPr>
          <p:nvPr>
            <p:ph type="sldNum" idx="10"/>
          </p:nvPr>
        </p:nvSpPr>
        <p:spPr/>
        <p:txBody>
          <a:bodyPr/>
          <a:lstStyle>
            <a:lvl1pPr eaLnBrk="0" hangingPunct="0">
              <a:defRPr/>
            </a:lvl1pPr>
          </a:lstStyle>
          <a:p>
            <a:pPr>
              <a:defRPr/>
            </a:pPr>
            <a:fld id="{9F80E100-1761-1345-92AB-18BFC97AF6BB}"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8472547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atin typeface="Arial"/>
            </a:endParaRP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latin typeface="Arial"/>
            </a:endParaRPr>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9210A951-7663-3A4F-9AA1-90BBA16088EB}" type="slidenum">
              <a:rPr lang="en-US">
                <a:latin typeface="Arial"/>
                <a:ea typeface="ＭＳ Ｐゴシック"/>
                <a:cs typeface="ＭＳ Ｐゴシック"/>
              </a:rPr>
              <a:pPr>
                <a:def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15209378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9E9F5AEF-92C3-2542-AB3C-55F5535DB34B}"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5693107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rgbClr val="CAE2C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3366"/>
              </a:solidFill>
              <a:latin typeface="Times New Roman"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kumimoji="1" lang="en-US">
              <a:solidFill>
                <a:srgbClr val="003366"/>
              </a:solidFill>
              <a:latin typeface="Times New Roman"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003366"/>
                </a:solidFill>
                <a:latin typeface="Times New Roman"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003366"/>
                </a:solidFill>
                <a:latin typeface="Times New Roman" charset="0"/>
              </a:endParaRPr>
            </a:p>
          </p:txBody>
        </p:sp>
      </p:grpSp>
      <p:sp>
        <p:nvSpPr>
          <p:cNvPr id="8196"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eaLnBrk="0" hangingPunct="0">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eaLnBrk="0" hangingPunct="0">
              <a:defRPr/>
            </a:lvl1pPr>
          </a:lstStyle>
          <a:p>
            <a:pPr>
              <a:defRPr/>
            </a:pPr>
            <a:endParaRPr lang="en-US"/>
          </a:p>
        </p:txBody>
      </p:sp>
      <p:sp>
        <p:nvSpPr>
          <p:cNvPr id="11" name="Rectangle 10"/>
          <p:cNvSpPr>
            <a:spLocks noGrp="1" noChangeArrowheads="1"/>
          </p:cNvSpPr>
          <p:nvPr>
            <p:ph type="sldNum" sz="quarter" idx="12"/>
          </p:nvPr>
        </p:nvSpPr>
        <p:spPr>
          <a:xfrm>
            <a:off x="9525" y="6359525"/>
            <a:ext cx="587375" cy="488950"/>
          </a:xfrm>
        </p:spPr>
        <p:txBody>
          <a:bodyPr anchorCtr="0"/>
          <a:lstStyle>
            <a:lvl1pPr eaLnBrk="0" hangingPunct="0">
              <a:defRPr/>
            </a:lvl1pPr>
          </a:lstStyle>
          <a:p>
            <a:pPr>
              <a:defRPr/>
            </a:pPr>
            <a:fld id="{3648C958-12DE-3946-A9E6-98A01D7DB3B6}" type="slidenum">
              <a:rPr lang="en-US"/>
              <a:pPr>
                <a:defRPr/>
              </a:pPr>
              <a:t>‹#›</a:t>
            </a:fld>
            <a:endParaRPr lang="en-US"/>
          </a:p>
        </p:txBody>
      </p:sp>
    </p:spTree>
    <p:extLst>
      <p:ext uri="{BB962C8B-B14F-4D97-AF65-F5344CB8AC3E}">
        <p14:creationId xmlns:p14="http://schemas.microsoft.com/office/powerpoint/2010/main" val="39412067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5CD5E526-007E-F44E-A2D0-E822CBFD2D0D}" type="slidenum">
              <a:rPr lang="en-US"/>
              <a:pPr>
                <a:defRPr/>
              </a:pPr>
              <a:t>‹#›</a:t>
            </a:fld>
            <a:endParaRPr lang="en-US"/>
          </a:p>
        </p:txBody>
      </p:sp>
    </p:spTree>
    <p:extLst>
      <p:ext uri="{BB962C8B-B14F-4D97-AF65-F5344CB8AC3E}">
        <p14:creationId xmlns:p14="http://schemas.microsoft.com/office/powerpoint/2010/main" val="851114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4645289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C3383F4C-975D-E041-8514-8E4D930F84A4}" type="slidenum">
              <a:rPr lang="en-US"/>
              <a:pPr>
                <a:defRPr/>
              </a:pPr>
              <a:t>‹#›</a:t>
            </a:fld>
            <a:endParaRPr lang="en-US"/>
          </a:p>
        </p:txBody>
      </p:sp>
    </p:spTree>
    <p:extLst>
      <p:ext uri="{BB962C8B-B14F-4D97-AF65-F5344CB8AC3E}">
        <p14:creationId xmlns:p14="http://schemas.microsoft.com/office/powerpoint/2010/main" val="9077435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DEEE58EA-59D6-D14E-8595-38C3FC1FBD9E}" type="slidenum">
              <a:rPr lang="en-US"/>
              <a:pPr>
                <a:defRPr/>
              </a:pPr>
              <a:t>‹#›</a:t>
            </a:fld>
            <a:endParaRPr lang="en-US"/>
          </a:p>
        </p:txBody>
      </p:sp>
    </p:spTree>
    <p:extLst>
      <p:ext uri="{BB962C8B-B14F-4D97-AF65-F5344CB8AC3E}">
        <p14:creationId xmlns:p14="http://schemas.microsoft.com/office/powerpoint/2010/main" val="38181637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vl1pPr>
          </a:lstStyle>
          <a:p>
            <a:pPr>
              <a:defRPr/>
            </a:pPr>
            <a:fld id="{84F34329-36FB-8045-A857-6B87ACF05743}" type="slidenum">
              <a:rPr lang="en-US"/>
              <a:pPr>
                <a:defRPr/>
              </a:pPr>
              <a:t>‹#›</a:t>
            </a:fld>
            <a:endParaRPr lang="en-US"/>
          </a:p>
        </p:txBody>
      </p:sp>
    </p:spTree>
    <p:extLst>
      <p:ext uri="{BB962C8B-B14F-4D97-AF65-F5344CB8AC3E}">
        <p14:creationId xmlns:p14="http://schemas.microsoft.com/office/powerpoint/2010/main" val="34677038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vl1pPr>
          </a:lstStyle>
          <a:p>
            <a:pPr>
              <a:defRPr/>
            </a:pPr>
            <a:fld id="{5053B6AF-E929-294A-A862-EBA6E7B5D9B9}" type="slidenum">
              <a:rPr lang="en-US"/>
              <a:pPr>
                <a:defRPr/>
              </a:pPr>
              <a:t>‹#›</a:t>
            </a:fld>
            <a:endParaRPr lang="en-US"/>
          </a:p>
        </p:txBody>
      </p:sp>
    </p:spTree>
    <p:extLst>
      <p:ext uri="{BB962C8B-B14F-4D97-AF65-F5344CB8AC3E}">
        <p14:creationId xmlns:p14="http://schemas.microsoft.com/office/powerpoint/2010/main" val="4778382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vl1pPr>
          </a:lstStyle>
          <a:p>
            <a:pPr>
              <a:defRPr/>
            </a:pPr>
            <a:fld id="{C2298EEC-5975-2044-AE96-C560D72AB1B9}" type="slidenum">
              <a:rPr lang="en-US"/>
              <a:pPr>
                <a:defRPr/>
              </a:pPr>
              <a:t>‹#›</a:t>
            </a:fld>
            <a:endParaRPr lang="en-US"/>
          </a:p>
        </p:txBody>
      </p:sp>
    </p:spTree>
    <p:extLst>
      <p:ext uri="{BB962C8B-B14F-4D97-AF65-F5344CB8AC3E}">
        <p14:creationId xmlns:p14="http://schemas.microsoft.com/office/powerpoint/2010/main" val="13261110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DE8481B0-56EC-E54C-8B69-C6049B09C6F1}" type="slidenum">
              <a:rPr lang="en-US"/>
              <a:pPr>
                <a:defRPr/>
              </a:pPr>
              <a:t>‹#›</a:t>
            </a:fld>
            <a:endParaRPr lang="en-US"/>
          </a:p>
        </p:txBody>
      </p:sp>
    </p:spTree>
    <p:extLst>
      <p:ext uri="{BB962C8B-B14F-4D97-AF65-F5344CB8AC3E}">
        <p14:creationId xmlns:p14="http://schemas.microsoft.com/office/powerpoint/2010/main" val="4119795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FE8D880C-F111-DE4E-BC69-B898C79D15EE}" type="slidenum">
              <a:rPr lang="en-US"/>
              <a:pPr>
                <a:defRPr/>
              </a:pPr>
              <a:t>‹#›</a:t>
            </a:fld>
            <a:endParaRPr lang="en-US"/>
          </a:p>
        </p:txBody>
      </p:sp>
    </p:spTree>
    <p:extLst>
      <p:ext uri="{BB962C8B-B14F-4D97-AF65-F5344CB8AC3E}">
        <p14:creationId xmlns:p14="http://schemas.microsoft.com/office/powerpoint/2010/main" val="15463347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3526472E-5335-254C-9C38-DD6A0E161E36}" type="slidenum">
              <a:rPr lang="en-US"/>
              <a:pPr>
                <a:defRPr/>
              </a:pPr>
              <a:t>‹#›</a:t>
            </a:fld>
            <a:endParaRPr lang="en-US"/>
          </a:p>
        </p:txBody>
      </p:sp>
    </p:spTree>
    <p:extLst>
      <p:ext uri="{BB962C8B-B14F-4D97-AF65-F5344CB8AC3E}">
        <p14:creationId xmlns:p14="http://schemas.microsoft.com/office/powerpoint/2010/main" val="39271791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F623026D-8A6D-534F-AE4E-0D05609DF2D7}" type="slidenum">
              <a:rPr lang="en-US"/>
              <a:pPr>
                <a:defRPr/>
              </a:pPr>
              <a:t>‹#›</a:t>
            </a:fld>
            <a:endParaRPr lang="en-US"/>
          </a:p>
        </p:txBody>
      </p:sp>
    </p:spTree>
    <p:extLst>
      <p:ext uri="{BB962C8B-B14F-4D97-AF65-F5344CB8AC3E}">
        <p14:creationId xmlns:p14="http://schemas.microsoft.com/office/powerpoint/2010/main" val="18215507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E26AD0-056C-3249-AED6-6254260D80CA}"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363389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9862851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66F821-A88C-CC4C-A6F7-F19C660B24D7}"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117238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EC9365-62F2-984D-8B1E-89E543FF8149}"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0780697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39C9FF-F707-AF4E-9ED5-59611920F0BB}"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4024346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55F2DD4C-E304-1547-A0A5-A407C0E137B5}"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3394879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A0E8E29E-C7C3-764C-B052-6D5AE92E449E}"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9877122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71EB8196-A654-8D40-86CD-D5E024D1AF51}"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4869132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5C046-9D2D-8347-B6D0-C3CF0C0CA183}"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8037578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95CF6C-E4AC-C643-AF23-B4B18DCB284D}"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6355383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7AB26D-327E-3644-A4EC-4B47251B28D8}"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5456066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D73ABF-CD85-4347-B645-4999605A1DE1}"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269434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21187330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DB2B57-575D-3E41-8A8A-39C83DECCFF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6465250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9F12CC-697E-8347-B8B6-D409F5D6062F}"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2924300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117A6B-501C-6C4D-B845-EE2BE6510DED}"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8154371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115D85-85BC-1E4D-B1C3-27CF44C5EC0F}"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9036596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EFE91BE5-9586-E24B-81FB-EFC5CFD1128A}"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6310680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7FEB9CB7-33F8-6D4F-978C-B547CFD7022E}"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3632488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3F57D06C-C610-244C-BB6C-24215860DD3C}"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1806496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EE08CE9-5538-904E-9693-46818805998B}"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6549399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2A2146-684B-6743-832C-2343E010738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7540433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CBD922-6BB6-4645-B327-967562172CE1}"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355826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0.xml"/><Relationship Id="rId1" Type="http://schemas.openxmlformats.org/officeDocument/2006/relationships/slideLayout" Target="../slideLayouts/slideLayout64.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65.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66.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3.xml"/><Relationship Id="rId1" Type="http://schemas.openxmlformats.org/officeDocument/2006/relationships/slideLayout" Target="../slideLayouts/slideLayout6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1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4.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1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6.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7.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4.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8.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9.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5.jpe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21.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22.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23.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theme" Target="../theme/theme24.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17" Type="http://schemas.openxmlformats.org/officeDocument/2006/relationships/image" Target="../media/image7.png"/><Relationship Id="rId2" Type="http://schemas.openxmlformats.org/officeDocument/2006/relationships/slideLayout" Target="../slideLayouts/slideLayout194.xml"/><Relationship Id="rId16" Type="http://schemas.openxmlformats.org/officeDocument/2006/relationships/theme" Target="../theme/theme25.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5" Type="http://schemas.openxmlformats.org/officeDocument/2006/relationships/slideLayout" Target="../slideLayouts/slideLayout20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599" r:id="rId1"/>
    <p:sldLayoutId id="2147487600" r:id="rId2"/>
    <p:sldLayoutId id="2147487601" r:id="rId3"/>
    <p:sldLayoutId id="2147487602" r:id="rId4"/>
    <p:sldLayoutId id="2147487603" r:id="rId5"/>
    <p:sldLayoutId id="2147487604" r:id="rId6"/>
    <p:sldLayoutId id="2147487605" r:id="rId7"/>
    <p:sldLayoutId id="2147487606" r:id="rId8"/>
    <p:sldLayoutId id="2147487607" r:id="rId9"/>
    <p:sldLayoutId id="2147487608" r:id="rId10"/>
    <p:sldLayoutId id="2147487609" r:id="rId11"/>
    <p:sldLayoutId id="2147487610"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2626"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82627" name="Rectangle 2"/>
          <p:cNvSpPr>
            <a:spLocks noGrp="1" noChangeArrowheads="1"/>
          </p:cNvSpPr>
          <p:nvPr>
            <p:ph type="body" idx="1"/>
          </p:nvPr>
        </p:nvSpPr>
        <p:spPr bwMode="auto">
          <a:xfrm>
            <a:off x="2362200" y="1981200"/>
            <a:ext cx="64754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826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282629" name="Text Box 4"/>
          <p:cNvSpPr txBox="1">
            <a:spLocks noChangeArrowheads="1"/>
          </p:cNvSpPr>
          <p:nvPr/>
        </p:nvSpPr>
        <p:spPr bwMode="auto">
          <a:xfrm>
            <a:off x="3124200" y="6248400"/>
            <a:ext cx="31242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7413" name="Rectangle 5"/>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defRPr>
            </a:lvl1pPr>
          </a:lstStyle>
          <a:p>
            <a:pPr>
              <a:defRPr/>
            </a:pPr>
            <a:fld id="{386CA0CA-4CB1-024C-8020-32CD1A98FC1F}" type="slidenum">
              <a:rPr lang="en-GB"/>
              <a:pPr>
                <a:defRPr/>
              </a:pPr>
              <a:t>‹#›</a:t>
            </a:fld>
            <a:endParaRPr lang="en-GB"/>
          </a:p>
        </p:txBody>
      </p:sp>
    </p:spTree>
    <p:extLst>
      <p:ext uri="{BB962C8B-B14F-4D97-AF65-F5344CB8AC3E}">
        <p14:creationId xmlns:p14="http://schemas.microsoft.com/office/powerpoint/2010/main" val="346960787"/>
      </p:ext>
    </p:extLst>
  </p:cSld>
  <p:clrMap bg1="lt1" tx1="dk1" bg2="lt2" tx2="dk2" accent1="accent1" accent2="accent2" accent3="accent3" accent4="accent4" accent5="accent5" accent6="accent6" hlink="hlink" folHlink="folHlink"/>
  <p:sldLayoutIdLst>
    <p:sldLayoutId id="2147487671" r:id="rId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mj-lt"/>
          <a:ea typeface="+mj-ea"/>
          <a:cs typeface="ＭＳ Ｐゴシック" charset="-128"/>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284674" name="Group 1"/>
          <p:cNvGrpSpPr>
            <a:grpSpLocks/>
          </p:cNvGrpSpPr>
          <p:nvPr/>
        </p:nvGrpSpPr>
        <p:grpSpPr bwMode="auto">
          <a:xfrm>
            <a:off x="0" y="0"/>
            <a:ext cx="9139238" cy="6848475"/>
            <a:chOff x="0" y="0"/>
            <a:chExt cx="5757" cy="4314"/>
          </a:xfrm>
        </p:grpSpPr>
        <p:grpSp>
          <p:nvGrpSpPr>
            <p:cNvPr id="284680" name="Group 2"/>
            <p:cNvGrpSpPr>
              <a:grpSpLocks/>
            </p:cNvGrpSpPr>
            <p:nvPr/>
          </p:nvGrpSpPr>
          <p:grpSpPr bwMode="auto">
            <a:xfrm>
              <a:off x="1728" y="2230"/>
              <a:ext cx="4026" cy="2084"/>
              <a:chOff x="1728" y="2230"/>
              <a:chExt cx="4026" cy="2084"/>
            </a:xfrm>
          </p:grpSpPr>
          <p:sp>
            <p:nvSpPr>
              <p:cNvPr id="284683" name="AutoShape 3"/>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Comic Sans MS" charset="0"/>
                </a:endParaRPr>
              </a:p>
            </p:txBody>
          </p:sp>
          <p:sp>
            <p:nvSpPr>
              <p:cNvPr id="284684" name="AutoShape 4"/>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Comic Sans MS" charset="0"/>
                </a:endParaRPr>
              </a:p>
            </p:txBody>
          </p:sp>
          <p:sp>
            <p:nvSpPr>
              <p:cNvPr id="284685" name="AutoShape 5"/>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Comic Sans MS" charset="0"/>
                </a:endParaRPr>
              </a:p>
            </p:txBody>
          </p:sp>
          <p:sp>
            <p:nvSpPr>
              <p:cNvPr id="284686" name="AutoShape 6"/>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Comic Sans MS" charset="0"/>
                </a:endParaRPr>
              </a:p>
            </p:txBody>
          </p:sp>
          <p:sp>
            <p:nvSpPr>
              <p:cNvPr id="284687" name="AutoShape 7"/>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Comic Sans MS" charset="0"/>
                </a:endParaRPr>
              </a:p>
            </p:txBody>
          </p:sp>
        </p:grpSp>
        <p:sp>
          <p:nvSpPr>
            <p:cNvPr id="284681" name="AutoShape 8"/>
            <p:cNvSpPr>
              <a:spLocks noChangeArrowheads="1"/>
            </p:cNvSpPr>
            <p:nvPr/>
          </p:nvSpPr>
          <p:spPr bwMode="auto">
            <a:xfrm>
              <a:off x="3322" y="1341"/>
              <a:ext cx="1825" cy="1537"/>
            </a:xfrm>
            <a:custGeom>
              <a:avLst/>
              <a:gdLst>
                <a:gd name="T0" fmla="*/ 2 w 2296"/>
                <a:gd name="T1" fmla="*/ 4118 h 1469"/>
                <a:gd name="T2" fmla="*/ 2 w 2296"/>
                <a:gd name="T3" fmla="*/ 3933 h 1469"/>
                <a:gd name="T4" fmla="*/ 2 w 2296"/>
                <a:gd name="T5" fmla="*/ 3722 h 1469"/>
                <a:gd name="T6" fmla="*/ 2 w 2296"/>
                <a:gd name="T7" fmla="*/ 3486 h 1469"/>
                <a:gd name="T8" fmla="*/ 2 w 2296"/>
                <a:gd name="T9" fmla="*/ 3233 h 1469"/>
                <a:gd name="T10" fmla="*/ 2 w 2296"/>
                <a:gd name="T11" fmla="*/ 2942 h 1469"/>
                <a:gd name="T12" fmla="*/ 2 w 2296"/>
                <a:gd name="T13" fmla="*/ 2598 h 1469"/>
                <a:gd name="T14" fmla="*/ 2 w 2296"/>
                <a:gd name="T15" fmla="*/ 2177 h 1469"/>
                <a:gd name="T16" fmla="*/ 2 w 2296"/>
                <a:gd name="T17" fmla="*/ 1777 h 1469"/>
                <a:gd name="T18" fmla="*/ 2 w 2296"/>
                <a:gd name="T19" fmla="*/ 1415 h 1469"/>
                <a:gd name="T20" fmla="*/ 2 w 2296"/>
                <a:gd name="T21" fmla="*/ 1075 h 1469"/>
                <a:gd name="T22" fmla="*/ 2 w 2296"/>
                <a:gd name="T23" fmla="*/ 612 h 1469"/>
                <a:gd name="T24" fmla="*/ 2 w 2296"/>
                <a:gd name="T25" fmla="*/ 358 h 1469"/>
                <a:gd name="T26" fmla="*/ 2 w 2296"/>
                <a:gd name="T27" fmla="*/ 165 h 1469"/>
                <a:gd name="T28" fmla="*/ 2 w 2296"/>
                <a:gd name="T29" fmla="*/ 10 h 1469"/>
                <a:gd name="T30" fmla="*/ 2 w 2296"/>
                <a:gd name="T31" fmla="*/ 0 h 1469"/>
                <a:gd name="T32" fmla="*/ 2 w 2296"/>
                <a:gd name="T33" fmla="*/ 465 h 1469"/>
                <a:gd name="T34" fmla="*/ 2 w 2296"/>
                <a:gd name="T35" fmla="*/ 991 h 1469"/>
                <a:gd name="T36" fmla="*/ 2 w 2296"/>
                <a:gd name="T37" fmla="*/ 1271 h 1469"/>
                <a:gd name="T38" fmla="*/ 2 w 2296"/>
                <a:gd name="T39" fmla="*/ 1559 h 1469"/>
                <a:gd name="T40" fmla="*/ 2 w 2296"/>
                <a:gd name="T41" fmla="*/ 1859 h 1469"/>
                <a:gd name="T42" fmla="*/ 2 w 2296"/>
                <a:gd name="T43" fmla="*/ 2177 h 1469"/>
                <a:gd name="T44" fmla="*/ 2 w 2296"/>
                <a:gd name="T45" fmla="*/ 2467 h 1469"/>
                <a:gd name="T46" fmla="*/ 2 w 2296"/>
                <a:gd name="T47" fmla="*/ 2729 h 1469"/>
                <a:gd name="T48" fmla="*/ 2 w 2296"/>
                <a:gd name="T49" fmla="*/ 2942 h 1469"/>
                <a:gd name="T50" fmla="*/ 2 w 2296"/>
                <a:gd name="T51" fmla="*/ 3113 h 1469"/>
                <a:gd name="T52" fmla="*/ 2 w 2296"/>
                <a:gd name="T53" fmla="*/ 3281 h 1469"/>
                <a:gd name="T54" fmla="*/ 2 w 2296"/>
                <a:gd name="T55" fmla="*/ 3529 h 1469"/>
                <a:gd name="T56" fmla="*/ 2 w 2296"/>
                <a:gd name="T57" fmla="*/ 3761 h 1469"/>
                <a:gd name="T58" fmla="*/ 2 w 2296"/>
                <a:gd name="T59" fmla="*/ 4001 h 1469"/>
                <a:gd name="T60" fmla="*/ 2 w 2296"/>
                <a:gd name="T61" fmla="*/ 4147 h 1469"/>
                <a:gd name="T62" fmla="*/ 2 w 2296"/>
                <a:gd name="T63" fmla="*/ 4287 h 1469"/>
                <a:gd name="T64" fmla="*/ 2 w 2296"/>
                <a:gd name="T65" fmla="*/ 4470 h 1469"/>
                <a:gd name="T66" fmla="*/ 2 w 2296"/>
                <a:gd name="T67" fmla="*/ 4679 h 1469"/>
                <a:gd name="T68" fmla="*/ 0 w 2296"/>
                <a:gd name="T69" fmla="*/ 4902 h 1469"/>
                <a:gd name="T70" fmla="*/ 2 w 2296"/>
                <a:gd name="T71" fmla="*/ 5157 h 1469"/>
                <a:gd name="T72" fmla="*/ 2 w 2296"/>
                <a:gd name="T73" fmla="*/ 5369 h 1469"/>
                <a:gd name="T74" fmla="*/ 2 w 2296"/>
                <a:gd name="T75" fmla="*/ 5543 h 1469"/>
                <a:gd name="T76" fmla="*/ 2 w 2296"/>
                <a:gd name="T77" fmla="*/ 5705 h 1469"/>
                <a:gd name="T78" fmla="*/ 2 w 2296"/>
                <a:gd name="T79" fmla="*/ 5494 h 1469"/>
                <a:gd name="T80" fmla="*/ 2 w 2296"/>
                <a:gd name="T81" fmla="*/ 5287 h 1469"/>
                <a:gd name="T82" fmla="*/ 2 w 2296"/>
                <a:gd name="T83" fmla="*/ 5070 h 1469"/>
                <a:gd name="T84" fmla="*/ 2 w 2296"/>
                <a:gd name="T85" fmla="*/ 4893 h 1469"/>
                <a:gd name="T86" fmla="*/ 2 w 2296"/>
                <a:gd name="T87" fmla="*/ 4693 h 1469"/>
                <a:gd name="T88" fmla="*/ 2 w 2296"/>
                <a:gd name="T89" fmla="*/ 4526 h 1469"/>
                <a:gd name="T90" fmla="*/ 2 w 2296"/>
                <a:gd name="T91" fmla="*/ 4353 h 1469"/>
                <a:gd name="T92" fmla="*/ 2 w 2296"/>
                <a:gd name="T93" fmla="*/ 4229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Comic Sans MS" charset="0"/>
              </a:endParaRPr>
            </a:p>
          </p:txBody>
        </p:sp>
        <p:sp>
          <p:nvSpPr>
            <p:cNvPr id="284682" name="AutoShape 9"/>
            <p:cNvSpPr>
              <a:spLocks noChangeArrowheads="1"/>
            </p:cNvSpPr>
            <p:nvPr/>
          </p:nvSpPr>
          <p:spPr bwMode="auto">
            <a:xfrm>
              <a:off x="0" y="0"/>
              <a:ext cx="5758" cy="1776"/>
            </a:xfrm>
            <a:custGeom>
              <a:avLst/>
              <a:gdLst>
                <a:gd name="T0" fmla="*/ 0 w 5740"/>
                <a:gd name="T1" fmla="*/ 0 h 1906"/>
                <a:gd name="T2" fmla="*/ 0 w 5740"/>
                <a:gd name="T3" fmla="*/ 229 h 1906"/>
                <a:gd name="T4" fmla="*/ 6305 w 5740"/>
                <a:gd name="T5" fmla="*/ 229 h 1906"/>
                <a:gd name="T6" fmla="*/ 630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Comic Sans MS" charset="0"/>
              </a:endParaRPr>
            </a:p>
          </p:txBody>
        </p:sp>
      </p:grpSp>
      <p:sp>
        <p:nvSpPr>
          <p:cNvPr id="284675" name="Rectangle 10"/>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84676" name="Rectangle 11"/>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84677" name="Text Box 12"/>
          <p:cNvSpPr txBox="1">
            <a:spLocks noChangeArrowheads="1"/>
          </p:cNvSpPr>
          <p:nvPr/>
        </p:nvSpPr>
        <p:spPr bwMode="auto">
          <a:xfrm>
            <a:off x="457200" y="6249988"/>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8445" name="Rectangle 13"/>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eaLnBrk="1" hangingPunct="1">
              <a:buClr>
                <a:srgbClr val="FFFFFF"/>
              </a:buClr>
              <a:buSzPct val="100000"/>
              <a:buFont typeface="Times New Roman" charset="0"/>
              <a:buNone/>
              <a:defRPr sz="1200">
                <a:solidFill>
                  <a:srgbClr val="FFFFFF"/>
                </a:solidFill>
                <a:latin typeface="Times New Roman" charset="0"/>
              </a:defRPr>
            </a:lvl1pPr>
          </a:lstStyle>
          <a:p>
            <a:pPr>
              <a:defRPr/>
            </a:pPr>
            <a:fld id="{98C12C5C-16A0-EF4C-911C-9BD5D6F9DB6B}" type="slidenum">
              <a:rPr lang="en-GB"/>
              <a:pPr>
                <a:defRPr/>
              </a:pPr>
              <a:t>‹#›</a:t>
            </a:fld>
            <a:endParaRPr lang="en-GB"/>
          </a:p>
        </p:txBody>
      </p:sp>
      <p:sp>
        <p:nvSpPr>
          <p:cNvPr id="284679" name="Text Box 14"/>
          <p:cNvSpPr txBox="1">
            <a:spLocks noChangeArrowheads="1"/>
          </p:cNvSpPr>
          <p:nvPr/>
        </p:nvSpPr>
        <p:spPr bwMode="auto">
          <a:xfrm>
            <a:off x="3124200" y="6248400"/>
            <a:ext cx="2895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Tree>
    <p:extLst>
      <p:ext uri="{BB962C8B-B14F-4D97-AF65-F5344CB8AC3E}">
        <p14:creationId xmlns:p14="http://schemas.microsoft.com/office/powerpoint/2010/main" val="138677039"/>
      </p:ext>
    </p:extLst>
  </p:cSld>
  <p:clrMap bg1="lt1" tx1="dk1" bg2="lt2" tx2="dk2" accent1="accent1" accent2="accent2" accent3="accent3" accent4="accent4" accent5="accent5" accent6="accent6" hlink="hlink" folHlink="folHlink"/>
  <p:sldLayoutIdLst>
    <p:sldLayoutId id="2147487673" r:id="rId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mn-lt"/>
          <a:ea typeface="+mn-ea"/>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mn-lt"/>
          <a:ea typeface="+mn-ea"/>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mn-lt"/>
          <a:ea typeface="+mn-ea"/>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mn-lt"/>
          <a:ea typeface="+mn-ea"/>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charset="-128"/>
                <a:cs typeface="ＭＳ Ｐゴシック" charset="-128"/>
              </a:defRPr>
            </a:lvl1pPr>
          </a:lstStyle>
          <a:p>
            <a:pPr defTabSz="45720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charset="-128"/>
                <a:cs typeface="ＭＳ Ｐゴシック" charset="-128"/>
              </a:defRPr>
            </a:lvl1pPr>
          </a:lstStyle>
          <a:p>
            <a:pPr defTabSz="45720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smtClean="0">
                <a:solidFill>
                  <a:srgbClr val="FFFFFF"/>
                </a:solidFill>
              </a:defRPr>
            </a:lvl1pPr>
          </a:lstStyle>
          <a:p>
            <a:pPr defTabSz="457200">
              <a:defRPr/>
            </a:pPr>
            <a:fld id="{5AFEE896-0371-8C40-B54E-EB494DDC5AEC}" type="slidenum">
              <a:rPr lang="en-US"/>
              <a:pPr defTabSz="457200">
                <a:defRPr/>
              </a:pPr>
              <a:t>‹#›</a:t>
            </a:fld>
            <a:endParaRPr lang="en-US"/>
          </a:p>
        </p:txBody>
      </p:sp>
    </p:spTree>
    <p:extLst>
      <p:ext uri="{BB962C8B-B14F-4D97-AF65-F5344CB8AC3E}">
        <p14:creationId xmlns:p14="http://schemas.microsoft.com/office/powerpoint/2010/main" val="1932012945"/>
      </p:ext>
    </p:extLst>
  </p:cSld>
  <p:clrMap bg1="lt1" tx1="dk1" bg2="lt2" tx2="dk2" accent1="accent1" accent2="accent2" accent3="accent3" accent4="accent4" accent5="accent5" accent6="accent6" hlink="hlink" folHlink="folHlink"/>
  <p:sldLayoutIdLst>
    <p:sldLayoutId id="2147487675" r:id="rId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065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065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a:defRPr/>
            </a:pPr>
            <a:endParaRPr lang="en-US"/>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CBFF8D2B-6DAD-9249-9BB8-41A45254BDA4}" type="slidenum">
              <a:rPr lang="en-US"/>
              <a:pPr>
                <a:defRPr/>
              </a:pPr>
              <a:t>‹#›</a:t>
            </a:fld>
            <a:endParaRPr lang="en-US"/>
          </a:p>
        </p:txBody>
      </p:sp>
    </p:spTree>
    <p:extLst>
      <p:ext uri="{BB962C8B-B14F-4D97-AF65-F5344CB8AC3E}">
        <p14:creationId xmlns:p14="http://schemas.microsoft.com/office/powerpoint/2010/main" val="1007454713"/>
      </p:ext>
    </p:extLst>
  </p:cSld>
  <p:clrMap bg1="lt1" tx1="dk1" bg2="lt2" tx2="dk2" accent1="accent1" accent2="accent2" accent3="accent3" accent4="accent4" accent5="accent5" accent6="accent6" hlink="hlink" folHlink="folHlink"/>
  <p:sldLayoutIdLst>
    <p:sldLayoutId id="2147487677" r:id="rId1"/>
  </p:sldLayoutIdLst>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eaLnBrk="1" hangingPunct="1">
                <a:defRPr/>
              </a:pPr>
              <a:endParaRPr lang="en-US">
                <a:solidFill>
                  <a:srgbClr val="003366"/>
                </a:solidFill>
                <a:latin typeface="Times New Roman" charset="0"/>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eaLnBrk="1" hangingPunct="1">
                <a:defRPr/>
              </a:pPr>
              <a:endParaRPr lang="en-US">
                <a:solidFill>
                  <a:srgbClr val="003366"/>
                </a:solidFill>
                <a:latin typeface="Times New Roman" charset="0"/>
                <a:ea typeface="ＭＳ Ｐゴシック" charset="-128"/>
                <a:cs typeface="ＭＳ Ｐゴシック" charset="-128"/>
              </a:endParaRPr>
            </a:p>
          </p:txBody>
        </p:sp>
      </p:grpSp>
      <p:sp>
        <p:nvSpPr>
          <p:cNvPr id="11673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kumimoji="1" lang="en-US">
              <a:solidFill>
                <a:srgbClr val="003366"/>
              </a:solidFill>
              <a:latin typeface="Times New Roman" charset="0"/>
            </a:endParaRPr>
          </a:p>
        </p:txBody>
      </p:sp>
      <p:sp>
        <p:nvSpPr>
          <p:cNvPr id="11674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1674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eaLnBrk="1" hangingPunct="1">
              <a:defRPr sz="1400">
                <a:solidFill>
                  <a:srgbClr val="003366"/>
                </a:solidFill>
                <a:latin typeface="Arial"/>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eaLnBrk="1" hangingPunct="1">
              <a:defRPr sz="1400">
                <a:solidFill>
                  <a:srgbClr val="003366"/>
                </a:solidFill>
                <a:latin typeface="Arial"/>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84138" y="63436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eaLnBrk="1" hangingPunct="1">
              <a:defRPr sz="2600" b="1">
                <a:solidFill>
                  <a:srgbClr val="FFFFFF"/>
                </a:solidFill>
                <a:latin typeface="Arial" charset="0"/>
              </a:defRPr>
            </a:lvl1pPr>
          </a:lstStyle>
          <a:p>
            <a:pPr>
              <a:defRPr/>
            </a:pPr>
            <a:fld id="{9152F2E3-5CB0-DD4A-B23B-FD37F965E4B7}" type="slidenum">
              <a:rPr lang="en-US"/>
              <a:pPr>
                <a:defRPr/>
              </a:pPr>
              <a:t>‹#›</a:t>
            </a:fld>
            <a:endParaRPr lang="en-US"/>
          </a:p>
        </p:txBody>
      </p:sp>
      <p:grpSp>
        <p:nvGrpSpPr>
          <p:cNvPr id="116745" name="Group 11"/>
          <p:cNvGrpSpPr>
            <a:grpSpLocks/>
          </p:cNvGrpSpPr>
          <p:nvPr/>
        </p:nvGrpSpPr>
        <p:grpSpPr bwMode="auto">
          <a:xfrm>
            <a:off x="228600" y="1981200"/>
            <a:ext cx="7391400" cy="319088"/>
            <a:chOff x="144" y="1248"/>
            <a:chExt cx="4656" cy="201"/>
          </a:xfrm>
        </p:grpSpPr>
        <p:sp>
          <p:nvSpPr>
            <p:cNvPr id="11674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003366"/>
                </a:solidFill>
                <a:latin typeface="Times New Roman" charset="0"/>
              </a:endParaRPr>
            </a:p>
          </p:txBody>
        </p:sp>
        <p:sp>
          <p:nvSpPr>
            <p:cNvPr id="11674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003366"/>
                </a:solidFill>
                <a:latin typeface="Times New Roman" charset="0"/>
              </a:endParaRPr>
            </a:p>
          </p:txBody>
        </p:sp>
      </p:grpSp>
    </p:spTree>
    <p:extLst>
      <p:ext uri="{BB962C8B-B14F-4D97-AF65-F5344CB8AC3E}">
        <p14:creationId xmlns:p14="http://schemas.microsoft.com/office/powerpoint/2010/main" val="4274220444"/>
      </p:ext>
    </p:extLst>
  </p:cSld>
  <p:clrMap bg1="lt1" tx1="dk1" bg2="lt2" tx2="dk2" accent1="accent1" accent2="accent2" accent3="accent3" accent4="accent4" accent5="accent5" accent6="accent6" hlink="hlink" folHlink="folHlink"/>
  <p:sldLayoutIdLst>
    <p:sldLayoutId id="2147487679" r:id="rId1"/>
    <p:sldLayoutId id="2147487680" r:id="rId2"/>
    <p:sldLayoutId id="2147487681" r:id="rId3"/>
    <p:sldLayoutId id="2147487682" r:id="rId4"/>
    <p:sldLayoutId id="2147487683" r:id="rId5"/>
    <p:sldLayoutId id="2147487684" r:id="rId6"/>
    <p:sldLayoutId id="2147487685" r:id="rId7"/>
    <p:sldLayoutId id="2147487686" r:id="rId8"/>
    <p:sldLayoutId id="2147487687" r:id="rId9"/>
    <p:sldLayoutId id="2147487688" r:id="rId10"/>
    <p:sldLayoutId id="2147487689"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solidFill>
                <a:srgbClr val="000000"/>
              </a:solidFill>
            </a:endParaRPr>
          </a:p>
        </p:txBody>
      </p:sp>
      <p:sp>
        <p:nvSpPr>
          <p:cNvPr id="235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solidFill>
                <a:srgbClr val="000000"/>
              </a:solidFill>
            </a:endParaRPr>
          </a:p>
        </p:txBody>
      </p:sp>
      <p:sp>
        <p:nvSpPr>
          <p:cNvPr id="235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B17FAAC-AEBF-4140-878B-3CB3E62FB3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6536317"/>
      </p:ext>
    </p:extLst>
  </p:cSld>
  <p:clrMap bg1="lt1" tx1="dk1" bg2="lt2" tx2="dk2" accent1="accent1" accent2="accent2" accent3="accent3" accent4="accent4" accent5="accent5" accent6="accent6" hlink="hlink" folHlink="folHlink"/>
  <p:sldLayoutIdLst>
    <p:sldLayoutId id="2147487691" r:id="rId1"/>
    <p:sldLayoutId id="2147487692" r:id="rId2"/>
    <p:sldLayoutId id="2147487693" r:id="rId3"/>
    <p:sldLayoutId id="2147487694" r:id="rId4"/>
    <p:sldLayoutId id="2147487695" r:id="rId5"/>
    <p:sldLayoutId id="2147487696" r:id="rId6"/>
    <p:sldLayoutId id="2147487697" r:id="rId7"/>
    <p:sldLayoutId id="2147487698" r:id="rId8"/>
    <p:sldLayoutId id="2147487699" r:id="rId9"/>
    <p:sldLayoutId id="2147487700" r:id="rId10"/>
    <p:sldLayoutId id="214748770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CC6BC1DA-09F6-A34B-8F81-4A35CE3A7E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0124766"/>
      </p:ext>
    </p:extLst>
  </p:cSld>
  <p:clrMap bg1="lt1" tx1="dk1" bg2="lt2" tx2="dk2" accent1="accent1" accent2="accent2" accent3="accent3" accent4="accent4" accent5="accent5" accent6="accent6" hlink="hlink" folHlink="folHlink"/>
  <p:sldLayoutIdLst>
    <p:sldLayoutId id="2147487703" r:id="rId1"/>
    <p:sldLayoutId id="2147487704" r:id="rId2"/>
    <p:sldLayoutId id="2147487705" r:id="rId3"/>
    <p:sldLayoutId id="2147487706" r:id="rId4"/>
    <p:sldLayoutId id="2147487707" r:id="rId5"/>
    <p:sldLayoutId id="2147487708" r:id="rId6"/>
    <p:sldLayoutId id="2147487709" r:id="rId7"/>
    <p:sldLayoutId id="2147487710" r:id="rId8"/>
    <p:sldLayoutId id="2147487711" r:id="rId9"/>
    <p:sldLayoutId id="2147487712" r:id="rId10"/>
    <p:sldLayoutId id="214748771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lgn="ct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8B7CBFBD-A24F-E149-AACB-2AD93A87433A}"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3167674493"/>
      </p:ext>
    </p:extLst>
  </p:cSld>
  <p:clrMap bg1="lt1" tx1="dk1" bg2="lt2" tx2="dk2" accent1="accent1" accent2="accent2" accent3="accent3" accent4="accent4" accent5="accent5" accent6="accent6" hlink="hlink" folHlink="folHlink"/>
  <p:sldLayoutIdLst>
    <p:sldLayoutId id="2147487715" r:id="rId1"/>
    <p:sldLayoutId id="2147487716" r:id="rId2"/>
    <p:sldLayoutId id="2147487717" r:id="rId3"/>
    <p:sldLayoutId id="2147487718" r:id="rId4"/>
    <p:sldLayoutId id="2147487719" r:id="rId5"/>
    <p:sldLayoutId id="2147487720" r:id="rId6"/>
    <p:sldLayoutId id="2147487721" r:id="rId7"/>
    <p:sldLayoutId id="2147487722" r:id="rId8"/>
    <p:sldLayoutId id="2147487723" r:id="rId9"/>
    <p:sldLayoutId id="2147487724" r:id="rId10"/>
    <p:sldLayoutId id="2147487725" r:id="rId11"/>
    <p:sldLayoutId id="2147487726"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1026" name="Text Box 21"/>
          <p:cNvSpPr txBox="1">
            <a:spLocks noChangeArrowheads="1"/>
          </p:cNvSpPr>
          <p:nvPr userDrawn="1"/>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2070" name="Rectangle 22"/>
          <p:cNvSpPr>
            <a:spLocks noChangeArrowheads="1"/>
          </p:cNvSpPr>
          <p:nvPr userDrawn="1"/>
        </p:nvSpPr>
        <p:spPr bwMode="auto">
          <a:xfrm>
            <a:off x="7485063" y="6526213"/>
            <a:ext cx="73977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Tree>
    <p:extLst>
      <p:ext uri="{BB962C8B-B14F-4D97-AF65-F5344CB8AC3E}">
        <p14:creationId xmlns:p14="http://schemas.microsoft.com/office/powerpoint/2010/main" val="846028787"/>
      </p:ext>
    </p:extLst>
  </p:cSld>
  <p:clrMap bg1="dk2" tx1="lt1" bg2="dk1" tx2="lt2" accent1="accent1" accent2="accent2" accent3="accent3" accent4="accent4" accent5="accent5" accent6="accent6" hlink="hlink" folHlink="folHlink"/>
  <p:sldLayoutIdLst>
    <p:sldLayoutId id="2147487728" r:id="rId1"/>
    <p:sldLayoutId id="2147487729" r:id="rId2"/>
    <p:sldLayoutId id="2147487730" r:id="rId3"/>
    <p:sldLayoutId id="2147487731" r:id="rId4"/>
    <p:sldLayoutId id="2147487732" r:id="rId5"/>
    <p:sldLayoutId id="2147487733" r:id="rId6"/>
    <p:sldLayoutId id="2147487734" r:id="rId7"/>
    <p:sldLayoutId id="2147487735" r:id="rId8"/>
    <p:sldLayoutId id="2147487736" r:id="rId9"/>
    <p:sldLayoutId id="2147487737" r:id="rId10"/>
    <p:sldLayoutId id="2147487738"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08" charset="0"/>
        </a:defRPr>
      </a:lvl6pPr>
      <a:lvl7pPr marL="914400" algn="ctr" rtl="0" eaLnBrk="0" fontAlgn="base" hangingPunct="0">
        <a:spcBef>
          <a:spcPct val="0"/>
        </a:spcBef>
        <a:spcAft>
          <a:spcPct val="0"/>
        </a:spcAft>
        <a:defRPr sz="4400">
          <a:solidFill>
            <a:schemeClr val="tx2"/>
          </a:solidFill>
          <a:latin typeface="Times New Roman" pitchFamily="-108" charset="0"/>
        </a:defRPr>
      </a:lvl7pPr>
      <a:lvl8pPr marL="1371600" algn="ctr" rtl="0" eaLnBrk="0" fontAlgn="base" hangingPunct="0">
        <a:spcBef>
          <a:spcPct val="0"/>
        </a:spcBef>
        <a:spcAft>
          <a:spcPct val="0"/>
        </a:spcAft>
        <a:defRPr sz="4400">
          <a:solidFill>
            <a:schemeClr val="tx2"/>
          </a:solidFill>
          <a:latin typeface="Times New Roman" pitchFamily="-108" charset="0"/>
        </a:defRPr>
      </a:lvl8pPr>
      <a:lvl9pPr marL="1828800" algn="ctr" rtl="0" eaLnBrk="0" fontAlgn="base" hangingPunct="0">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6303963" y="0"/>
            <a:ext cx="2840037" cy="3254375"/>
            <a:chOff x="3115" y="0"/>
            <a:chExt cx="2170" cy="2486"/>
          </a:xfrm>
        </p:grpSpPr>
        <p:grpSp>
          <p:nvGrpSpPr>
            <p:cNvPr id="26632" name="Group 3"/>
            <p:cNvGrpSpPr>
              <a:grpSpLocks/>
            </p:cNvGrpSpPr>
            <p:nvPr/>
          </p:nvGrpSpPr>
          <p:grpSpPr bwMode="auto">
            <a:xfrm>
              <a:off x="4080" y="1910"/>
              <a:ext cx="768" cy="576"/>
              <a:chOff x="0" y="0"/>
              <a:chExt cx="768" cy="576"/>
            </a:xfrm>
          </p:grpSpPr>
          <p:sp>
            <p:nvSpPr>
              <p:cNvPr id="26764" name="Oval 4"/>
              <p:cNvSpPr>
                <a:spLocks noChangeArrowheads="1"/>
              </p:cNvSpPr>
              <p:nvPr/>
            </p:nvSpPr>
            <p:spPr bwMode="hidden">
              <a:xfrm>
                <a:off x="2"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65" name="Oval 5"/>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33" name="Group 6"/>
            <p:cNvGrpSpPr>
              <a:grpSpLocks/>
            </p:cNvGrpSpPr>
            <p:nvPr/>
          </p:nvGrpSpPr>
          <p:grpSpPr bwMode="auto">
            <a:xfrm>
              <a:off x="4257" y="1103"/>
              <a:ext cx="768" cy="576"/>
              <a:chOff x="0" y="0"/>
              <a:chExt cx="768" cy="576"/>
            </a:xfrm>
          </p:grpSpPr>
          <p:sp>
            <p:nvSpPr>
              <p:cNvPr id="26762" name="Oval 7"/>
              <p:cNvSpPr>
                <a:spLocks noChangeArrowheads="1"/>
              </p:cNvSpPr>
              <p:nvPr/>
            </p:nvSpPr>
            <p:spPr bwMode="hidden">
              <a:xfrm>
                <a:off x="-2" y="2"/>
                <a:ext cx="770"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63" name="Oval 8"/>
              <p:cNvSpPr>
                <a:spLocks noChangeArrowheads="1"/>
              </p:cNvSpPr>
              <p:nvPr/>
            </p:nvSpPr>
            <p:spPr bwMode="hidden">
              <a:xfrm>
                <a:off x="276" y="254"/>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34" name="Group 9"/>
            <p:cNvGrpSpPr>
              <a:grpSpLocks/>
            </p:cNvGrpSpPr>
            <p:nvPr/>
          </p:nvGrpSpPr>
          <p:grpSpPr bwMode="auto">
            <a:xfrm>
              <a:off x="3134" y="0"/>
              <a:ext cx="768" cy="576"/>
              <a:chOff x="0" y="0"/>
              <a:chExt cx="768" cy="576"/>
            </a:xfrm>
          </p:grpSpPr>
          <p:sp>
            <p:nvSpPr>
              <p:cNvPr id="267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61" name="Oval 11"/>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35" name="Group 12"/>
            <p:cNvGrpSpPr>
              <a:grpSpLocks/>
            </p:cNvGrpSpPr>
            <p:nvPr/>
          </p:nvGrpSpPr>
          <p:grpSpPr bwMode="auto">
            <a:xfrm>
              <a:off x="3115" y="0"/>
              <a:ext cx="2170" cy="1702"/>
              <a:chOff x="3115" y="0"/>
              <a:chExt cx="2170" cy="1702"/>
            </a:xfrm>
          </p:grpSpPr>
          <p:grpSp>
            <p:nvGrpSpPr>
              <p:cNvPr id="26636" name="Group 13"/>
              <p:cNvGrpSpPr>
                <a:grpSpLocks/>
              </p:cNvGrpSpPr>
              <p:nvPr/>
            </p:nvGrpSpPr>
            <p:grpSpPr bwMode="auto">
              <a:xfrm>
                <a:off x="3640" y="308"/>
                <a:ext cx="1145" cy="844"/>
                <a:chOff x="1265" y="814"/>
                <a:chExt cx="2919" cy="2151"/>
              </a:xfrm>
            </p:grpSpPr>
            <p:sp>
              <p:nvSpPr>
                <p:cNvPr id="267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37" name="Group 16"/>
              <p:cNvGrpSpPr>
                <a:grpSpLocks/>
              </p:cNvGrpSpPr>
              <p:nvPr/>
            </p:nvGrpSpPr>
            <p:grpSpPr bwMode="auto">
              <a:xfrm>
                <a:off x="3115" y="0"/>
                <a:ext cx="2145" cy="1702"/>
                <a:chOff x="3115" y="0"/>
                <a:chExt cx="2145" cy="1702"/>
              </a:xfrm>
            </p:grpSpPr>
            <p:grpSp>
              <p:nvGrpSpPr>
                <p:cNvPr id="26660" name="Group 17"/>
                <p:cNvGrpSpPr>
                  <a:grpSpLocks/>
                </p:cNvGrpSpPr>
                <p:nvPr/>
              </p:nvGrpSpPr>
              <p:grpSpPr bwMode="auto">
                <a:xfrm>
                  <a:off x="4505" y="589"/>
                  <a:ext cx="493" cy="912"/>
                  <a:chOff x="3471" y="1530"/>
                  <a:chExt cx="1258" cy="2327"/>
                </a:xfrm>
              </p:grpSpPr>
              <p:sp>
                <p:nvSpPr>
                  <p:cNvPr id="26756" name="Freeform 18"/>
                  <p:cNvSpPr>
                    <a:spLocks/>
                  </p:cNvSpPr>
                  <p:nvPr/>
                </p:nvSpPr>
                <p:spPr bwMode="hidden">
                  <a:xfrm rot="2711884">
                    <a:off x="2769" y="2236"/>
                    <a:ext cx="1717" cy="313"/>
                  </a:xfrm>
                  <a:custGeom>
                    <a:avLst/>
                    <a:gdLst>
                      <a:gd name="T0" fmla="*/ 0 w 2736"/>
                      <a:gd name="T1" fmla="*/ 4 h 504"/>
                      <a:gd name="T2" fmla="*/ 8 w 2736"/>
                      <a:gd name="T3" fmla="*/ 1 h 504"/>
                      <a:gd name="T4" fmla="*/ 17 w 2736"/>
                      <a:gd name="T5" fmla="*/ 1 h 504"/>
                      <a:gd name="T6" fmla="*/ 26 w 2736"/>
                      <a:gd name="T7" fmla="*/ 1 h 504"/>
                      <a:gd name="T8" fmla="*/ 26 w 2736"/>
                      <a:gd name="T9" fmla="*/ 1 h 504"/>
                      <a:gd name="T10" fmla="*/ 17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57" name="Freeform 19"/>
                  <p:cNvSpPr>
                    <a:spLocks/>
                  </p:cNvSpPr>
                  <p:nvPr/>
                </p:nvSpPr>
                <p:spPr bwMode="hidden">
                  <a:xfrm rot="2711884">
                    <a:off x="4022" y="3146"/>
                    <a:ext cx="922" cy="489"/>
                  </a:xfrm>
                  <a:custGeom>
                    <a:avLst/>
                    <a:gdLst>
                      <a:gd name="T0" fmla="*/ 1 w 1769"/>
                      <a:gd name="T1" fmla="*/ 1 h 791"/>
                      <a:gd name="T2" fmla="*/ 1 w 1769"/>
                      <a:gd name="T3" fmla="*/ 1 h 791"/>
                      <a:gd name="T4" fmla="*/ 2 w 1769"/>
                      <a:gd name="T5" fmla="*/ 1 h 791"/>
                      <a:gd name="T6" fmla="*/ 3 w 1769"/>
                      <a:gd name="T7" fmla="*/ 4 h 791"/>
                      <a:gd name="T8" fmla="*/ 3 w 1769"/>
                      <a:gd name="T9" fmla="*/ 4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61" name="Group 20"/>
                <p:cNvGrpSpPr>
                  <a:grpSpLocks/>
                </p:cNvGrpSpPr>
                <p:nvPr/>
              </p:nvGrpSpPr>
              <p:grpSpPr bwMode="auto">
                <a:xfrm>
                  <a:off x="4267" y="781"/>
                  <a:ext cx="966" cy="522"/>
                  <a:chOff x="2864" y="2019"/>
                  <a:chExt cx="2463" cy="1332"/>
                </a:xfrm>
              </p:grpSpPr>
              <p:sp>
                <p:nvSpPr>
                  <p:cNvPr id="26754" name="Freeform 21"/>
                  <p:cNvSpPr>
                    <a:spLocks/>
                  </p:cNvSpPr>
                  <p:nvPr/>
                </p:nvSpPr>
                <p:spPr bwMode="hidden">
                  <a:xfrm rot="2104081">
                    <a:off x="2865" y="2019"/>
                    <a:ext cx="1812" cy="347"/>
                  </a:xfrm>
                  <a:custGeom>
                    <a:avLst/>
                    <a:gdLst>
                      <a:gd name="T0" fmla="*/ 0 w 2736"/>
                      <a:gd name="T1" fmla="*/ 12 h 504"/>
                      <a:gd name="T2" fmla="*/ 14 w 2736"/>
                      <a:gd name="T3" fmla="*/ 4 h 504"/>
                      <a:gd name="T4" fmla="*/ 29 w 2736"/>
                      <a:gd name="T5" fmla="*/ 1 h 504"/>
                      <a:gd name="T6" fmla="*/ 44 w 2736"/>
                      <a:gd name="T7" fmla="*/ 1 h 504"/>
                      <a:gd name="T8" fmla="*/ 44 w 2736"/>
                      <a:gd name="T9" fmla="*/ 3 h 504"/>
                      <a:gd name="T10" fmla="*/ 29 w 2736"/>
                      <a:gd name="T11" fmla="*/ 3 h 504"/>
                      <a:gd name="T12" fmla="*/ 11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55" name="Freeform 22"/>
                  <p:cNvSpPr>
                    <a:spLocks/>
                  </p:cNvSpPr>
                  <p:nvPr/>
                </p:nvSpPr>
                <p:spPr bwMode="hidden">
                  <a:xfrm rot="2104081">
                    <a:off x="4352" y="2805"/>
                    <a:ext cx="974" cy="545"/>
                  </a:xfrm>
                  <a:custGeom>
                    <a:avLst/>
                    <a:gdLst>
                      <a:gd name="T0" fmla="*/ 1 w 1769"/>
                      <a:gd name="T1" fmla="*/ 1 h 791"/>
                      <a:gd name="T2" fmla="*/ 1 w 1769"/>
                      <a:gd name="T3" fmla="*/ 1 h 791"/>
                      <a:gd name="T4" fmla="*/ 3 w 1769"/>
                      <a:gd name="T5" fmla="*/ 5 h 791"/>
                      <a:gd name="T6" fmla="*/ 4 w 1769"/>
                      <a:gd name="T7" fmla="*/ 10 h 791"/>
                      <a:gd name="T8" fmla="*/ 4 w 1769"/>
                      <a:gd name="T9" fmla="*/ 14 h 791"/>
                      <a:gd name="T10" fmla="*/ 4 w 1769"/>
                      <a:gd name="T11" fmla="*/ 19 h 791"/>
                      <a:gd name="T12" fmla="*/ 4 w 1769"/>
                      <a:gd name="T13" fmla="*/ 15 h 791"/>
                      <a:gd name="T14" fmla="*/ 4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2" name="Group 23"/>
                <p:cNvGrpSpPr>
                  <a:grpSpLocks/>
                </p:cNvGrpSpPr>
                <p:nvPr/>
              </p:nvGrpSpPr>
              <p:grpSpPr bwMode="auto">
                <a:xfrm>
                  <a:off x="4280" y="707"/>
                  <a:ext cx="971" cy="417"/>
                  <a:chOff x="2897" y="1832"/>
                  <a:chExt cx="2477" cy="1064"/>
                </a:xfrm>
              </p:grpSpPr>
              <p:sp>
                <p:nvSpPr>
                  <p:cNvPr id="26752" name="Freeform 24"/>
                  <p:cNvSpPr>
                    <a:spLocks/>
                  </p:cNvSpPr>
                  <p:nvPr/>
                </p:nvSpPr>
                <p:spPr bwMode="hidden">
                  <a:xfrm rot="1582915">
                    <a:off x="2896" y="1832"/>
                    <a:ext cx="1736" cy="303"/>
                  </a:xfrm>
                  <a:custGeom>
                    <a:avLst/>
                    <a:gdLst>
                      <a:gd name="T0" fmla="*/ 0 w 2736"/>
                      <a:gd name="T1" fmla="*/ 3 h 504"/>
                      <a:gd name="T2" fmla="*/ 10 w 2736"/>
                      <a:gd name="T3" fmla="*/ 1 h 504"/>
                      <a:gd name="T4" fmla="*/ 19 w 2736"/>
                      <a:gd name="T5" fmla="*/ 1 h 504"/>
                      <a:gd name="T6" fmla="*/ 29 w 2736"/>
                      <a:gd name="T7" fmla="*/ 1 h 504"/>
                      <a:gd name="T8" fmla="*/ 29 w 2736"/>
                      <a:gd name="T9" fmla="*/ 1 h 504"/>
                      <a:gd name="T10" fmla="*/ 18 w 2736"/>
                      <a:gd name="T11" fmla="*/ 1 h 504"/>
                      <a:gd name="T12" fmla="*/ 7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53" name="Freeform 25"/>
                  <p:cNvSpPr>
                    <a:spLocks/>
                  </p:cNvSpPr>
                  <p:nvPr/>
                </p:nvSpPr>
                <p:spPr bwMode="hidden">
                  <a:xfrm rot="1582915">
                    <a:off x="4443" y="2420"/>
                    <a:ext cx="931" cy="477"/>
                  </a:xfrm>
                  <a:custGeom>
                    <a:avLst/>
                    <a:gdLst>
                      <a:gd name="T0" fmla="*/ 1 w 1769"/>
                      <a:gd name="T1" fmla="*/ 1 h 791"/>
                      <a:gd name="T2" fmla="*/ 1 w 1769"/>
                      <a:gd name="T3" fmla="*/ 1 h 791"/>
                      <a:gd name="T4" fmla="*/ 2 w 1769"/>
                      <a:gd name="T5" fmla="*/ 1 h 791"/>
                      <a:gd name="T6" fmla="*/ 3 w 1769"/>
                      <a:gd name="T7" fmla="*/ 3 h 791"/>
                      <a:gd name="T8" fmla="*/ 3 w 1769"/>
                      <a:gd name="T9" fmla="*/ 4 h 791"/>
                      <a:gd name="T10" fmla="*/ 3 w 1769"/>
                      <a:gd name="T11" fmla="*/ 5 h 791"/>
                      <a:gd name="T12" fmla="*/ 3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3" name="Group 26"/>
                <p:cNvGrpSpPr>
                  <a:grpSpLocks/>
                </p:cNvGrpSpPr>
                <p:nvPr/>
              </p:nvGrpSpPr>
              <p:grpSpPr bwMode="auto">
                <a:xfrm>
                  <a:off x="4291" y="630"/>
                  <a:ext cx="969" cy="364"/>
                  <a:chOff x="2924" y="1636"/>
                  <a:chExt cx="2472" cy="927"/>
                </a:xfrm>
              </p:grpSpPr>
              <p:sp>
                <p:nvSpPr>
                  <p:cNvPr id="26750" name="Freeform 27"/>
                  <p:cNvSpPr>
                    <a:spLocks/>
                  </p:cNvSpPr>
                  <p:nvPr/>
                </p:nvSpPr>
                <p:spPr bwMode="hidden">
                  <a:xfrm rot="1080363">
                    <a:off x="2919" y="1631"/>
                    <a:ext cx="1677" cy="334"/>
                  </a:xfrm>
                  <a:custGeom>
                    <a:avLst/>
                    <a:gdLst>
                      <a:gd name="T0" fmla="*/ 0 w 2736"/>
                      <a:gd name="T1" fmla="*/ 9 h 504"/>
                      <a:gd name="T2" fmla="*/ 6 w 2736"/>
                      <a:gd name="T3" fmla="*/ 3 h 504"/>
                      <a:gd name="T4" fmla="*/ 13 w 2736"/>
                      <a:gd name="T5" fmla="*/ 1 h 504"/>
                      <a:gd name="T6" fmla="*/ 21 w 2736"/>
                      <a:gd name="T7" fmla="*/ 1 h 504"/>
                      <a:gd name="T8" fmla="*/ 20 w 2736"/>
                      <a:gd name="T9" fmla="*/ 2 h 504"/>
                      <a:gd name="T10" fmla="*/ 13 w 2736"/>
                      <a:gd name="T11" fmla="*/ 2 h 504"/>
                      <a:gd name="T12" fmla="*/ 5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51" name="Freeform 28"/>
                  <p:cNvSpPr>
                    <a:spLocks/>
                  </p:cNvSpPr>
                  <p:nvPr/>
                </p:nvSpPr>
                <p:spPr bwMode="hidden">
                  <a:xfrm rot="1080363">
                    <a:off x="4491" y="2033"/>
                    <a:ext cx="900" cy="52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1 h 791"/>
                      <a:gd name="T14" fmla="*/ 2 w 1769"/>
                      <a:gd name="T15" fmla="*/ 7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4" name="Group 29"/>
                <p:cNvGrpSpPr>
                  <a:grpSpLocks/>
                </p:cNvGrpSpPr>
                <p:nvPr/>
              </p:nvGrpSpPr>
              <p:grpSpPr bwMode="auto">
                <a:xfrm>
                  <a:off x="4304" y="543"/>
                  <a:ext cx="918" cy="258"/>
                  <a:chOff x="2958" y="1414"/>
                  <a:chExt cx="2342" cy="657"/>
                </a:xfrm>
              </p:grpSpPr>
              <p:sp>
                <p:nvSpPr>
                  <p:cNvPr id="26748" name="Freeform 30"/>
                  <p:cNvSpPr>
                    <a:spLocks/>
                  </p:cNvSpPr>
                  <p:nvPr/>
                </p:nvSpPr>
                <p:spPr bwMode="hidden">
                  <a:xfrm rot="463793">
                    <a:off x="2957" y="1415"/>
                    <a:ext cx="1544" cy="312"/>
                  </a:xfrm>
                  <a:custGeom>
                    <a:avLst/>
                    <a:gdLst>
                      <a:gd name="T0" fmla="*/ 0 w 2736"/>
                      <a:gd name="T1" fmla="*/ 4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49" name="Freeform 31"/>
                  <p:cNvSpPr>
                    <a:spLocks/>
                  </p:cNvSpPr>
                  <p:nvPr/>
                </p:nvSpPr>
                <p:spPr bwMode="hidden">
                  <a:xfrm rot="463793">
                    <a:off x="4470" y="1581"/>
                    <a:ext cx="829" cy="485"/>
                  </a:xfrm>
                  <a:custGeom>
                    <a:avLst/>
                    <a:gdLst>
                      <a:gd name="T0" fmla="*/ 0 w 1769"/>
                      <a:gd name="T1" fmla="*/ 1 h 791"/>
                      <a:gd name="T2" fmla="*/ 0 w 1769"/>
                      <a:gd name="T3" fmla="*/ 1 h 791"/>
                      <a:gd name="T4" fmla="*/ 0 w 1769"/>
                      <a:gd name="T5" fmla="*/ 1 h 791"/>
                      <a:gd name="T6" fmla="*/ 1 w 1769"/>
                      <a:gd name="T7" fmla="*/ 4 h 791"/>
                      <a:gd name="T8" fmla="*/ 1 w 1769"/>
                      <a:gd name="T9" fmla="*/ 4 h 791"/>
                      <a:gd name="T10" fmla="*/ 1 w 1769"/>
                      <a:gd name="T11" fmla="*/ 6 h 791"/>
                      <a:gd name="T12" fmla="*/ 1 w 1769"/>
                      <a:gd name="T13" fmla="*/ 5 h 791"/>
                      <a:gd name="T14" fmla="*/ 0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5" name="Group 32"/>
                <p:cNvGrpSpPr>
                  <a:grpSpLocks/>
                </p:cNvGrpSpPr>
                <p:nvPr/>
              </p:nvGrpSpPr>
              <p:grpSpPr bwMode="auto">
                <a:xfrm>
                  <a:off x="4314" y="487"/>
                  <a:ext cx="843" cy="134"/>
                  <a:chOff x="2983" y="1269"/>
                  <a:chExt cx="2150" cy="343"/>
                </a:xfrm>
              </p:grpSpPr>
              <p:sp>
                <p:nvSpPr>
                  <p:cNvPr id="26746" name="Freeform 33"/>
                  <p:cNvSpPr>
                    <a:spLocks/>
                  </p:cNvSpPr>
                  <p:nvPr/>
                </p:nvSpPr>
                <p:spPr bwMode="hidden">
                  <a:xfrm rot="-84182">
                    <a:off x="2982" y="1286"/>
                    <a:ext cx="1404" cy="220"/>
                  </a:xfrm>
                  <a:custGeom>
                    <a:avLst/>
                    <a:gdLst>
                      <a:gd name="T0" fmla="*/ 0 w 2736"/>
                      <a:gd name="T1" fmla="*/ 0 h 504"/>
                      <a:gd name="T2" fmla="*/ 1 w 2736"/>
                      <a:gd name="T3" fmla="*/ 0 h 504"/>
                      <a:gd name="T4" fmla="*/ 2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47" name="Freeform 34"/>
                  <p:cNvSpPr>
                    <a:spLocks/>
                  </p:cNvSpPr>
                  <p:nvPr/>
                </p:nvSpPr>
                <p:spPr bwMode="hidden">
                  <a:xfrm rot="-84182">
                    <a:off x="4377" y="1264"/>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6" name="Group 35"/>
                <p:cNvGrpSpPr>
                  <a:grpSpLocks/>
                </p:cNvGrpSpPr>
                <p:nvPr/>
              </p:nvGrpSpPr>
              <p:grpSpPr bwMode="auto">
                <a:xfrm>
                  <a:off x="4296" y="349"/>
                  <a:ext cx="737" cy="167"/>
                  <a:chOff x="2938" y="917"/>
                  <a:chExt cx="1879" cy="427"/>
                </a:xfrm>
              </p:grpSpPr>
              <p:sp>
                <p:nvSpPr>
                  <p:cNvPr id="26744" name="Freeform 36"/>
                  <p:cNvSpPr>
                    <a:spLocks/>
                  </p:cNvSpPr>
                  <p:nvPr/>
                </p:nvSpPr>
                <p:spPr bwMode="hidden">
                  <a:xfrm rot="-802576">
                    <a:off x="2933" y="1128"/>
                    <a:ext cx="1237" cy="211"/>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45" name="Freeform 37"/>
                  <p:cNvSpPr>
                    <a:spLocks/>
                  </p:cNvSpPr>
                  <p:nvPr/>
                </p:nvSpPr>
                <p:spPr bwMode="hidden">
                  <a:xfrm rot="-802576">
                    <a:off x="4151" y="918"/>
                    <a:ext cx="665"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7" name="Group 38"/>
                <p:cNvGrpSpPr>
                  <a:grpSpLocks/>
                </p:cNvGrpSpPr>
                <p:nvPr/>
              </p:nvGrpSpPr>
              <p:grpSpPr bwMode="auto">
                <a:xfrm>
                  <a:off x="3394" y="637"/>
                  <a:ext cx="493" cy="912"/>
                  <a:chOff x="637" y="1653"/>
                  <a:chExt cx="1257" cy="2326"/>
                </a:xfrm>
              </p:grpSpPr>
              <p:sp>
                <p:nvSpPr>
                  <p:cNvPr id="26742" name="Freeform 39"/>
                  <p:cNvSpPr>
                    <a:spLocks/>
                  </p:cNvSpPr>
                  <p:nvPr/>
                </p:nvSpPr>
                <p:spPr bwMode="hidden">
                  <a:xfrm rot="18888116" flipH="1">
                    <a:off x="875" y="2354"/>
                    <a:ext cx="1723" cy="312"/>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7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43" name="Freeform 40"/>
                  <p:cNvSpPr>
                    <a:spLocks/>
                  </p:cNvSpPr>
                  <p:nvPr/>
                </p:nvSpPr>
                <p:spPr bwMode="hidden">
                  <a:xfrm rot="18888116" flipH="1">
                    <a:off x="419" y="3271"/>
                    <a:ext cx="925" cy="489"/>
                  </a:xfrm>
                  <a:custGeom>
                    <a:avLst/>
                    <a:gdLst>
                      <a:gd name="T0" fmla="*/ 1 w 1769"/>
                      <a:gd name="T1" fmla="*/ 1 h 791"/>
                      <a:gd name="T2" fmla="*/ 1 w 1769"/>
                      <a:gd name="T3" fmla="*/ 1 h 791"/>
                      <a:gd name="T4" fmla="*/ 2 w 1769"/>
                      <a:gd name="T5" fmla="*/ 1 h 791"/>
                      <a:gd name="T6" fmla="*/ 3 w 1769"/>
                      <a:gd name="T7" fmla="*/ 4 h 791"/>
                      <a:gd name="T8" fmla="*/ 3 w 1769"/>
                      <a:gd name="T9" fmla="*/ 4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68" name="Group 41"/>
                <p:cNvGrpSpPr>
                  <a:grpSpLocks/>
                </p:cNvGrpSpPr>
                <p:nvPr/>
              </p:nvGrpSpPr>
              <p:grpSpPr bwMode="auto">
                <a:xfrm>
                  <a:off x="3142" y="850"/>
                  <a:ext cx="966" cy="522"/>
                  <a:chOff x="-5" y="2196"/>
                  <a:chExt cx="2463" cy="1332"/>
                </a:xfrm>
              </p:grpSpPr>
              <p:sp>
                <p:nvSpPr>
                  <p:cNvPr id="26740" name="Freeform 42"/>
                  <p:cNvSpPr>
                    <a:spLocks/>
                  </p:cNvSpPr>
                  <p:nvPr/>
                </p:nvSpPr>
                <p:spPr bwMode="hidden">
                  <a:xfrm rot="19495919" flipH="1">
                    <a:off x="644" y="2196"/>
                    <a:ext cx="1809" cy="347"/>
                  </a:xfrm>
                  <a:custGeom>
                    <a:avLst/>
                    <a:gdLst>
                      <a:gd name="T0" fmla="*/ 0 w 2736"/>
                      <a:gd name="T1" fmla="*/ 12 h 504"/>
                      <a:gd name="T2" fmla="*/ 14 w 2736"/>
                      <a:gd name="T3" fmla="*/ 4 h 504"/>
                      <a:gd name="T4" fmla="*/ 28 w 2736"/>
                      <a:gd name="T5" fmla="*/ 1 h 504"/>
                      <a:gd name="T6" fmla="*/ 44 w 2736"/>
                      <a:gd name="T7" fmla="*/ 1 h 504"/>
                      <a:gd name="T8" fmla="*/ 43 w 2736"/>
                      <a:gd name="T9" fmla="*/ 3 h 504"/>
                      <a:gd name="T10" fmla="*/ 28 w 2736"/>
                      <a:gd name="T11" fmla="*/ 3 h 504"/>
                      <a:gd name="T12" fmla="*/ 11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41" name="Freeform 43"/>
                  <p:cNvSpPr>
                    <a:spLocks/>
                  </p:cNvSpPr>
                  <p:nvPr/>
                </p:nvSpPr>
                <p:spPr bwMode="hidden">
                  <a:xfrm rot="19495919" flipH="1">
                    <a:off x="-6" y="2982"/>
                    <a:ext cx="971" cy="545"/>
                  </a:xfrm>
                  <a:custGeom>
                    <a:avLst/>
                    <a:gdLst>
                      <a:gd name="T0" fmla="*/ 1 w 1769"/>
                      <a:gd name="T1" fmla="*/ 1 h 791"/>
                      <a:gd name="T2" fmla="*/ 1 w 1769"/>
                      <a:gd name="T3" fmla="*/ 1 h 791"/>
                      <a:gd name="T4" fmla="*/ 3 w 1769"/>
                      <a:gd name="T5" fmla="*/ 5 h 791"/>
                      <a:gd name="T6" fmla="*/ 4 w 1769"/>
                      <a:gd name="T7" fmla="*/ 10 h 791"/>
                      <a:gd name="T8" fmla="*/ 4 w 1769"/>
                      <a:gd name="T9" fmla="*/ 14 h 791"/>
                      <a:gd name="T10" fmla="*/ 4 w 1769"/>
                      <a:gd name="T11" fmla="*/ 19 h 791"/>
                      <a:gd name="T12" fmla="*/ 4 w 1769"/>
                      <a:gd name="T13" fmla="*/ 15 h 791"/>
                      <a:gd name="T14" fmla="*/ 4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69" name="Group 44"/>
                <p:cNvGrpSpPr>
                  <a:grpSpLocks/>
                </p:cNvGrpSpPr>
                <p:nvPr/>
              </p:nvGrpSpPr>
              <p:grpSpPr bwMode="auto">
                <a:xfrm>
                  <a:off x="3124" y="777"/>
                  <a:ext cx="971" cy="417"/>
                  <a:chOff x="-52" y="2009"/>
                  <a:chExt cx="2477" cy="1064"/>
                </a:xfrm>
              </p:grpSpPr>
              <p:sp>
                <p:nvSpPr>
                  <p:cNvPr id="26738" name="Freeform 45"/>
                  <p:cNvSpPr>
                    <a:spLocks/>
                  </p:cNvSpPr>
                  <p:nvPr/>
                </p:nvSpPr>
                <p:spPr bwMode="hidden">
                  <a:xfrm rot="20017085" flipH="1">
                    <a:off x="689" y="2010"/>
                    <a:ext cx="1736" cy="303"/>
                  </a:xfrm>
                  <a:custGeom>
                    <a:avLst/>
                    <a:gdLst>
                      <a:gd name="T0" fmla="*/ 0 w 2736"/>
                      <a:gd name="T1" fmla="*/ 3 h 504"/>
                      <a:gd name="T2" fmla="*/ 10 w 2736"/>
                      <a:gd name="T3" fmla="*/ 1 h 504"/>
                      <a:gd name="T4" fmla="*/ 19 w 2736"/>
                      <a:gd name="T5" fmla="*/ 1 h 504"/>
                      <a:gd name="T6" fmla="*/ 29 w 2736"/>
                      <a:gd name="T7" fmla="*/ 1 h 504"/>
                      <a:gd name="T8" fmla="*/ 29 w 2736"/>
                      <a:gd name="T9" fmla="*/ 1 h 504"/>
                      <a:gd name="T10" fmla="*/ 18 w 2736"/>
                      <a:gd name="T11" fmla="*/ 1 h 504"/>
                      <a:gd name="T12" fmla="*/ 7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39" name="Freeform 46"/>
                  <p:cNvSpPr>
                    <a:spLocks/>
                  </p:cNvSpPr>
                  <p:nvPr/>
                </p:nvSpPr>
                <p:spPr bwMode="hidden">
                  <a:xfrm rot="20017085" flipH="1">
                    <a:off x="-53" y="2598"/>
                    <a:ext cx="931" cy="470"/>
                  </a:xfrm>
                  <a:custGeom>
                    <a:avLst/>
                    <a:gdLst>
                      <a:gd name="T0" fmla="*/ 1 w 1769"/>
                      <a:gd name="T1" fmla="*/ 1 h 791"/>
                      <a:gd name="T2" fmla="*/ 1 w 1769"/>
                      <a:gd name="T3" fmla="*/ 1 h 791"/>
                      <a:gd name="T4" fmla="*/ 2 w 1769"/>
                      <a:gd name="T5" fmla="*/ 1 h 791"/>
                      <a:gd name="T6" fmla="*/ 3 w 1769"/>
                      <a:gd name="T7" fmla="*/ 2 h 791"/>
                      <a:gd name="T8" fmla="*/ 3 w 1769"/>
                      <a:gd name="T9" fmla="*/ 4 h 791"/>
                      <a:gd name="T10" fmla="*/ 3 w 1769"/>
                      <a:gd name="T11" fmla="*/ 4 h 791"/>
                      <a:gd name="T12" fmla="*/ 3 w 1769"/>
                      <a:gd name="T13" fmla="*/ 4 h 791"/>
                      <a:gd name="T14" fmla="*/ 2 w 1769"/>
                      <a:gd name="T15" fmla="*/ 2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70" name="Group 47"/>
                <p:cNvGrpSpPr>
                  <a:grpSpLocks/>
                </p:cNvGrpSpPr>
                <p:nvPr/>
              </p:nvGrpSpPr>
              <p:grpSpPr bwMode="auto">
                <a:xfrm>
                  <a:off x="3115" y="700"/>
                  <a:ext cx="969" cy="363"/>
                  <a:chOff x="-74" y="1813"/>
                  <a:chExt cx="2472" cy="927"/>
                </a:xfrm>
              </p:grpSpPr>
              <p:sp>
                <p:nvSpPr>
                  <p:cNvPr id="26736" name="Freeform 48"/>
                  <p:cNvSpPr>
                    <a:spLocks/>
                  </p:cNvSpPr>
                  <p:nvPr/>
                </p:nvSpPr>
                <p:spPr bwMode="hidden">
                  <a:xfrm rot="20519637" flipH="1">
                    <a:off x="721" y="1812"/>
                    <a:ext cx="1677" cy="331"/>
                  </a:xfrm>
                  <a:custGeom>
                    <a:avLst/>
                    <a:gdLst>
                      <a:gd name="T0" fmla="*/ 0 w 2736"/>
                      <a:gd name="T1" fmla="*/ 8 h 504"/>
                      <a:gd name="T2" fmla="*/ 6 w 2736"/>
                      <a:gd name="T3" fmla="*/ 3 h 504"/>
                      <a:gd name="T4" fmla="*/ 13 w 2736"/>
                      <a:gd name="T5" fmla="*/ 1 h 504"/>
                      <a:gd name="T6" fmla="*/ 21 w 2736"/>
                      <a:gd name="T7" fmla="*/ 1 h 504"/>
                      <a:gd name="T8" fmla="*/ 20 w 2736"/>
                      <a:gd name="T9" fmla="*/ 2 h 504"/>
                      <a:gd name="T10" fmla="*/ 13 w 2736"/>
                      <a:gd name="T11" fmla="*/ 2 h 504"/>
                      <a:gd name="T12" fmla="*/ 5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37" name="Freeform 49"/>
                  <p:cNvSpPr>
                    <a:spLocks/>
                  </p:cNvSpPr>
                  <p:nvPr/>
                </p:nvSpPr>
                <p:spPr bwMode="hidden">
                  <a:xfrm rot="20519637" flipH="1">
                    <a:off x="-74" y="2212"/>
                    <a:ext cx="900" cy="523"/>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7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71" name="Group 50"/>
                <p:cNvGrpSpPr>
                  <a:grpSpLocks/>
                </p:cNvGrpSpPr>
                <p:nvPr/>
              </p:nvGrpSpPr>
              <p:grpSpPr bwMode="auto">
                <a:xfrm>
                  <a:off x="3153" y="613"/>
                  <a:ext cx="918" cy="257"/>
                  <a:chOff x="22" y="1591"/>
                  <a:chExt cx="2342" cy="657"/>
                </a:xfrm>
              </p:grpSpPr>
              <p:sp>
                <p:nvSpPr>
                  <p:cNvPr id="26734" name="Freeform 51"/>
                  <p:cNvSpPr>
                    <a:spLocks/>
                  </p:cNvSpPr>
                  <p:nvPr/>
                </p:nvSpPr>
                <p:spPr bwMode="hidden">
                  <a:xfrm rot="21136207" flipH="1">
                    <a:off x="819" y="1586"/>
                    <a:ext cx="1544" cy="313"/>
                  </a:xfrm>
                  <a:custGeom>
                    <a:avLst/>
                    <a:gdLst>
                      <a:gd name="T0" fmla="*/ 0 w 2736"/>
                      <a:gd name="T1" fmla="*/ 4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35"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1 w 1769"/>
                      <a:gd name="T7" fmla="*/ 4 h 791"/>
                      <a:gd name="T8" fmla="*/ 1 w 1769"/>
                      <a:gd name="T9" fmla="*/ 6 h 791"/>
                      <a:gd name="T10" fmla="*/ 1 w 1769"/>
                      <a:gd name="T11" fmla="*/ 7 h 791"/>
                      <a:gd name="T12" fmla="*/ 1 w 1769"/>
                      <a:gd name="T13" fmla="*/ 6 h 791"/>
                      <a:gd name="T14" fmla="*/ 0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72" name="Group 53"/>
                <p:cNvGrpSpPr>
                  <a:grpSpLocks/>
                </p:cNvGrpSpPr>
                <p:nvPr/>
              </p:nvGrpSpPr>
              <p:grpSpPr bwMode="auto">
                <a:xfrm>
                  <a:off x="3218" y="556"/>
                  <a:ext cx="843" cy="134"/>
                  <a:chOff x="189" y="1446"/>
                  <a:chExt cx="2150" cy="343"/>
                </a:xfrm>
              </p:grpSpPr>
              <p:sp>
                <p:nvSpPr>
                  <p:cNvPr id="26732" name="Freeform 54"/>
                  <p:cNvSpPr>
                    <a:spLocks/>
                  </p:cNvSpPr>
                  <p:nvPr/>
                </p:nvSpPr>
                <p:spPr bwMode="hidden">
                  <a:xfrm rot="84182" flipH="1">
                    <a:off x="935" y="1463"/>
                    <a:ext cx="1404" cy="220"/>
                  </a:xfrm>
                  <a:custGeom>
                    <a:avLst/>
                    <a:gdLst>
                      <a:gd name="T0" fmla="*/ 0 w 2736"/>
                      <a:gd name="T1" fmla="*/ 0 h 504"/>
                      <a:gd name="T2" fmla="*/ 1 w 2736"/>
                      <a:gd name="T3" fmla="*/ 0 h 504"/>
                      <a:gd name="T4" fmla="*/ 2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33" name="Freeform 55"/>
                  <p:cNvSpPr>
                    <a:spLocks/>
                  </p:cNvSpPr>
                  <p:nvPr/>
                </p:nvSpPr>
                <p:spPr bwMode="hidden">
                  <a:xfrm rot="84182" flipH="1">
                    <a:off x="189" y="1441"/>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73" name="Group 56"/>
                <p:cNvGrpSpPr>
                  <a:grpSpLocks/>
                </p:cNvGrpSpPr>
                <p:nvPr/>
              </p:nvGrpSpPr>
              <p:grpSpPr bwMode="auto">
                <a:xfrm>
                  <a:off x="3342" y="418"/>
                  <a:ext cx="737" cy="167"/>
                  <a:chOff x="505" y="1094"/>
                  <a:chExt cx="1879" cy="427"/>
                </a:xfrm>
              </p:grpSpPr>
              <p:sp>
                <p:nvSpPr>
                  <p:cNvPr id="26730"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31"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4" name="Group 59"/>
                <p:cNvGrpSpPr>
                  <a:grpSpLocks/>
                </p:cNvGrpSpPr>
                <p:nvPr/>
              </p:nvGrpSpPr>
              <p:grpSpPr bwMode="auto">
                <a:xfrm>
                  <a:off x="3386" y="341"/>
                  <a:ext cx="725" cy="218"/>
                  <a:chOff x="616" y="899"/>
                  <a:chExt cx="1850" cy="554"/>
                </a:xfrm>
              </p:grpSpPr>
              <p:sp>
                <p:nvSpPr>
                  <p:cNvPr id="26728"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29"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5" name="Group 62"/>
                <p:cNvGrpSpPr>
                  <a:grpSpLocks/>
                </p:cNvGrpSpPr>
                <p:nvPr/>
              </p:nvGrpSpPr>
              <p:grpSpPr bwMode="auto">
                <a:xfrm>
                  <a:off x="3472" y="231"/>
                  <a:ext cx="693" cy="291"/>
                  <a:chOff x="3472" y="231"/>
                  <a:chExt cx="693" cy="291"/>
                </a:xfrm>
              </p:grpSpPr>
              <p:sp>
                <p:nvSpPr>
                  <p:cNvPr id="26726" name="Freeform 63"/>
                  <p:cNvSpPr>
                    <a:spLocks/>
                  </p:cNvSpPr>
                  <p:nvPr/>
                </p:nvSpPr>
                <p:spPr bwMode="hidden">
                  <a:xfrm rot="2028410" flipH="1">
                    <a:off x="3679"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27" name="Freeform 64"/>
                  <p:cNvSpPr>
                    <a:spLocks/>
                  </p:cNvSpPr>
                  <p:nvPr/>
                </p:nvSpPr>
                <p:spPr bwMode="hidden">
                  <a:xfrm rot="2028410" flipH="1">
                    <a:off x="3472" y="229"/>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6" name="Group 65"/>
                <p:cNvGrpSpPr>
                  <a:grpSpLocks/>
                </p:cNvGrpSpPr>
                <p:nvPr/>
              </p:nvGrpSpPr>
              <p:grpSpPr bwMode="auto">
                <a:xfrm>
                  <a:off x="3554" y="118"/>
                  <a:ext cx="664" cy="349"/>
                  <a:chOff x="3554" y="118"/>
                  <a:chExt cx="664" cy="349"/>
                </a:xfrm>
              </p:grpSpPr>
              <p:sp>
                <p:nvSpPr>
                  <p:cNvPr id="2672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2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7" name="Group 68"/>
                <p:cNvGrpSpPr>
                  <a:grpSpLocks/>
                </p:cNvGrpSpPr>
                <p:nvPr/>
              </p:nvGrpSpPr>
              <p:grpSpPr bwMode="auto">
                <a:xfrm>
                  <a:off x="3784" y="30"/>
                  <a:ext cx="305" cy="593"/>
                  <a:chOff x="1633" y="104"/>
                  <a:chExt cx="778" cy="1512"/>
                </a:xfrm>
              </p:grpSpPr>
              <p:sp>
                <p:nvSpPr>
                  <p:cNvPr id="26722"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23"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8" name="Group 71"/>
                <p:cNvGrpSpPr>
                  <a:grpSpLocks/>
                </p:cNvGrpSpPr>
                <p:nvPr/>
              </p:nvGrpSpPr>
              <p:grpSpPr bwMode="auto">
                <a:xfrm>
                  <a:off x="3903" y="0"/>
                  <a:ext cx="248" cy="601"/>
                  <a:chOff x="1935" y="28"/>
                  <a:chExt cx="634" cy="1534"/>
                </a:xfrm>
              </p:grpSpPr>
              <p:sp>
                <p:nvSpPr>
                  <p:cNvPr id="26720" name="Freeform 72"/>
                  <p:cNvSpPr>
                    <a:spLocks/>
                  </p:cNvSpPr>
                  <p:nvPr/>
                </p:nvSpPr>
                <p:spPr bwMode="hidden">
                  <a:xfrm rot="4126480" flipH="1">
                    <a:off x="1934" y="922"/>
                    <a:ext cx="1055"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2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9" name="Group 74"/>
                <p:cNvGrpSpPr>
                  <a:grpSpLocks/>
                </p:cNvGrpSpPr>
                <p:nvPr/>
              </p:nvGrpSpPr>
              <p:grpSpPr bwMode="auto">
                <a:xfrm>
                  <a:off x="4251" y="252"/>
                  <a:ext cx="723" cy="222"/>
                  <a:chOff x="2822" y="672"/>
                  <a:chExt cx="1845" cy="566"/>
                </a:xfrm>
              </p:grpSpPr>
              <p:sp>
                <p:nvSpPr>
                  <p:cNvPr id="26718" name="Freeform 75"/>
                  <p:cNvSpPr>
                    <a:spLocks/>
                  </p:cNvSpPr>
                  <p:nvPr/>
                </p:nvSpPr>
                <p:spPr bwMode="hidden">
                  <a:xfrm rot="-1325434">
                    <a:off x="2817" y="1022"/>
                    <a:ext cx="1232" cy="216"/>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19" name="Freeform 76"/>
                  <p:cNvSpPr>
                    <a:spLocks/>
                  </p:cNvSpPr>
                  <p:nvPr/>
                </p:nvSpPr>
                <p:spPr bwMode="hidden">
                  <a:xfrm rot="-1325434">
                    <a:off x="4003" y="673"/>
                    <a:ext cx="659"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80" name="Group 77"/>
                <p:cNvGrpSpPr>
                  <a:grpSpLocks/>
                </p:cNvGrpSpPr>
                <p:nvPr/>
              </p:nvGrpSpPr>
              <p:grpSpPr bwMode="auto">
                <a:xfrm>
                  <a:off x="4196" y="163"/>
                  <a:ext cx="699" cy="282"/>
                  <a:chOff x="2683" y="445"/>
                  <a:chExt cx="1781" cy="717"/>
                </a:xfrm>
              </p:grpSpPr>
              <p:sp>
                <p:nvSpPr>
                  <p:cNvPr id="26716" name="Freeform 78"/>
                  <p:cNvSpPr>
                    <a:spLocks/>
                  </p:cNvSpPr>
                  <p:nvPr/>
                </p:nvSpPr>
                <p:spPr bwMode="hidden">
                  <a:xfrm rot="-1921064">
                    <a:off x="2682" y="946"/>
                    <a:ext cx="1230" cy="216"/>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17" name="Freeform 79"/>
                  <p:cNvSpPr>
                    <a:spLocks/>
                  </p:cNvSpPr>
                  <p:nvPr/>
                </p:nvSpPr>
                <p:spPr bwMode="hidden">
                  <a:xfrm rot="-1921064">
                    <a:off x="3801" y="444"/>
                    <a:ext cx="658"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sp>
              <p:nvSpPr>
                <p:cNvPr id="266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68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nvGrpSpPr>
                <p:cNvPr id="26683" name="Group 82"/>
                <p:cNvGrpSpPr>
                  <a:grpSpLocks/>
                </p:cNvGrpSpPr>
                <p:nvPr/>
              </p:nvGrpSpPr>
              <p:grpSpPr bwMode="auto">
                <a:xfrm>
                  <a:off x="4242" y="5"/>
                  <a:ext cx="251" cy="596"/>
                  <a:chOff x="2800" y="41"/>
                  <a:chExt cx="640" cy="1520"/>
                </a:xfrm>
              </p:grpSpPr>
              <p:sp>
                <p:nvSpPr>
                  <p:cNvPr id="26714" name="Freeform 83"/>
                  <p:cNvSpPr>
                    <a:spLocks/>
                  </p:cNvSpPr>
                  <p:nvPr/>
                </p:nvSpPr>
                <p:spPr bwMode="hidden">
                  <a:xfrm rot="-3857755">
                    <a:off x="2364" y="934"/>
                    <a:ext cx="1058"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1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84" name="Group 85"/>
                <p:cNvGrpSpPr>
                  <a:grpSpLocks/>
                </p:cNvGrpSpPr>
                <p:nvPr/>
              </p:nvGrpSpPr>
              <p:grpSpPr bwMode="auto">
                <a:xfrm>
                  <a:off x="4295" y="53"/>
                  <a:ext cx="398" cy="574"/>
                  <a:chOff x="2934" y="163"/>
                  <a:chExt cx="1017" cy="1464"/>
                </a:xfrm>
              </p:grpSpPr>
              <p:sp>
                <p:nvSpPr>
                  <p:cNvPr id="26712"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13"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2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85" name="Group 88"/>
                <p:cNvGrpSpPr>
                  <a:grpSpLocks/>
                </p:cNvGrpSpPr>
                <p:nvPr/>
              </p:nvGrpSpPr>
              <p:grpSpPr bwMode="auto">
                <a:xfrm>
                  <a:off x="4215" y="2"/>
                  <a:ext cx="95" cy="567"/>
                  <a:chOff x="2730" y="32"/>
                  <a:chExt cx="243" cy="1448"/>
                </a:xfrm>
              </p:grpSpPr>
              <p:sp>
                <p:nvSpPr>
                  <p:cNvPr id="26710"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1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86" name="Group 91"/>
                <p:cNvGrpSpPr>
                  <a:grpSpLocks/>
                </p:cNvGrpSpPr>
                <p:nvPr/>
              </p:nvGrpSpPr>
              <p:grpSpPr bwMode="auto">
                <a:xfrm>
                  <a:off x="3514" y="683"/>
                  <a:ext cx="425" cy="960"/>
                  <a:chOff x="943" y="1769"/>
                  <a:chExt cx="1085" cy="2450"/>
                </a:xfrm>
              </p:grpSpPr>
              <p:sp>
                <p:nvSpPr>
                  <p:cNvPr id="26708" name="Freeform 92"/>
                  <p:cNvSpPr>
                    <a:spLocks/>
                  </p:cNvSpPr>
                  <p:nvPr/>
                </p:nvSpPr>
                <p:spPr bwMode="hidden">
                  <a:xfrm rot="18335692" flipH="1">
                    <a:off x="1009" y="2474"/>
                    <a:ext cx="1724" cy="313"/>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09" name="Freeform 93"/>
                  <p:cNvSpPr>
                    <a:spLocks/>
                  </p:cNvSpPr>
                  <p:nvPr/>
                </p:nvSpPr>
                <p:spPr bwMode="hidden">
                  <a:xfrm rot="18335692" flipH="1">
                    <a:off x="725" y="3506"/>
                    <a:ext cx="925" cy="489"/>
                  </a:xfrm>
                  <a:custGeom>
                    <a:avLst/>
                    <a:gdLst>
                      <a:gd name="T0" fmla="*/ 1 w 1769"/>
                      <a:gd name="T1" fmla="*/ 1 h 791"/>
                      <a:gd name="T2" fmla="*/ 1 w 1769"/>
                      <a:gd name="T3" fmla="*/ 1 h 791"/>
                      <a:gd name="T4" fmla="*/ 2 w 1769"/>
                      <a:gd name="T5" fmla="*/ 1 h 791"/>
                      <a:gd name="T6" fmla="*/ 3 w 1769"/>
                      <a:gd name="T7" fmla="*/ 4 h 791"/>
                      <a:gd name="T8" fmla="*/ 3 w 1769"/>
                      <a:gd name="T9" fmla="*/ 4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87" name="Group 94"/>
                <p:cNvGrpSpPr>
                  <a:grpSpLocks/>
                </p:cNvGrpSpPr>
                <p:nvPr/>
              </p:nvGrpSpPr>
              <p:grpSpPr bwMode="auto">
                <a:xfrm>
                  <a:off x="3715" y="748"/>
                  <a:ext cx="300" cy="930"/>
                  <a:chOff x="1455" y="1936"/>
                  <a:chExt cx="766" cy="2373"/>
                </a:xfrm>
              </p:grpSpPr>
              <p:sp>
                <p:nvSpPr>
                  <p:cNvPr id="26706" name="Freeform 95"/>
                  <p:cNvSpPr>
                    <a:spLocks/>
                  </p:cNvSpPr>
                  <p:nvPr/>
                </p:nvSpPr>
                <p:spPr bwMode="hidden">
                  <a:xfrm rot="17542885" flipH="1">
                    <a:off x="1268" y="2577"/>
                    <a:ext cx="1594" cy="313"/>
                  </a:xfrm>
                  <a:custGeom>
                    <a:avLst/>
                    <a:gdLst>
                      <a:gd name="T0" fmla="*/ 0 w 2736"/>
                      <a:gd name="T1" fmla="*/ 4 h 504"/>
                      <a:gd name="T2" fmla="*/ 4 w 2736"/>
                      <a:gd name="T3" fmla="*/ 1 h 504"/>
                      <a:gd name="T4" fmla="*/ 8 w 2736"/>
                      <a:gd name="T5" fmla="*/ 1 h 504"/>
                      <a:gd name="T6" fmla="*/ 12 w 2736"/>
                      <a:gd name="T7" fmla="*/ 1 h 504"/>
                      <a:gd name="T8" fmla="*/ 12 w 2736"/>
                      <a:gd name="T9" fmla="*/ 1 h 504"/>
                      <a:gd name="T10" fmla="*/ 8 w 2736"/>
                      <a:gd name="T11" fmla="*/ 1 h 504"/>
                      <a:gd name="T12" fmla="*/ 3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07" name="Freeform 96"/>
                  <p:cNvSpPr>
                    <a:spLocks/>
                  </p:cNvSpPr>
                  <p:nvPr/>
                </p:nvSpPr>
                <p:spPr bwMode="hidden">
                  <a:xfrm rot="17542885" flipH="1">
                    <a:off x="1275" y="3634"/>
                    <a:ext cx="851" cy="489"/>
                  </a:xfrm>
                  <a:custGeom>
                    <a:avLst/>
                    <a:gdLst>
                      <a:gd name="T0" fmla="*/ 0 w 1769"/>
                      <a:gd name="T1" fmla="*/ 1 h 791"/>
                      <a:gd name="T2" fmla="*/ 0 w 1769"/>
                      <a:gd name="T3" fmla="*/ 1 h 791"/>
                      <a:gd name="T4" fmla="*/ 0 w 1769"/>
                      <a:gd name="T5" fmla="*/ 1 h 791"/>
                      <a:gd name="T6" fmla="*/ 1 w 1769"/>
                      <a:gd name="T7" fmla="*/ 4 h 791"/>
                      <a:gd name="T8" fmla="*/ 1 w 1769"/>
                      <a:gd name="T9" fmla="*/ 4 h 791"/>
                      <a:gd name="T10" fmla="*/ 1 w 1769"/>
                      <a:gd name="T11" fmla="*/ 7 h 791"/>
                      <a:gd name="T12" fmla="*/ 1 w 1769"/>
                      <a:gd name="T13" fmla="*/ 6 h 791"/>
                      <a:gd name="T14" fmla="*/ 1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88" name="Group 97"/>
                <p:cNvGrpSpPr>
                  <a:grpSpLocks/>
                </p:cNvGrpSpPr>
                <p:nvPr/>
              </p:nvGrpSpPr>
              <p:grpSpPr bwMode="auto">
                <a:xfrm rot="88588">
                  <a:off x="3923" y="769"/>
                  <a:ext cx="180" cy="913"/>
                  <a:chOff x="1956" y="1990"/>
                  <a:chExt cx="492" cy="2604"/>
                </a:xfrm>
              </p:grpSpPr>
              <p:sp>
                <p:nvSpPr>
                  <p:cNvPr id="26704" name="Freeform 98"/>
                  <p:cNvSpPr>
                    <a:spLocks/>
                  </p:cNvSpPr>
                  <p:nvPr/>
                </p:nvSpPr>
                <p:spPr bwMode="hidden">
                  <a:xfrm rot="16782062" flipH="1">
                    <a:off x="1435" y="2689"/>
                    <a:ext cx="1712" cy="302"/>
                  </a:xfrm>
                  <a:custGeom>
                    <a:avLst/>
                    <a:gdLst>
                      <a:gd name="T0" fmla="*/ 0 w 2736"/>
                      <a:gd name="T1" fmla="*/ 3 h 504"/>
                      <a:gd name="T2" fmla="*/ 8 w 2736"/>
                      <a:gd name="T3" fmla="*/ 1 h 504"/>
                      <a:gd name="T4" fmla="*/ 16 w 2736"/>
                      <a:gd name="T5" fmla="*/ 1 h 504"/>
                      <a:gd name="T6" fmla="*/ 25 w 2736"/>
                      <a:gd name="T7" fmla="*/ 1 h 504"/>
                      <a:gd name="T8" fmla="*/ 25 w 2736"/>
                      <a:gd name="T9" fmla="*/ 1 h 504"/>
                      <a:gd name="T10" fmla="*/ 16 w 2736"/>
                      <a:gd name="T11" fmla="*/ 1 h 504"/>
                      <a:gd name="T12" fmla="*/ 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05" name="Freeform 99"/>
                  <p:cNvSpPr>
                    <a:spLocks/>
                  </p:cNvSpPr>
                  <p:nvPr/>
                </p:nvSpPr>
                <p:spPr bwMode="hidden">
                  <a:xfrm rot="16782062" flipH="1">
                    <a:off x="1727" y="3894"/>
                    <a:ext cx="917" cy="471"/>
                  </a:xfrm>
                  <a:custGeom>
                    <a:avLst/>
                    <a:gdLst>
                      <a:gd name="T0" fmla="*/ 1 w 1769"/>
                      <a:gd name="T1" fmla="*/ 1 h 791"/>
                      <a:gd name="T2" fmla="*/ 1 w 1769"/>
                      <a:gd name="T3" fmla="*/ 1 h 791"/>
                      <a:gd name="T4" fmla="*/ 2 w 1769"/>
                      <a:gd name="T5" fmla="*/ 1 h 791"/>
                      <a:gd name="T6" fmla="*/ 2 w 1769"/>
                      <a:gd name="T7" fmla="*/ 2 h 791"/>
                      <a:gd name="T8" fmla="*/ 3 w 1769"/>
                      <a:gd name="T9" fmla="*/ 4 h 791"/>
                      <a:gd name="T10" fmla="*/ 3 w 1769"/>
                      <a:gd name="T11" fmla="*/ 5 h 791"/>
                      <a:gd name="T12" fmla="*/ 2 w 1769"/>
                      <a:gd name="T13" fmla="*/ 4 h 791"/>
                      <a:gd name="T14" fmla="*/ 2 w 1769"/>
                      <a:gd name="T15" fmla="*/ 2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89" name="Group 100"/>
                <p:cNvGrpSpPr>
                  <a:grpSpLocks/>
                </p:cNvGrpSpPr>
                <p:nvPr/>
              </p:nvGrpSpPr>
              <p:grpSpPr bwMode="auto">
                <a:xfrm>
                  <a:off x="4451" y="662"/>
                  <a:ext cx="442" cy="951"/>
                  <a:chOff x="3334" y="1717"/>
                  <a:chExt cx="1125" cy="2426"/>
                </a:xfrm>
              </p:grpSpPr>
              <p:sp>
                <p:nvSpPr>
                  <p:cNvPr id="26702" name="Freeform 101"/>
                  <p:cNvSpPr>
                    <a:spLocks/>
                  </p:cNvSpPr>
                  <p:nvPr/>
                </p:nvSpPr>
                <p:spPr bwMode="hidden">
                  <a:xfrm rot="3144576">
                    <a:off x="2627" y="2423"/>
                    <a:ext cx="1723" cy="312"/>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7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03" name="Freeform 102"/>
                  <p:cNvSpPr>
                    <a:spLocks/>
                  </p:cNvSpPr>
                  <p:nvPr/>
                </p:nvSpPr>
                <p:spPr bwMode="hidden">
                  <a:xfrm rot="3144576">
                    <a:off x="3752" y="3435"/>
                    <a:ext cx="925" cy="491"/>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90" name="Group 103"/>
                <p:cNvGrpSpPr>
                  <a:grpSpLocks/>
                </p:cNvGrpSpPr>
                <p:nvPr/>
              </p:nvGrpSpPr>
              <p:grpSpPr bwMode="auto">
                <a:xfrm>
                  <a:off x="4391" y="721"/>
                  <a:ext cx="347" cy="951"/>
                  <a:chOff x="3181" y="1866"/>
                  <a:chExt cx="883" cy="2426"/>
                </a:xfrm>
              </p:grpSpPr>
              <p:sp>
                <p:nvSpPr>
                  <p:cNvPr id="26700" name="Freeform 104"/>
                  <p:cNvSpPr>
                    <a:spLocks/>
                  </p:cNvSpPr>
                  <p:nvPr/>
                </p:nvSpPr>
                <p:spPr bwMode="hidden">
                  <a:xfrm rot="3745735">
                    <a:off x="2506" y="2536"/>
                    <a:ext cx="1649" cy="299"/>
                  </a:xfrm>
                  <a:custGeom>
                    <a:avLst/>
                    <a:gdLst>
                      <a:gd name="T0" fmla="*/ 0 w 2736"/>
                      <a:gd name="T1" fmla="*/ 3 h 504"/>
                      <a:gd name="T2" fmla="*/ 5 w 2736"/>
                      <a:gd name="T3" fmla="*/ 1 h 504"/>
                      <a:gd name="T4" fmla="*/ 11 w 2736"/>
                      <a:gd name="T5" fmla="*/ 1 h 504"/>
                      <a:gd name="T6" fmla="*/ 17 w 2736"/>
                      <a:gd name="T7" fmla="*/ 1 h 504"/>
                      <a:gd name="T8" fmla="*/ 17 w 2736"/>
                      <a:gd name="T9" fmla="*/ 1 h 504"/>
                      <a:gd name="T10" fmla="*/ 11 w 2736"/>
                      <a:gd name="T11" fmla="*/ 1 h 504"/>
                      <a:gd name="T12" fmla="*/ 4 w 2736"/>
                      <a:gd name="T13" fmla="*/ 1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01" name="Freeform 105"/>
                  <p:cNvSpPr>
                    <a:spLocks/>
                  </p:cNvSpPr>
                  <p:nvPr/>
                </p:nvSpPr>
                <p:spPr bwMode="hidden">
                  <a:xfrm rot="3745735">
                    <a:off x="3387" y="3610"/>
                    <a:ext cx="885" cy="469"/>
                  </a:xfrm>
                  <a:custGeom>
                    <a:avLst/>
                    <a:gdLst>
                      <a:gd name="T0" fmla="*/ 1 w 1769"/>
                      <a:gd name="T1" fmla="*/ 1 h 791"/>
                      <a:gd name="T2" fmla="*/ 1 w 1769"/>
                      <a:gd name="T3" fmla="*/ 1 h 791"/>
                      <a:gd name="T4" fmla="*/ 2 w 1769"/>
                      <a:gd name="T5" fmla="*/ 1 h 791"/>
                      <a:gd name="T6" fmla="*/ 2 w 1769"/>
                      <a:gd name="T7" fmla="*/ 2 h 791"/>
                      <a:gd name="T8" fmla="*/ 2 w 1769"/>
                      <a:gd name="T9" fmla="*/ 3 h 791"/>
                      <a:gd name="T10" fmla="*/ 2 w 1769"/>
                      <a:gd name="T11" fmla="*/ 4 h 791"/>
                      <a:gd name="T12" fmla="*/ 2 w 1769"/>
                      <a:gd name="T13" fmla="*/ 3 h 791"/>
                      <a:gd name="T14" fmla="*/ 2 w 1769"/>
                      <a:gd name="T15" fmla="*/ 2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91" name="Group 106"/>
                <p:cNvGrpSpPr>
                  <a:grpSpLocks/>
                </p:cNvGrpSpPr>
                <p:nvPr/>
              </p:nvGrpSpPr>
              <p:grpSpPr bwMode="auto">
                <a:xfrm>
                  <a:off x="4323" y="767"/>
                  <a:ext cx="243" cy="935"/>
                  <a:chOff x="3006" y="1983"/>
                  <a:chExt cx="619" cy="2386"/>
                </a:xfrm>
              </p:grpSpPr>
              <p:sp>
                <p:nvSpPr>
                  <p:cNvPr id="26698" name="Freeform 107"/>
                  <p:cNvSpPr>
                    <a:spLocks/>
                  </p:cNvSpPr>
                  <p:nvPr/>
                </p:nvSpPr>
                <p:spPr bwMode="hidden">
                  <a:xfrm rot="4286818">
                    <a:off x="2328" y="2656"/>
                    <a:ext cx="1600" cy="244"/>
                  </a:xfrm>
                  <a:custGeom>
                    <a:avLst/>
                    <a:gdLst>
                      <a:gd name="T0" fmla="*/ 0 w 2736"/>
                      <a:gd name="T1" fmla="*/ 0 h 504"/>
                      <a:gd name="T2" fmla="*/ 4 w 2736"/>
                      <a:gd name="T3" fmla="*/ 0 h 504"/>
                      <a:gd name="T4" fmla="*/ 9 w 2736"/>
                      <a:gd name="T5" fmla="*/ 0 h 504"/>
                      <a:gd name="T6" fmla="*/ 13 w 2736"/>
                      <a:gd name="T7" fmla="*/ 0 h 504"/>
                      <a:gd name="T8" fmla="*/ 13 w 2736"/>
                      <a:gd name="T9" fmla="*/ 0 h 504"/>
                      <a:gd name="T10" fmla="*/ 8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699" name="Freeform 108"/>
                  <p:cNvSpPr>
                    <a:spLocks/>
                  </p:cNvSpPr>
                  <p:nvPr/>
                </p:nvSpPr>
                <p:spPr bwMode="hidden">
                  <a:xfrm rot="4286818">
                    <a:off x="3001" y="3741"/>
                    <a:ext cx="860" cy="386"/>
                  </a:xfrm>
                  <a:custGeom>
                    <a:avLst/>
                    <a:gdLst>
                      <a:gd name="T0" fmla="*/ 0 w 1769"/>
                      <a:gd name="T1" fmla="*/ 0 h 791"/>
                      <a:gd name="T2" fmla="*/ 0 w 1769"/>
                      <a:gd name="T3" fmla="*/ 0 h 791"/>
                      <a:gd name="T4" fmla="*/ 1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92" name="Group 109"/>
                <p:cNvGrpSpPr>
                  <a:grpSpLocks/>
                </p:cNvGrpSpPr>
                <p:nvPr/>
              </p:nvGrpSpPr>
              <p:grpSpPr bwMode="auto">
                <a:xfrm>
                  <a:off x="4249" y="813"/>
                  <a:ext cx="159" cy="870"/>
                  <a:chOff x="2819" y="2101"/>
                  <a:chExt cx="405" cy="2219"/>
                </a:xfrm>
              </p:grpSpPr>
              <p:sp>
                <p:nvSpPr>
                  <p:cNvPr id="26696" name="Freeform 110"/>
                  <p:cNvSpPr>
                    <a:spLocks/>
                  </p:cNvSpPr>
                  <p:nvPr/>
                </p:nvSpPr>
                <p:spPr bwMode="hidden">
                  <a:xfrm rot="4898956">
                    <a:off x="2210" y="2709"/>
                    <a:ext cx="1466" cy="247"/>
                  </a:xfrm>
                  <a:custGeom>
                    <a:avLst/>
                    <a:gdLst>
                      <a:gd name="T0" fmla="*/ 0 w 2736"/>
                      <a:gd name="T1" fmla="*/ 0 h 504"/>
                      <a:gd name="T2" fmla="*/ 2 w 2736"/>
                      <a:gd name="T3" fmla="*/ 0 h 504"/>
                      <a:gd name="T4" fmla="*/ 3 w 2736"/>
                      <a:gd name="T5" fmla="*/ 0 h 504"/>
                      <a:gd name="T6" fmla="*/ 5 w 2736"/>
                      <a:gd name="T7" fmla="*/ 0 h 504"/>
                      <a:gd name="T8" fmla="*/ 5 w 2736"/>
                      <a:gd name="T9" fmla="*/ 0 h 504"/>
                      <a:gd name="T10" fmla="*/ 3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697" name="Freeform 111"/>
                  <p:cNvSpPr>
                    <a:spLocks/>
                  </p:cNvSpPr>
                  <p:nvPr/>
                </p:nvSpPr>
                <p:spPr bwMode="hidden">
                  <a:xfrm rot="4898956">
                    <a:off x="2637" y="3727"/>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93" name="Group 112"/>
                <p:cNvGrpSpPr>
                  <a:grpSpLocks/>
                </p:cNvGrpSpPr>
                <p:nvPr/>
              </p:nvGrpSpPr>
              <p:grpSpPr bwMode="auto">
                <a:xfrm>
                  <a:off x="4045" y="826"/>
                  <a:ext cx="167" cy="857"/>
                  <a:chOff x="2287" y="2135"/>
                  <a:chExt cx="426" cy="2185"/>
                </a:xfrm>
              </p:grpSpPr>
              <p:sp>
                <p:nvSpPr>
                  <p:cNvPr id="26694" name="Freeform 113"/>
                  <p:cNvSpPr>
                    <a:spLocks/>
                  </p:cNvSpPr>
                  <p:nvPr/>
                </p:nvSpPr>
                <p:spPr bwMode="hidden">
                  <a:xfrm rot="5755659">
                    <a:off x="1903" y="2758"/>
                    <a:ext cx="1432" cy="186"/>
                  </a:xfrm>
                  <a:custGeom>
                    <a:avLst/>
                    <a:gdLst>
                      <a:gd name="T0" fmla="*/ 0 w 2736"/>
                      <a:gd name="T1" fmla="*/ 0 h 504"/>
                      <a:gd name="T2" fmla="*/ 2 w 2736"/>
                      <a:gd name="T3" fmla="*/ 0 h 504"/>
                      <a:gd name="T4" fmla="*/ 3 w 2736"/>
                      <a:gd name="T5" fmla="*/ 0 h 504"/>
                      <a:gd name="T6" fmla="*/ 4 w 2736"/>
                      <a:gd name="T7" fmla="*/ 0 h 504"/>
                      <a:gd name="T8" fmla="*/ 4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695" name="Freeform 114"/>
                  <p:cNvSpPr>
                    <a:spLocks/>
                  </p:cNvSpPr>
                  <p:nvPr/>
                </p:nvSpPr>
                <p:spPr bwMode="hidden">
                  <a:xfrm rot="5755659">
                    <a:off x="2051" y="3784"/>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sp>
            <p:nvSpPr>
              <p:cNvPr id="2663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39" name="Arc 116"/>
              <p:cNvSpPr>
                <a:spLocks/>
              </p:cNvSpPr>
              <p:nvPr/>
            </p:nvSpPr>
            <p:spPr bwMode="hidden">
              <a:xfrm flipH="1">
                <a:off x="3527" y="725"/>
                <a:ext cx="832" cy="902"/>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2" name="Arc 119"/>
              <p:cNvSpPr>
                <a:spLocks/>
              </p:cNvSpPr>
              <p:nvPr/>
            </p:nvSpPr>
            <p:spPr bwMode="hidden">
              <a:xfrm flipH="1">
                <a:off x="3267" y="628"/>
                <a:ext cx="791" cy="930"/>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0" name="Arc 127"/>
              <p:cNvSpPr>
                <a:spLocks/>
              </p:cNvSpPr>
              <p:nvPr/>
            </p:nvSpPr>
            <p:spPr bwMode="hidden">
              <a:xfrm flipH="1">
                <a:off x="3426" y="122"/>
                <a:ext cx="724" cy="902"/>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1" name="Arc 128"/>
              <p:cNvSpPr>
                <a:spLocks/>
              </p:cNvSpPr>
              <p:nvPr/>
            </p:nvSpPr>
            <p:spPr bwMode="hidden">
              <a:xfrm>
                <a:off x="4199" y="502"/>
                <a:ext cx="297" cy="902"/>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2"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2 w 776"/>
                  <a:gd name="T23" fmla="*/ 0 h 2368"/>
                  <a:gd name="T24" fmla="*/ 2 w 776"/>
                  <a:gd name="T25" fmla="*/ 0 h 2368"/>
                  <a:gd name="T26" fmla="*/ 2 w 776"/>
                  <a:gd name="T27" fmla="*/ 0 h 2368"/>
                  <a:gd name="T28" fmla="*/ 2 w 776"/>
                  <a:gd name="T29" fmla="*/ 0 h 2368"/>
                  <a:gd name="T30" fmla="*/ 2 w 776"/>
                  <a:gd name="T31" fmla="*/ 0 h 2368"/>
                  <a:gd name="T32" fmla="*/ 2 w 776"/>
                  <a:gd name="T33" fmla="*/ 0 h 2368"/>
                  <a:gd name="T34" fmla="*/ 2 w 776"/>
                  <a:gd name="T35" fmla="*/ 0 h 2368"/>
                  <a:gd name="T36" fmla="*/ 2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6" name="Freeform 133"/>
              <p:cNvSpPr>
                <a:spLocks/>
              </p:cNvSpPr>
              <p:nvPr/>
            </p:nvSpPr>
            <p:spPr bwMode="hidden">
              <a:xfrm>
                <a:off x="4636" y="576"/>
                <a:ext cx="594" cy="417"/>
              </a:xfrm>
              <a:custGeom>
                <a:avLst/>
                <a:gdLst>
                  <a:gd name="T0" fmla="*/ 0 w 776"/>
                  <a:gd name="T1" fmla="*/ 0 h 2368"/>
                  <a:gd name="T2" fmla="*/ 17 w 776"/>
                  <a:gd name="T3" fmla="*/ 0 h 2368"/>
                  <a:gd name="T4" fmla="*/ 6 w 776"/>
                  <a:gd name="T5" fmla="*/ 0 h 2368"/>
                  <a:gd name="T6" fmla="*/ 24 w 776"/>
                  <a:gd name="T7" fmla="*/ 0 h 2368"/>
                  <a:gd name="T8" fmla="*/ 14 w 776"/>
                  <a:gd name="T9" fmla="*/ 0 h 2368"/>
                  <a:gd name="T10" fmla="*/ 26 w 776"/>
                  <a:gd name="T11" fmla="*/ 0 h 2368"/>
                  <a:gd name="T12" fmla="*/ 20 w 776"/>
                  <a:gd name="T13" fmla="*/ 0 h 2368"/>
                  <a:gd name="T14" fmla="*/ 33 w 776"/>
                  <a:gd name="T15" fmla="*/ 0 h 2368"/>
                  <a:gd name="T16" fmla="*/ 26 w 776"/>
                  <a:gd name="T17" fmla="*/ 0 h 2368"/>
                  <a:gd name="T18" fmla="*/ 36 w 776"/>
                  <a:gd name="T19" fmla="*/ 0 h 2368"/>
                  <a:gd name="T20" fmla="*/ 33 w 776"/>
                  <a:gd name="T21" fmla="*/ 0 h 2368"/>
                  <a:gd name="T22" fmla="*/ 40 w 776"/>
                  <a:gd name="T23" fmla="*/ 0 h 2368"/>
                  <a:gd name="T24" fmla="*/ 40 w 776"/>
                  <a:gd name="T25" fmla="*/ 0 h 2368"/>
                  <a:gd name="T26" fmla="*/ 46 w 776"/>
                  <a:gd name="T27" fmla="*/ 0 h 2368"/>
                  <a:gd name="T28" fmla="*/ 43 w 776"/>
                  <a:gd name="T29" fmla="*/ 0 h 2368"/>
                  <a:gd name="T30" fmla="*/ 50 w 776"/>
                  <a:gd name="T31" fmla="*/ 0 h 2368"/>
                  <a:gd name="T32" fmla="*/ 46 w 776"/>
                  <a:gd name="T33" fmla="*/ 0 h 2368"/>
                  <a:gd name="T34" fmla="*/ 50 w 776"/>
                  <a:gd name="T35" fmla="*/ 0 h 2368"/>
                  <a:gd name="T36" fmla="*/ 46 w 776"/>
                  <a:gd name="T37" fmla="*/ 0 h 2368"/>
                  <a:gd name="T38" fmla="*/ 53 w 776"/>
                  <a:gd name="T39" fmla="*/ 0 h 2368"/>
                  <a:gd name="T40" fmla="*/ 50 w 776"/>
                  <a:gd name="T41" fmla="*/ 0 h 2368"/>
                  <a:gd name="T42" fmla="*/ 53 w 776"/>
                  <a:gd name="T43" fmla="*/ 0 h 2368"/>
                  <a:gd name="T44" fmla="*/ 50 w 776"/>
                  <a:gd name="T45" fmla="*/ 0 h 2368"/>
                  <a:gd name="T46" fmla="*/ 5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7" name="Freeform 134"/>
              <p:cNvSpPr>
                <a:spLocks/>
              </p:cNvSpPr>
              <p:nvPr/>
            </p:nvSpPr>
            <p:spPr bwMode="hidden">
              <a:xfrm>
                <a:off x="4658" y="132"/>
                <a:ext cx="260" cy="56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grpSp>
      </p:grpSp>
      <p:sp>
        <p:nvSpPr>
          <p:cNvPr id="2662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85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Black" pitchFamily="-112" charset="0"/>
                <a:ea typeface="+mn-ea"/>
                <a:cs typeface="+mn-cs"/>
              </a:defRPr>
            </a:lvl1pPr>
          </a:lstStyle>
          <a:p>
            <a:pPr eaLnBrk="1" hangingPunct="1">
              <a:defRPr/>
            </a:pPr>
            <a:endParaRPr lang="en-US">
              <a:solidFill>
                <a:srgbClr val="FFCC00"/>
              </a:solidFill>
            </a:endParaRPr>
          </a:p>
        </p:txBody>
      </p:sp>
      <p:sp>
        <p:nvSpPr>
          <p:cNvPr id="11585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Black" pitchFamily="-112" charset="0"/>
                <a:ea typeface="+mn-ea"/>
                <a:cs typeface="+mn-cs"/>
              </a:defRPr>
            </a:lvl1pPr>
          </a:lstStyle>
          <a:p>
            <a:pPr algn="ctr" eaLnBrk="1" hangingPunct="1">
              <a:defRPr/>
            </a:pPr>
            <a:endParaRPr lang="en-US">
              <a:solidFill>
                <a:srgbClr val="FFCC00"/>
              </a:solidFill>
            </a:endParaRPr>
          </a:p>
        </p:txBody>
      </p:sp>
      <p:sp>
        <p:nvSpPr>
          <p:cNvPr id="11585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eaLnBrk="1" hangingPunct="1">
              <a:defRPr/>
            </a:pPr>
            <a:fld id="{34F63138-E510-5746-85F2-FA0F2DCC0E79}" type="slidenum">
              <a:rPr lang="en-US">
                <a:solidFill>
                  <a:srgbClr val="FFCC00"/>
                </a:solidFill>
              </a:rPr>
              <a:pPr eaLnBrk="1" hangingPunct="1">
                <a:defRPr/>
              </a:pPr>
              <a:t>‹#›</a:t>
            </a:fld>
            <a:endParaRPr lang="en-US">
              <a:solidFill>
                <a:srgbClr val="FFCC00"/>
              </a:solidFill>
            </a:endParaRPr>
          </a:p>
        </p:txBody>
      </p:sp>
    </p:spTree>
    <p:extLst>
      <p:ext uri="{BB962C8B-B14F-4D97-AF65-F5344CB8AC3E}">
        <p14:creationId xmlns:p14="http://schemas.microsoft.com/office/powerpoint/2010/main" val="1929452975"/>
      </p:ext>
    </p:extLst>
  </p:cSld>
  <p:clrMap bg1="dk2" tx1="lt1" bg2="dk1" tx2="lt2" accent1="accent1" accent2="accent2" accent3="accent3" accent4="accent4" accent5="accent5" accent6="accent6" hlink="hlink" folHlink="folHlink"/>
  <p:sldLayoutIdLst>
    <p:sldLayoutId id="2147487740" r:id="rId1"/>
    <p:sldLayoutId id="2147487741" r:id="rId2"/>
    <p:sldLayoutId id="2147487742" r:id="rId3"/>
    <p:sldLayoutId id="2147487743" r:id="rId4"/>
    <p:sldLayoutId id="2147487744" r:id="rId5"/>
    <p:sldLayoutId id="2147487745" r:id="rId6"/>
    <p:sldLayoutId id="2147487746" r:id="rId7"/>
    <p:sldLayoutId id="2147487747" r:id="rId8"/>
    <p:sldLayoutId id="2147487748" r:id="rId9"/>
    <p:sldLayoutId id="2147487749" r:id="rId10"/>
    <p:sldLayoutId id="214748775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1" charset="0"/>
        </a:defRPr>
      </a:lvl6pPr>
      <a:lvl7pPr marL="914400" algn="l" rtl="0" fontAlgn="base">
        <a:spcBef>
          <a:spcPct val="0"/>
        </a:spcBef>
        <a:spcAft>
          <a:spcPct val="0"/>
        </a:spcAft>
        <a:defRPr sz="4400">
          <a:solidFill>
            <a:schemeClr val="tx2"/>
          </a:solidFill>
          <a:latin typeface="Arial Black" pitchFamily="-111" charset="0"/>
        </a:defRPr>
      </a:lvl7pPr>
      <a:lvl8pPr marL="1371600" algn="l" rtl="0" fontAlgn="base">
        <a:spcBef>
          <a:spcPct val="0"/>
        </a:spcBef>
        <a:spcAft>
          <a:spcPct val="0"/>
        </a:spcAft>
        <a:defRPr sz="4400">
          <a:solidFill>
            <a:schemeClr val="tx2"/>
          </a:solidFill>
          <a:latin typeface="Arial Black" pitchFamily="-111" charset="0"/>
        </a:defRPr>
      </a:lvl8pPr>
      <a:lvl9pPr marL="1828800" algn="l" rtl="0" fontAlgn="base">
        <a:spcBef>
          <a:spcPct val="0"/>
        </a:spcBef>
        <a:spcAft>
          <a:spcPct val="0"/>
        </a:spcAft>
        <a:defRPr sz="4400">
          <a:solidFill>
            <a:schemeClr val="tx2"/>
          </a:solidFill>
          <a:latin typeface="Arial Black" pitchFamily="-111"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a:solidFill>
                  <a:srgbClr val="FFFFFF"/>
                </a:solidFill>
              </a:rPr>
              <a:t>© </a:t>
            </a:r>
            <a:r>
              <a:rPr lang="en-US" sz="1000" b="1">
                <a:solidFill>
                  <a:srgbClr val="FFFFFF"/>
                </a:solidFill>
              </a:rPr>
              <a:t>2004</a:t>
            </a:r>
            <a:r>
              <a:rPr lang="en-US" sz="900" b="1">
                <a:solidFill>
                  <a:srgbClr val="FFFFFF"/>
                </a:solidFill>
              </a:rPr>
              <a:t> TBBMI</a:t>
            </a:r>
          </a:p>
        </p:txBody>
      </p:sp>
      <p:sp>
        <p:nvSpPr>
          <p:cNvPr id="54275" name="Rectangle 1027"/>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8.0.05B.</a:t>
            </a:r>
          </a:p>
        </p:txBody>
      </p:sp>
    </p:spTree>
    <p:extLst>
      <p:ext uri="{BB962C8B-B14F-4D97-AF65-F5344CB8AC3E}">
        <p14:creationId xmlns:p14="http://schemas.microsoft.com/office/powerpoint/2010/main" val="2263168433"/>
      </p:ext>
    </p:extLst>
  </p:cSld>
  <p:clrMap bg1="dk2" tx1="lt1" bg2="dk1" tx2="lt2" accent1="accent1" accent2="accent2" accent3="accent3" accent4="accent4" accent5="accent5" accent6="accent6" hlink="hlink" folHlink="folHlink"/>
  <p:sldLayoutIdLst>
    <p:sldLayoutId id="2147487612" r:id="rId1"/>
    <p:sldLayoutId id="2147487613" r:id="rId2"/>
    <p:sldLayoutId id="2147487614" r:id="rId3"/>
    <p:sldLayoutId id="2147487615" r:id="rId4"/>
    <p:sldLayoutId id="2147487616" r:id="rId5"/>
    <p:sldLayoutId id="2147487617" r:id="rId6"/>
    <p:sldLayoutId id="2147487618" r:id="rId7"/>
    <p:sldLayoutId id="2147487619" r:id="rId8"/>
    <p:sldLayoutId id="2147487620" r:id="rId9"/>
    <p:sldLayoutId id="2147487621" r:id="rId10"/>
    <p:sldLayoutId id="2147487622"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1030517009"/>
      </p:ext>
    </p:extLst>
  </p:cSld>
  <p:clrMap bg1="lt1" tx1="dk1" bg2="lt2" tx2="dk2" accent1="accent1" accent2="accent2" accent3="accent3" accent4="accent4" accent5="accent5" accent6="accent6" hlink="hlink" folHlink="folHlink"/>
  <p:sldLayoutIdLst>
    <p:sldLayoutId id="2147487752" r:id="rId1"/>
    <p:sldLayoutId id="2147487753" r:id="rId2"/>
    <p:sldLayoutId id="2147487754" r:id="rId3"/>
    <p:sldLayoutId id="2147487755" r:id="rId4"/>
    <p:sldLayoutId id="2147487756" r:id="rId5"/>
    <p:sldLayoutId id="2147487757" r:id="rId6"/>
    <p:sldLayoutId id="2147487758" r:id="rId7"/>
    <p:sldLayoutId id="2147487759" r:id="rId8"/>
    <p:sldLayoutId id="2147487760" r:id="rId9"/>
    <p:sldLayoutId id="2147487761" r:id="rId10"/>
    <p:sldLayoutId id="2147487762" r:id="rId11"/>
    <p:sldLayoutId id="2147487763" r:id="rId12"/>
    <p:sldLayoutId id="214748776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bwMode="auto">
          <a:xfrm>
            <a:off x="468313" y="381000"/>
            <a:ext cx="82804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latin typeface="Arial" charset="0"/>
              </a:defRPr>
            </a:lvl1pPr>
          </a:lstStyle>
          <a:p>
            <a:pPr>
              <a:defRPr/>
            </a:pPr>
            <a:fld id="{0EDC7366-57B4-5847-A312-0DD4D67231F9}" type="datetime1">
              <a:rPr lang="en-US">
                <a:solidFill>
                  <a:srgbClr val="000000"/>
                </a:solidFill>
              </a:rPr>
              <a:pPr>
                <a:defRPr/>
              </a:pPr>
              <a:t>10/14/23</a:t>
            </a:fld>
            <a:endParaRPr lang="en-US">
              <a:solidFill>
                <a:srgbClr val="000000"/>
              </a:solidFill>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latin typeface="Arial" pitchFamily="-111" charset="0"/>
                <a:ea typeface="+mn-ea"/>
                <a:cs typeface="+mn-cs"/>
              </a:defRPr>
            </a:lvl1pPr>
          </a:lstStyle>
          <a:p>
            <a:pPr>
              <a:defRPr/>
            </a:pPr>
            <a:endParaRPr lang="en-US">
              <a:solidFill>
                <a:srgbClr val="000000"/>
              </a:solidFill>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latin typeface="Arial" charset="0"/>
              </a:defRPr>
            </a:lvl1pPr>
          </a:lstStyle>
          <a:p>
            <a:pPr>
              <a:defRPr/>
            </a:pPr>
            <a:fld id="{6B6B39A6-10A3-814D-8147-7711B3565625}" type="slidenum">
              <a:rPr lang="en-US">
                <a:solidFill>
                  <a:srgbClr val="000000"/>
                </a:solidFill>
              </a:rPr>
              <a:pPr>
                <a:defRPr/>
              </a:pPr>
              <a:t>‹#›</a:t>
            </a:fld>
            <a:endParaRPr lang="en-US">
              <a:solidFill>
                <a:srgbClr val="000000"/>
              </a:solidFill>
            </a:endParaRPr>
          </a:p>
        </p:txBody>
      </p:sp>
      <p:sp>
        <p:nvSpPr>
          <p:cNvPr id="39942" name="Rectangle 1030"/>
          <p:cNvSpPr>
            <a:spLocks noGrp="1" noChangeArrowheads="1"/>
          </p:cNvSpPr>
          <p:nvPr>
            <p:ph type="body" idx="1"/>
          </p:nvPr>
        </p:nvSpPr>
        <p:spPr bwMode="auto">
          <a:xfrm>
            <a:off x="547688" y="1828800"/>
            <a:ext cx="8118475"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893767"/>
      </p:ext>
    </p:extLst>
  </p:cSld>
  <p:clrMap bg1="lt1" tx1="dk1" bg2="lt2" tx2="dk2" accent1="accent1" accent2="accent2" accent3="accent3" accent4="accent4" accent5="accent5" accent6="accent6" hlink="hlink" folHlink="folHlink"/>
  <p:sldLayoutIdLst>
    <p:sldLayoutId id="2147487766" r:id="rId1"/>
    <p:sldLayoutId id="2147487767" r:id="rId2"/>
    <p:sldLayoutId id="2147487768" r:id="rId3"/>
    <p:sldLayoutId id="2147487769" r:id="rId4"/>
    <p:sldLayoutId id="2147487770" r:id="rId5"/>
    <p:sldLayoutId id="2147487771" r:id="rId6"/>
    <p:sldLayoutId id="2147487772" r:id="rId7"/>
    <p:sldLayoutId id="2147487773" r:id="rId8"/>
    <p:sldLayoutId id="2147487774" r:id="rId9"/>
    <p:sldLayoutId id="2147487775" r:id="rId10"/>
    <p:sldLayoutId id="2147487776" r:id="rId11"/>
  </p:sldLayoutIdLst>
  <p:txStyles>
    <p:title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Arial"/>
          <a:ea typeface="ＭＳ Ｐゴシック" pitchFamily="-111" charset="-128"/>
          <a:cs typeface="Arial"/>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Arial"/>
          <a:ea typeface="ＭＳ Ｐゴシック" pitchFamily="-112" charset="-128"/>
          <a:cs typeface="Arial"/>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Arial"/>
          <a:ea typeface="ＭＳ Ｐゴシック" charset="0"/>
          <a:cs typeface="Arial"/>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Arial"/>
          <a:ea typeface="Geneva" charset="-128"/>
          <a:cs typeface="Arial"/>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Arial"/>
          <a:ea typeface="ＭＳ Ｐゴシック" charset="-128"/>
          <a:cs typeface="Arial"/>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943179002"/>
      </p:ext>
    </p:extLst>
  </p:cSld>
  <p:clrMap bg1="dk2" tx1="lt1" bg2="dk1" tx2="lt2" accent1="accent1" accent2="accent2" accent3="accent3" accent4="accent4" accent5="accent5" accent6="accent6" hlink="hlink" folHlink="folHlink"/>
  <p:sldLayoutIdLst>
    <p:sldLayoutId id="2147487778" r:id="rId1"/>
    <p:sldLayoutId id="2147487779" r:id="rId2"/>
    <p:sldLayoutId id="2147487780" r:id="rId3"/>
    <p:sldLayoutId id="2147487781" r:id="rId4"/>
    <p:sldLayoutId id="2147487782" r:id="rId5"/>
    <p:sldLayoutId id="2147487783" r:id="rId6"/>
    <p:sldLayoutId id="2147487784" r:id="rId7"/>
    <p:sldLayoutId id="2147487785" r:id="rId8"/>
    <p:sldLayoutId id="2147487786" r:id="rId9"/>
    <p:sldLayoutId id="2147487787" r:id="rId10"/>
    <p:sldLayoutId id="214748778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98349D4B-7216-8346-A578-4D8DA9BD9743}" type="datetimeFigureOut">
              <a:rPr lang="en-US" smtClean="0">
                <a:solidFill>
                  <a:prstClr val="black">
                    <a:tint val="75000"/>
                  </a:prstClr>
                </a:solidFill>
                <a:latin typeface="Calibri"/>
              </a:rPr>
              <a:pPr defTabSz="457200" eaLnBrk="1" fontAlgn="auto" hangingPunct="1">
                <a:spcBef>
                  <a:spcPts val="0"/>
                </a:spcBef>
                <a:spcAft>
                  <a:spcPts val="0"/>
                </a:spcAft>
              </a:pPr>
              <a:t>10/14/23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B5BD3026-E80E-0A41-8F8C-B017C6E11DC2}" type="slidenum">
              <a:rPr lang="en-US" smtClean="0">
                <a:solidFill>
                  <a:prstClr val="black">
                    <a:tint val="75000"/>
                  </a:prstClr>
                </a:solidFill>
                <a:latin typeface="Calibri"/>
              </a:rPr>
              <a:pPr defTabSz="45720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922309"/>
      </p:ext>
    </p:extLst>
  </p:cSld>
  <p:clrMap bg1="lt1" tx1="dk1" bg2="lt2" tx2="dk2" accent1="accent1" accent2="accent2" accent3="accent3" accent4="accent4" accent5="accent5" accent6="accent6" hlink="hlink" folHlink="folHlink"/>
  <p:sldLayoutIdLst>
    <p:sldLayoutId id="2147487790" r:id="rId1"/>
    <p:sldLayoutId id="2147487791" r:id="rId2"/>
    <p:sldLayoutId id="2147487792" r:id="rId3"/>
    <p:sldLayoutId id="2147487793" r:id="rId4"/>
    <p:sldLayoutId id="2147487794" r:id="rId5"/>
    <p:sldLayoutId id="2147487795" r:id="rId6"/>
    <p:sldLayoutId id="2147487796" r:id="rId7"/>
    <p:sldLayoutId id="2147487797" r:id="rId8"/>
    <p:sldLayoutId id="2147487798" r:id="rId9"/>
    <p:sldLayoutId id="2147487799" r:id="rId10"/>
    <p:sldLayoutId id="214748780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lgn="l">
              <a:defRPr/>
            </a:pPr>
            <a:endParaRPr lang="en-US" b="0">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b="0">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b="0">
                <a:solidFill>
                  <a:srgbClr val="000000"/>
                </a:solidFill>
                <a:latin typeface="Arial" charset="0"/>
              </a:rPr>
              <a:pPr>
                <a:defRPr/>
              </a:pPr>
              <a:t>‹#›</a:t>
            </a:fld>
            <a:endParaRPr lang="en-US" b="0">
              <a:solidFill>
                <a:srgbClr val="000000"/>
              </a:solidFill>
              <a:latin typeface="Arial" charset="0"/>
            </a:endParaRPr>
          </a:p>
        </p:txBody>
      </p:sp>
    </p:spTree>
    <p:extLst>
      <p:ext uri="{BB962C8B-B14F-4D97-AF65-F5344CB8AC3E}">
        <p14:creationId xmlns:p14="http://schemas.microsoft.com/office/powerpoint/2010/main" val="1107375223"/>
      </p:ext>
    </p:extLst>
  </p:cSld>
  <p:clrMap bg1="lt1" tx1="dk1" bg2="lt2" tx2="dk2" accent1="accent1" accent2="accent2" accent3="accent3" accent4="accent4" accent5="accent5" accent6="accent6" hlink="hlink" folHlink="folHlink"/>
  <p:sldLayoutIdLst>
    <p:sldLayoutId id="2147487802" r:id="rId1"/>
    <p:sldLayoutId id="2147487803" r:id="rId2"/>
    <p:sldLayoutId id="2147487804" r:id="rId3"/>
    <p:sldLayoutId id="2147487805" r:id="rId4"/>
    <p:sldLayoutId id="2147487806" r:id="rId5"/>
    <p:sldLayoutId id="2147487807" r:id="rId6"/>
    <p:sldLayoutId id="2147487808" r:id="rId7"/>
    <p:sldLayoutId id="2147487809" r:id="rId8"/>
    <p:sldLayoutId id="2147487810" r:id="rId9"/>
    <p:sldLayoutId id="2147487811" r:id="rId10"/>
    <p:sldLayoutId id="2147487812" r:id="rId11"/>
    <p:sldLayoutId id="2147487813"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pPr>
                <a:defRPr/>
              </a:pPr>
              <a:t>‹#›</a:t>
            </a:fld>
            <a:endParaRPr lang="en-US"/>
          </a:p>
        </p:txBody>
      </p:sp>
    </p:spTree>
    <p:extLst>
      <p:ext uri="{BB962C8B-B14F-4D97-AF65-F5344CB8AC3E}">
        <p14:creationId xmlns:p14="http://schemas.microsoft.com/office/powerpoint/2010/main" val="536244501"/>
      </p:ext>
    </p:extLst>
  </p:cSld>
  <p:clrMap bg1="lt1" tx1="dk1" bg2="lt2" tx2="dk2" accent1="accent1" accent2="accent2" accent3="accent3" accent4="accent4" accent5="accent5" accent6="accent6" hlink="hlink" folHlink="folHlink"/>
  <p:sldLayoutIdLst>
    <p:sldLayoutId id="2147487815" r:id="rId1"/>
    <p:sldLayoutId id="2147487816" r:id="rId2"/>
    <p:sldLayoutId id="2147487817" r:id="rId3"/>
    <p:sldLayoutId id="2147487818" r:id="rId4"/>
    <p:sldLayoutId id="2147487819" r:id="rId5"/>
    <p:sldLayoutId id="2147487820" r:id="rId6"/>
    <p:sldLayoutId id="2147487821" r:id="rId7"/>
    <p:sldLayoutId id="2147487822" r:id="rId8"/>
    <p:sldLayoutId id="2147487823" r:id="rId9"/>
    <p:sldLayoutId id="2147487824" r:id="rId10"/>
    <p:sldLayoutId id="2147487825" r:id="rId11"/>
    <p:sldLayoutId id="2147487826" r:id="rId12"/>
    <p:sldLayoutId id="2147487827" r:id="rId13"/>
    <p:sldLayoutId id="2147487828" r:id="rId14"/>
    <p:sldLayoutId id="2147487829"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480136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 id="2147487635"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09323"/>
      </p:ext>
    </p:extLst>
  </p:cSld>
  <p:clrMap bg1="lt1" tx1="dk1" bg2="lt2" tx2="dk2" accent1="accent1" accent2="accent2" accent3="accent3" accent4="accent4" accent5="accent5" accent6="accent6" hlink="hlink" folHlink="folHlink"/>
  <p:sldLayoutIdLst>
    <p:sldLayoutId id="2147487637" r:id="rId1"/>
    <p:sldLayoutId id="2147487638" r:id="rId2"/>
    <p:sldLayoutId id="2147487639" r:id="rId3"/>
    <p:sldLayoutId id="2147487640" r:id="rId4"/>
    <p:sldLayoutId id="2147487641" r:id="rId5"/>
    <p:sldLayoutId id="2147487642" r:id="rId6"/>
    <p:sldLayoutId id="2147487643" r:id="rId7"/>
    <p:sldLayoutId id="2147487644" r:id="rId8"/>
    <p:sldLayoutId id="2147487645" r:id="rId9"/>
    <p:sldLayoutId id="2147487646" r:id="rId10"/>
    <p:sldLayoutId id="2147487647" r:id="rId11"/>
    <p:sldLayoutId id="2147487648" r:id="rId12"/>
    <p:sldLayoutId id="214748764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pPr eaLnBrk="1" hangingPunct="1"/>
            <a:endParaRPr lang="en-US">
              <a:solidFill>
                <a:srgbClr val="000000"/>
              </a:solidFill>
              <a:latin typeface="Times New Roman" charset="0"/>
              <a:ea typeface="MS Gothic" charset="0"/>
              <a:cs typeface="MS Gothic" charset="0"/>
            </a:endParaRPr>
          </a:p>
        </p:txBody>
      </p:sp>
      <p:sp>
        <p:nvSpPr>
          <p:cNvPr id="1026" name="Text Box 2"/>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66" tIns="41998" rIns="80766" bIns="4199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ea typeface="MS Gothic" charset="0"/>
                <a:cs typeface="MS Gothic" charset="0"/>
              </a:rPr>
              <a:t>© </a:t>
            </a:r>
            <a:r>
              <a:rPr lang="en-GB" sz="900" b="1">
                <a:solidFill>
                  <a:srgbClr val="FFFFFF"/>
                </a:solidFill>
                <a:latin typeface="Arial" charset="0"/>
                <a:ea typeface="MS Gothic" charset="0"/>
                <a:cs typeface="MS Gothic" charset="0"/>
              </a:rPr>
              <a:t>2006</a:t>
            </a:r>
            <a:r>
              <a:rPr lang="en-GB" sz="800" b="1">
                <a:solidFill>
                  <a:srgbClr val="FFFFFF"/>
                </a:solidFill>
                <a:latin typeface="Arial" charset="0"/>
                <a:ea typeface="MS Gothic" charset="0"/>
                <a:cs typeface="MS Gothic" charset="0"/>
              </a:rPr>
              <a:t> TBBMI</a:t>
            </a:r>
          </a:p>
        </p:txBody>
      </p:sp>
      <p:sp>
        <p:nvSpPr>
          <p:cNvPr id="129028" name="Rectangle 3"/>
          <p:cNvSpPr>
            <a:spLocks noChangeArrowheads="1"/>
          </p:cNvSpPr>
          <p:nvPr/>
        </p:nvSpPr>
        <p:spPr bwMode="auto">
          <a:xfrm>
            <a:off x="7848600" y="6546850"/>
            <a:ext cx="665163" cy="22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66" tIns="41998" rIns="80766" bIns="41998" anchor="ctr">
            <a:spAutoFit/>
          </a:bodyPr>
          <a:lstStyle/>
          <a:p>
            <a:pPr algn="ctr" eaLnBrk="1" hangingPunct="1">
              <a:buClr>
                <a:srgbClr val="FFFFFF"/>
              </a:buClr>
              <a:buFont typeface="Comic Sans MS"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sz="900" b="1">
                <a:solidFill>
                  <a:srgbClr val="FFFFFF"/>
                </a:solidFill>
                <a:latin typeface="Comic Sans MS" charset="0"/>
                <a:ea typeface="MS Gothic" charset="0"/>
                <a:cs typeface="MS Gothic" charset="0"/>
              </a:rPr>
              <a:t>9.65.08.</a:t>
            </a:r>
          </a:p>
        </p:txBody>
      </p:sp>
      <p:sp>
        <p:nvSpPr>
          <p:cNvPr id="129029" name="Rectangle 4"/>
          <p:cNvSpPr>
            <a:spLocks noChangeArrowheads="1"/>
          </p:cNvSpPr>
          <p:nvPr/>
        </p:nvSpPr>
        <p:spPr bwMode="auto">
          <a:xfrm>
            <a:off x="461963" y="106363"/>
            <a:ext cx="40608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04" tIns="45552" rIns="91104" bIns="45552">
            <a:spAutoFit/>
          </a:bodyPr>
          <a:lstStyle/>
          <a:p>
            <a:pPr eaLnBrk="1" hangingPunct="1">
              <a:lnSpc>
                <a:spcPct val="125000"/>
              </a:lnSpc>
              <a:spcBef>
                <a:spcPts val="1350"/>
              </a:spcBef>
              <a:buClr>
                <a:srgbClr val="FFFF00"/>
              </a:buClr>
              <a:buFont typeface="Helvetica"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b="1">
                <a:solidFill>
                  <a:srgbClr val="FFFF00"/>
                </a:solidFill>
                <a:latin typeface="Helvetica" charset="0"/>
                <a:ea typeface="MS Gothic" charset="0"/>
                <a:cs typeface="MS Gothic" charset="0"/>
              </a:rPr>
              <a:t>The  New Testament          Comes Together</a:t>
            </a:r>
          </a:p>
        </p:txBody>
      </p:sp>
    </p:spTree>
    <p:extLst>
      <p:ext uri="{BB962C8B-B14F-4D97-AF65-F5344CB8AC3E}">
        <p14:creationId xmlns:p14="http://schemas.microsoft.com/office/powerpoint/2010/main" val="3840884752"/>
      </p:ext>
    </p:extLst>
  </p:cSld>
  <p:clrMap bg1="lt1" tx1="dk1" bg2="lt2" tx2="dk2" accent1="accent1" accent2="accent2" accent3="accent3" accent4="accent4" accent5="accent5" accent6="accent6" hlink="hlink" folHlink="folHlink"/>
  <p:sldLayoutIdLst>
    <p:sldLayoutId id="2147487651"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665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Times New Roman"/>
                <a:cs typeface="Times New Roman"/>
              </a:defRPr>
            </a:lvl1pPr>
          </a:lstStyle>
          <a:p>
            <a:pPr>
              <a:defRPr/>
            </a:pPr>
            <a:endParaRPr lang="en-GB">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Times New Roman"/>
                <a:cs typeface="Times New Roman"/>
              </a:defRPr>
            </a:lvl1pPr>
          </a:lstStyle>
          <a:p>
            <a:pPr>
              <a:defRPr/>
            </a:pPr>
            <a:endParaRPr lang="en-GB">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0BBE822E-B974-FD40-B1DC-E2FFB071F27B}" type="slidenum">
              <a:rPr lang="en-GB"/>
              <a:pPr>
                <a:defRPr/>
              </a:pPr>
              <a:t>‹#›</a:t>
            </a:fld>
            <a:endParaRPr lang="en-GB"/>
          </a:p>
        </p:txBody>
      </p:sp>
    </p:spTree>
    <p:extLst>
      <p:ext uri="{BB962C8B-B14F-4D97-AF65-F5344CB8AC3E}">
        <p14:creationId xmlns:p14="http://schemas.microsoft.com/office/powerpoint/2010/main" val="1848398162"/>
      </p:ext>
    </p:extLst>
  </p:cSld>
  <p:clrMap bg1="lt1" tx1="dk1" bg2="lt2" tx2="dk2" accent1="accent1" accent2="accent2" accent3="accent3" accent4="accent4" accent5="accent5" accent6="accent6" hlink="hlink" folHlink="folHlink"/>
  <p:sldLayoutIdLst>
    <p:sldLayoutId id="2147487653"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0" y="0"/>
            <a:ext cx="9144000" cy="6858000"/>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grpSp>
        <p:nvGrpSpPr>
          <p:cNvPr id="72707" name="Group 26"/>
          <p:cNvGrpSpPr>
            <a:grpSpLocks/>
          </p:cNvGrpSpPr>
          <p:nvPr/>
        </p:nvGrpSpPr>
        <p:grpSpPr bwMode="auto">
          <a:xfrm>
            <a:off x="390525" y="323850"/>
            <a:ext cx="8378825" cy="6186488"/>
            <a:chOff x="246" y="204"/>
            <a:chExt cx="5271" cy="3889"/>
          </a:xfrm>
        </p:grpSpPr>
        <p:sp>
          <p:nvSpPr>
            <p:cNvPr id="72714" name="Rectangle 3"/>
            <p:cNvSpPr>
              <a:spLocks noChangeArrowheads="1"/>
            </p:cNvSpPr>
            <p:nvPr/>
          </p:nvSpPr>
          <p:spPr bwMode="auto">
            <a:xfrm>
              <a:off x="294" y="228"/>
              <a:ext cx="5217" cy="3850"/>
            </a:xfrm>
            <a:prstGeom prst="rect">
              <a:avLst/>
            </a:prstGeom>
            <a:solidFill>
              <a:srgbClr val="53535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5"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6"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7" name="Freeform 6"/>
            <p:cNvSpPr>
              <a:spLocks/>
            </p:cNvSpPr>
            <p:nvPr/>
          </p:nvSpPr>
          <p:spPr bwMode="auto">
            <a:xfrm>
              <a:off x="4384" y="399"/>
              <a:ext cx="1045" cy="1764"/>
            </a:xfrm>
            <a:custGeom>
              <a:avLst/>
              <a:gdLst>
                <a:gd name="T0" fmla="*/ 1022 w 1042"/>
                <a:gd name="T1" fmla="*/ 76 h 1764"/>
                <a:gd name="T2" fmla="*/ 952 w 1042"/>
                <a:gd name="T3" fmla="*/ 152 h 1764"/>
                <a:gd name="T4" fmla="*/ 856 w 1042"/>
                <a:gd name="T5" fmla="*/ 131 h 1764"/>
                <a:gd name="T6" fmla="*/ 775 w 1042"/>
                <a:gd name="T7" fmla="*/ 152 h 1764"/>
                <a:gd name="T8" fmla="*/ 715 w 1042"/>
                <a:gd name="T9" fmla="*/ 229 h 1764"/>
                <a:gd name="T10" fmla="*/ 634 w 1042"/>
                <a:gd name="T11" fmla="*/ 250 h 1764"/>
                <a:gd name="T12" fmla="*/ 554 w 1042"/>
                <a:gd name="T13" fmla="*/ 283 h 1764"/>
                <a:gd name="T14" fmla="*/ 458 w 1042"/>
                <a:gd name="T15" fmla="*/ 348 h 1764"/>
                <a:gd name="T16" fmla="*/ 398 w 1042"/>
                <a:gd name="T17" fmla="*/ 435 h 1764"/>
                <a:gd name="T18" fmla="*/ 358 w 1042"/>
                <a:gd name="T19" fmla="*/ 511 h 1764"/>
                <a:gd name="T20" fmla="*/ 317 w 1042"/>
                <a:gd name="T21" fmla="*/ 599 h 1764"/>
                <a:gd name="T22" fmla="*/ 237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37 w 1042"/>
                <a:gd name="T35" fmla="*/ 816 h 1764"/>
                <a:gd name="T36" fmla="*/ 317 w 1042"/>
                <a:gd name="T37" fmla="*/ 860 h 1764"/>
                <a:gd name="T38" fmla="*/ 398 w 1042"/>
                <a:gd name="T39" fmla="*/ 914 h 1764"/>
                <a:gd name="T40" fmla="*/ 478 w 1042"/>
                <a:gd name="T41" fmla="*/ 914 h 1764"/>
                <a:gd name="T42" fmla="*/ 554 w 1042"/>
                <a:gd name="T43" fmla="*/ 882 h 1764"/>
                <a:gd name="T44" fmla="*/ 614 w 1042"/>
                <a:gd name="T45" fmla="*/ 816 h 1764"/>
                <a:gd name="T46" fmla="*/ 685 w 1042"/>
                <a:gd name="T47" fmla="*/ 784 h 1764"/>
                <a:gd name="T48" fmla="*/ 735 w 1042"/>
                <a:gd name="T49" fmla="*/ 871 h 1764"/>
                <a:gd name="T50" fmla="*/ 765 w 1042"/>
                <a:gd name="T51" fmla="*/ 958 h 1764"/>
                <a:gd name="T52" fmla="*/ 826 w 1042"/>
                <a:gd name="T53" fmla="*/ 1088 h 1764"/>
                <a:gd name="T54" fmla="*/ 879 w 1042"/>
                <a:gd name="T55" fmla="*/ 1186 h 1764"/>
                <a:gd name="T56" fmla="*/ 921 w 1042"/>
                <a:gd name="T57" fmla="*/ 1273 h 1764"/>
                <a:gd name="T58" fmla="*/ 952 w 1042"/>
                <a:gd name="T59" fmla="*/ 1360 h 1764"/>
                <a:gd name="T60" fmla="*/ 962 w 1042"/>
                <a:gd name="T61" fmla="*/ 1447 h 1764"/>
                <a:gd name="T62" fmla="*/ 1002 w 1042"/>
                <a:gd name="T63" fmla="*/ 1534 h 1764"/>
                <a:gd name="T64" fmla="*/ 1022 w 1042"/>
                <a:gd name="T65" fmla="*/ 1622 h 1764"/>
                <a:gd name="T66" fmla="*/ 1062 w 1042"/>
                <a:gd name="T67" fmla="*/ 1709 h 1764"/>
                <a:gd name="T68" fmla="*/ 1086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8" name="Freeform 7"/>
            <p:cNvSpPr>
              <a:spLocks/>
            </p:cNvSpPr>
            <p:nvPr/>
          </p:nvSpPr>
          <p:spPr bwMode="auto">
            <a:xfrm>
              <a:off x="502" y="1226"/>
              <a:ext cx="4885"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33 w 4882"/>
                <a:gd name="T11" fmla="*/ 739 h 1403"/>
                <a:gd name="T12" fmla="*/ 1023 w 4882"/>
                <a:gd name="T13" fmla="*/ 815 h 1403"/>
                <a:gd name="T14" fmla="*/ 1225 w 4882"/>
                <a:gd name="T15" fmla="*/ 869 h 1403"/>
                <a:gd name="T16" fmla="*/ 1346 w 4882"/>
                <a:gd name="T17" fmla="*/ 772 h 1403"/>
                <a:gd name="T18" fmla="*/ 1427 w 4882"/>
                <a:gd name="T19" fmla="*/ 565 h 1403"/>
                <a:gd name="T20" fmla="*/ 1306 w 4882"/>
                <a:gd name="T21" fmla="*/ 359 h 1403"/>
                <a:gd name="T22" fmla="*/ 1427 w 4882"/>
                <a:gd name="T23" fmla="*/ 163 h 1403"/>
                <a:gd name="T24" fmla="*/ 1618 w 4882"/>
                <a:gd name="T25" fmla="*/ 206 h 1403"/>
                <a:gd name="T26" fmla="*/ 1800 w 4882"/>
                <a:gd name="T27" fmla="*/ 250 h 1403"/>
                <a:gd name="T28" fmla="*/ 1982 w 4882"/>
                <a:gd name="T29" fmla="*/ 250 h 1403"/>
                <a:gd name="T30" fmla="*/ 2103 w 4882"/>
                <a:gd name="T31" fmla="*/ 217 h 1403"/>
                <a:gd name="T32" fmla="*/ 2234 w 4882"/>
                <a:gd name="T33" fmla="*/ 120 h 1403"/>
                <a:gd name="T34" fmla="*/ 2435 w 4882"/>
                <a:gd name="T35" fmla="*/ 261 h 1403"/>
                <a:gd name="T36" fmla="*/ 2642 w 4882"/>
                <a:gd name="T37" fmla="*/ 348 h 1403"/>
                <a:gd name="T38" fmla="*/ 2813 w 4882"/>
                <a:gd name="T39" fmla="*/ 478 h 1403"/>
                <a:gd name="T40" fmla="*/ 3015 w 4882"/>
                <a:gd name="T41" fmla="*/ 576 h 1403"/>
                <a:gd name="T42" fmla="*/ 3207 w 4882"/>
                <a:gd name="T43" fmla="*/ 652 h 1403"/>
                <a:gd name="T44" fmla="*/ 3408 w 4882"/>
                <a:gd name="T45" fmla="*/ 772 h 1403"/>
                <a:gd name="T46" fmla="*/ 3610 w 4882"/>
                <a:gd name="T47" fmla="*/ 706 h 1403"/>
                <a:gd name="T48" fmla="*/ 3812 w 4882"/>
                <a:gd name="T49" fmla="*/ 772 h 1403"/>
                <a:gd name="T50" fmla="*/ 4013 w 4882"/>
                <a:gd name="T51" fmla="*/ 706 h 1403"/>
                <a:gd name="T52" fmla="*/ 4240 w 4882"/>
                <a:gd name="T53" fmla="*/ 696 h 1403"/>
                <a:gd name="T54" fmla="*/ 4442 w 4882"/>
                <a:gd name="T55" fmla="*/ 783 h 1403"/>
                <a:gd name="T56" fmla="*/ 4644 w 4882"/>
                <a:gd name="T57" fmla="*/ 783 h 1403"/>
                <a:gd name="T58" fmla="*/ 4845 w 4882"/>
                <a:gd name="T59" fmla="*/ 761 h 1403"/>
                <a:gd name="T60" fmla="*/ 4805 w 4882"/>
                <a:gd name="T61" fmla="*/ 848 h 1403"/>
                <a:gd name="T62" fmla="*/ 4543 w 4882"/>
                <a:gd name="T63" fmla="*/ 924 h 1403"/>
                <a:gd name="T64" fmla="*/ 4341 w 4882"/>
                <a:gd name="T65" fmla="*/ 978 h 1403"/>
                <a:gd name="T66" fmla="*/ 4321 w 4882"/>
                <a:gd name="T67" fmla="*/ 1130 h 1403"/>
                <a:gd name="T68" fmla="*/ 4210 w 4882"/>
                <a:gd name="T69" fmla="*/ 1293 h 1403"/>
                <a:gd name="T70" fmla="*/ 3963 w 4882"/>
                <a:gd name="T71" fmla="*/ 1337 h 1403"/>
                <a:gd name="T72" fmla="*/ 3650 w 4882"/>
                <a:gd name="T73" fmla="*/ 1185 h 1403"/>
                <a:gd name="T74" fmla="*/ 3439 w 4882"/>
                <a:gd name="T75" fmla="*/ 1011 h 1403"/>
                <a:gd name="T76" fmla="*/ 3207 w 4882"/>
                <a:gd name="T77" fmla="*/ 978 h 1403"/>
                <a:gd name="T78" fmla="*/ 2985 w 4882"/>
                <a:gd name="T79" fmla="*/ 859 h 1403"/>
                <a:gd name="T80" fmla="*/ 2733 w 4882"/>
                <a:gd name="T81" fmla="*/ 848 h 1403"/>
                <a:gd name="T82" fmla="*/ 2501 w 4882"/>
                <a:gd name="T83" fmla="*/ 924 h 1403"/>
                <a:gd name="T84" fmla="*/ 2254 w 4882"/>
                <a:gd name="T85" fmla="*/ 859 h 1403"/>
                <a:gd name="T86" fmla="*/ 2042 w 4882"/>
                <a:gd name="T87" fmla="*/ 772 h 1403"/>
                <a:gd name="T88" fmla="*/ 1941 w 4882"/>
                <a:gd name="T89" fmla="*/ 946 h 1403"/>
                <a:gd name="T90" fmla="*/ 1931 w 4882"/>
                <a:gd name="T91" fmla="*/ 1163 h 1403"/>
                <a:gd name="T92" fmla="*/ 1820 w 4882"/>
                <a:gd name="T93" fmla="*/ 1359 h 1403"/>
                <a:gd name="T94" fmla="*/ 1608 w 4882"/>
                <a:gd name="T95" fmla="*/ 1402 h 1403"/>
                <a:gd name="T96" fmla="*/ 1397 w 4882"/>
                <a:gd name="T97" fmla="*/ 1326 h 1403"/>
                <a:gd name="T98" fmla="*/ 1195 w 4882"/>
                <a:gd name="T99" fmla="*/ 1239 h 1403"/>
                <a:gd name="T100" fmla="*/ 993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9" name="Freeform 8"/>
            <p:cNvSpPr>
              <a:spLocks/>
            </p:cNvSpPr>
            <p:nvPr/>
          </p:nvSpPr>
          <p:spPr bwMode="auto">
            <a:xfrm>
              <a:off x="418" y="549"/>
              <a:ext cx="4993" cy="3250"/>
            </a:xfrm>
            <a:custGeom>
              <a:avLst/>
              <a:gdLst>
                <a:gd name="T0" fmla="*/ 968 w 4993"/>
                <a:gd name="T1" fmla="*/ 2656 h 3253"/>
                <a:gd name="T2" fmla="*/ 766 w 4993"/>
                <a:gd name="T3" fmla="*/ 3000 h 3253"/>
                <a:gd name="T4" fmla="*/ 474 w 4993"/>
                <a:gd name="T5" fmla="*/ 3076 h 3253"/>
                <a:gd name="T6" fmla="*/ 161 w 4993"/>
                <a:gd name="T7" fmla="*/ 3022 h 3253"/>
                <a:gd name="T8" fmla="*/ 182 w 4993"/>
                <a:gd name="T9" fmla="*/ 2848 h 3253"/>
                <a:gd name="T10" fmla="*/ 504 w 4993"/>
                <a:gd name="T11" fmla="*/ 2783 h 3253"/>
                <a:gd name="T12" fmla="*/ 807 w 4993"/>
                <a:gd name="T13" fmla="*/ 2678 h 3253"/>
                <a:gd name="T14" fmla="*/ 958 w 4993"/>
                <a:gd name="T15" fmla="*/ 2417 h 3253"/>
                <a:gd name="T16" fmla="*/ 645 w 4993"/>
                <a:gd name="T17" fmla="*/ 2156 h 3253"/>
                <a:gd name="T18" fmla="*/ 303 w 4993"/>
                <a:gd name="T19" fmla="*/ 1971 h 3253"/>
                <a:gd name="T20" fmla="*/ 444 w 4993"/>
                <a:gd name="T21" fmla="*/ 1982 h 3253"/>
                <a:gd name="T22" fmla="*/ 837 w 4993"/>
                <a:gd name="T23" fmla="*/ 2047 h 3253"/>
                <a:gd name="T24" fmla="*/ 1190 w 4993"/>
                <a:gd name="T25" fmla="*/ 2156 h 3253"/>
                <a:gd name="T26" fmla="*/ 1291 w 4993"/>
                <a:gd name="T27" fmla="*/ 2200 h 3253"/>
                <a:gd name="T28" fmla="*/ 1553 w 4993"/>
                <a:gd name="T29" fmla="*/ 1960 h 3253"/>
                <a:gd name="T30" fmla="*/ 1896 w 4993"/>
                <a:gd name="T31" fmla="*/ 1765 h 3253"/>
                <a:gd name="T32" fmla="*/ 2047 w 4993"/>
                <a:gd name="T33" fmla="*/ 1453 h 3253"/>
                <a:gd name="T34" fmla="*/ 2148 w 4993"/>
                <a:gd name="T35" fmla="*/ 1508 h 3253"/>
                <a:gd name="T36" fmla="*/ 2350 w 4993"/>
                <a:gd name="T37" fmla="*/ 1355 h 3253"/>
                <a:gd name="T38" fmla="*/ 2158 w 4993"/>
                <a:gd name="T39" fmla="*/ 1073 h 3253"/>
                <a:gd name="T40" fmla="*/ 2077 w 4993"/>
                <a:gd name="T41" fmla="*/ 638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59 h 3253"/>
                <a:gd name="T52" fmla="*/ 2309 w 4993"/>
                <a:gd name="T53" fmla="*/ 899 h 3253"/>
                <a:gd name="T54" fmla="*/ 2562 w 4993"/>
                <a:gd name="T55" fmla="*/ 692 h 3253"/>
                <a:gd name="T56" fmla="*/ 2400 w 4993"/>
                <a:gd name="T57" fmla="*/ 326 h 3253"/>
                <a:gd name="T58" fmla="*/ 2794 w 4993"/>
                <a:gd name="T59" fmla="*/ 163 h 3253"/>
                <a:gd name="T60" fmla="*/ 3207 w 4993"/>
                <a:gd name="T61" fmla="*/ 196 h 3253"/>
                <a:gd name="T62" fmla="*/ 3247 w 4993"/>
                <a:gd name="T63" fmla="*/ 542 h 3253"/>
                <a:gd name="T64" fmla="*/ 3086 w 4993"/>
                <a:gd name="T65" fmla="*/ 768 h 3253"/>
                <a:gd name="T66" fmla="*/ 2783 w 4993"/>
                <a:gd name="T67" fmla="*/ 866 h 3253"/>
                <a:gd name="T68" fmla="*/ 3096 w 4993"/>
                <a:gd name="T69" fmla="*/ 1040 h 3253"/>
                <a:gd name="T70" fmla="*/ 3499 w 4993"/>
                <a:gd name="T71" fmla="*/ 1018 h 3253"/>
                <a:gd name="T72" fmla="*/ 3741 w 4993"/>
                <a:gd name="T73" fmla="*/ 1268 h 3253"/>
                <a:gd name="T74" fmla="*/ 3661 w 4993"/>
                <a:gd name="T75" fmla="*/ 1634 h 3253"/>
                <a:gd name="T76" fmla="*/ 3873 w 4993"/>
                <a:gd name="T77" fmla="*/ 1873 h 3253"/>
                <a:gd name="T78" fmla="*/ 4175 w 4993"/>
                <a:gd name="T79" fmla="*/ 1754 h 3253"/>
                <a:gd name="T80" fmla="*/ 4468 w 4993"/>
                <a:gd name="T81" fmla="*/ 1613 h 3253"/>
                <a:gd name="T82" fmla="*/ 4720 w 4993"/>
                <a:gd name="T83" fmla="*/ 1377 h 3253"/>
                <a:gd name="T84" fmla="*/ 4992 w 4993"/>
                <a:gd name="T85" fmla="*/ 1475 h 3253"/>
                <a:gd name="T86" fmla="*/ 4730 w 4993"/>
                <a:gd name="T87" fmla="*/ 1732 h 3253"/>
                <a:gd name="T88" fmla="*/ 4518 w 4993"/>
                <a:gd name="T89" fmla="*/ 2102 h 3253"/>
                <a:gd name="T90" fmla="*/ 4266 w 4993"/>
                <a:gd name="T91" fmla="*/ 2461 h 3253"/>
                <a:gd name="T92" fmla="*/ 3812 w 4993"/>
                <a:gd name="T93" fmla="*/ 2439 h 3253"/>
                <a:gd name="T94" fmla="*/ 3560 w 4993"/>
                <a:gd name="T95" fmla="*/ 2287 h 3253"/>
                <a:gd name="T96" fmla="*/ 3550 w 4993"/>
                <a:gd name="T97" fmla="*/ 1819 h 3253"/>
                <a:gd name="T98" fmla="*/ 3348 w 4993"/>
                <a:gd name="T99" fmla="*/ 1551 h 3253"/>
                <a:gd name="T100" fmla="*/ 3005 w 4993"/>
                <a:gd name="T101" fmla="*/ 1743 h 3253"/>
                <a:gd name="T102" fmla="*/ 2824 w 4993"/>
                <a:gd name="T103" fmla="*/ 1551 h 3253"/>
                <a:gd name="T104" fmla="*/ 2582 w 4993"/>
                <a:gd name="T105" fmla="*/ 1279 h 3253"/>
                <a:gd name="T106" fmla="*/ 2279 w 4993"/>
                <a:gd name="T107" fmla="*/ 1562 h 3253"/>
                <a:gd name="T108" fmla="*/ 2158 w 4993"/>
                <a:gd name="T109" fmla="*/ 1971 h 3253"/>
                <a:gd name="T110" fmla="*/ 1896 w 4993"/>
                <a:gd name="T111" fmla="*/ 2298 h 3253"/>
                <a:gd name="T112" fmla="*/ 1755 w 4993"/>
                <a:gd name="T113" fmla="*/ 2613 h 3253"/>
                <a:gd name="T114" fmla="*/ 1392 w 4993"/>
                <a:gd name="T115" fmla="*/ 240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0"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1" name="Freeform 10"/>
            <p:cNvSpPr>
              <a:spLocks/>
            </p:cNvSpPr>
            <p:nvPr/>
          </p:nvSpPr>
          <p:spPr bwMode="auto">
            <a:xfrm>
              <a:off x="502" y="378"/>
              <a:ext cx="1136" cy="2543"/>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37 h 2540"/>
                <a:gd name="T10" fmla="*/ 1054 w 1136"/>
                <a:gd name="T11" fmla="*/ 653 h 2540"/>
                <a:gd name="T12" fmla="*/ 1028 w 1136"/>
                <a:gd name="T13" fmla="*/ 769 h 2540"/>
                <a:gd name="T14" fmla="*/ 947 w 1136"/>
                <a:gd name="T15" fmla="*/ 878 h 2540"/>
                <a:gd name="T16" fmla="*/ 913 w 1136"/>
                <a:gd name="T17" fmla="*/ 994 h 2540"/>
                <a:gd name="T18" fmla="*/ 860 w 1136"/>
                <a:gd name="T19" fmla="*/ 1118 h 2540"/>
                <a:gd name="T20" fmla="*/ 813 w 1136"/>
                <a:gd name="T21" fmla="*/ 1234 h 2540"/>
                <a:gd name="T22" fmla="*/ 719 w 1136"/>
                <a:gd name="T23" fmla="*/ 1343 h 2540"/>
                <a:gd name="T24" fmla="*/ 611 w 1136"/>
                <a:gd name="T25" fmla="*/ 1350 h 2540"/>
                <a:gd name="T26" fmla="*/ 504 w 1136"/>
                <a:gd name="T27" fmla="*/ 1350 h 2540"/>
                <a:gd name="T28" fmla="*/ 396 w 1136"/>
                <a:gd name="T29" fmla="*/ 1394 h 2540"/>
                <a:gd name="T30" fmla="*/ 316 w 1136"/>
                <a:gd name="T31" fmla="*/ 1263 h 2540"/>
                <a:gd name="T32" fmla="*/ 208 w 1136"/>
                <a:gd name="T33" fmla="*/ 1190 h 2540"/>
                <a:gd name="T34" fmla="*/ 101 w 1136"/>
                <a:gd name="T35" fmla="*/ 1190 h 2540"/>
                <a:gd name="T36" fmla="*/ 40 w 1136"/>
                <a:gd name="T37" fmla="*/ 1197 h 2540"/>
                <a:gd name="T38" fmla="*/ 141 w 1136"/>
                <a:gd name="T39" fmla="*/ 1255 h 2540"/>
                <a:gd name="T40" fmla="*/ 235 w 1136"/>
                <a:gd name="T41" fmla="*/ 1358 h 2540"/>
                <a:gd name="T42" fmla="*/ 349 w 1136"/>
                <a:gd name="T43" fmla="*/ 1416 h 2540"/>
                <a:gd name="T44" fmla="*/ 356 w 1136"/>
                <a:gd name="T45" fmla="*/ 1561 h 2540"/>
                <a:gd name="T46" fmla="*/ 349 w 1136"/>
                <a:gd name="T47" fmla="*/ 1720 h 2540"/>
                <a:gd name="T48" fmla="*/ 296 w 1136"/>
                <a:gd name="T49" fmla="*/ 1851 h 2540"/>
                <a:gd name="T50" fmla="*/ 235 w 1136"/>
                <a:gd name="T51" fmla="*/ 1981 h 2540"/>
                <a:gd name="T52" fmla="*/ 168 w 1136"/>
                <a:gd name="T53" fmla="*/ 2112 h 2540"/>
                <a:gd name="T54" fmla="*/ 134 w 1136"/>
                <a:gd name="T55" fmla="*/ 2258 h 2540"/>
                <a:gd name="T56" fmla="*/ 67 w 1136"/>
                <a:gd name="T57" fmla="*/ 2374 h 2540"/>
                <a:gd name="T58" fmla="*/ 27 w 1136"/>
                <a:gd name="T59" fmla="*/ 2497 h 2540"/>
                <a:gd name="T60" fmla="*/ 20 w 1136"/>
                <a:gd name="T61" fmla="*/ 2555 h 2540"/>
                <a:gd name="T62" fmla="*/ 81 w 1136"/>
                <a:gd name="T63" fmla="*/ 2432 h 2540"/>
                <a:gd name="T64" fmla="*/ 148 w 1136"/>
                <a:gd name="T65" fmla="*/ 2316 h 2540"/>
                <a:gd name="T66" fmla="*/ 201 w 1136"/>
                <a:gd name="T67" fmla="*/ 2192 h 2540"/>
                <a:gd name="T68" fmla="*/ 242 w 1136"/>
                <a:gd name="T69" fmla="*/ 2032 h 2540"/>
                <a:gd name="T70" fmla="*/ 316 w 1136"/>
                <a:gd name="T71" fmla="*/ 1916 h 2540"/>
                <a:gd name="T72" fmla="*/ 403 w 1136"/>
                <a:gd name="T73" fmla="*/ 1793 h 2540"/>
                <a:gd name="T74" fmla="*/ 430 w 1136"/>
                <a:gd name="T75" fmla="*/ 1669 h 2540"/>
                <a:gd name="T76" fmla="*/ 423 w 1136"/>
                <a:gd name="T77" fmla="*/ 1553 h 2540"/>
                <a:gd name="T78" fmla="*/ 497 w 1136"/>
                <a:gd name="T79" fmla="*/ 1474 h 2540"/>
                <a:gd name="T80" fmla="*/ 651 w 1136"/>
                <a:gd name="T81" fmla="*/ 1437 h 2540"/>
                <a:gd name="T82" fmla="*/ 792 w 1136"/>
                <a:gd name="T83" fmla="*/ 1394 h 2540"/>
                <a:gd name="T84" fmla="*/ 866 w 1136"/>
                <a:gd name="T85" fmla="*/ 1270 h 2540"/>
                <a:gd name="T86" fmla="*/ 907 w 1136"/>
                <a:gd name="T87" fmla="*/ 1089 h 2540"/>
                <a:gd name="T88" fmla="*/ 1014 w 1136"/>
                <a:gd name="T89" fmla="*/ 994 h 2540"/>
                <a:gd name="T90" fmla="*/ 1048 w 1136"/>
                <a:gd name="T91" fmla="*/ 871 h 2540"/>
                <a:gd name="T92" fmla="*/ 1088 w 1136"/>
                <a:gd name="T93" fmla="*/ 748 h 2540"/>
                <a:gd name="T94" fmla="*/ 1115 w 1136"/>
                <a:gd name="T95" fmla="*/ 632 h 2540"/>
                <a:gd name="T96" fmla="*/ 1108 w 1136"/>
                <a:gd name="T97" fmla="*/ 508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2"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3" name="Freeform 12"/>
            <p:cNvSpPr>
              <a:spLocks/>
            </p:cNvSpPr>
            <p:nvPr/>
          </p:nvSpPr>
          <p:spPr bwMode="auto">
            <a:xfrm>
              <a:off x="3466" y="559"/>
              <a:ext cx="1830" cy="880"/>
            </a:xfrm>
            <a:custGeom>
              <a:avLst/>
              <a:gdLst>
                <a:gd name="T0" fmla="*/ 27 w 1827"/>
                <a:gd name="T1" fmla="*/ 864 h 880"/>
                <a:gd name="T2" fmla="*/ 101 w 1827"/>
                <a:gd name="T3" fmla="*/ 850 h 880"/>
                <a:gd name="T4" fmla="*/ 154 w 1827"/>
                <a:gd name="T5" fmla="*/ 814 h 880"/>
                <a:gd name="T6" fmla="*/ 262 w 1827"/>
                <a:gd name="T7" fmla="*/ 785 h 880"/>
                <a:gd name="T8" fmla="*/ 337 w 1827"/>
                <a:gd name="T9" fmla="*/ 726 h 880"/>
                <a:gd name="T10" fmla="*/ 391 w 1827"/>
                <a:gd name="T11" fmla="*/ 697 h 880"/>
                <a:gd name="T12" fmla="*/ 445 w 1827"/>
                <a:gd name="T13" fmla="*/ 661 h 880"/>
                <a:gd name="T14" fmla="*/ 512 w 1827"/>
                <a:gd name="T15" fmla="*/ 625 h 880"/>
                <a:gd name="T16" fmla="*/ 592 w 1827"/>
                <a:gd name="T17" fmla="*/ 610 h 880"/>
                <a:gd name="T18" fmla="*/ 666 w 1827"/>
                <a:gd name="T19" fmla="*/ 588 h 880"/>
                <a:gd name="T20" fmla="*/ 720 w 1827"/>
                <a:gd name="T21" fmla="*/ 559 h 880"/>
                <a:gd name="T22" fmla="*/ 780 w 1827"/>
                <a:gd name="T23" fmla="*/ 501 h 880"/>
                <a:gd name="T24" fmla="*/ 854 w 1827"/>
                <a:gd name="T25" fmla="*/ 465 h 880"/>
                <a:gd name="T26" fmla="*/ 901 w 1827"/>
                <a:gd name="T27" fmla="*/ 407 h 880"/>
                <a:gd name="T28" fmla="*/ 942 w 1827"/>
                <a:gd name="T29" fmla="*/ 341 h 880"/>
                <a:gd name="T30" fmla="*/ 997 w 1827"/>
                <a:gd name="T31" fmla="*/ 283 h 880"/>
                <a:gd name="T32" fmla="*/ 1057 w 1827"/>
                <a:gd name="T33" fmla="*/ 240 h 880"/>
                <a:gd name="T34" fmla="*/ 1124 w 1827"/>
                <a:gd name="T35" fmla="*/ 203 h 880"/>
                <a:gd name="T36" fmla="*/ 1205 w 1827"/>
                <a:gd name="T37" fmla="*/ 174 h 880"/>
                <a:gd name="T38" fmla="*/ 1272 w 1827"/>
                <a:gd name="T39" fmla="*/ 174 h 880"/>
                <a:gd name="T40" fmla="*/ 1366 w 1827"/>
                <a:gd name="T41" fmla="*/ 145 h 880"/>
                <a:gd name="T42" fmla="*/ 1420 w 1827"/>
                <a:gd name="T43" fmla="*/ 123 h 880"/>
                <a:gd name="T44" fmla="*/ 1473 w 1827"/>
                <a:gd name="T45" fmla="*/ 109 h 880"/>
                <a:gd name="T46" fmla="*/ 1529 w 1827"/>
                <a:gd name="T47" fmla="*/ 94 h 880"/>
                <a:gd name="T48" fmla="*/ 1629 w 1827"/>
                <a:gd name="T49" fmla="*/ 94 h 880"/>
                <a:gd name="T50" fmla="*/ 1683 w 1827"/>
                <a:gd name="T51" fmla="*/ 73 h 880"/>
                <a:gd name="T52" fmla="*/ 1743 w 1827"/>
                <a:gd name="T53" fmla="*/ 44 h 880"/>
                <a:gd name="T54" fmla="*/ 1811 w 1827"/>
                <a:gd name="T55" fmla="*/ 22 h 880"/>
                <a:gd name="T56" fmla="*/ 1871 w 1827"/>
                <a:gd name="T57" fmla="*/ 0 h 880"/>
                <a:gd name="T58" fmla="*/ 1811 w 1827"/>
                <a:gd name="T59" fmla="*/ 22 h 880"/>
                <a:gd name="T60" fmla="*/ 1750 w 1827"/>
                <a:gd name="T61" fmla="*/ 80 h 880"/>
                <a:gd name="T62" fmla="*/ 1670 w 1827"/>
                <a:gd name="T63" fmla="*/ 102 h 880"/>
                <a:gd name="T64" fmla="*/ 1609 w 1827"/>
                <a:gd name="T65" fmla="*/ 116 h 880"/>
                <a:gd name="T66" fmla="*/ 1514 w 1827"/>
                <a:gd name="T67" fmla="*/ 138 h 880"/>
                <a:gd name="T68" fmla="*/ 1460 w 1827"/>
                <a:gd name="T69" fmla="*/ 145 h 880"/>
                <a:gd name="T70" fmla="*/ 1400 w 1827"/>
                <a:gd name="T71" fmla="*/ 160 h 880"/>
                <a:gd name="T72" fmla="*/ 1332 w 1827"/>
                <a:gd name="T73" fmla="*/ 174 h 880"/>
                <a:gd name="T74" fmla="*/ 1272 w 1827"/>
                <a:gd name="T75" fmla="*/ 203 h 880"/>
                <a:gd name="T76" fmla="*/ 1205 w 1827"/>
                <a:gd name="T77" fmla="*/ 218 h 880"/>
                <a:gd name="T78" fmla="*/ 1151 w 1827"/>
                <a:gd name="T79" fmla="*/ 240 h 880"/>
                <a:gd name="T80" fmla="*/ 1097 w 1827"/>
                <a:gd name="T81" fmla="*/ 262 h 880"/>
                <a:gd name="T82" fmla="*/ 1044 w 1827"/>
                <a:gd name="T83" fmla="*/ 298 h 880"/>
                <a:gd name="T84" fmla="*/ 990 w 1827"/>
                <a:gd name="T85" fmla="*/ 327 h 880"/>
                <a:gd name="T86" fmla="*/ 942 w 1827"/>
                <a:gd name="T87" fmla="*/ 370 h 880"/>
                <a:gd name="T88" fmla="*/ 901 w 1827"/>
                <a:gd name="T89" fmla="*/ 443 h 880"/>
                <a:gd name="T90" fmla="*/ 861 w 1827"/>
                <a:gd name="T91" fmla="*/ 509 h 880"/>
                <a:gd name="T92" fmla="*/ 807 w 1827"/>
                <a:gd name="T93" fmla="*/ 545 h 880"/>
                <a:gd name="T94" fmla="*/ 747 w 1827"/>
                <a:gd name="T95" fmla="*/ 567 h 880"/>
                <a:gd name="T96" fmla="*/ 680 w 1827"/>
                <a:gd name="T97" fmla="*/ 588 h 880"/>
                <a:gd name="T98" fmla="*/ 606 w 1827"/>
                <a:gd name="T99" fmla="*/ 610 h 880"/>
                <a:gd name="T100" fmla="*/ 552 w 1827"/>
                <a:gd name="T101" fmla="*/ 647 h 880"/>
                <a:gd name="T102" fmla="*/ 492 w 1827"/>
                <a:gd name="T103" fmla="*/ 654 h 880"/>
                <a:gd name="T104" fmla="*/ 418 w 1827"/>
                <a:gd name="T105" fmla="*/ 676 h 880"/>
                <a:gd name="T106" fmla="*/ 371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4" name="Freeform 13"/>
            <p:cNvSpPr>
              <a:spLocks/>
            </p:cNvSpPr>
            <p:nvPr/>
          </p:nvSpPr>
          <p:spPr bwMode="auto">
            <a:xfrm>
              <a:off x="531" y="356"/>
              <a:ext cx="4815" cy="3462"/>
            </a:xfrm>
            <a:custGeom>
              <a:avLst/>
              <a:gdLst>
                <a:gd name="T0" fmla="*/ 444 w 4812"/>
                <a:gd name="T1" fmla="*/ 348 h 3462"/>
                <a:gd name="T2" fmla="*/ 832 w 4812"/>
                <a:gd name="T3" fmla="*/ 664 h 3462"/>
                <a:gd name="T4" fmla="*/ 1205 w 4812"/>
                <a:gd name="T5" fmla="*/ 925 h 3462"/>
                <a:gd name="T6" fmla="*/ 1629 w 4812"/>
                <a:gd name="T7" fmla="*/ 1252 h 3462"/>
                <a:gd name="T8" fmla="*/ 2073 w 4812"/>
                <a:gd name="T9" fmla="*/ 1611 h 3462"/>
                <a:gd name="T10" fmla="*/ 2451 w 4812"/>
                <a:gd name="T11" fmla="*/ 1926 h 3462"/>
                <a:gd name="T12" fmla="*/ 2703 w 4812"/>
                <a:gd name="T13" fmla="*/ 2362 h 3462"/>
                <a:gd name="T14" fmla="*/ 2264 w 4812"/>
                <a:gd name="T15" fmla="*/ 2318 h 3462"/>
                <a:gd name="T16" fmla="*/ 1830 w 4812"/>
                <a:gd name="T17" fmla="*/ 2307 h 3462"/>
                <a:gd name="T18" fmla="*/ 1326 w 4812"/>
                <a:gd name="T19" fmla="*/ 2373 h 3462"/>
                <a:gd name="T20" fmla="*/ 933 w 4812"/>
                <a:gd name="T21" fmla="*/ 2318 h 3462"/>
                <a:gd name="T22" fmla="*/ 474 w 4812"/>
                <a:gd name="T23" fmla="*/ 2122 h 3462"/>
                <a:gd name="T24" fmla="*/ 30 w 4812"/>
                <a:gd name="T25" fmla="*/ 1752 h 3462"/>
                <a:gd name="T26" fmla="*/ 403 w 4812"/>
                <a:gd name="T27" fmla="*/ 2090 h 3462"/>
                <a:gd name="T28" fmla="*/ 842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104 w 4812"/>
                <a:gd name="T39" fmla="*/ 2405 h 3462"/>
                <a:gd name="T40" fmla="*/ 1568 w 4812"/>
                <a:gd name="T41" fmla="*/ 2569 h 3462"/>
                <a:gd name="T42" fmla="*/ 1639 w 4812"/>
                <a:gd name="T43" fmla="*/ 3004 h 3462"/>
                <a:gd name="T44" fmla="*/ 1084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56 w 4812"/>
                <a:gd name="T55" fmla="*/ 3189 h 3462"/>
                <a:gd name="T56" fmla="*/ 1669 w 4812"/>
                <a:gd name="T57" fmla="*/ 2982 h 3462"/>
                <a:gd name="T58" fmla="*/ 2103 w 4812"/>
                <a:gd name="T59" fmla="*/ 2917 h 3462"/>
                <a:gd name="T60" fmla="*/ 2551 w 4812"/>
                <a:gd name="T61" fmla="*/ 3058 h 3462"/>
                <a:gd name="T62" fmla="*/ 3005 w 4812"/>
                <a:gd name="T63" fmla="*/ 3200 h 3462"/>
                <a:gd name="T64" fmla="*/ 3520 w 4812"/>
                <a:gd name="T65" fmla="*/ 3309 h 3462"/>
                <a:gd name="T66" fmla="*/ 3974 w 4812"/>
                <a:gd name="T67" fmla="*/ 3385 h 3462"/>
                <a:gd name="T68" fmla="*/ 4453 w 4812"/>
                <a:gd name="T69" fmla="*/ 3450 h 3462"/>
                <a:gd name="T70" fmla="*/ 4342 w 4812"/>
                <a:gd name="T71" fmla="*/ 3439 h 3462"/>
                <a:gd name="T72" fmla="*/ 3812 w 4812"/>
                <a:gd name="T73" fmla="*/ 3330 h 3462"/>
                <a:gd name="T74" fmla="*/ 3227 w 4812"/>
                <a:gd name="T75" fmla="*/ 3200 h 3462"/>
                <a:gd name="T76" fmla="*/ 2763 w 4812"/>
                <a:gd name="T77" fmla="*/ 3124 h 3462"/>
                <a:gd name="T78" fmla="*/ 2214 w 4812"/>
                <a:gd name="T79" fmla="*/ 2884 h 3462"/>
                <a:gd name="T80" fmla="*/ 1699 w 4812"/>
                <a:gd name="T81" fmla="*/ 2677 h 3462"/>
                <a:gd name="T82" fmla="*/ 1235 w 4812"/>
                <a:gd name="T83" fmla="*/ 2471 h 3462"/>
                <a:gd name="T84" fmla="*/ 1508 w 4812"/>
                <a:gd name="T85" fmla="*/ 2394 h 3462"/>
                <a:gd name="T86" fmla="*/ 2093 w 4812"/>
                <a:gd name="T87" fmla="*/ 2318 h 3462"/>
                <a:gd name="T88" fmla="*/ 2612 w 4812"/>
                <a:gd name="T89" fmla="*/ 2362 h 3462"/>
                <a:gd name="T90" fmla="*/ 3086 w 4812"/>
                <a:gd name="T91" fmla="*/ 2569 h 3462"/>
                <a:gd name="T92" fmla="*/ 3530 w 4812"/>
                <a:gd name="T93" fmla="*/ 2743 h 3462"/>
                <a:gd name="T94" fmla="*/ 4120 w 4812"/>
                <a:gd name="T95" fmla="*/ 3004 h 3462"/>
                <a:gd name="T96" fmla="*/ 4614 w 4812"/>
                <a:gd name="T97" fmla="*/ 3243 h 3462"/>
                <a:gd name="T98" fmla="*/ 4695 w 4812"/>
                <a:gd name="T99" fmla="*/ 3265 h 3462"/>
                <a:gd name="T100" fmla="*/ 4241 w 4812"/>
                <a:gd name="T101" fmla="*/ 3015 h 3462"/>
                <a:gd name="T102" fmla="*/ 3772 w 4812"/>
                <a:gd name="T103" fmla="*/ 2764 h 3462"/>
                <a:gd name="T104" fmla="*/ 3308 w 4812"/>
                <a:gd name="T105" fmla="*/ 2634 h 3462"/>
                <a:gd name="T106" fmla="*/ 2763 w 4812"/>
                <a:gd name="T107" fmla="*/ 2362 h 3462"/>
                <a:gd name="T108" fmla="*/ 2491 w 4812"/>
                <a:gd name="T109" fmla="*/ 1959 h 3462"/>
                <a:gd name="T110" fmla="*/ 2183 w 4812"/>
                <a:gd name="T111" fmla="*/ 1600 h 3462"/>
                <a:gd name="T112" fmla="*/ 1780 w 4812"/>
                <a:gd name="T113" fmla="*/ 1317 h 3462"/>
                <a:gd name="T114" fmla="*/ 1377 w 4812"/>
                <a:gd name="T115" fmla="*/ 969 h 3462"/>
                <a:gd name="T116" fmla="*/ 953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5"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6"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7"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8"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9"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0"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1" name="Freeform 20"/>
            <p:cNvSpPr>
              <a:spLocks/>
            </p:cNvSpPr>
            <p:nvPr/>
          </p:nvSpPr>
          <p:spPr bwMode="auto">
            <a:xfrm>
              <a:off x="2773" y="3976"/>
              <a:ext cx="1725" cy="81"/>
            </a:xfrm>
            <a:custGeom>
              <a:avLst/>
              <a:gdLst>
                <a:gd name="T0" fmla="*/ 0 w 1722"/>
                <a:gd name="T1" fmla="*/ 0 h 81"/>
                <a:gd name="T2" fmla="*/ 1766 w 1722"/>
                <a:gd name="T3" fmla="*/ 0 h 81"/>
                <a:gd name="T4" fmla="*/ 1766 w 1722"/>
                <a:gd name="T5" fmla="*/ 0 h 81"/>
                <a:gd name="T6" fmla="*/ 1685 w 1722"/>
                <a:gd name="T7" fmla="*/ 22 h 81"/>
                <a:gd name="T8" fmla="*/ 1658 w 1722"/>
                <a:gd name="T9" fmla="*/ 7 h 81"/>
                <a:gd name="T10" fmla="*/ 1632 w 1722"/>
                <a:gd name="T11" fmla="*/ 0 h 81"/>
                <a:gd name="T12" fmla="*/ 1605 w 1722"/>
                <a:gd name="T13" fmla="*/ 15 h 81"/>
                <a:gd name="T14" fmla="*/ 1578 w 1722"/>
                <a:gd name="T15" fmla="*/ 44 h 81"/>
                <a:gd name="T16" fmla="*/ 1551 w 1722"/>
                <a:gd name="T17" fmla="*/ 58 h 81"/>
                <a:gd name="T18" fmla="*/ 1524 w 1722"/>
                <a:gd name="T19" fmla="*/ 73 h 81"/>
                <a:gd name="T20" fmla="*/ 1454 w 1722"/>
                <a:gd name="T21" fmla="*/ 80 h 81"/>
                <a:gd name="T22" fmla="*/ 1381 w 1722"/>
                <a:gd name="T23" fmla="*/ 80 h 81"/>
                <a:gd name="T24" fmla="*/ 1341 w 1722"/>
                <a:gd name="T25" fmla="*/ 73 h 81"/>
                <a:gd name="T26" fmla="*/ 1314 w 1722"/>
                <a:gd name="T27" fmla="*/ 65 h 81"/>
                <a:gd name="T28" fmla="*/ 1280 w 1722"/>
                <a:gd name="T29" fmla="*/ 73 h 81"/>
                <a:gd name="T30" fmla="*/ 1254 w 1722"/>
                <a:gd name="T31" fmla="*/ 73 h 81"/>
                <a:gd name="T32" fmla="*/ 1200 w 1722"/>
                <a:gd name="T33" fmla="*/ 73 h 81"/>
                <a:gd name="T34" fmla="*/ 1153 w 1722"/>
                <a:gd name="T35" fmla="*/ 65 h 81"/>
                <a:gd name="T36" fmla="*/ 1126 w 1722"/>
                <a:gd name="T37" fmla="*/ 65 h 81"/>
                <a:gd name="T38" fmla="*/ 1085 w 1722"/>
                <a:gd name="T39" fmla="*/ 58 h 81"/>
                <a:gd name="T40" fmla="*/ 1059 w 1722"/>
                <a:gd name="T41" fmla="*/ 58 h 81"/>
                <a:gd name="T42" fmla="*/ 1032 w 1722"/>
                <a:gd name="T43" fmla="*/ 36 h 81"/>
                <a:gd name="T44" fmla="*/ 998 w 1722"/>
                <a:gd name="T45" fmla="*/ 15 h 81"/>
                <a:gd name="T46" fmla="*/ 964 w 1722"/>
                <a:gd name="T47" fmla="*/ 15 h 81"/>
                <a:gd name="T48" fmla="*/ 938 w 1722"/>
                <a:gd name="T49" fmla="*/ 15 h 81"/>
                <a:gd name="T50" fmla="*/ 911 w 1722"/>
                <a:gd name="T51" fmla="*/ 15 h 81"/>
                <a:gd name="T52" fmla="*/ 863 w 1722"/>
                <a:gd name="T53" fmla="*/ 29 h 81"/>
                <a:gd name="T54" fmla="*/ 802 w 1722"/>
                <a:gd name="T55" fmla="*/ 44 h 81"/>
                <a:gd name="T56" fmla="*/ 768 w 1722"/>
                <a:gd name="T57" fmla="*/ 51 h 81"/>
                <a:gd name="T58" fmla="*/ 741 w 1722"/>
                <a:gd name="T59" fmla="*/ 51 h 81"/>
                <a:gd name="T60" fmla="*/ 701 w 1722"/>
                <a:gd name="T61" fmla="*/ 44 h 81"/>
                <a:gd name="T62" fmla="*/ 674 w 1722"/>
                <a:gd name="T63" fmla="*/ 29 h 81"/>
                <a:gd name="T64" fmla="*/ 647 w 1722"/>
                <a:gd name="T65" fmla="*/ 22 h 81"/>
                <a:gd name="T66" fmla="*/ 613 w 1722"/>
                <a:gd name="T67" fmla="*/ 22 h 81"/>
                <a:gd name="T68" fmla="*/ 580 w 1722"/>
                <a:gd name="T69" fmla="*/ 22 h 81"/>
                <a:gd name="T70" fmla="*/ 546 w 1722"/>
                <a:gd name="T71" fmla="*/ 29 h 81"/>
                <a:gd name="T72" fmla="*/ 492 w 1722"/>
                <a:gd name="T73" fmla="*/ 29 h 81"/>
                <a:gd name="T74" fmla="*/ 452 w 1722"/>
                <a:gd name="T75" fmla="*/ 36 h 81"/>
                <a:gd name="T76" fmla="*/ 418 w 1722"/>
                <a:gd name="T77" fmla="*/ 44 h 81"/>
                <a:gd name="T78" fmla="*/ 391 w 1722"/>
                <a:gd name="T79" fmla="*/ 44 h 81"/>
                <a:gd name="T80" fmla="*/ 358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2"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3"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4" name="Freeform 23"/>
            <p:cNvSpPr>
              <a:spLocks/>
            </p:cNvSpPr>
            <p:nvPr/>
          </p:nvSpPr>
          <p:spPr bwMode="auto">
            <a:xfrm>
              <a:off x="260" y="437"/>
              <a:ext cx="93" cy="1701"/>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94 h 1699"/>
                <a:gd name="T18" fmla="*/ 53 w 93"/>
                <a:gd name="T19" fmla="*/ 552 h 1699"/>
                <a:gd name="T20" fmla="*/ 39 w 93"/>
                <a:gd name="T21" fmla="*/ 625 h 1699"/>
                <a:gd name="T22" fmla="*/ 39 w 93"/>
                <a:gd name="T23" fmla="*/ 683 h 1699"/>
                <a:gd name="T24" fmla="*/ 39 w 93"/>
                <a:gd name="T25" fmla="*/ 741 h 1699"/>
                <a:gd name="T26" fmla="*/ 39 w 93"/>
                <a:gd name="T27" fmla="*/ 799 h 1699"/>
                <a:gd name="T28" fmla="*/ 13 w 93"/>
                <a:gd name="T29" fmla="*/ 871 h 1699"/>
                <a:gd name="T30" fmla="*/ 0 w 93"/>
                <a:gd name="T31" fmla="*/ 929 h 1699"/>
                <a:gd name="T32" fmla="*/ 0 w 93"/>
                <a:gd name="T33" fmla="*/ 987 h 1699"/>
                <a:gd name="T34" fmla="*/ 26 w 93"/>
                <a:gd name="T35" fmla="*/ 1045 h 1699"/>
                <a:gd name="T36" fmla="*/ 26 w 93"/>
                <a:gd name="T37" fmla="*/ 1118 h 1699"/>
                <a:gd name="T38" fmla="*/ 13 w 93"/>
                <a:gd name="T39" fmla="*/ 1191 h 1699"/>
                <a:gd name="T40" fmla="*/ 13 w 93"/>
                <a:gd name="T41" fmla="*/ 1249 h 1699"/>
                <a:gd name="T42" fmla="*/ 13 w 93"/>
                <a:gd name="T43" fmla="*/ 1322 h 1699"/>
                <a:gd name="T44" fmla="*/ 13 w 93"/>
                <a:gd name="T45" fmla="*/ 1380 h 1699"/>
                <a:gd name="T46" fmla="*/ 0 w 93"/>
                <a:gd name="T47" fmla="*/ 1438 h 1699"/>
                <a:gd name="T48" fmla="*/ 0 w 93"/>
                <a:gd name="T49" fmla="*/ 1496 h 1699"/>
                <a:gd name="T50" fmla="*/ 13 w 93"/>
                <a:gd name="T51" fmla="*/ 1554 h 1699"/>
                <a:gd name="T52" fmla="*/ 53 w 93"/>
                <a:gd name="T53" fmla="*/ 1612 h 1699"/>
                <a:gd name="T54" fmla="*/ 53 w 93"/>
                <a:gd name="T55" fmla="*/ 1670 h 1699"/>
                <a:gd name="T56" fmla="*/ 26 w 93"/>
                <a:gd name="T57" fmla="*/ 1728 h 1699"/>
                <a:gd name="T58" fmla="*/ 53 w 93"/>
                <a:gd name="T59" fmla="*/ 1670 h 1699"/>
                <a:gd name="T60" fmla="*/ 39 w 93"/>
                <a:gd name="T61" fmla="*/ 1597 h 1699"/>
                <a:gd name="T62" fmla="*/ 26 w 93"/>
                <a:gd name="T63" fmla="*/ 1539 h 1699"/>
                <a:gd name="T64" fmla="*/ 26 w 93"/>
                <a:gd name="T65" fmla="*/ 1467 h 1699"/>
                <a:gd name="T66" fmla="*/ 26 w 93"/>
                <a:gd name="T67" fmla="*/ 1409 h 1699"/>
                <a:gd name="T68" fmla="*/ 26 w 93"/>
                <a:gd name="T69" fmla="*/ 1351 h 1699"/>
                <a:gd name="T70" fmla="*/ 26 w 93"/>
                <a:gd name="T71" fmla="*/ 1281 h 1699"/>
                <a:gd name="T72" fmla="*/ 26 w 93"/>
                <a:gd name="T73" fmla="*/ 1220 h 1699"/>
                <a:gd name="T74" fmla="*/ 53 w 93"/>
                <a:gd name="T75" fmla="*/ 1162 h 1699"/>
                <a:gd name="T76" fmla="*/ 66 w 93"/>
                <a:gd name="T77" fmla="*/ 1103 h 1699"/>
                <a:gd name="T78" fmla="*/ 39 w 93"/>
                <a:gd name="T79" fmla="*/ 1045 h 1699"/>
                <a:gd name="T80" fmla="*/ 13 w 93"/>
                <a:gd name="T81" fmla="*/ 987 h 1699"/>
                <a:gd name="T82" fmla="*/ 13 w 93"/>
                <a:gd name="T83" fmla="*/ 929 h 1699"/>
                <a:gd name="T84" fmla="*/ 26 w 93"/>
                <a:gd name="T85" fmla="*/ 871 h 1699"/>
                <a:gd name="T86" fmla="*/ 39 w 93"/>
                <a:gd name="T87" fmla="*/ 813 h 1699"/>
                <a:gd name="T88" fmla="*/ 39 w 93"/>
                <a:gd name="T89" fmla="*/ 755 h 1699"/>
                <a:gd name="T90" fmla="*/ 53 w 93"/>
                <a:gd name="T91" fmla="*/ 697 h 1699"/>
                <a:gd name="T92" fmla="*/ 66 w 93"/>
                <a:gd name="T93" fmla="*/ 639 h 1699"/>
                <a:gd name="T94" fmla="*/ 66 w 93"/>
                <a:gd name="T95" fmla="*/ 581 h 1699"/>
                <a:gd name="T96" fmla="*/ 53 w 93"/>
                <a:gd name="T97" fmla="*/ 523 h 1699"/>
                <a:gd name="T98" fmla="*/ 39 w 93"/>
                <a:gd name="T99" fmla="*/ 465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5" name="Freeform 24"/>
            <p:cNvSpPr>
              <a:spLocks/>
            </p:cNvSpPr>
            <p:nvPr/>
          </p:nvSpPr>
          <p:spPr bwMode="auto">
            <a:xfrm>
              <a:off x="1161" y="204"/>
              <a:ext cx="2530" cy="117"/>
            </a:xfrm>
            <a:custGeom>
              <a:avLst/>
              <a:gdLst>
                <a:gd name="T0" fmla="*/ 81 w 2527"/>
                <a:gd name="T1" fmla="*/ 73 h 117"/>
                <a:gd name="T2" fmla="*/ 188 w 2527"/>
                <a:gd name="T3" fmla="*/ 44 h 117"/>
                <a:gd name="T4" fmla="*/ 296 w 2527"/>
                <a:gd name="T5" fmla="*/ 58 h 117"/>
                <a:gd name="T6" fmla="*/ 417 w 2527"/>
                <a:gd name="T7" fmla="*/ 87 h 117"/>
                <a:gd name="T8" fmla="*/ 539 w 2527"/>
                <a:gd name="T9" fmla="*/ 87 h 117"/>
                <a:gd name="T10" fmla="*/ 660 w 2527"/>
                <a:gd name="T11" fmla="*/ 73 h 117"/>
                <a:gd name="T12" fmla="*/ 848 w 2527"/>
                <a:gd name="T13" fmla="*/ 58 h 117"/>
                <a:gd name="T14" fmla="*/ 956 w 2527"/>
                <a:gd name="T15" fmla="*/ 44 h 117"/>
                <a:gd name="T16" fmla="*/ 1076 w 2527"/>
                <a:gd name="T17" fmla="*/ 58 h 117"/>
                <a:gd name="T18" fmla="*/ 1224 w 2527"/>
                <a:gd name="T19" fmla="*/ 58 h 117"/>
                <a:gd name="T20" fmla="*/ 1374 w 2527"/>
                <a:gd name="T21" fmla="*/ 44 h 117"/>
                <a:gd name="T22" fmla="*/ 1481 w 2527"/>
                <a:gd name="T23" fmla="*/ 44 h 117"/>
                <a:gd name="T24" fmla="*/ 1589 w 2527"/>
                <a:gd name="T25" fmla="*/ 0 h 117"/>
                <a:gd name="T26" fmla="*/ 2517 w 2527"/>
                <a:gd name="T27" fmla="*/ 0 h 117"/>
                <a:gd name="T28" fmla="*/ 2517 w 2527"/>
                <a:gd name="T29" fmla="*/ 58 h 117"/>
                <a:gd name="T30" fmla="*/ 2396 w 2527"/>
                <a:gd name="T31" fmla="*/ 58 h 117"/>
                <a:gd name="T32" fmla="*/ 2289 w 2527"/>
                <a:gd name="T33" fmla="*/ 58 h 117"/>
                <a:gd name="T34" fmla="*/ 2168 w 2527"/>
                <a:gd name="T35" fmla="*/ 73 h 117"/>
                <a:gd name="T36" fmla="*/ 2045 w 2527"/>
                <a:gd name="T37" fmla="*/ 87 h 117"/>
                <a:gd name="T38" fmla="*/ 1898 w 2527"/>
                <a:gd name="T39" fmla="*/ 73 h 117"/>
                <a:gd name="T40" fmla="*/ 1790 w 2527"/>
                <a:gd name="T41" fmla="*/ 58 h 117"/>
                <a:gd name="T42" fmla="*/ 1669 w 2527"/>
                <a:gd name="T43" fmla="*/ 58 h 117"/>
                <a:gd name="T44" fmla="*/ 1562 w 2527"/>
                <a:gd name="T45" fmla="*/ 73 h 117"/>
                <a:gd name="T46" fmla="*/ 1454 w 2527"/>
                <a:gd name="T47" fmla="*/ 73 h 117"/>
                <a:gd name="T48" fmla="*/ 1347 w 2527"/>
                <a:gd name="T49" fmla="*/ 58 h 117"/>
                <a:gd name="T50" fmla="*/ 1103 w 2527"/>
                <a:gd name="T51" fmla="*/ 73 h 117"/>
                <a:gd name="T52" fmla="*/ 982 w 2527"/>
                <a:gd name="T53" fmla="*/ 73 h 117"/>
                <a:gd name="T54" fmla="*/ 861 w 2527"/>
                <a:gd name="T55" fmla="*/ 87 h 117"/>
                <a:gd name="T56" fmla="*/ 741 w 2527"/>
                <a:gd name="T57" fmla="*/ 73 h 117"/>
                <a:gd name="T58" fmla="*/ 606 w 2527"/>
                <a:gd name="T59" fmla="*/ 73 h 117"/>
                <a:gd name="T60" fmla="*/ 485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6"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72708" name="Group 30"/>
          <p:cNvGrpSpPr>
            <a:grpSpLocks/>
          </p:cNvGrpSpPr>
          <p:nvPr/>
        </p:nvGrpSpPr>
        <p:grpSpPr bwMode="auto">
          <a:xfrm>
            <a:off x="0" y="0"/>
            <a:ext cx="1981200" cy="1958975"/>
            <a:chOff x="0" y="0"/>
            <a:chExt cx="1246" cy="1232"/>
          </a:xfrm>
        </p:grpSpPr>
        <p:sp>
          <p:nvSpPr>
            <p:cNvPr id="72711"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2"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3"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grpSp>
      <p:sp>
        <p:nvSpPr>
          <p:cNvPr id="1062" name="Text Box 38"/>
          <p:cNvSpPr txBox="1">
            <a:spLocks noChangeArrowheads="1"/>
          </p:cNvSpPr>
          <p:nvPr/>
        </p:nvSpPr>
        <p:spPr bwMode="auto">
          <a:xfrm>
            <a:off x="449263" y="6537325"/>
            <a:ext cx="976312" cy="244475"/>
          </a:xfrm>
          <a:prstGeom prst="rect">
            <a:avLst/>
          </a:prstGeom>
          <a:noFill/>
          <a:ln w="12700">
            <a:noFill/>
            <a:miter lim="800000"/>
            <a:headEnd/>
            <a:tailEnd/>
          </a:ln>
          <a:effectLst/>
        </p:spPr>
        <p:txBody>
          <a:bodyPr wrap="none" anchor="ctr">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7200" eaLnBrk="1" hangingPunct="1">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1063" name="Rectangle 39"/>
          <p:cNvSpPr>
            <a:spLocks noChangeArrowheads="1"/>
          </p:cNvSpPr>
          <p:nvPr/>
        </p:nvSpPr>
        <p:spPr bwMode="auto">
          <a:xfrm>
            <a:off x="7526338" y="6510338"/>
            <a:ext cx="801687" cy="244475"/>
          </a:xfrm>
          <a:prstGeom prst="rect">
            <a:avLst/>
          </a:prstGeom>
          <a:noFill/>
          <a:ln w="12700">
            <a:noFill/>
            <a:miter lim="800000"/>
            <a:headEnd/>
            <a:tailEnd/>
          </a:ln>
          <a:effectLst/>
        </p:spPr>
        <p:txBody>
          <a:bodyPr wrap="none" anchor="ctr">
            <a:spAutoFit/>
          </a:bodyPr>
          <a:lstStyle/>
          <a:p>
            <a:pPr algn="ctr" defTabSz="457200" eaLnBrk="1" hangingPunct="1">
              <a:defRPr/>
            </a:pPr>
            <a:r>
              <a:rPr lang="en-US" sz="1000">
                <a:solidFill>
                  <a:srgbClr val="FFFFFF"/>
                </a:solidFill>
                <a:effectLst>
                  <a:outerShdw blurRad="38100" dist="38100" dir="2700000" algn="tl">
                    <a:srgbClr val="000000"/>
                  </a:outerShdw>
                </a:effectLst>
                <a:latin typeface="Comic Sans MS" charset="0"/>
              </a:rPr>
              <a:t>9.65.03f.</a:t>
            </a:r>
          </a:p>
        </p:txBody>
      </p:sp>
    </p:spTree>
    <p:extLst>
      <p:ext uri="{BB962C8B-B14F-4D97-AF65-F5344CB8AC3E}">
        <p14:creationId xmlns:p14="http://schemas.microsoft.com/office/powerpoint/2010/main" val="140750088"/>
      </p:ext>
    </p:extLst>
  </p:cSld>
  <p:clrMap bg1="dk2" tx1="lt1" bg2="dk1" tx2="lt2" accent1="accent1" accent2="accent2" accent3="accent3" accent4="accent4" accent5="accent5" accent6="accent6" hlink="hlink" folHlink="folHlink"/>
  <p:sldLayoutIdLst>
    <p:sldLayoutId id="2147487655" r:id="rId1"/>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369595687"/>
      </p:ext>
    </p:extLst>
  </p:cSld>
  <p:clrMap bg1="lt1" tx1="dk1" bg2="lt2" tx2="dk2" accent1="accent1" accent2="accent2" accent3="accent3" accent4="accent4" accent5="accent5" accent6="accent6" hlink="hlink" folHlink="folHlink"/>
  <p:sldLayoutIdLst>
    <p:sldLayoutId id="2147487657" r:id="rId1"/>
    <p:sldLayoutId id="2147487658" r:id="rId2"/>
    <p:sldLayoutId id="2147487659" r:id="rId3"/>
    <p:sldLayoutId id="2147487660" r:id="rId4"/>
    <p:sldLayoutId id="2147487661" r:id="rId5"/>
    <p:sldLayoutId id="2147487662" r:id="rId6"/>
    <p:sldLayoutId id="2147487663" r:id="rId7"/>
    <p:sldLayoutId id="2147487664" r:id="rId8"/>
    <p:sldLayoutId id="2147487665" r:id="rId9"/>
    <p:sldLayoutId id="2147487666" r:id="rId10"/>
    <p:sldLayoutId id="2147487667"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955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955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defRPr>
            </a:lvl1pPr>
          </a:lstStyle>
          <a:p>
            <a:pPr>
              <a:defRPr/>
            </a:pPr>
            <a:fld id="{DD1775B6-7CAB-454B-87B1-820A8F7C168E}" type="slidenum">
              <a:rPr lang="en-GB"/>
              <a:pPr>
                <a:defRPr/>
              </a:pPr>
              <a:t>‹#›</a:t>
            </a:fld>
            <a:endParaRPr lang="en-GB"/>
          </a:p>
        </p:txBody>
      </p:sp>
    </p:spTree>
    <p:extLst>
      <p:ext uri="{BB962C8B-B14F-4D97-AF65-F5344CB8AC3E}">
        <p14:creationId xmlns:p14="http://schemas.microsoft.com/office/powerpoint/2010/main" val="2930357942"/>
      </p:ext>
    </p:extLst>
  </p:cSld>
  <p:clrMap bg1="lt1" tx1="dk1" bg2="lt2" tx2="dk2" accent1="accent1" accent2="accent2" accent3="accent3" accent4="accent4" accent5="accent5" accent6="accent6" hlink="hlink" folHlink="folHlink"/>
  <p:sldLayoutIdLst>
    <p:sldLayoutId id="2147487669"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9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9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8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71.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53.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63.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63.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63.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64.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65.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66.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6.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6.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6.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66.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4.xml"/><Relationship Id="rId1" Type="http://schemas.openxmlformats.org/officeDocument/2006/relationships/slideLayout" Target="../slideLayouts/slideLayout25.xml"/><Relationship Id="rId4" Type="http://schemas.openxmlformats.org/officeDocument/2006/relationships/image" Target="../media/image52.em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9.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8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2.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9.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9.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9.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19.xml"/><Relationship Id="rId1" Type="http://schemas.openxmlformats.org/officeDocument/2006/relationships/tags" Target="../tags/tag1.xml"/><Relationship Id="rId4" Type="http://schemas.openxmlformats.org/officeDocument/2006/relationships/image" Target="../media/image57.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9.xml"/></Relationships>
</file>

<file path=ppt/slides/_rels/slide7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62.xml"/><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0.xml"/></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3.xml"/><Relationship Id="rId1" Type="http://schemas.openxmlformats.org/officeDocument/2006/relationships/slideLayout" Target="../slideLayouts/slideLayout135.xml"/></Relationships>
</file>

<file path=ppt/slides/_rels/slide7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40.xml"/></Relationships>
</file>

<file path=ppt/slides/_rels/slide7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9.xml"/><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4.xml"/><Relationship Id="rId1" Type="http://schemas.openxmlformats.org/officeDocument/2006/relationships/slideLayout" Target="../slideLayouts/slideLayout53.xml"/><Relationship Id="rId4" Type="http://schemas.openxmlformats.org/officeDocument/2006/relationships/image" Target="../media/image63.png"/></Relationships>
</file>

<file path=ppt/slides/_rels/slide8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5.xml"/><Relationship Id="rId1" Type="http://schemas.openxmlformats.org/officeDocument/2006/relationships/slideLayout" Target="../slideLayouts/slideLayout148.xml"/><Relationship Id="rId4" Type="http://schemas.openxmlformats.org/officeDocument/2006/relationships/image" Target="../media/image65.jpeg"/></Relationships>
</file>

<file path=ppt/slides/_rels/slide8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6.xml"/><Relationship Id="rId1" Type="http://schemas.openxmlformats.org/officeDocument/2006/relationships/slideLayout" Target="../slideLayouts/slideLayout18.xml"/><Relationship Id="rId4" Type="http://schemas.openxmlformats.org/officeDocument/2006/relationships/image" Target="../media/image67.jpg"/></Relationships>
</file>

<file path=ppt/slides/_rels/slide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7.xml"/><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1.xml"/></Relationships>
</file>

<file path=ppt/slides/_rels/slide8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1.xml"/></Relationships>
</file>

<file path=ppt/slides/_rels/slide8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1.xml"/></Relationships>
</file>

<file path=ppt/slides/_rels/slide8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1.xml"/></Relationships>
</file>

<file path=ppt/slides/_rels/slide8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1.xml"/></Relationships>
</file>

<file path=ppt/slides/_rels/slide8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5.xml"/></Relationships>
</file>

<file path=ppt/slides/_rels/slide9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9.xml"/><Relationship Id="rId1" Type="http://schemas.openxmlformats.org/officeDocument/2006/relationships/slideLayout" Target="../slideLayouts/slideLayout169.xml"/><Relationship Id="rId4" Type="http://schemas.openxmlformats.org/officeDocument/2006/relationships/image" Target="../media/image7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endParaRPr lang="en-US">
              <a:solidFill>
                <a:srgbClr val="FFFFFF"/>
              </a:solidFill>
            </a:endParaRPr>
          </a:p>
        </p:txBody>
      </p:sp>
      <p:pic>
        <p:nvPicPr>
          <p:cNvPr id="352258" name="Picture 2" descr="Mt of Beatitudes and Sea of Galilee in spring, 75-36t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7384"/>
            <a:ext cx="9295029" cy="6048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60" name="Title 1"/>
          <p:cNvSpPr>
            <a:spLocks noGrp="1"/>
          </p:cNvSpPr>
          <p:nvPr>
            <p:ph type="title"/>
          </p:nvPr>
        </p:nvSpPr>
        <p:spPr bwMode="auto">
          <a:xfrm>
            <a:off x="179512" y="188640"/>
            <a:ext cx="8712968" cy="1584176"/>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sz="5400" b="1" dirty="0">
                <a:solidFill>
                  <a:srgbClr val="FFFFFF"/>
                </a:solidFill>
                <a:latin typeface="Arial" charset="0"/>
                <a:ea typeface="ＭＳ Ｐゴシック" charset="0"/>
                <a:cs typeface="Arial" charset="0"/>
              </a:rPr>
              <a:t>When Jesus is King</a:t>
            </a:r>
            <a:r>
              <a:rPr lang="is-IS" sz="5400" b="1" dirty="0">
                <a:solidFill>
                  <a:srgbClr val="FFFFFF"/>
                </a:solidFill>
                <a:latin typeface="Arial" charset="0"/>
                <a:ea typeface="ＭＳ Ｐゴシック" charset="0"/>
                <a:cs typeface="Arial" charset="0"/>
              </a:rPr>
              <a:t>…</a:t>
            </a:r>
            <a:r>
              <a:rPr lang="en-US" sz="5400" b="1" dirty="0">
                <a:solidFill>
                  <a:srgbClr val="FFFFFF"/>
                </a:solidFill>
                <a:latin typeface="Arial" charset="0"/>
                <a:ea typeface="ＭＳ Ｐゴシック" charset="0"/>
                <a:cs typeface="Arial" charset="0"/>
              </a:rPr>
              <a:t> </a:t>
            </a:r>
            <a:br>
              <a:rPr lang="en-US" sz="3600" b="1" dirty="0">
                <a:solidFill>
                  <a:srgbClr val="FFFFFF"/>
                </a:solidFill>
                <a:latin typeface="Arial" charset="0"/>
                <a:ea typeface="ＭＳ Ｐゴシック" charset="0"/>
                <a:cs typeface="Arial" charset="0"/>
              </a:rPr>
            </a:br>
            <a:r>
              <a:rPr lang="en-US" sz="3200" b="1" i="1" dirty="0">
                <a:solidFill>
                  <a:srgbClr val="FFFFFF"/>
                </a:solidFill>
                <a:latin typeface="Arial" charset="0"/>
                <a:ea typeface="ＭＳ Ｐゴシック" charset="0"/>
                <a:cs typeface="Arial" charset="0"/>
              </a:rPr>
              <a:t>An Introduction to Matthew 5–7</a:t>
            </a:r>
            <a:endParaRPr lang="en-US" sz="3600" b="1" i="1" dirty="0">
              <a:solidFill>
                <a:srgbClr val="FFFFFF"/>
              </a:solidFill>
              <a:latin typeface="Arial" charset="0"/>
              <a:ea typeface="ＭＳ Ｐゴシック" charset="0"/>
              <a:cs typeface="Arial" charset="0"/>
            </a:endParaRPr>
          </a:p>
        </p:txBody>
      </p:sp>
      <p:sp>
        <p:nvSpPr>
          <p:cNvPr id="6" name="Text Box 2"/>
          <p:cNvSpPr txBox="1">
            <a:spLocks noChangeArrowheads="1"/>
          </p:cNvSpPr>
          <p:nvPr/>
        </p:nvSpPr>
        <p:spPr bwMode="auto">
          <a:xfrm>
            <a:off x="0" y="6021288"/>
            <a:ext cx="9252520" cy="936103"/>
          </a:xfrm>
          <a:prstGeom prst="rect">
            <a:avLst/>
          </a:prstGeom>
          <a:noFill/>
          <a:ln>
            <a:noFill/>
          </a:ln>
          <a:effec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algn="ctr" eaLnBrk="1" hangingPunct="1">
              <a:defRPr/>
            </a:pPr>
            <a:r>
              <a:rPr lang="en-US" sz="2400" b="1" i="1" dirty="0">
                <a:solidFill>
                  <a:srgbClr val="FFFFFF"/>
                </a:solidFill>
                <a:effectLst>
                  <a:outerShdw blurRad="38100" dist="38100" dir="2700000" algn="tl">
                    <a:srgbClr val="000000"/>
                  </a:outerShdw>
                </a:effectLst>
                <a:latin typeface="Arial" charset="0"/>
                <a:cs typeface="Arial" charset="0"/>
              </a:rPr>
              <a:t>Dr. Rick Griffith, Crossroads International Church</a:t>
            </a:r>
          </a:p>
          <a:p>
            <a:pPr algn="ctr" eaLnBrk="1" hangingPunct="1">
              <a:defRPr/>
            </a:pPr>
            <a:r>
              <a:rPr lang="en-US" sz="2400" b="1" i="1" dirty="0">
                <a:solidFill>
                  <a:srgbClr val="FFFFFF"/>
                </a:solidFill>
                <a:effectLst>
                  <a:outerShdw blurRad="38100" dist="38100" dir="2700000" algn="tl">
                    <a:srgbClr val="000000"/>
                  </a:outerShdw>
                </a:effectLst>
                <a:latin typeface="Arial" charset="0"/>
                <a:cs typeface="Arial" charset="0"/>
              </a:rPr>
              <a:t>www.biblestudydownloads.org</a:t>
            </a:r>
          </a:p>
        </p:txBody>
      </p:sp>
    </p:spTree>
    <p:extLst>
      <p:ext uri="{BB962C8B-B14F-4D97-AF65-F5344CB8AC3E}">
        <p14:creationId xmlns:p14="http://schemas.microsoft.com/office/powerpoint/2010/main" val="1150313322"/>
      </p:ext>
    </p:extLst>
  </p:cSld>
  <p:clrMapOvr>
    <a:masterClrMapping/>
  </p:clrMapOvr>
  <p:transition>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pic>
        <p:nvPicPr>
          <p:cNvPr id="215042" name="Picture 4" descr="Matthew jesus king 707930_crow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68800" y="3276600"/>
            <a:ext cx="47752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a:xfrm>
            <a:off x="0" y="46038"/>
            <a:ext cx="9144000" cy="11430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In your small group…</a:t>
            </a:r>
          </a:p>
        </p:txBody>
      </p:sp>
      <p:sp>
        <p:nvSpPr>
          <p:cNvPr id="4" name="Rectangle 3"/>
          <p:cNvSpPr txBox="1">
            <a:spLocks noChangeArrowheads="1"/>
          </p:cNvSpPr>
          <p:nvPr/>
        </p:nvSpPr>
        <p:spPr bwMode="auto">
          <a:xfrm>
            <a:off x="381000" y="1447800"/>
            <a:ext cx="8763000" cy="28956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342900" indent="-342900" eaLnBrk="1" hangingPunct="1">
              <a:spcBef>
                <a:spcPct val="20000"/>
              </a:spcBef>
              <a:buFontTx/>
              <a:buChar char="•"/>
              <a:defRPr/>
            </a:pPr>
            <a:r>
              <a:rPr lang="en-US" sz="3200" b="1" kern="0" dirty="0">
                <a:solidFill>
                  <a:srgbClr val="FFFFFF"/>
                </a:solidFill>
                <a:latin typeface="Arial"/>
                <a:ea typeface="ＭＳ Ｐゴシック" charset="-128"/>
                <a:cs typeface="ＭＳ Ｐゴシック" charset="-128"/>
              </a:rPr>
              <a:t>Matthew presents Christ as King of Israel.  Do you think Christians today have a hard time thinking of Christ as King?</a:t>
            </a:r>
          </a:p>
          <a:p>
            <a:pPr marL="342900" indent="-342900" eaLnBrk="1" hangingPunct="1">
              <a:spcBef>
                <a:spcPct val="20000"/>
              </a:spcBef>
              <a:buFontTx/>
              <a:buChar char="•"/>
              <a:defRPr/>
            </a:pPr>
            <a:endParaRPr lang="en-US" sz="3200" b="1" kern="0" dirty="0">
              <a:solidFill>
                <a:srgbClr val="FFFFFF"/>
              </a:solidFill>
              <a:latin typeface="Arial"/>
              <a:ea typeface="ＭＳ Ｐゴシック" charset="-128"/>
              <a:cs typeface="ＭＳ Ｐゴシック" charset="-128"/>
            </a:endParaRPr>
          </a:p>
          <a:p>
            <a:pPr marL="342900" indent="-342900" eaLnBrk="1" hangingPunct="1">
              <a:spcBef>
                <a:spcPct val="20000"/>
              </a:spcBef>
              <a:buFontTx/>
              <a:buChar char="•"/>
              <a:defRPr/>
            </a:pPr>
            <a:r>
              <a:rPr lang="en-US" sz="3200" b="1" kern="0" dirty="0">
                <a:solidFill>
                  <a:srgbClr val="FFFFFF"/>
                </a:solidFill>
                <a:latin typeface="Arial"/>
                <a:ea typeface="ＭＳ Ｐゴシック" charset="-128"/>
                <a:cs typeface="ＭＳ Ｐゴシック" charset="-128"/>
              </a:rPr>
              <a:t>Why or why not?</a:t>
            </a:r>
          </a:p>
        </p:txBody>
      </p:sp>
    </p:spTree>
    <p:extLst>
      <p:ext uri="{BB962C8B-B14F-4D97-AF65-F5344CB8AC3E}">
        <p14:creationId xmlns:p14="http://schemas.microsoft.com/office/powerpoint/2010/main" val="4224041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1171890-9FA1-CE2E-E4B8-EE1E2BC8F570}"/>
              </a:ext>
            </a:extLst>
          </p:cNvPr>
          <p:cNvGrpSpPr/>
          <p:nvPr/>
        </p:nvGrpSpPr>
        <p:grpSpPr>
          <a:xfrm>
            <a:off x="0" y="2057400"/>
            <a:ext cx="9144000" cy="4343400"/>
            <a:chOff x="0" y="2057400"/>
            <a:chExt cx="9144000" cy="4343400"/>
          </a:xfrm>
        </p:grpSpPr>
        <p:pic>
          <p:nvPicPr>
            <p:cNvPr id="221187" name="Picture 3" descr="mon-re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057400"/>
              <a:ext cx="9144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a:extLst>
                <a:ext uri="{FF2B5EF4-FFF2-40B4-BE49-F238E27FC236}">
                  <a16:creationId xmlns:a16="http://schemas.microsoft.com/office/drawing/2014/main" id="{6767F992-18FF-E5CA-9DE0-F286FFD5B5A9}"/>
                </a:ext>
              </a:extLst>
            </p:cNvPr>
            <p:cNvSpPr/>
            <p:nvPr/>
          </p:nvSpPr>
          <p:spPr bwMode="auto">
            <a:xfrm>
              <a:off x="3635896" y="5732093"/>
              <a:ext cx="2880320" cy="648072"/>
            </a:xfrm>
            <a:prstGeom prst="rect">
              <a:avLst/>
            </a:prstGeom>
            <a:solidFill>
              <a:srgbClr val="CCCC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pitchFamily="-105" charset="0"/>
                <a:ea typeface="ＭＳ Ｐゴシック" charset="0"/>
                <a:cs typeface="+mn-cs"/>
              </a:endParaRPr>
            </a:p>
          </p:txBody>
        </p:sp>
      </p:grpSp>
      <p:sp>
        <p:nvSpPr>
          <p:cNvPr id="221186" name="Rectangle 2"/>
          <p:cNvSpPr>
            <a:spLocks noGrp="1" noChangeArrowheads="1"/>
          </p:cNvSpPr>
          <p:nvPr>
            <p:ph type="ctrTitle"/>
          </p:nvPr>
        </p:nvSpPr>
        <p:spPr>
          <a:xfrm>
            <a:off x="762000" y="381000"/>
            <a:ext cx="7772400" cy="1470025"/>
          </a:xfrm>
        </p:spPr>
        <p:txBody>
          <a:bodyPr/>
          <a:lstStyle/>
          <a:p>
            <a:pPr eaLnBrk="1" hangingPunct="1"/>
            <a:r>
              <a:rPr lang="en-US" dirty="0">
                <a:latin typeface="Arial" charset="0"/>
                <a:ea typeface="ＭＳ Ｐゴシック" charset="0"/>
              </a:rPr>
              <a:t>Monarchies in 1900</a:t>
            </a:r>
          </a:p>
        </p:txBody>
      </p:sp>
      <p:sp>
        <p:nvSpPr>
          <p:cNvPr id="2" name="Rectangle 2">
            <a:extLst>
              <a:ext uri="{FF2B5EF4-FFF2-40B4-BE49-F238E27FC236}">
                <a16:creationId xmlns:a16="http://schemas.microsoft.com/office/drawing/2014/main" id="{ABB7DEFA-7CBA-73C4-498D-A200D0773F95}"/>
              </a:ext>
            </a:extLst>
          </p:cNvPr>
          <p:cNvSpPr txBox="1">
            <a:spLocks noChangeArrowheads="1"/>
          </p:cNvSpPr>
          <p:nvPr/>
        </p:nvSpPr>
        <p:spPr bwMode="auto">
          <a:xfrm>
            <a:off x="3553130" y="5733256"/>
            <a:ext cx="3943069" cy="338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rPr>
              <a:t>Republics and their territory</a:t>
            </a:r>
          </a:p>
        </p:txBody>
      </p:sp>
      <p:sp>
        <p:nvSpPr>
          <p:cNvPr id="4" name="Rectangle 2">
            <a:extLst>
              <a:ext uri="{FF2B5EF4-FFF2-40B4-BE49-F238E27FC236}">
                <a16:creationId xmlns:a16="http://schemas.microsoft.com/office/drawing/2014/main" id="{B0EAD299-EFA9-5034-D190-F6A815FD36D2}"/>
              </a:ext>
            </a:extLst>
          </p:cNvPr>
          <p:cNvSpPr txBox="1">
            <a:spLocks noChangeArrowheads="1"/>
          </p:cNvSpPr>
          <p:nvPr/>
        </p:nvSpPr>
        <p:spPr bwMode="auto">
          <a:xfrm>
            <a:off x="3553130" y="6021288"/>
            <a:ext cx="3943069"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rPr>
              <a:t>Monarchies and their territory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22210" name="Rectangle 2"/>
          <p:cNvSpPr>
            <a:spLocks noGrp="1" noChangeArrowheads="1"/>
          </p:cNvSpPr>
          <p:nvPr>
            <p:ph type="ctrTitle"/>
          </p:nvPr>
        </p:nvSpPr>
        <p:spPr>
          <a:xfrm>
            <a:off x="76200" y="76200"/>
            <a:ext cx="5638800" cy="1752600"/>
          </a:xfrm>
        </p:spPr>
        <p:txBody>
          <a:bodyPr/>
          <a:lstStyle/>
          <a:p>
            <a:pPr eaLnBrk="1" hangingPunct="1"/>
            <a:r>
              <a:rPr lang="en-US" dirty="0">
                <a:latin typeface="Arial" charset="0"/>
                <a:ea typeface="ＭＳ Ｐゴシック" charset="0"/>
              </a:rPr>
              <a:t>Monarchies in 2000</a:t>
            </a:r>
          </a:p>
        </p:txBody>
      </p:sp>
      <p:pic>
        <p:nvPicPr>
          <p:cNvPr id="222211" name="Picture 3" descr="monarch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438400"/>
            <a:ext cx="9144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12" name="Picture 4" descr="monarch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710808" y="332655"/>
            <a:ext cx="445368" cy="20390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a:extLst>
              <a:ext uri="{FF2B5EF4-FFF2-40B4-BE49-F238E27FC236}">
                <a16:creationId xmlns:a16="http://schemas.microsoft.com/office/drawing/2014/main" id="{0BC532C4-7483-B292-82F6-40FDE6A50209}"/>
              </a:ext>
            </a:extLst>
          </p:cNvPr>
          <p:cNvSpPr txBox="1">
            <a:spLocks noChangeArrowheads="1"/>
          </p:cNvSpPr>
          <p:nvPr/>
        </p:nvSpPr>
        <p:spPr bwMode="auto">
          <a:xfrm>
            <a:off x="5710808" y="42582"/>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rPr>
              <a:t>Monarchies Abolished:</a:t>
            </a:r>
          </a:p>
        </p:txBody>
      </p:sp>
      <p:sp>
        <p:nvSpPr>
          <p:cNvPr id="4" name="Rectangle 2">
            <a:extLst>
              <a:ext uri="{FF2B5EF4-FFF2-40B4-BE49-F238E27FC236}">
                <a16:creationId xmlns:a16="http://schemas.microsoft.com/office/drawing/2014/main" id="{4B73528A-D862-C859-D671-6F1B9217C12E}"/>
              </a:ext>
            </a:extLst>
          </p:cNvPr>
          <p:cNvSpPr txBox="1">
            <a:spLocks noChangeArrowheads="1"/>
          </p:cNvSpPr>
          <p:nvPr/>
        </p:nvSpPr>
        <p:spPr bwMode="auto">
          <a:xfrm>
            <a:off x="6119598" y="332656"/>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rPr>
              <a:t>1900-1925</a:t>
            </a:r>
          </a:p>
        </p:txBody>
      </p:sp>
      <p:sp>
        <p:nvSpPr>
          <p:cNvPr id="5" name="Rectangle 2">
            <a:extLst>
              <a:ext uri="{FF2B5EF4-FFF2-40B4-BE49-F238E27FC236}">
                <a16:creationId xmlns:a16="http://schemas.microsoft.com/office/drawing/2014/main" id="{DFAE5230-C94C-32C6-CBC9-8BB0C83B6749}"/>
              </a:ext>
            </a:extLst>
          </p:cNvPr>
          <p:cNvSpPr txBox="1">
            <a:spLocks noChangeArrowheads="1"/>
          </p:cNvSpPr>
          <p:nvPr/>
        </p:nvSpPr>
        <p:spPr bwMode="auto">
          <a:xfrm>
            <a:off x="6119598" y="1417332"/>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rPr>
              <a:t>Still Monarchies</a:t>
            </a:r>
          </a:p>
        </p:txBody>
      </p:sp>
      <p:sp>
        <p:nvSpPr>
          <p:cNvPr id="6" name="Rectangle 2">
            <a:extLst>
              <a:ext uri="{FF2B5EF4-FFF2-40B4-BE49-F238E27FC236}">
                <a16:creationId xmlns:a16="http://schemas.microsoft.com/office/drawing/2014/main" id="{C378FF28-B082-56E9-105B-777BF222DC3B}"/>
              </a:ext>
            </a:extLst>
          </p:cNvPr>
          <p:cNvSpPr txBox="1">
            <a:spLocks noChangeArrowheads="1"/>
          </p:cNvSpPr>
          <p:nvPr/>
        </p:nvSpPr>
        <p:spPr bwMode="auto">
          <a:xfrm>
            <a:off x="6119598" y="1688501"/>
            <a:ext cx="2968821" cy="876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rPr>
              <a:t>Colonies Which Became Republics Upon Independence</a:t>
            </a:r>
          </a:p>
        </p:txBody>
      </p:sp>
      <p:sp>
        <p:nvSpPr>
          <p:cNvPr id="7" name="Rectangle 2">
            <a:extLst>
              <a:ext uri="{FF2B5EF4-FFF2-40B4-BE49-F238E27FC236}">
                <a16:creationId xmlns:a16="http://schemas.microsoft.com/office/drawing/2014/main" id="{CAAE32BE-A51A-085F-9678-F93AA5A69C51}"/>
              </a:ext>
            </a:extLst>
          </p:cNvPr>
          <p:cNvSpPr txBox="1">
            <a:spLocks noChangeArrowheads="1"/>
          </p:cNvSpPr>
          <p:nvPr/>
        </p:nvSpPr>
        <p:spPr bwMode="auto">
          <a:xfrm>
            <a:off x="6119598" y="603825"/>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rPr>
              <a:t>1925-1950</a:t>
            </a:r>
          </a:p>
        </p:txBody>
      </p:sp>
      <p:sp>
        <p:nvSpPr>
          <p:cNvPr id="8" name="Rectangle 2">
            <a:extLst>
              <a:ext uri="{FF2B5EF4-FFF2-40B4-BE49-F238E27FC236}">
                <a16:creationId xmlns:a16="http://schemas.microsoft.com/office/drawing/2014/main" id="{67161392-C76E-3549-F95F-B0C13E8140C3}"/>
              </a:ext>
            </a:extLst>
          </p:cNvPr>
          <p:cNvSpPr txBox="1">
            <a:spLocks noChangeArrowheads="1"/>
          </p:cNvSpPr>
          <p:nvPr/>
        </p:nvSpPr>
        <p:spPr bwMode="auto">
          <a:xfrm>
            <a:off x="6119598" y="874994"/>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rPr>
              <a:t>1950-1975</a:t>
            </a:r>
          </a:p>
        </p:txBody>
      </p:sp>
      <p:sp>
        <p:nvSpPr>
          <p:cNvPr id="9" name="Rectangle 2">
            <a:extLst>
              <a:ext uri="{FF2B5EF4-FFF2-40B4-BE49-F238E27FC236}">
                <a16:creationId xmlns:a16="http://schemas.microsoft.com/office/drawing/2014/main" id="{251E8915-3745-73AF-8F57-7E98AB2D15F8}"/>
              </a:ext>
            </a:extLst>
          </p:cNvPr>
          <p:cNvSpPr txBox="1">
            <a:spLocks noChangeArrowheads="1"/>
          </p:cNvSpPr>
          <p:nvPr/>
        </p:nvSpPr>
        <p:spPr bwMode="auto">
          <a:xfrm>
            <a:off x="6119598" y="1146163"/>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rPr>
              <a:t>1975-2000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A96DF674-3715-C448-CA44-51BB5465EFFB}"/>
              </a:ext>
            </a:extLst>
          </p:cNvPr>
          <p:cNvGrpSpPr/>
          <p:nvPr/>
        </p:nvGrpSpPr>
        <p:grpSpPr>
          <a:xfrm>
            <a:off x="-23811" y="24749"/>
            <a:ext cx="6035972" cy="3836299"/>
            <a:chOff x="-23811" y="313427"/>
            <a:chExt cx="6035972" cy="3836299"/>
          </a:xfrm>
        </p:grpSpPr>
        <p:grpSp>
          <p:nvGrpSpPr>
            <p:cNvPr id="17" name="Group 16">
              <a:extLst>
                <a:ext uri="{FF2B5EF4-FFF2-40B4-BE49-F238E27FC236}">
                  <a16:creationId xmlns:a16="http://schemas.microsoft.com/office/drawing/2014/main" id="{A54E7AF5-3F9C-2537-BA5C-C840E8062DD6}"/>
                </a:ext>
              </a:extLst>
            </p:cNvPr>
            <p:cNvGrpSpPr/>
            <p:nvPr/>
          </p:nvGrpSpPr>
          <p:grpSpPr>
            <a:xfrm>
              <a:off x="-23811" y="745443"/>
              <a:ext cx="6035972" cy="3404283"/>
              <a:chOff x="-206972" y="1176281"/>
              <a:chExt cx="9350972" cy="5224517"/>
            </a:xfrm>
          </p:grpSpPr>
          <p:sp>
            <p:nvSpPr>
              <p:cNvPr id="19" name="Rectangle 18">
                <a:extLst>
                  <a:ext uri="{FF2B5EF4-FFF2-40B4-BE49-F238E27FC236}">
                    <a16:creationId xmlns:a16="http://schemas.microsoft.com/office/drawing/2014/main" id="{AC6E1EDD-1701-7D0E-96E8-CC039E042918}"/>
                  </a:ext>
                </a:extLst>
              </p:cNvPr>
              <p:cNvSpPr/>
              <p:nvPr/>
            </p:nvSpPr>
            <p:spPr bwMode="auto">
              <a:xfrm>
                <a:off x="-206972" y="1176281"/>
                <a:ext cx="8985920" cy="5203883"/>
              </a:xfrm>
              <a:prstGeom prst="rect">
                <a:avLst/>
              </a:prstGeom>
              <a:solidFill>
                <a:srgbClr val="CCCC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pitchFamily="-105" charset="0"/>
                  <a:ea typeface="ＭＳ Ｐゴシック" charset="0"/>
                  <a:cs typeface="+mn-cs"/>
                </a:endParaRPr>
              </a:p>
            </p:txBody>
          </p:sp>
          <p:pic>
            <p:nvPicPr>
              <p:cNvPr id="18" name="Picture 3" descr="mon-rep">
                <a:extLst>
                  <a:ext uri="{FF2B5EF4-FFF2-40B4-BE49-F238E27FC236}">
                    <a16:creationId xmlns:a16="http://schemas.microsoft.com/office/drawing/2014/main" id="{9EB23AE6-933C-CBAF-F452-2BA472255C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17334"/>
                <a:ext cx="9144000" cy="47834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2" name="Rectangle 21">
              <a:extLst>
                <a:ext uri="{FF2B5EF4-FFF2-40B4-BE49-F238E27FC236}">
                  <a16:creationId xmlns:a16="http://schemas.microsoft.com/office/drawing/2014/main" id="{365E041D-ACC2-18C3-9990-A2D1F21358A7}"/>
                </a:ext>
              </a:extLst>
            </p:cNvPr>
            <p:cNvSpPr/>
            <p:nvPr/>
          </p:nvSpPr>
          <p:spPr bwMode="auto">
            <a:xfrm>
              <a:off x="2498899" y="3680133"/>
              <a:ext cx="2433790" cy="399046"/>
            </a:xfrm>
            <a:prstGeom prst="rect">
              <a:avLst/>
            </a:prstGeom>
            <a:solidFill>
              <a:srgbClr val="CCCC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pitchFamily="-105" charset="0"/>
                <a:ea typeface="ＭＳ Ｐゴシック" charset="0"/>
                <a:cs typeface="+mn-cs"/>
              </a:endParaRPr>
            </a:p>
          </p:txBody>
        </p:sp>
        <p:sp>
          <p:nvSpPr>
            <p:cNvPr id="20" name="Rectangle 2">
              <a:extLst>
                <a:ext uri="{FF2B5EF4-FFF2-40B4-BE49-F238E27FC236}">
                  <a16:creationId xmlns:a16="http://schemas.microsoft.com/office/drawing/2014/main" id="{8D7854CF-4AC7-B76F-3953-387F30ED0963}"/>
                </a:ext>
              </a:extLst>
            </p:cNvPr>
            <p:cNvSpPr txBox="1">
              <a:spLocks noChangeArrowheads="1"/>
            </p:cNvSpPr>
            <p:nvPr/>
          </p:nvSpPr>
          <p:spPr bwMode="auto">
            <a:xfrm>
              <a:off x="2411760" y="3687709"/>
              <a:ext cx="2716764" cy="220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charset="0"/>
                  <a:ea typeface="ＭＳ Ｐゴシック" charset="0"/>
                  <a:cs typeface="Arial"/>
                </a:rPr>
                <a:t>Republics and their territory</a:t>
              </a:r>
            </a:p>
          </p:txBody>
        </p:sp>
        <p:sp>
          <p:nvSpPr>
            <p:cNvPr id="21" name="Rectangle 2">
              <a:extLst>
                <a:ext uri="{FF2B5EF4-FFF2-40B4-BE49-F238E27FC236}">
                  <a16:creationId xmlns:a16="http://schemas.microsoft.com/office/drawing/2014/main" id="{6DFAD1AF-E84F-6BB7-1C3C-1F3C47054F2C}"/>
                </a:ext>
              </a:extLst>
            </p:cNvPr>
            <p:cNvSpPr txBox="1">
              <a:spLocks noChangeArrowheads="1"/>
            </p:cNvSpPr>
            <p:nvPr/>
          </p:nvSpPr>
          <p:spPr bwMode="auto">
            <a:xfrm>
              <a:off x="2411760" y="3903537"/>
              <a:ext cx="2716764" cy="211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charset="0"/>
                  <a:ea typeface="ＭＳ Ｐゴシック" charset="0"/>
                  <a:cs typeface="Arial"/>
                </a:rPr>
                <a:t>Monarchies and their territory</a:t>
              </a:r>
            </a:p>
          </p:txBody>
        </p:sp>
        <p:sp>
          <p:nvSpPr>
            <p:cNvPr id="217098" name="Rectangle 2"/>
            <p:cNvSpPr txBox="1">
              <a:spLocks noChangeArrowheads="1"/>
            </p:cNvSpPr>
            <p:nvPr/>
          </p:nvSpPr>
          <p:spPr bwMode="auto">
            <a:xfrm>
              <a:off x="0" y="313427"/>
              <a:ext cx="5776523" cy="667301"/>
            </a:xfrm>
            <a:prstGeom prst="rect">
              <a:avLst/>
            </a:prstGeom>
            <a:solidFill>
              <a:srgbClr val="CCCC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rPr>
                <a:t>Monarchies in 1900</a:t>
              </a:r>
            </a:p>
          </p:txBody>
        </p:sp>
      </p:grpSp>
      <p:sp>
        <p:nvSpPr>
          <p:cNvPr id="145409" name="Rectangle 2"/>
          <p:cNvSpPr>
            <a:spLocks noGrp="1" noChangeArrowheads="1"/>
          </p:cNvSpPr>
          <p:nvPr>
            <p:ph type="title"/>
          </p:nvPr>
        </p:nvSpPr>
        <p:spPr>
          <a:xfrm>
            <a:off x="5861135" y="130632"/>
            <a:ext cx="3233878" cy="2708275"/>
          </a:xfrm>
          <a:effectLst>
            <a:outerShdw blurRad="50800" dist="38100" dir="2700000">
              <a:srgbClr val="000000">
                <a:alpha val="43000"/>
              </a:srgbClr>
            </a:outerShdw>
          </a:effectLst>
        </p:spPr>
        <p:txBody>
          <a:bodyPr/>
          <a:lstStyle/>
          <a:p>
            <a:pPr eaLnBrk="1" hangingPunct="1">
              <a:defRPr/>
            </a:pPr>
            <a:r>
              <a:rPr lang="en-US" sz="3600" b="1" dirty="0">
                <a:solidFill>
                  <a:schemeClr val="bg1"/>
                </a:solidFill>
                <a:latin typeface="Arial" charset="0"/>
                <a:ea typeface="ＭＳ Ｐゴシック" charset="0"/>
                <a:cs typeface="ＭＳ Ｐゴシック" charset="0"/>
              </a:rPr>
              <a:t>The Demise of Monarchies</a:t>
            </a:r>
          </a:p>
        </p:txBody>
      </p:sp>
      <p:grpSp>
        <p:nvGrpSpPr>
          <p:cNvPr id="10" name="Group 9">
            <a:extLst>
              <a:ext uri="{FF2B5EF4-FFF2-40B4-BE49-F238E27FC236}">
                <a16:creationId xmlns:a16="http://schemas.microsoft.com/office/drawing/2014/main" id="{6A211F81-1083-9D6A-E6D9-8ABA5AB023A2}"/>
              </a:ext>
            </a:extLst>
          </p:cNvPr>
          <p:cNvGrpSpPr/>
          <p:nvPr/>
        </p:nvGrpSpPr>
        <p:grpSpPr>
          <a:xfrm>
            <a:off x="3563938" y="3059113"/>
            <a:ext cx="5808662" cy="4186312"/>
            <a:chOff x="3563938" y="3059113"/>
            <a:chExt cx="5808662" cy="4186312"/>
          </a:xfrm>
        </p:grpSpPr>
        <p:grpSp>
          <p:nvGrpSpPr>
            <p:cNvPr id="12" name="Group 11"/>
            <p:cNvGrpSpPr>
              <a:grpSpLocks/>
            </p:cNvGrpSpPr>
            <p:nvPr/>
          </p:nvGrpSpPr>
          <p:grpSpPr bwMode="auto">
            <a:xfrm>
              <a:off x="3563938" y="3059113"/>
              <a:ext cx="5808662" cy="3798887"/>
              <a:chOff x="3563888" y="3058616"/>
              <a:chExt cx="5808712" cy="3799384"/>
            </a:xfrm>
          </p:grpSpPr>
          <p:grpSp>
            <p:nvGrpSpPr>
              <p:cNvPr id="217092" name="Group 3"/>
              <p:cNvGrpSpPr>
                <a:grpSpLocks/>
              </p:cNvGrpSpPr>
              <p:nvPr/>
            </p:nvGrpSpPr>
            <p:grpSpPr bwMode="auto">
              <a:xfrm>
                <a:off x="3563888" y="3058616"/>
                <a:ext cx="5638800" cy="3799384"/>
                <a:chOff x="3563888" y="3058616"/>
                <a:chExt cx="5638800" cy="3799384"/>
              </a:xfrm>
            </p:grpSpPr>
            <p:sp>
              <p:nvSpPr>
                <p:cNvPr id="217095" name="Rectangle 5"/>
                <p:cNvSpPr>
                  <a:spLocks noChangeArrowheads="1"/>
                </p:cNvSpPr>
                <p:nvPr/>
              </p:nvSpPr>
              <p:spPr bwMode="auto">
                <a:xfrm>
                  <a:off x="3563888" y="3058616"/>
                  <a:ext cx="5638800" cy="379938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7096" name="Rectangle 2"/>
                <p:cNvSpPr txBox="1">
                  <a:spLocks noChangeArrowheads="1"/>
                </p:cNvSpPr>
                <p:nvPr/>
              </p:nvSpPr>
              <p:spPr bwMode="auto">
                <a:xfrm>
                  <a:off x="3563888" y="3068960"/>
                  <a:ext cx="5616624" cy="7920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rPr>
                    <a:t>Monarchies in 2000</a:t>
                  </a:r>
                </a:p>
              </p:txBody>
            </p:sp>
          </p:grpSp>
          <p:pic>
            <p:nvPicPr>
              <p:cNvPr id="217093" name="Picture 7" descr="monarch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57600" y="3914775"/>
                <a:ext cx="5715000" cy="271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 name="Picture 4" descr="monarch1">
              <a:extLst>
                <a:ext uri="{FF2B5EF4-FFF2-40B4-BE49-F238E27FC236}">
                  <a16:creationId xmlns:a16="http://schemas.microsoft.com/office/drawing/2014/main" id="{DE175A22-975A-0BBC-B92B-A1454E2FADC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635896" y="5013176"/>
              <a:ext cx="445368" cy="20390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a:extLst>
                <a:ext uri="{FF2B5EF4-FFF2-40B4-BE49-F238E27FC236}">
                  <a16:creationId xmlns:a16="http://schemas.microsoft.com/office/drawing/2014/main" id="{C12EA554-59E8-9E6C-8AD8-215CB4F7309E}"/>
                </a:ext>
              </a:extLst>
            </p:cNvPr>
            <p:cNvSpPr txBox="1">
              <a:spLocks noChangeArrowheads="1"/>
            </p:cNvSpPr>
            <p:nvPr/>
          </p:nvSpPr>
          <p:spPr bwMode="auto">
            <a:xfrm>
              <a:off x="3707904" y="4457916"/>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Monarchies Abolished:</a:t>
              </a:r>
            </a:p>
          </p:txBody>
        </p:sp>
        <p:sp>
          <p:nvSpPr>
            <p:cNvPr id="4" name="Rectangle 2">
              <a:extLst>
                <a:ext uri="{FF2B5EF4-FFF2-40B4-BE49-F238E27FC236}">
                  <a16:creationId xmlns:a16="http://schemas.microsoft.com/office/drawing/2014/main" id="{C7F28EA1-358E-5B28-B197-A22BD964B8F3}"/>
                </a:ext>
              </a:extLst>
            </p:cNvPr>
            <p:cNvSpPr txBox="1">
              <a:spLocks noChangeArrowheads="1"/>
            </p:cNvSpPr>
            <p:nvPr/>
          </p:nvSpPr>
          <p:spPr bwMode="auto">
            <a:xfrm>
              <a:off x="4044686" y="5013177"/>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1900-1925</a:t>
              </a:r>
            </a:p>
          </p:txBody>
        </p:sp>
        <p:sp>
          <p:nvSpPr>
            <p:cNvPr id="5" name="Rectangle 2">
              <a:extLst>
                <a:ext uri="{FF2B5EF4-FFF2-40B4-BE49-F238E27FC236}">
                  <a16:creationId xmlns:a16="http://schemas.microsoft.com/office/drawing/2014/main" id="{4AF612AC-0320-DCAE-0BD5-BC7F2B4D18F2}"/>
                </a:ext>
              </a:extLst>
            </p:cNvPr>
            <p:cNvSpPr txBox="1">
              <a:spLocks noChangeArrowheads="1"/>
            </p:cNvSpPr>
            <p:nvPr/>
          </p:nvSpPr>
          <p:spPr bwMode="auto">
            <a:xfrm>
              <a:off x="4044686" y="6097853"/>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Still Monarchies</a:t>
              </a:r>
            </a:p>
          </p:txBody>
        </p:sp>
        <p:sp>
          <p:nvSpPr>
            <p:cNvPr id="6" name="Rectangle 2">
              <a:extLst>
                <a:ext uri="{FF2B5EF4-FFF2-40B4-BE49-F238E27FC236}">
                  <a16:creationId xmlns:a16="http://schemas.microsoft.com/office/drawing/2014/main" id="{102B7461-7601-02F0-FE90-7BDBED7793C0}"/>
                </a:ext>
              </a:extLst>
            </p:cNvPr>
            <p:cNvSpPr txBox="1">
              <a:spLocks noChangeArrowheads="1"/>
            </p:cNvSpPr>
            <p:nvPr/>
          </p:nvSpPr>
          <p:spPr bwMode="auto">
            <a:xfrm>
              <a:off x="4044686" y="6369022"/>
              <a:ext cx="2968821" cy="876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Colonies Which Became Republics Upon Independence</a:t>
              </a:r>
            </a:p>
          </p:txBody>
        </p:sp>
        <p:sp>
          <p:nvSpPr>
            <p:cNvPr id="7" name="Rectangle 2">
              <a:extLst>
                <a:ext uri="{FF2B5EF4-FFF2-40B4-BE49-F238E27FC236}">
                  <a16:creationId xmlns:a16="http://schemas.microsoft.com/office/drawing/2014/main" id="{E49020FF-174B-06B4-F435-F3C86149CDB0}"/>
                </a:ext>
              </a:extLst>
            </p:cNvPr>
            <p:cNvSpPr txBox="1">
              <a:spLocks noChangeArrowheads="1"/>
            </p:cNvSpPr>
            <p:nvPr/>
          </p:nvSpPr>
          <p:spPr bwMode="auto">
            <a:xfrm>
              <a:off x="4044686" y="5284346"/>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1925-1950</a:t>
              </a:r>
            </a:p>
          </p:txBody>
        </p:sp>
        <p:sp>
          <p:nvSpPr>
            <p:cNvPr id="8" name="Rectangle 2">
              <a:extLst>
                <a:ext uri="{FF2B5EF4-FFF2-40B4-BE49-F238E27FC236}">
                  <a16:creationId xmlns:a16="http://schemas.microsoft.com/office/drawing/2014/main" id="{B0777018-913C-6FD9-F020-498755C8D818}"/>
                </a:ext>
              </a:extLst>
            </p:cNvPr>
            <p:cNvSpPr txBox="1">
              <a:spLocks noChangeArrowheads="1"/>
            </p:cNvSpPr>
            <p:nvPr/>
          </p:nvSpPr>
          <p:spPr bwMode="auto">
            <a:xfrm>
              <a:off x="4044686" y="5555515"/>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1950-1975</a:t>
              </a:r>
            </a:p>
          </p:txBody>
        </p:sp>
        <p:sp>
          <p:nvSpPr>
            <p:cNvPr id="9" name="Rectangle 2">
              <a:extLst>
                <a:ext uri="{FF2B5EF4-FFF2-40B4-BE49-F238E27FC236}">
                  <a16:creationId xmlns:a16="http://schemas.microsoft.com/office/drawing/2014/main" id="{4E584557-10ED-6F80-1485-EF84C967EE69}"/>
                </a:ext>
              </a:extLst>
            </p:cNvPr>
            <p:cNvSpPr txBox="1">
              <a:spLocks noChangeArrowheads="1"/>
            </p:cNvSpPr>
            <p:nvPr/>
          </p:nvSpPr>
          <p:spPr bwMode="auto">
            <a:xfrm>
              <a:off x="4044686" y="5826684"/>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1975-2000</a:t>
              </a:r>
            </a:p>
          </p:txBody>
        </p:sp>
      </p:grpSp>
    </p:spTree>
    <p:extLst>
      <p:ext uri="{BB962C8B-B14F-4D97-AF65-F5344CB8AC3E}">
        <p14:creationId xmlns:p14="http://schemas.microsoft.com/office/powerpoint/2010/main" val="33788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tthew LionAsla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429" y="-531440"/>
            <a:ext cx="9179429" cy="7389440"/>
          </a:xfrm>
          <a:prstGeom prst="rect">
            <a:avLst/>
          </a:prstGeom>
        </p:spPr>
      </p:pic>
      <p:sp>
        <p:nvSpPr>
          <p:cNvPr id="17410" name="Rectangle 2"/>
          <p:cNvSpPr>
            <a:spLocks noGrp="1" noChangeArrowheads="1"/>
          </p:cNvSpPr>
          <p:nvPr>
            <p:ph type="title"/>
          </p:nvPr>
        </p:nvSpPr>
        <p:spPr>
          <a:xfrm>
            <a:off x="0" y="-99392"/>
            <a:ext cx="9144000" cy="934690"/>
          </a:xfrm>
          <a:noFill/>
          <a:ln w="9525">
            <a:noFill/>
            <a:miter lim="800000"/>
            <a:headEnd/>
            <a:tailEnd/>
          </a:ln>
          <a:effectLst/>
        </p:spPr>
        <p:txBody>
          <a:bodyPr/>
          <a:lstStyle/>
          <a:p>
            <a:pPr eaLnBrk="1" hangingPunct="1">
              <a:spcBef>
                <a:spcPct val="20000"/>
              </a:spcBef>
            </a:pPr>
            <a:r>
              <a:rPr lang="en-US" sz="4800" b="1" dirty="0">
                <a:solidFill>
                  <a:schemeClr val="bg1"/>
                </a:solidFill>
                <a:effectLst>
                  <a:glow rad="152400">
                    <a:schemeClr val="tx1">
                      <a:alpha val="95000"/>
                    </a:schemeClr>
                  </a:glow>
                </a:effectLst>
                <a:latin typeface="+mn-lt"/>
              </a:rPr>
              <a:t>Matthew: Christ as King</a:t>
            </a:r>
          </a:p>
        </p:txBody>
      </p:sp>
      <p:sp>
        <p:nvSpPr>
          <p:cNvPr id="4" name="Rectangle 3"/>
          <p:cNvSpPr txBox="1">
            <a:spLocks noChangeArrowheads="1"/>
          </p:cNvSpPr>
          <p:nvPr/>
        </p:nvSpPr>
        <p:spPr bwMode="auto">
          <a:xfrm>
            <a:off x="144016" y="2663823"/>
            <a:ext cx="2627784" cy="4005064"/>
          </a:xfrm>
          <a:prstGeom prst="rect">
            <a:avLst/>
          </a:prstGeom>
          <a:noFill/>
          <a:ln w="9525">
            <a:noFill/>
            <a:miter lim="800000"/>
            <a:headEnd/>
            <a:tailEnd/>
          </a:ln>
          <a:effectLst/>
        </p:spPr>
        <p:txBody>
          <a:bodyPr/>
          <a:lstStyle/>
          <a:p>
            <a:pPr eaLnBrk="1" hangingPunct="1">
              <a:spcBef>
                <a:spcPct val="20000"/>
              </a:spcBef>
              <a:defRPr/>
            </a:pPr>
            <a:r>
              <a:rPr lang="en-US" sz="3200" b="1" kern="0" dirty="0">
                <a:solidFill>
                  <a:srgbClr val="FFFFFF"/>
                </a:solidFill>
                <a:effectLst>
                  <a:glow rad="152400">
                    <a:srgbClr val="000000">
                      <a:alpha val="95000"/>
                    </a:srgbClr>
                  </a:glow>
                </a:effectLst>
                <a:latin typeface="Arial"/>
                <a:ea typeface="ＭＳ Ｐゴシック" charset="-128"/>
                <a:cs typeface="ＭＳ Ｐゴシック" charset="-128"/>
              </a:rPr>
              <a:t>Since Jacob</a:t>
            </a:r>
            <a:r>
              <a:rPr lang="uk-UA" sz="3200" b="1"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sz="3200" b="1" kern="0" dirty="0">
                <a:solidFill>
                  <a:srgbClr val="FFFFFF"/>
                </a:solidFill>
                <a:effectLst>
                  <a:glow rad="152400">
                    <a:srgbClr val="000000">
                      <a:alpha val="95000"/>
                    </a:srgbClr>
                  </a:glow>
                </a:effectLst>
                <a:latin typeface="Arial"/>
                <a:ea typeface="ＭＳ Ｐゴシック" charset="-128"/>
                <a:cs typeface="ＭＳ Ｐゴシック" charset="-128"/>
              </a:rPr>
              <a:t>s blessing in Genesis 49:9-10, the lion has depicted a king…</a:t>
            </a:r>
          </a:p>
        </p:txBody>
      </p:sp>
      <p:sp>
        <p:nvSpPr>
          <p:cNvPr id="6" name="Rectangle 3"/>
          <p:cNvSpPr txBox="1">
            <a:spLocks noChangeArrowheads="1"/>
          </p:cNvSpPr>
          <p:nvPr/>
        </p:nvSpPr>
        <p:spPr bwMode="auto">
          <a:xfrm>
            <a:off x="3294595" y="1869138"/>
            <a:ext cx="5741901" cy="4788757"/>
          </a:xfrm>
          <a:prstGeom prst="rect">
            <a:avLst/>
          </a:prstGeom>
          <a:noFill/>
          <a:ln w="9525">
            <a:noFill/>
            <a:miter lim="800000"/>
            <a:headEnd/>
            <a:tailEnd/>
          </a:ln>
          <a:effectLst/>
        </p:spPr>
        <p:txBody>
          <a:bodyPr/>
          <a:lstStyle/>
          <a:p>
            <a:pPr>
              <a:spcBef>
                <a:spcPct val="20000"/>
              </a:spcBef>
              <a:defRPr/>
            </a:pPr>
            <a:r>
              <a:rPr lang="ru-RU" sz="2800" b="1"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sz="2800" b="1" kern="0" dirty="0">
                <a:solidFill>
                  <a:srgbClr val="FFFFFF"/>
                </a:solidFill>
                <a:effectLst>
                  <a:glow rad="152400">
                    <a:srgbClr val="000000">
                      <a:alpha val="95000"/>
                    </a:srgbClr>
                  </a:glow>
                </a:effectLst>
                <a:latin typeface="Arial"/>
                <a:ea typeface="ＭＳ Ｐゴシック" charset="-128"/>
                <a:cs typeface="ＭＳ Ｐゴシック" charset="-128"/>
              </a:rPr>
              <a:t>Judah, my son, is a young lion that has finished eating its prey. Like a lion he crouches and lies down; like a lioness—who dares to rouse him? </a:t>
            </a:r>
          </a:p>
          <a:p>
            <a:pPr>
              <a:spcBef>
                <a:spcPct val="20000"/>
              </a:spcBef>
              <a:defRPr/>
            </a:pPr>
            <a:r>
              <a:rPr lang="en-US" sz="2800" b="1" kern="0" baseline="30000" dirty="0">
                <a:solidFill>
                  <a:srgbClr val="FFFFFF"/>
                </a:solidFill>
                <a:effectLst>
                  <a:glow rad="152400">
                    <a:srgbClr val="000000">
                      <a:alpha val="95000"/>
                    </a:srgbClr>
                  </a:glow>
                </a:effectLst>
                <a:latin typeface="Arial"/>
                <a:ea typeface="ＭＳ Ｐゴシック" charset="-128"/>
                <a:cs typeface="ＭＳ Ｐゴシック" charset="-128"/>
              </a:rPr>
              <a:t>10</a:t>
            </a:r>
            <a:r>
              <a:rPr lang="en-US" sz="2800" b="1" kern="0" dirty="0">
                <a:solidFill>
                  <a:srgbClr val="FFFFFF"/>
                </a:solidFill>
                <a:effectLst>
                  <a:glow rad="152400">
                    <a:srgbClr val="000000">
                      <a:alpha val="95000"/>
                    </a:srgbClr>
                  </a:glow>
                </a:effectLst>
                <a:latin typeface="Arial"/>
                <a:ea typeface="ＭＳ Ｐゴシック" charset="-128"/>
                <a:cs typeface="ＭＳ Ｐゴシック" charset="-128"/>
              </a:rPr>
              <a:t>The scepter will not depart from Judah, nor the ruler</a:t>
            </a:r>
            <a:r>
              <a:rPr lang="uk-UA" sz="2800" b="1"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sz="2800" b="1" kern="0" dirty="0">
                <a:solidFill>
                  <a:srgbClr val="FFFFFF"/>
                </a:solidFill>
                <a:effectLst>
                  <a:glow rad="152400">
                    <a:srgbClr val="000000">
                      <a:alpha val="95000"/>
                    </a:srgbClr>
                  </a:glow>
                </a:effectLst>
                <a:latin typeface="Arial"/>
                <a:ea typeface="ＭＳ Ｐゴシック" charset="-128"/>
                <a:cs typeface="ＭＳ Ｐゴシック" charset="-128"/>
              </a:rPr>
              <a:t>s staff from his descendants, until the coming of the one to whom it belongs, the one whom all nations will honor</a:t>
            </a:r>
            <a:r>
              <a:rPr lang="ru-RU" sz="2800" b="1"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b="1" kern="0" dirty="0">
                <a:solidFill>
                  <a:srgbClr val="FFFFFF"/>
                </a:solidFill>
                <a:effectLst>
                  <a:glow rad="152400">
                    <a:srgbClr val="000000">
                      <a:alpha val="95000"/>
                    </a:srgbClr>
                  </a:glow>
                </a:effectLst>
                <a:latin typeface="Arial"/>
                <a:ea typeface="ＭＳ Ｐゴシック" charset="-128"/>
                <a:cs typeface="ＭＳ Ｐゴシック" charset="-128"/>
              </a:rPr>
              <a:t> (NLT)</a:t>
            </a:r>
            <a:r>
              <a:rPr lang="en-US" sz="2800" b="1" kern="0" dirty="0">
                <a:solidFill>
                  <a:srgbClr val="FFFFFF"/>
                </a:solidFill>
                <a:effectLst>
                  <a:glow rad="152400">
                    <a:srgbClr val="000000">
                      <a:alpha val="95000"/>
                    </a:srgbClr>
                  </a:glow>
                </a:effectLst>
                <a:latin typeface="Arial"/>
                <a:ea typeface="ＭＳ Ｐゴシック" charset="-128"/>
                <a:cs typeface="ＭＳ Ｐゴシック" charset="-128"/>
              </a:rPr>
              <a:t>. </a:t>
            </a:r>
          </a:p>
        </p:txBody>
      </p:sp>
    </p:spTree>
    <p:extLst>
      <p:ext uri="{BB962C8B-B14F-4D97-AF65-F5344CB8AC3E}">
        <p14:creationId xmlns:p14="http://schemas.microsoft.com/office/powerpoint/2010/main" val="28462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663575" y="609600"/>
            <a:ext cx="7835900" cy="562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4564" name="Rectangle 36"/>
          <p:cNvSpPr>
            <a:spLocks noChangeArrowheads="1"/>
          </p:cNvSpPr>
          <p:nvPr/>
        </p:nvSpPr>
        <p:spPr bwMode="auto">
          <a:xfrm>
            <a:off x="623888" y="596900"/>
            <a:ext cx="7862887" cy="5638800"/>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221187" name="Rectangle 33"/>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457200" eaLnBrk="1" hangingPunct="1"/>
            <a:endParaRPr lang="en-US" sz="1800">
              <a:solidFill>
                <a:srgbClr val="FFFFFF"/>
              </a:solidFill>
              <a:latin typeface="Times" charset="0"/>
            </a:endParaRPr>
          </a:p>
        </p:txBody>
      </p:sp>
      <p:sp>
        <p:nvSpPr>
          <p:cNvPr id="221188" name="Text Box 3"/>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a:solidFill>
                  <a:srgbClr val="FFA27C"/>
                </a:solidFill>
                <a:latin typeface="Times" charset="0"/>
              </a:rPr>
              <a:t> </a:t>
            </a:r>
          </a:p>
        </p:txBody>
      </p:sp>
      <p:sp>
        <p:nvSpPr>
          <p:cNvPr id="534557" name="Text Box 29"/>
          <p:cNvSpPr txBox="1">
            <a:spLocks noChangeArrowheads="1"/>
          </p:cNvSpPr>
          <p:nvPr/>
        </p:nvSpPr>
        <p:spPr bwMode="auto">
          <a:xfrm>
            <a:off x="811213" y="5056188"/>
            <a:ext cx="7442200" cy="95408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7200" eaLnBrk="1" hangingPunct="1">
              <a:spcBef>
                <a:spcPct val="50000"/>
              </a:spcBef>
              <a:defRPr/>
            </a:pPr>
            <a:r>
              <a:rPr lang="en-US" sz="2800">
                <a:solidFill>
                  <a:srgbClr val="FFFFFF"/>
                </a:solidFill>
              </a:rPr>
              <a:t>The Garden of Gethsemane,                     </a:t>
            </a:r>
            <a:br>
              <a:rPr lang="en-US" sz="2800">
                <a:solidFill>
                  <a:srgbClr val="FFFFFF"/>
                </a:solidFill>
              </a:rPr>
            </a:br>
            <a:r>
              <a:rPr lang="en-US" sz="2800">
                <a:solidFill>
                  <a:srgbClr val="FFFFFF"/>
                </a:solidFill>
              </a:rPr>
              <a:t>Mount of Olives, Jerusalem</a:t>
            </a:r>
          </a:p>
        </p:txBody>
      </p:sp>
      <p:sp>
        <p:nvSpPr>
          <p:cNvPr id="534559" name="Rectangle 31"/>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defTabSz="457200" eaLnBrk="1" hangingPunct="1">
              <a:defRPr/>
            </a:pPr>
            <a:r>
              <a:rPr lang="en-US" sz="1000">
                <a:solidFill>
                  <a:srgbClr val="FFFFFF"/>
                </a:solidFill>
                <a:effectLst>
                  <a:outerShdw blurRad="38100" dist="38100" dir="2700000" algn="tl">
                    <a:srgbClr val="000000"/>
                  </a:outerShdw>
                </a:effectLst>
                <a:latin typeface="Times" charset="0"/>
              </a:rPr>
              <a:t>64</a:t>
            </a:r>
          </a:p>
        </p:txBody>
      </p:sp>
      <p:grpSp>
        <p:nvGrpSpPr>
          <p:cNvPr id="221191" name="Group 34"/>
          <p:cNvGrpSpPr>
            <a:grpSpLocks/>
          </p:cNvGrpSpPr>
          <p:nvPr/>
        </p:nvGrpSpPr>
        <p:grpSpPr bwMode="auto">
          <a:xfrm>
            <a:off x="8005763" y="3429000"/>
            <a:ext cx="952500" cy="1244600"/>
            <a:chOff x="5043" y="2160"/>
            <a:chExt cx="600" cy="784"/>
          </a:xfrm>
        </p:grpSpPr>
        <p:sp>
          <p:nvSpPr>
            <p:cNvPr id="221194" name="AutoShape 8"/>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pPr defTabSz="457200" eaLnBrk="1" hangingPunct="1"/>
              <a:endParaRPr lang="en-US" sz="1800">
                <a:solidFill>
                  <a:srgbClr val="FFFFFF"/>
                </a:solidFill>
                <a:latin typeface="Times" charset="0"/>
              </a:endParaRPr>
            </a:p>
          </p:txBody>
        </p:sp>
        <p:sp>
          <p:nvSpPr>
            <p:cNvPr id="221195" name="Rectangle 9"/>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pPr defTabSz="457200" eaLnBrk="1" hangingPunct="1"/>
              <a:endParaRPr lang="en-US" sz="1800">
                <a:solidFill>
                  <a:srgbClr val="FFFFFF"/>
                </a:solidFill>
                <a:latin typeface="Times" charset="0"/>
              </a:endParaRPr>
            </a:p>
          </p:txBody>
        </p:sp>
        <p:sp>
          <p:nvSpPr>
            <p:cNvPr id="221196" name="Line 10"/>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21197" name="Line 11"/>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21198" name="Line 12"/>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21199" name="Line 13"/>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21200" name="Line 14"/>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21201" name="Rectangle 15"/>
            <p:cNvSpPr>
              <a:spLocks noChangeArrowheads="1"/>
            </p:cNvSpPr>
            <p:nvPr/>
          </p:nvSpPr>
          <p:spPr bwMode="auto">
            <a:xfrm>
              <a:off x="5140" y="2547"/>
              <a:ext cx="367"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en-US" sz="800">
                  <a:solidFill>
                    <a:srgbClr val="000000"/>
                  </a:solidFill>
                  <a:latin typeface="Helvetica" charset="0"/>
                </a:rPr>
                <a:t>Gospels</a:t>
              </a:r>
            </a:p>
          </p:txBody>
        </p:sp>
        <p:sp>
          <p:nvSpPr>
            <p:cNvPr id="221202" name="Rectangle 16"/>
            <p:cNvSpPr>
              <a:spLocks noChangeArrowheads="1"/>
            </p:cNvSpPr>
            <p:nvPr/>
          </p:nvSpPr>
          <p:spPr bwMode="auto">
            <a:xfrm>
              <a:off x="5190" y="2635"/>
              <a:ext cx="25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en-US" sz="800">
                  <a:solidFill>
                    <a:srgbClr val="000000"/>
                  </a:solidFill>
                  <a:latin typeface="Helvetica" charset="0"/>
                </a:rPr>
                <a:t>Acts</a:t>
              </a:r>
            </a:p>
          </p:txBody>
        </p:sp>
        <p:sp>
          <p:nvSpPr>
            <p:cNvPr id="221203" name="Rectangle 17"/>
            <p:cNvSpPr>
              <a:spLocks noChangeArrowheads="1"/>
            </p:cNvSpPr>
            <p:nvPr/>
          </p:nvSpPr>
          <p:spPr bwMode="auto">
            <a:xfrm>
              <a:off x="5145" y="2723"/>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en-US" sz="800">
                  <a:solidFill>
                    <a:srgbClr val="000000"/>
                  </a:solidFill>
                  <a:latin typeface="Helvetica" charset="0"/>
                </a:rPr>
                <a:t>Epistles</a:t>
              </a:r>
            </a:p>
          </p:txBody>
        </p:sp>
        <p:sp>
          <p:nvSpPr>
            <p:cNvPr id="221204" name="Rectangle 18"/>
            <p:cNvSpPr>
              <a:spLocks noChangeArrowheads="1"/>
            </p:cNvSpPr>
            <p:nvPr/>
          </p:nvSpPr>
          <p:spPr bwMode="auto">
            <a:xfrm>
              <a:off x="5107" y="2811"/>
              <a:ext cx="438"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en-US" sz="800">
                  <a:solidFill>
                    <a:srgbClr val="000000"/>
                  </a:solidFill>
                  <a:latin typeface="Helvetica" charset="0"/>
                </a:rPr>
                <a:t>Revelation</a:t>
              </a:r>
            </a:p>
          </p:txBody>
        </p:sp>
        <p:sp>
          <p:nvSpPr>
            <p:cNvPr id="221205" name="Rectangle 19"/>
            <p:cNvSpPr>
              <a:spLocks noChangeArrowheads="1"/>
            </p:cNvSpPr>
            <p:nvPr/>
          </p:nvSpPr>
          <p:spPr bwMode="auto">
            <a:xfrm>
              <a:off x="5061" y="2160"/>
              <a:ext cx="429" cy="1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en-US" sz="1200">
                  <a:solidFill>
                    <a:srgbClr val="000000"/>
                  </a:solidFill>
                  <a:latin typeface="Chicago" charset="0"/>
                </a:rPr>
                <a:t>JESUS</a:t>
              </a:r>
            </a:p>
          </p:txBody>
        </p:sp>
        <p:sp>
          <p:nvSpPr>
            <p:cNvPr id="534548" name="Rectangle 20"/>
            <p:cNvSpPr>
              <a:spLocks noChangeArrowheads="1"/>
            </p:cNvSpPr>
            <p:nvPr/>
          </p:nvSpPr>
          <p:spPr bwMode="auto">
            <a:xfrm>
              <a:off x="5154" y="2363"/>
              <a:ext cx="318" cy="142"/>
            </a:xfrm>
            <a:prstGeom prst="rect">
              <a:avLst/>
            </a:prstGeom>
            <a:noFill/>
            <a:ln w="12700">
              <a:noFill/>
              <a:miter lim="800000"/>
              <a:headEnd/>
              <a:tailEnd/>
            </a:ln>
            <a:effectLst/>
          </p:spPr>
          <p:txBody>
            <a:bodyPr wrap="none" lIns="90487" tIns="44450" rIns="90487" bIns="44450">
              <a:spAutoFit/>
            </a:bodyPr>
            <a:lstStyle/>
            <a:p>
              <a:pPr defTabSz="457200" eaLnBrk="1" hangingPunct="1">
                <a:defRPr/>
              </a:pPr>
              <a:r>
                <a:rPr lang="en-US" sz="900" i="1">
                  <a:solidFill>
                    <a:srgbClr val="000000"/>
                  </a:solidFill>
                  <a:effectLst>
                    <a:outerShdw blurRad="38100" dist="38100" dir="2700000" algn="tl">
                      <a:srgbClr val="FFFFFF"/>
                    </a:outerShdw>
                  </a:effectLst>
                  <a:latin typeface="Helvetica" charset="0"/>
                </a:rPr>
                <a:t>Cross</a:t>
              </a:r>
            </a:p>
          </p:txBody>
        </p:sp>
        <p:sp>
          <p:nvSpPr>
            <p:cNvPr id="221207" name="Rectangle 21"/>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534550" name="Rectangle 22"/>
            <p:cNvSpPr>
              <a:spLocks noChangeArrowheads="1"/>
            </p:cNvSpPr>
            <p:nvPr/>
          </p:nvSpPr>
          <p:spPr bwMode="auto">
            <a:xfrm>
              <a:off x="5125" y="2447"/>
              <a:ext cx="366" cy="142"/>
            </a:xfrm>
            <a:prstGeom prst="rect">
              <a:avLst/>
            </a:prstGeom>
            <a:noFill/>
            <a:ln w="12700">
              <a:noFill/>
              <a:miter lim="800000"/>
              <a:headEnd/>
              <a:tailEnd/>
            </a:ln>
            <a:effectLst/>
          </p:spPr>
          <p:txBody>
            <a:bodyPr wrap="none" lIns="90487" tIns="44450" rIns="90487" bIns="44450">
              <a:spAutoFit/>
            </a:bodyPr>
            <a:lstStyle/>
            <a:p>
              <a:pPr defTabSz="457200" eaLnBrk="1" hangingPunct="1">
                <a:defRPr/>
              </a:pPr>
              <a:r>
                <a:rPr lang="en-US" sz="900" i="1">
                  <a:solidFill>
                    <a:srgbClr val="000000"/>
                  </a:solidFill>
                  <a:effectLst>
                    <a:outerShdw blurRad="38100" dist="38100" dir="2700000" algn="tl">
                      <a:srgbClr val="FFFFFF"/>
                    </a:outerShdw>
                  </a:effectLst>
                  <a:latin typeface="Helvetica" charset="0"/>
                </a:rPr>
                <a:t>Church</a:t>
              </a:r>
            </a:p>
          </p:txBody>
        </p:sp>
        <p:sp>
          <p:nvSpPr>
            <p:cNvPr id="221209" name="Line 23"/>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21210" name="Line 24"/>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21211" name="Rectangle 25"/>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221212" name="Rectangle 26"/>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534555" name="Rectangle 27"/>
            <p:cNvSpPr>
              <a:spLocks noChangeArrowheads="1"/>
            </p:cNvSpPr>
            <p:nvPr/>
          </p:nvSpPr>
          <p:spPr bwMode="auto">
            <a:xfrm>
              <a:off x="5184" y="2277"/>
              <a:ext cx="256" cy="152"/>
            </a:xfrm>
            <a:prstGeom prst="rect">
              <a:avLst/>
            </a:prstGeom>
            <a:noFill/>
            <a:ln w="12700">
              <a:noFill/>
              <a:miter lim="800000"/>
              <a:headEnd/>
              <a:tailEnd/>
            </a:ln>
            <a:effectLst/>
          </p:spPr>
          <p:txBody>
            <a:bodyPr wrap="none" lIns="90487" tIns="44450" rIns="90487" bIns="44450">
              <a:spAutoFit/>
            </a:bodyPr>
            <a:lstStyle/>
            <a:p>
              <a:pPr defTabSz="457200" eaLnBrk="1" hangingPunct="1">
                <a:defRPr/>
              </a:pPr>
              <a:r>
                <a:rPr lang="en-US" sz="1000" i="1">
                  <a:solidFill>
                    <a:srgbClr val="000000"/>
                  </a:solidFill>
                  <a:effectLst>
                    <a:outerShdw blurRad="38100" dist="38100" dir="2700000" algn="tl">
                      <a:srgbClr val="FFFFFF"/>
                    </a:outerShdw>
                  </a:effectLst>
                  <a:latin typeface="Helvetica" charset="0"/>
                </a:rPr>
                <a:t>Life</a:t>
              </a:r>
            </a:p>
          </p:txBody>
        </p:sp>
      </p:grpSp>
      <p:sp>
        <p:nvSpPr>
          <p:cNvPr id="221192" name="Text Box 37"/>
          <p:cNvSpPr txBox="1">
            <a:spLocks noChangeArrowheads="1"/>
          </p:cNvSpPr>
          <p:nvPr/>
        </p:nvSpPr>
        <p:spPr bwMode="auto">
          <a:xfrm>
            <a:off x="8551863" y="64531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solidFill>
                  <a:srgbClr val="FFFFFF"/>
                </a:solidFill>
                <a:latin typeface="Times" charset="0"/>
              </a:rPr>
              <a:t>1</a:t>
            </a:r>
          </a:p>
        </p:txBody>
      </p:sp>
      <p:sp>
        <p:nvSpPr>
          <p:cNvPr id="2" name="Title 1"/>
          <p:cNvSpPr>
            <a:spLocks noGrp="1"/>
          </p:cNvSpPr>
          <p:nvPr>
            <p:ph type="title" idx="4294967295"/>
          </p:nvPr>
        </p:nvSpPr>
        <p:spPr>
          <a:xfrm>
            <a:off x="1476375" y="1052513"/>
            <a:ext cx="6191250" cy="3529012"/>
          </a:xfrm>
          <a:prstGeom prst="rect">
            <a:avLst/>
          </a:prstGeom>
        </p:spPr>
        <p:txBody>
          <a:bodyPr/>
          <a:lstStyle/>
          <a:p>
            <a:pPr algn="ctr" eaLnBrk="1" hangingPunct="1">
              <a:defRPr/>
            </a:pPr>
            <a:r>
              <a:rPr lang="en-US" sz="9600" b="1" kern="1200" dirty="0">
                <a:solidFill>
                  <a:srgbClr val="FFFFFF"/>
                </a:solidFill>
                <a:effectLst/>
                <a:latin typeface="Helvetica"/>
                <a:ea typeface="ＭＳ Ｐゴシック"/>
                <a:cs typeface="ＭＳ Ｐゴシック"/>
              </a:rPr>
              <a:t>The Kingdom</a:t>
            </a:r>
            <a:endParaRPr lang="en-US" sz="4800" b="1" dirty="0"/>
          </a:p>
        </p:txBody>
      </p:sp>
    </p:spTree>
    <p:extLst>
      <p:ext uri="{BB962C8B-B14F-4D97-AF65-F5344CB8AC3E}">
        <p14:creationId xmlns:p14="http://schemas.microsoft.com/office/powerpoint/2010/main" val="1483578156"/>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3233" name="Group 30"/>
          <p:cNvGrpSpPr>
            <a:grpSpLocks/>
          </p:cNvGrpSpPr>
          <p:nvPr/>
        </p:nvGrpSpPr>
        <p:grpSpPr bwMode="auto">
          <a:xfrm>
            <a:off x="623888" y="596900"/>
            <a:ext cx="7877175" cy="5651500"/>
            <a:chOff x="393" y="376"/>
            <a:chExt cx="4962" cy="3560"/>
          </a:xfrm>
        </p:grpSpPr>
        <p:pic>
          <p:nvPicPr>
            <p:cNvPr id="223259" name="Picture 31"/>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418" y="384"/>
              <a:ext cx="4936" cy="3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3260" name="Rectangle 32"/>
            <p:cNvSpPr>
              <a:spLocks noChangeArrowheads="1"/>
            </p:cNvSpPr>
            <p:nvPr/>
          </p:nvSpPr>
          <p:spPr bwMode="auto">
            <a:xfrm>
              <a:off x="393" y="376"/>
              <a:ext cx="4961" cy="3545"/>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223261" name="Rectangle 33"/>
            <p:cNvSpPr>
              <a:spLocks noChangeArrowheads="1"/>
            </p:cNvSpPr>
            <p:nvPr/>
          </p:nvSpPr>
          <p:spPr bwMode="auto">
            <a:xfrm>
              <a:off x="398" y="376"/>
              <a:ext cx="4957" cy="356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457200" eaLnBrk="1" hangingPunct="1"/>
              <a:endParaRPr lang="en-US" sz="1800">
                <a:solidFill>
                  <a:srgbClr val="FFFFFF"/>
                </a:solidFill>
                <a:latin typeface="Times" charset="0"/>
              </a:endParaRPr>
            </a:p>
          </p:txBody>
        </p:sp>
      </p:grpSp>
      <p:sp>
        <p:nvSpPr>
          <p:cNvPr id="223234" name="Text Box 5"/>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a:solidFill>
                  <a:srgbClr val="FFA27C"/>
                </a:solidFill>
                <a:latin typeface="Times" charset="0"/>
              </a:rPr>
              <a:t> </a:t>
            </a:r>
          </a:p>
        </p:txBody>
      </p:sp>
      <p:grpSp>
        <p:nvGrpSpPr>
          <p:cNvPr id="223235" name="Group 34"/>
          <p:cNvGrpSpPr>
            <a:grpSpLocks/>
          </p:cNvGrpSpPr>
          <p:nvPr/>
        </p:nvGrpSpPr>
        <p:grpSpPr bwMode="auto">
          <a:xfrm>
            <a:off x="8005763" y="3429000"/>
            <a:ext cx="952500" cy="1244600"/>
            <a:chOff x="5043" y="2160"/>
            <a:chExt cx="600" cy="784"/>
          </a:xfrm>
        </p:grpSpPr>
        <p:sp>
          <p:nvSpPr>
            <p:cNvPr id="223239" name="AutoShape 6"/>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pPr defTabSz="457200" eaLnBrk="1" hangingPunct="1"/>
              <a:endParaRPr lang="en-US" sz="1800">
                <a:solidFill>
                  <a:srgbClr val="FFFFFF"/>
                </a:solidFill>
                <a:latin typeface="Times" charset="0"/>
              </a:endParaRPr>
            </a:p>
          </p:txBody>
        </p:sp>
        <p:sp>
          <p:nvSpPr>
            <p:cNvPr id="223240" name="Rectangle 7"/>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pPr defTabSz="457200" eaLnBrk="1" hangingPunct="1"/>
              <a:endParaRPr lang="en-US" sz="1800">
                <a:solidFill>
                  <a:srgbClr val="FFFFFF"/>
                </a:solidFill>
                <a:latin typeface="Times" charset="0"/>
              </a:endParaRPr>
            </a:p>
          </p:txBody>
        </p:sp>
        <p:sp>
          <p:nvSpPr>
            <p:cNvPr id="223241" name="Line 8"/>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23242" name="Line 9"/>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23243" name="Line 10"/>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23244" name="Line 11"/>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23245" name="Line 12"/>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23246" name="Rectangle 13"/>
            <p:cNvSpPr>
              <a:spLocks noChangeArrowheads="1"/>
            </p:cNvSpPr>
            <p:nvPr/>
          </p:nvSpPr>
          <p:spPr bwMode="auto">
            <a:xfrm>
              <a:off x="5140" y="2547"/>
              <a:ext cx="367"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en-US" sz="800">
                  <a:solidFill>
                    <a:srgbClr val="000000"/>
                  </a:solidFill>
                  <a:latin typeface="Helvetica" charset="0"/>
                </a:rPr>
                <a:t>Gospels</a:t>
              </a:r>
            </a:p>
          </p:txBody>
        </p:sp>
        <p:sp>
          <p:nvSpPr>
            <p:cNvPr id="223247" name="Rectangle 14"/>
            <p:cNvSpPr>
              <a:spLocks noChangeArrowheads="1"/>
            </p:cNvSpPr>
            <p:nvPr/>
          </p:nvSpPr>
          <p:spPr bwMode="auto">
            <a:xfrm>
              <a:off x="5190" y="2635"/>
              <a:ext cx="25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en-US" sz="800">
                  <a:solidFill>
                    <a:srgbClr val="000000"/>
                  </a:solidFill>
                  <a:latin typeface="Helvetica" charset="0"/>
                </a:rPr>
                <a:t>Acts</a:t>
              </a:r>
            </a:p>
          </p:txBody>
        </p:sp>
        <p:sp>
          <p:nvSpPr>
            <p:cNvPr id="223248" name="Rectangle 15"/>
            <p:cNvSpPr>
              <a:spLocks noChangeArrowheads="1"/>
            </p:cNvSpPr>
            <p:nvPr/>
          </p:nvSpPr>
          <p:spPr bwMode="auto">
            <a:xfrm>
              <a:off x="5145" y="2723"/>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en-US" sz="800">
                  <a:solidFill>
                    <a:srgbClr val="000000"/>
                  </a:solidFill>
                  <a:latin typeface="Helvetica" charset="0"/>
                </a:rPr>
                <a:t>Epistles</a:t>
              </a:r>
            </a:p>
          </p:txBody>
        </p:sp>
        <p:sp>
          <p:nvSpPr>
            <p:cNvPr id="223249" name="Rectangle 16"/>
            <p:cNvSpPr>
              <a:spLocks noChangeArrowheads="1"/>
            </p:cNvSpPr>
            <p:nvPr/>
          </p:nvSpPr>
          <p:spPr bwMode="auto">
            <a:xfrm>
              <a:off x="5107" y="2811"/>
              <a:ext cx="438"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en-US" sz="800">
                  <a:solidFill>
                    <a:srgbClr val="000000"/>
                  </a:solidFill>
                  <a:latin typeface="Helvetica" charset="0"/>
                </a:rPr>
                <a:t>Revelation</a:t>
              </a:r>
            </a:p>
          </p:txBody>
        </p:sp>
        <p:sp>
          <p:nvSpPr>
            <p:cNvPr id="223250" name="Rectangle 17"/>
            <p:cNvSpPr>
              <a:spLocks noChangeArrowheads="1"/>
            </p:cNvSpPr>
            <p:nvPr/>
          </p:nvSpPr>
          <p:spPr bwMode="auto">
            <a:xfrm>
              <a:off x="5061" y="2160"/>
              <a:ext cx="429" cy="1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en-US" sz="1200">
                  <a:solidFill>
                    <a:srgbClr val="000000"/>
                  </a:solidFill>
                  <a:latin typeface="Chicago" charset="0"/>
                </a:rPr>
                <a:t>JESUS</a:t>
              </a:r>
            </a:p>
          </p:txBody>
        </p:sp>
        <p:sp>
          <p:nvSpPr>
            <p:cNvPr id="614418" name="Rectangle 18"/>
            <p:cNvSpPr>
              <a:spLocks noChangeArrowheads="1"/>
            </p:cNvSpPr>
            <p:nvPr/>
          </p:nvSpPr>
          <p:spPr bwMode="auto">
            <a:xfrm>
              <a:off x="5154" y="2363"/>
              <a:ext cx="318" cy="142"/>
            </a:xfrm>
            <a:prstGeom prst="rect">
              <a:avLst/>
            </a:prstGeom>
            <a:noFill/>
            <a:ln w="12700">
              <a:noFill/>
              <a:miter lim="800000"/>
              <a:headEnd/>
              <a:tailEnd/>
            </a:ln>
            <a:effectLst/>
          </p:spPr>
          <p:txBody>
            <a:bodyPr wrap="none" lIns="90487" tIns="44450" rIns="90487" bIns="44450">
              <a:spAutoFit/>
            </a:bodyPr>
            <a:lstStyle/>
            <a:p>
              <a:pPr defTabSz="457200" eaLnBrk="1" hangingPunct="1">
                <a:defRPr/>
              </a:pPr>
              <a:r>
                <a:rPr lang="en-US" sz="900" i="1">
                  <a:solidFill>
                    <a:srgbClr val="000000"/>
                  </a:solidFill>
                  <a:effectLst>
                    <a:outerShdw blurRad="38100" dist="38100" dir="2700000" algn="tl">
                      <a:srgbClr val="FFFFFF"/>
                    </a:outerShdw>
                  </a:effectLst>
                  <a:latin typeface="Helvetica" charset="0"/>
                </a:rPr>
                <a:t>Cross</a:t>
              </a:r>
            </a:p>
          </p:txBody>
        </p:sp>
        <p:sp>
          <p:nvSpPr>
            <p:cNvPr id="223252" name="Rectangle 19"/>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614420" name="Rectangle 20"/>
            <p:cNvSpPr>
              <a:spLocks noChangeArrowheads="1"/>
            </p:cNvSpPr>
            <p:nvPr/>
          </p:nvSpPr>
          <p:spPr bwMode="auto">
            <a:xfrm>
              <a:off x="5125" y="2447"/>
              <a:ext cx="366" cy="142"/>
            </a:xfrm>
            <a:prstGeom prst="rect">
              <a:avLst/>
            </a:prstGeom>
            <a:noFill/>
            <a:ln w="12700">
              <a:noFill/>
              <a:miter lim="800000"/>
              <a:headEnd/>
              <a:tailEnd/>
            </a:ln>
            <a:effectLst/>
          </p:spPr>
          <p:txBody>
            <a:bodyPr wrap="none" lIns="90487" tIns="44450" rIns="90487" bIns="44450">
              <a:spAutoFit/>
            </a:bodyPr>
            <a:lstStyle/>
            <a:p>
              <a:pPr defTabSz="457200" eaLnBrk="1" hangingPunct="1">
                <a:defRPr/>
              </a:pPr>
              <a:r>
                <a:rPr lang="en-US" sz="900" i="1">
                  <a:solidFill>
                    <a:srgbClr val="000000"/>
                  </a:solidFill>
                  <a:effectLst>
                    <a:outerShdw blurRad="38100" dist="38100" dir="2700000" algn="tl">
                      <a:srgbClr val="FFFFFF"/>
                    </a:outerShdw>
                  </a:effectLst>
                  <a:latin typeface="Helvetica" charset="0"/>
                </a:rPr>
                <a:t>Church</a:t>
              </a:r>
            </a:p>
          </p:txBody>
        </p:sp>
        <p:sp>
          <p:nvSpPr>
            <p:cNvPr id="223254" name="Line 21"/>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23255" name="Line 22"/>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23256" name="Rectangle 23"/>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223257" name="Rectangle 24"/>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614425" name="Rectangle 25"/>
            <p:cNvSpPr>
              <a:spLocks noChangeArrowheads="1"/>
            </p:cNvSpPr>
            <p:nvPr/>
          </p:nvSpPr>
          <p:spPr bwMode="auto">
            <a:xfrm>
              <a:off x="5184" y="2277"/>
              <a:ext cx="256" cy="152"/>
            </a:xfrm>
            <a:prstGeom prst="rect">
              <a:avLst/>
            </a:prstGeom>
            <a:noFill/>
            <a:ln w="12700">
              <a:noFill/>
              <a:miter lim="800000"/>
              <a:headEnd/>
              <a:tailEnd/>
            </a:ln>
            <a:effectLst/>
          </p:spPr>
          <p:txBody>
            <a:bodyPr wrap="none" lIns="90487" tIns="44450" rIns="90487" bIns="44450">
              <a:spAutoFit/>
            </a:bodyPr>
            <a:lstStyle/>
            <a:p>
              <a:pPr defTabSz="457200" eaLnBrk="1" hangingPunct="1">
                <a:defRPr/>
              </a:pPr>
              <a:r>
                <a:rPr lang="en-US" sz="1000" i="1">
                  <a:solidFill>
                    <a:srgbClr val="000000"/>
                  </a:solidFill>
                  <a:effectLst>
                    <a:outerShdw blurRad="38100" dist="38100" dir="2700000" algn="tl">
                      <a:srgbClr val="FFFFFF"/>
                    </a:outerShdw>
                  </a:effectLst>
                  <a:latin typeface="Helvetica" charset="0"/>
                </a:rPr>
                <a:t>Life</a:t>
              </a:r>
            </a:p>
          </p:txBody>
        </p:sp>
      </p:grpSp>
      <p:sp>
        <p:nvSpPr>
          <p:cNvPr id="614426" name="Text Box 26"/>
          <p:cNvSpPr txBox="1">
            <a:spLocks noChangeArrowheads="1"/>
          </p:cNvSpPr>
          <p:nvPr/>
        </p:nvSpPr>
        <p:spPr bwMode="auto">
          <a:xfrm>
            <a:off x="914400" y="647700"/>
            <a:ext cx="7280275" cy="378618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7200" eaLnBrk="1" hangingPunct="1">
              <a:defRPr/>
            </a:pPr>
            <a:r>
              <a:rPr lang="ru-RU" sz="4000" dirty="0">
                <a:solidFill>
                  <a:srgbClr val="FFFFFF"/>
                </a:solidFill>
                <a:latin typeface="Helvetica"/>
                <a:cs typeface="Helvetica"/>
              </a:rPr>
              <a:t>"</a:t>
            </a:r>
            <a:r>
              <a:rPr lang="en-US" sz="4000" dirty="0">
                <a:solidFill>
                  <a:srgbClr val="FFFFFF"/>
                </a:solidFill>
                <a:latin typeface="Helvetica"/>
                <a:cs typeface="Helvetica"/>
              </a:rPr>
              <a:t>In those days John the Baptist came to the Judean wilderness and began preaching. His message was, </a:t>
            </a:r>
            <a:r>
              <a:rPr lang="uk-UA" sz="4000" dirty="0">
                <a:solidFill>
                  <a:srgbClr val="FFFFFF"/>
                </a:solidFill>
                <a:latin typeface="Helvetica"/>
                <a:cs typeface="Helvetica"/>
              </a:rPr>
              <a:t>'</a:t>
            </a:r>
            <a:r>
              <a:rPr lang="en-US" sz="4000" dirty="0">
                <a:solidFill>
                  <a:srgbClr val="FFFFFF"/>
                </a:solidFill>
                <a:latin typeface="Helvetica"/>
                <a:cs typeface="Helvetica"/>
              </a:rPr>
              <a:t>Repent of your sins and turn to God, for the </a:t>
            </a:r>
            <a:r>
              <a:rPr lang="en-US" sz="4000" dirty="0">
                <a:solidFill>
                  <a:srgbClr val="00FFFF"/>
                </a:solidFill>
                <a:latin typeface="Helvetica" charset="0"/>
              </a:rPr>
              <a:t>kingdom of heaven </a:t>
            </a:r>
            <a:r>
              <a:rPr lang="en-US" sz="4000" dirty="0">
                <a:solidFill>
                  <a:srgbClr val="FFFFFF"/>
                </a:solidFill>
                <a:latin typeface="Helvetica"/>
                <a:cs typeface="Helvetica"/>
              </a:rPr>
              <a:t>is near</a:t>
            </a:r>
            <a:r>
              <a:rPr lang="uk-UA" sz="4000" dirty="0">
                <a:solidFill>
                  <a:srgbClr val="FFFFFF"/>
                </a:solidFill>
                <a:latin typeface="Helvetica"/>
                <a:cs typeface="Helvetica"/>
              </a:rPr>
              <a:t>'</a:t>
            </a:r>
            <a:r>
              <a:rPr lang="en-US" sz="4000" dirty="0">
                <a:solidFill>
                  <a:srgbClr val="FFFFFF"/>
                </a:solidFill>
                <a:latin typeface="Helvetica"/>
                <a:cs typeface="Helvetica"/>
              </a:rPr>
              <a:t> </a:t>
            </a:r>
            <a:r>
              <a:rPr lang="ru-RU" sz="4000" dirty="0">
                <a:solidFill>
                  <a:srgbClr val="FFFFFF"/>
                </a:solidFill>
                <a:latin typeface="Helvetica"/>
                <a:cs typeface="Helvetica"/>
              </a:rPr>
              <a:t>"</a:t>
            </a:r>
            <a:r>
              <a:rPr lang="en-US" sz="4000" dirty="0">
                <a:solidFill>
                  <a:srgbClr val="FFFFFF"/>
                </a:solidFill>
                <a:latin typeface="Helvetica"/>
                <a:cs typeface="Helvetica"/>
              </a:rPr>
              <a:t> </a:t>
            </a:r>
          </a:p>
        </p:txBody>
      </p:sp>
      <p:sp>
        <p:nvSpPr>
          <p:cNvPr id="614427" name="Rectangle 2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defTabSz="457200" eaLnBrk="1" hangingPunct="1">
              <a:defRPr/>
            </a:pPr>
            <a:r>
              <a:rPr lang="en-US" sz="1000">
                <a:solidFill>
                  <a:srgbClr val="FFFFFF"/>
                </a:solidFill>
                <a:effectLst>
                  <a:outerShdw blurRad="38100" dist="38100" dir="2700000" algn="tl">
                    <a:srgbClr val="000000"/>
                  </a:outerShdw>
                </a:effectLst>
                <a:latin typeface="Times" charset="0"/>
              </a:rPr>
              <a:t>65</a:t>
            </a:r>
          </a:p>
        </p:txBody>
      </p:sp>
      <p:sp>
        <p:nvSpPr>
          <p:cNvPr id="3" name="Title 2"/>
          <p:cNvSpPr>
            <a:spLocks noGrp="1"/>
          </p:cNvSpPr>
          <p:nvPr>
            <p:ph type="title" idx="4294967295"/>
          </p:nvPr>
        </p:nvSpPr>
        <p:spPr>
          <a:xfrm>
            <a:off x="468313" y="4724400"/>
            <a:ext cx="8229600" cy="1143000"/>
          </a:xfrm>
          <a:prstGeom prst="rect">
            <a:avLst/>
          </a:prstGeom>
        </p:spPr>
        <p:txBody>
          <a:bodyPr/>
          <a:lstStyle/>
          <a:p>
            <a:pPr algn="ctr">
              <a:defRPr/>
            </a:pPr>
            <a:r>
              <a:rPr lang="hu-HU" kern="1200" dirty="0">
                <a:solidFill>
                  <a:srgbClr val="FFFFFF"/>
                </a:solidFill>
                <a:effectLst/>
                <a:latin typeface="Helvetica"/>
                <a:ea typeface="ＭＳ Ｐゴシック"/>
                <a:cs typeface="Helvetica"/>
              </a:rPr>
              <a:t>Matt. 3:1-2 </a:t>
            </a:r>
            <a:r>
              <a:rPr lang="hu-HU" sz="3600" kern="1200" dirty="0">
                <a:solidFill>
                  <a:srgbClr val="FFFFFF"/>
                </a:solidFill>
                <a:effectLst/>
                <a:latin typeface="Helvetica"/>
                <a:ea typeface="ＭＳ Ｐゴシック"/>
                <a:cs typeface="Helvetica"/>
              </a:rPr>
              <a:t>NLT</a:t>
            </a:r>
            <a:endParaRPr lang="en-US" dirty="0"/>
          </a:p>
        </p:txBody>
      </p:sp>
    </p:spTree>
    <p:extLst>
      <p:ext uri="{BB962C8B-B14F-4D97-AF65-F5344CB8AC3E}">
        <p14:creationId xmlns:p14="http://schemas.microsoft.com/office/powerpoint/2010/main" val="549788582"/>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281" name="Group 30"/>
          <p:cNvGrpSpPr>
            <a:grpSpLocks/>
          </p:cNvGrpSpPr>
          <p:nvPr/>
        </p:nvGrpSpPr>
        <p:grpSpPr bwMode="auto">
          <a:xfrm>
            <a:off x="623888" y="596900"/>
            <a:ext cx="7877175" cy="5651500"/>
            <a:chOff x="393" y="376"/>
            <a:chExt cx="4962" cy="3560"/>
          </a:xfrm>
        </p:grpSpPr>
        <p:pic>
          <p:nvPicPr>
            <p:cNvPr id="225307" name="Picture 31"/>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418" y="384"/>
              <a:ext cx="4936" cy="3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8" name="Rectangle 32"/>
            <p:cNvSpPr>
              <a:spLocks noChangeArrowheads="1"/>
            </p:cNvSpPr>
            <p:nvPr/>
          </p:nvSpPr>
          <p:spPr bwMode="auto">
            <a:xfrm>
              <a:off x="393" y="376"/>
              <a:ext cx="4961" cy="3545"/>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225309" name="Rectangle 33"/>
            <p:cNvSpPr>
              <a:spLocks noChangeArrowheads="1"/>
            </p:cNvSpPr>
            <p:nvPr/>
          </p:nvSpPr>
          <p:spPr bwMode="auto">
            <a:xfrm>
              <a:off x="398" y="376"/>
              <a:ext cx="4957" cy="356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457200" eaLnBrk="1" hangingPunct="1"/>
              <a:endParaRPr lang="en-US" sz="1800">
                <a:solidFill>
                  <a:srgbClr val="FFFFFF"/>
                </a:solidFill>
                <a:latin typeface="Times" charset="0"/>
              </a:endParaRPr>
            </a:p>
          </p:txBody>
        </p:sp>
      </p:grpSp>
      <p:sp>
        <p:nvSpPr>
          <p:cNvPr id="225282" name="Text Box 5"/>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a:solidFill>
                  <a:srgbClr val="FFA27C"/>
                </a:solidFill>
                <a:latin typeface="Times" charset="0"/>
              </a:rPr>
              <a:t> </a:t>
            </a:r>
          </a:p>
        </p:txBody>
      </p:sp>
      <p:grpSp>
        <p:nvGrpSpPr>
          <p:cNvPr id="225283" name="Group 34"/>
          <p:cNvGrpSpPr>
            <a:grpSpLocks/>
          </p:cNvGrpSpPr>
          <p:nvPr/>
        </p:nvGrpSpPr>
        <p:grpSpPr bwMode="auto">
          <a:xfrm>
            <a:off x="8005763" y="3429000"/>
            <a:ext cx="952500" cy="1244600"/>
            <a:chOff x="5043" y="2160"/>
            <a:chExt cx="600" cy="784"/>
          </a:xfrm>
        </p:grpSpPr>
        <p:sp>
          <p:nvSpPr>
            <p:cNvPr id="225287" name="AutoShape 6"/>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pPr defTabSz="457200" eaLnBrk="1" hangingPunct="1"/>
              <a:endParaRPr lang="en-US" sz="1800">
                <a:solidFill>
                  <a:srgbClr val="FFFFFF"/>
                </a:solidFill>
                <a:latin typeface="Times" charset="0"/>
              </a:endParaRPr>
            </a:p>
          </p:txBody>
        </p:sp>
        <p:sp>
          <p:nvSpPr>
            <p:cNvPr id="225288" name="Rectangle 7"/>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pPr defTabSz="457200" eaLnBrk="1" hangingPunct="1"/>
              <a:endParaRPr lang="en-US" sz="1800">
                <a:solidFill>
                  <a:srgbClr val="FFFFFF"/>
                </a:solidFill>
                <a:latin typeface="Times" charset="0"/>
              </a:endParaRPr>
            </a:p>
          </p:txBody>
        </p:sp>
        <p:sp>
          <p:nvSpPr>
            <p:cNvPr id="225289" name="Line 8"/>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25290" name="Line 9"/>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25291" name="Line 10"/>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25292" name="Line 11"/>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25293" name="Line 12"/>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25294" name="Rectangle 13"/>
            <p:cNvSpPr>
              <a:spLocks noChangeArrowheads="1"/>
            </p:cNvSpPr>
            <p:nvPr/>
          </p:nvSpPr>
          <p:spPr bwMode="auto">
            <a:xfrm>
              <a:off x="5140" y="2547"/>
              <a:ext cx="367"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en-US" sz="800">
                  <a:solidFill>
                    <a:srgbClr val="000000"/>
                  </a:solidFill>
                  <a:latin typeface="Helvetica" charset="0"/>
                </a:rPr>
                <a:t>Gospels</a:t>
              </a:r>
            </a:p>
          </p:txBody>
        </p:sp>
        <p:sp>
          <p:nvSpPr>
            <p:cNvPr id="225295" name="Rectangle 14"/>
            <p:cNvSpPr>
              <a:spLocks noChangeArrowheads="1"/>
            </p:cNvSpPr>
            <p:nvPr/>
          </p:nvSpPr>
          <p:spPr bwMode="auto">
            <a:xfrm>
              <a:off x="5190" y="2635"/>
              <a:ext cx="25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en-US" sz="800">
                  <a:solidFill>
                    <a:srgbClr val="000000"/>
                  </a:solidFill>
                  <a:latin typeface="Helvetica" charset="0"/>
                </a:rPr>
                <a:t>Acts</a:t>
              </a:r>
            </a:p>
          </p:txBody>
        </p:sp>
        <p:sp>
          <p:nvSpPr>
            <p:cNvPr id="225296" name="Rectangle 15"/>
            <p:cNvSpPr>
              <a:spLocks noChangeArrowheads="1"/>
            </p:cNvSpPr>
            <p:nvPr/>
          </p:nvSpPr>
          <p:spPr bwMode="auto">
            <a:xfrm>
              <a:off x="5145" y="2723"/>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en-US" sz="800">
                  <a:solidFill>
                    <a:srgbClr val="000000"/>
                  </a:solidFill>
                  <a:latin typeface="Helvetica" charset="0"/>
                </a:rPr>
                <a:t>Epistles</a:t>
              </a:r>
            </a:p>
          </p:txBody>
        </p:sp>
        <p:sp>
          <p:nvSpPr>
            <p:cNvPr id="225297" name="Rectangle 16"/>
            <p:cNvSpPr>
              <a:spLocks noChangeArrowheads="1"/>
            </p:cNvSpPr>
            <p:nvPr/>
          </p:nvSpPr>
          <p:spPr bwMode="auto">
            <a:xfrm>
              <a:off x="5107" y="2811"/>
              <a:ext cx="438"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en-US" sz="800">
                  <a:solidFill>
                    <a:srgbClr val="000000"/>
                  </a:solidFill>
                  <a:latin typeface="Helvetica" charset="0"/>
                </a:rPr>
                <a:t>Revelation</a:t>
              </a:r>
            </a:p>
          </p:txBody>
        </p:sp>
        <p:sp>
          <p:nvSpPr>
            <p:cNvPr id="225298" name="Rectangle 17"/>
            <p:cNvSpPr>
              <a:spLocks noChangeArrowheads="1"/>
            </p:cNvSpPr>
            <p:nvPr/>
          </p:nvSpPr>
          <p:spPr bwMode="auto">
            <a:xfrm>
              <a:off x="5061" y="2160"/>
              <a:ext cx="429" cy="1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en-US" sz="1200">
                  <a:solidFill>
                    <a:srgbClr val="000000"/>
                  </a:solidFill>
                  <a:latin typeface="Chicago" charset="0"/>
                </a:rPr>
                <a:t>JESUS</a:t>
              </a:r>
            </a:p>
          </p:txBody>
        </p:sp>
        <p:sp>
          <p:nvSpPr>
            <p:cNvPr id="614418" name="Rectangle 18"/>
            <p:cNvSpPr>
              <a:spLocks noChangeArrowheads="1"/>
            </p:cNvSpPr>
            <p:nvPr/>
          </p:nvSpPr>
          <p:spPr bwMode="auto">
            <a:xfrm>
              <a:off x="5154" y="2363"/>
              <a:ext cx="318" cy="142"/>
            </a:xfrm>
            <a:prstGeom prst="rect">
              <a:avLst/>
            </a:prstGeom>
            <a:noFill/>
            <a:ln w="12700">
              <a:noFill/>
              <a:miter lim="800000"/>
              <a:headEnd/>
              <a:tailEnd/>
            </a:ln>
            <a:effectLst/>
          </p:spPr>
          <p:txBody>
            <a:bodyPr wrap="none" lIns="90487" tIns="44450" rIns="90487" bIns="44450">
              <a:spAutoFit/>
            </a:bodyPr>
            <a:lstStyle/>
            <a:p>
              <a:pPr defTabSz="457200" eaLnBrk="1" hangingPunct="1">
                <a:defRPr/>
              </a:pPr>
              <a:r>
                <a:rPr lang="en-US" sz="900" i="1">
                  <a:solidFill>
                    <a:srgbClr val="000000"/>
                  </a:solidFill>
                  <a:effectLst>
                    <a:outerShdw blurRad="38100" dist="38100" dir="2700000" algn="tl">
                      <a:srgbClr val="FFFFFF"/>
                    </a:outerShdw>
                  </a:effectLst>
                  <a:latin typeface="Helvetica" charset="0"/>
                </a:rPr>
                <a:t>Cross</a:t>
              </a:r>
            </a:p>
          </p:txBody>
        </p:sp>
        <p:sp>
          <p:nvSpPr>
            <p:cNvPr id="225300" name="Rectangle 19"/>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614420" name="Rectangle 20"/>
            <p:cNvSpPr>
              <a:spLocks noChangeArrowheads="1"/>
            </p:cNvSpPr>
            <p:nvPr/>
          </p:nvSpPr>
          <p:spPr bwMode="auto">
            <a:xfrm>
              <a:off x="5125" y="2447"/>
              <a:ext cx="366" cy="142"/>
            </a:xfrm>
            <a:prstGeom prst="rect">
              <a:avLst/>
            </a:prstGeom>
            <a:noFill/>
            <a:ln w="12700">
              <a:noFill/>
              <a:miter lim="800000"/>
              <a:headEnd/>
              <a:tailEnd/>
            </a:ln>
            <a:effectLst/>
          </p:spPr>
          <p:txBody>
            <a:bodyPr wrap="none" lIns="90487" tIns="44450" rIns="90487" bIns="44450">
              <a:spAutoFit/>
            </a:bodyPr>
            <a:lstStyle/>
            <a:p>
              <a:pPr defTabSz="457200" eaLnBrk="1" hangingPunct="1">
                <a:defRPr/>
              </a:pPr>
              <a:r>
                <a:rPr lang="en-US" sz="900" i="1">
                  <a:solidFill>
                    <a:srgbClr val="000000"/>
                  </a:solidFill>
                  <a:effectLst>
                    <a:outerShdw blurRad="38100" dist="38100" dir="2700000" algn="tl">
                      <a:srgbClr val="FFFFFF"/>
                    </a:outerShdw>
                  </a:effectLst>
                  <a:latin typeface="Helvetica" charset="0"/>
                </a:rPr>
                <a:t>Church</a:t>
              </a:r>
            </a:p>
          </p:txBody>
        </p:sp>
        <p:sp>
          <p:nvSpPr>
            <p:cNvPr id="225302" name="Line 21"/>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25303" name="Line 22"/>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25304" name="Rectangle 23"/>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225305" name="Rectangle 24"/>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614425" name="Rectangle 25"/>
            <p:cNvSpPr>
              <a:spLocks noChangeArrowheads="1"/>
            </p:cNvSpPr>
            <p:nvPr/>
          </p:nvSpPr>
          <p:spPr bwMode="auto">
            <a:xfrm>
              <a:off x="5184" y="2277"/>
              <a:ext cx="256" cy="152"/>
            </a:xfrm>
            <a:prstGeom prst="rect">
              <a:avLst/>
            </a:prstGeom>
            <a:noFill/>
            <a:ln w="12700">
              <a:noFill/>
              <a:miter lim="800000"/>
              <a:headEnd/>
              <a:tailEnd/>
            </a:ln>
            <a:effectLst/>
          </p:spPr>
          <p:txBody>
            <a:bodyPr wrap="none" lIns="90487" tIns="44450" rIns="90487" bIns="44450">
              <a:spAutoFit/>
            </a:bodyPr>
            <a:lstStyle/>
            <a:p>
              <a:pPr defTabSz="457200" eaLnBrk="1" hangingPunct="1">
                <a:defRPr/>
              </a:pPr>
              <a:r>
                <a:rPr lang="en-US" sz="1000" i="1">
                  <a:solidFill>
                    <a:srgbClr val="000000"/>
                  </a:solidFill>
                  <a:effectLst>
                    <a:outerShdw blurRad="38100" dist="38100" dir="2700000" algn="tl">
                      <a:srgbClr val="FFFFFF"/>
                    </a:outerShdw>
                  </a:effectLst>
                  <a:latin typeface="Helvetica" charset="0"/>
                </a:rPr>
                <a:t>Life</a:t>
              </a:r>
            </a:p>
          </p:txBody>
        </p:sp>
      </p:grpSp>
      <p:sp>
        <p:nvSpPr>
          <p:cNvPr id="614426" name="Text Box 26"/>
          <p:cNvSpPr txBox="1">
            <a:spLocks noChangeArrowheads="1"/>
          </p:cNvSpPr>
          <p:nvPr/>
        </p:nvSpPr>
        <p:spPr bwMode="auto">
          <a:xfrm>
            <a:off x="914400" y="647700"/>
            <a:ext cx="7280275" cy="44005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7200" eaLnBrk="1" hangingPunct="1">
              <a:spcBef>
                <a:spcPct val="50000"/>
              </a:spcBef>
              <a:defRPr/>
            </a:pPr>
            <a:r>
              <a:rPr lang="ru-RU" altLang="ja-JP" sz="4000" dirty="0">
                <a:solidFill>
                  <a:srgbClr val="FFFFFF"/>
                </a:solidFill>
                <a:latin typeface="Helvetica" charset="0"/>
              </a:rPr>
              <a:t>"</a:t>
            </a:r>
            <a:r>
              <a:rPr lang="en-US" sz="4000" dirty="0">
                <a:solidFill>
                  <a:srgbClr val="FFFFFF"/>
                </a:solidFill>
                <a:latin typeface="Helvetica" charset="0"/>
              </a:rPr>
              <a:t>…Jesus began to preach and say: </a:t>
            </a:r>
            <a:r>
              <a:rPr lang="uk-UA" altLang="ja-JP" sz="4000" dirty="0">
                <a:solidFill>
                  <a:srgbClr val="FFFFFF"/>
                </a:solidFill>
                <a:latin typeface="Helvetica" charset="0"/>
              </a:rPr>
              <a:t>'</a:t>
            </a:r>
            <a:r>
              <a:rPr lang="en-US" sz="4000" dirty="0">
                <a:solidFill>
                  <a:srgbClr val="FFFFFF"/>
                </a:solidFill>
                <a:latin typeface="Helvetica" charset="0"/>
              </a:rPr>
              <a:t>Repent, for the </a:t>
            </a:r>
            <a:r>
              <a:rPr lang="en-US" sz="4000" dirty="0">
                <a:solidFill>
                  <a:srgbClr val="00FFFF"/>
                </a:solidFill>
                <a:latin typeface="Helvetica" charset="0"/>
              </a:rPr>
              <a:t>kingdom of heaven</a:t>
            </a:r>
            <a:r>
              <a:rPr lang="en-US" sz="4000" dirty="0">
                <a:solidFill>
                  <a:srgbClr val="FFFFFF"/>
                </a:solidFill>
                <a:latin typeface="Helvetica" charset="0"/>
              </a:rPr>
              <a:t> is at hand…Jesus was going throughout all Galilee, teaching in their synagogues and proclaiming </a:t>
            </a:r>
            <a:r>
              <a:rPr lang="en-US" sz="4000" dirty="0">
                <a:solidFill>
                  <a:srgbClr val="00FFFF"/>
                </a:solidFill>
                <a:latin typeface="Helvetica" charset="0"/>
              </a:rPr>
              <a:t>the gospel of the kingdom</a:t>
            </a:r>
            <a:r>
              <a:rPr lang="en-US" sz="4000" dirty="0">
                <a:solidFill>
                  <a:srgbClr val="FFFFFF"/>
                </a:solidFill>
                <a:latin typeface="Helvetica" charset="0"/>
              </a:rPr>
              <a:t>…</a:t>
            </a:r>
            <a:r>
              <a:rPr lang="uk-UA" altLang="ja-JP" sz="4000" dirty="0">
                <a:solidFill>
                  <a:srgbClr val="FFFFFF"/>
                </a:solidFill>
                <a:latin typeface="Helvetica" charset="0"/>
              </a:rPr>
              <a:t>'</a:t>
            </a:r>
            <a:r>
              <a:rPr lang="en-US" sz="4000" dirty="0">
                <a:solidFill>
                  <a:srgbClr val="FFFFFF"/>
                </a:solidFill>
                <a:latin typeface="Helvetica" charset="0"/>
              </a:rPr>
              <a:t> </a:t>
            </a:r>
            <a:r>
              <a:rPr lang="ru-RU" altLang="ja-JP" sz="4000" dirty="0">
                <a:solidFill>
                  <a:srgbClr val="FFFFFF"/>
                </a:solidFill>
                <a:latin typeface="Helvetica" charset="0"/>
              </a:rPr>
              <a:t>"</a:t>
            </a:r>
            <a:endParaRPr lang="en-US" altLang="ja-JP" sz="4000" dirty="0">
              <a:solidFill>
                <a:srgbClr val="FFFFFF"/>
              </a:solidFill>
              <a:latin typeface="Helvetica" charset="0"/>
            </a:endParaRPr>
          </a:p>
        </p:txBody>
      </p:sp>
      <p:sp>
        <p:nvSpPr>
          <p:cNvPr id="614427" name="Rectangle 2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defTabSz="457200" eaLnBrk="1" hangingPunct="1">
              <a:defRPr/>
            </a:pPr>
            <a:r>
              <a:rPr lang="en-US" sz="1000">
                <a:solidFill>
                  <a:srgbClr val="FFFFFF"/>
                </a:solidFill>
                <a:effectLst>
                  <a:outerShdw blurRad="38100" dist="38100" dir="2700000" algn="tl">
                    <a:srgbClr val="000000"/>
                  </a:outerShdw>
                </a:effectLst>
                <a:latin typeface="Times" charset="0"/>
              </a:rPr>
              <a:t>65</a:t>
            </a:r>
          </a:p>
        </p:txBody>
      </p:sp>
      <p:sp>
        <p:nvSpPr>
          <p:cNvPr id="2" name="Title 1"/>
          <p:cNvSpPr>
            <a:spLocks noGrp="1"/>
          </p:cNvSpPr>
          <p:nvPr>
            <p:ph type="title" idx="4294967295"/>
          </p:nvPr>
        </p:nvSpPr>
        <p:spPr>
          <a:xfrm>
            <a:off x="468313" y="5229225"/>
            <a:ext cx="8229600" cy="927100"/>
          </a:xfrm>
          <a:prstGeom prst="rect">
            <a:avLst/>
          </a:prstGeom>
        </p:spPr>
        <p:txBody>
          <a:bodyPr/>
          <a:lstStyle/>
          <a:p>
            <a:pPr algn="ctr" eaLnBrk="1" hangingPunct="1">
              <a:defRPr/>
            </a:pPr>
            <a:r>
              <a:rPr lang="hu-HU" sz="4000" kern="1200" dirty="0">
                <a:solidFill>
                  <a:srgbClr val="FFFFFF"/>
                </a:solidFill>
                <a:effectLst/>
                <a:latin typeface="Helvetica"/>
                <a:ea typeface="ＭＳ Ｐゴシック"/>
                <a:cs typeface="ＭＳ Ｐゴシック"/>
              </a:rPr>
              <a:t>Matt. 4:17, 23</a:t>
            </a:r>
            <a:endParaRPr lang="en-US" dirty="0"/>
          </a:p>
        </p:txBody>
      </p:sp>
    </p:spTree>
    <p:extLst>
      <p:ext uri="{BB962C8B-B14F-4D97-AF65-F5344CB8AC3E}">
        <p14:creationId xmlns:p14="http://schemas.microsoft.com/office/powerpoint/2010/main" val="588352333"/>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9377" name="Group 29"/>
          <p:cNvGrpSpPr>
            <a:grpSpLocks/>
          </p:cNvGrpSpPr>
          <p:nvPr/>
        </p:nvGrpSpPr>
        <p:grpSpPr bwMode="auto">
          <a:xfrm>
            <a:off x="623888" y="596900"/>
            <a:ext cx="7877175" cy="5651500"/>
            <a:chOff x="393" y="376"/>
            <a:chExt cx="4962" cy="3560"/>
          </a:xfrm>
        </p:grpSpPr>
        <p:pic>
          <p:nvPicPr>
            <p:cNvPr id="229403" name="Picture 30"/>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418" y="384"/>
              <a:ext cx="4936" cy="3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404" name="Rectangle 31"/>
            <p:cNvSpPr>
              <a:spLocks noChangeArrowheads="1"/>
            </p:cNvSpPr>
            <p:nvPr/>
          </p:nvSpPr>
          <p:spPr bwMode="auto">
            <a:xfrm>
              <a:off x="393" y="376"/>
              <a:ext cx="4961" cy="3545"/>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229405" name="Rectangle 32"/>
            <p:cNvSpPr>
              <a:spLocks noChangeArrowheads="1"/>
            </p:cNvSpPr>
            <p:nvPr/>
          </p:nvSpPr>
          <p:spPr bwMode="auto">
            <a:xfrm>
              <a:off x="398" y="376"/>
              <a:ext cx="4957" cy="356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457200" eaLnBrk="1" hangingPunct="1"/>
              <a:endParaRPr lang="en-US" sz="1800">
                <a:solidFill>
                  <a:srgbClr val="FFFFFF"/>
                </a:solidFill>
                <a:latin typeface="Times" charset="0"/>
              </a:endParaRPr>
            </a:p>
          </p:txBody>
        </p:sp>
      </p:grpSp>
      <p:sp>
        <p:nvSpPr>
          <p:cNvPr id="229378" name="Text Box 3"/>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a:solidFill>
                  <a:srgbClr val="FFA27C"/>
                </a:solidFill>
                <a:latin typeface="Times" charset="0"/>
              </a:rPr>
              <a:t> </a:t>
            </a:r>
          </a:p>
        </p:txBody>
      </p:sp>
      <p:grpSp>
        <p:nvGrpSpPr>
          <p:cNvPr id="229379" name="Group 33"/>
          <p:cNvGrpSpPr>
            <a:grpSpLocks/>
          </p:cNvGrpSpPr>
          <p:nvPr/>
        </p:nvGrpSpPr>
        <p:grpSpPr bwMode="auto">
          <a:xfrm>
            <a:off x="8005763" y="3429000"/>
            <a:ext cx="952500" cy="1244600"/>
            <a:chOff x="5043" y="2160"/>
            <a:chExt cx="600" cy="784"/>
          </a:xfrm>
        </p:grpSpPr>
        <p:sp>
          <p:nvSpPr>
            <p:cNvPr id="229383" name="AutoShape 7"/>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pPr defTabSz="457200" eaLnBrk="1" hangingPunct="1"/>
              <a:endParaRPr lang="en-US" sz="1800">
                <a:solidFill>
                  <a:srgbClr val="FFFFFF"/>
                </a:solidFill>
                <a:latin typeface="Times" charset="0"/>
              </a:endParaRPr>
            </a:p>
          </p:txBody>
        </p:sp>
        <p:sp>
          <p:nvSpPr>
            <p:cNvPr id="229384" name="Rectangle 8"/>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pPr defTabSz="457200" eaLnBrk="1" hangingPunct="1"/>
              <a:endParaRPr lang="en-US" sz="1800">
                <a:solidFill>
                  <a:srgbClr val="FFFFFF"/>
                </a:solidFill>
                <a:latin typeface="Times" charset="0"/>
              </a:endParaRPr>
            </a:p>
          </p:txBody>
        </p:sp>
        <p:sp>
          <p:nvSpPr>
            <p:cNvPr id="229385" name="Line 9"/>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29386" name="Line 10"/>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29387" name="Line 11"/>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29388" name="Line 12"/>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29389" name="Line 13"/>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29390" name="Rectangle 14"/>
            <p:cNvSpPr>
              <a:spLocks noChangeArrowheads="1"/>
            </p:cNvSpPr>
            <p:nvPr/>
          </p:nvSpPr>
          <p:spPr bwMode="auto">
            <a:xfrm>
              <a:off x="5140" y="2547"/>
              <a:ext cx="367"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en-US" sz="800">
                  <a:solidFill>
                    <a:srgbClr val="000000"/>
                  </a:solidFill>
                  <a:latin typeface="Helvetica" charset="0"/>
                </a:rPr>
                <a:t>Gospels</a:t>
              </a:r>
            </a:p>
          </p:txBody>
        </p:sp>
        <p:sp>
          <p:nvSpPr>
            <p:cNvPr id="229391" name="Rectangle 15"/>
            <p:cNvSpPr>
              <a:spLocks noChangeArrowheads="1"/>
            </p:cNvSpPr>
            <p:nvPr/>
          </p:nvSpPr>
          <p:spPr bwMode="auto">
            <a:xfrm>
              <a:off x="5190" y="2635"/>
              <a:ext cx="25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en-US" sz="800">
                  <a:solidFill>
                    <a:srgbClr val="000000"/>
                  </a:solidFill>
                  <a:latin typeface="Helvetica" charset="0"/>
                </a:rPr>
                <a:t>Acts</a:t>
              </a:r>
            </a:p>
          </p:txBody>
        </p:sp>
        <p:sp>
          <p:nvSpPr>
            <p:cNvPr id="229392" name="Rectangle 16"/>
            <p:cNvSpPr>
              <a:spLocks noChangeArrowheads="1"/>
            </p:cNvSpPr>
            <p:nvPr/>
          </p:nvSpPr>
          <p:spPr bwMode="auto">
            <a:xfrm>
              <a:off x="5145" y="2723"/>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en-US" sz="800">
                  <a:solidFill>
                    <a:srgbClr val="000000"/>
                  </a:solidFill>
                  <a:latin typeface="Helvetica" charset="0"/>
                </a:rPr>
                <a:t>Epistles</a:t>
              </a:r>
            </a:p>
          </p:txBody>
        </p:sp>
        <p:sp>
          <p:nvSpPr>
            <p:cNvPr id="229393" name="Rectangle 17"/>
            <p:cNvSpPr>
              <a:spLocks noChangeArrowheads="1"/>
            </p:cNvSpPr>
            <p:nvPr/>
          </p:nvSpPr>
          <p:spPr bwMode="auto">
            <a:xfrm>
              <a:off x="5107" y="2811"/>
              <a:ext cx="438"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en-US" sz="800">
                  <a:solidFill>
                    <a:srgbClr val="000000"/>
                  </a:solidFill>
                  <a:latin typeface="Helvetica" charset="0"/>
                </a:rPr>
                <a:t>Revelation</a:t>
              </a:r>
            </a:p>
          </p:txBody>
        </p:sp>
        <p:sp>
          <p:nvSpPr>
            <p:cNvPr id="229394" name="Rectangle 18"/>
            <p:cNvSpPr>
              <a:spLocks noChangeArrowheads="1"/>
            </p:cNvSpPr>
            <p:nvPr/>
          </p:nvSpPr>
          <p:spPr bwMode="auto">
            <a:xfrm>
              <a:off x="5061" y="2160"/>
              <a:ext cx="429" cy="1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en-US" sz="1200">
                  <a:solidFill>
                    <a:srgbClr val="000000"/>
                  </a:solidFill>
                  <a:latin typeface="Chicago" charset="0"/>
                </a:rPr>
                <a:t>JESUS</a:t>
              </a:r>
            </a:p>
          </p:txBody>
        </p:sp>
        <p:sp>
          <p:nvSpPr>
            <p:cNvPr id="535571" name="Rectangle 19"/>
            <p:cNvSpPr>
              <a:spLocks noChangeArrowheads="1"/>
            </p:cNvSpPr>
            <p:nvPr/>
          </p:nvSpPr>
          <p:spPr bwMode="auto">
            <a:xfrm>
              <a:off x="5154" y="2363"/>
              <a:ext cx="318" cy="142"/>
            </a:xfrm>
            <a:prstGeom prst="rect">
              <a:avLst/>
            </a:prstGeom>
            <a:noFill/>
            <a:ln w="12700">
              <a:noFill/>
              <a:miter lim="800000"/>
              <a:headEnd/>
              <a:tailEnd/>
            </a:ln>
            <a:effectLst/>
          </p:spPr>
          <p:txBody>
            <a:bodyPr wrap="none" lIns="90487" tIns="44450" rIns="90487" bIns="44450">
              <a:spAutoFit/>
            </a:bodyPr>
            <a:lstStyle/>
            <a:p>
              <a:pPr defTabSz="457200" eaLnBrk="1" hangingPunct="1">
                <a:defRPr/>
              </a:pPr>
              <a:r>
                <a:rPr lang="en-US" sz="900" i="1">
                  <a:solidFill>
                    <a:srgbClr val="000000"/>
                  </a:solidFill>
                  <a:effectLst>
                    <a:outerShdw blurRad="38100" dist="38100" dir="2700000" algn="tl">
                      <a:srgbClr val="FFFFFF"/>
                    </a:outerShdw>
                  </a:effectLst>
                  <a:latin typeface="Helvetica" charset="0"/>
                </a:rPr>
                <a:t>Cross</a:t>
              </a:r>
            </a:p>
          </p:txBody>
        </p:sp>
        <p:sp>
          <p:nvSpPr>
            <p:cNvPr id="229396" name="Rectangle 20"/>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535573" name="Rectangle 21"/>
            <p:cNvSpPr>
              <a:spLocks noChangeArrowheads="1"/>
            </p:cNvSpPr>
            <p:nvPr/>
          </p:nvSpPr>
          <p:spPr bwMode="auto">
            <a:xfrm>
              <a:off x="5125" y="2447"/>
              <a:ext cx="366" cy="142"/>
            </a:xfrm>
            <a:prstGeom prst="rect">
              <a:avLst/>
            </a:prstGeom>
            <a:noFill/>
            <a:ln w="12700">
              <a:noFill/>
              <a:miter lim="800000"/>
              <a:headEnd/>
              <a:tailEnd/>
            </a:ln>
            <a:effectLst/>
          </p:spPr>
          <p:txBody>
            <a:bodyPr wrap="none" lIns="90487" tIns="44450" rIns="90487" bIns="44450">
              <a:spAutoFit/>
            </a:bodyPr>
            <a:lstStyle/>
            <a:p>
              <a:pPr defTabSz="457200" eaLnBrk="1" hangingPunct="1">
                <a:defRPr/>
              </a:pPr>
              <a:r>
                <a:rPr lang="en-US" sz="900" i="1">
                  <a:solidFill>
                    <a:srgbClr val="000000"/>
                  </a:solidFill>
                  <a:effectLst>
                    <a:outerShdw blurRad="38100" dist="38100" dir="2700000" algn="tl">
                      <a:srgbClr val="FFFFFF"/>
                    </a:outerShdw>
                  </a:effectLst>
                  <a:latin typeface="Helvetica" charset="0"/>
                </a:rPr>
                <a:t>Church</a:t>
              </a:r>
            </a:p>
          </p:txBody>
        </p:sp>
        <p:sp>
          <p:nvSpPr>
            <p:cNvPr id="229398" name="Line 22"/>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29399" name="Line 23"/>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29400" name="Rectangle 24"/>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229401" name="Rectangle 25"/>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535578" name="Rectangle 26"/>
            <p:cNvSpPr>
              <a:spLocks noChangeArrowheads="1"/>
            </p:cNvSpPr>
            <p:nvPr/>
          </p:nvSpPr>
          <p:spPr bwMode="auto">
            <a:xfrm>
              <a:off x="5184" y="2277"/>
              <a:ext cx="256" cy="152"/>
            </a:xfrm>
            <a:prstGeom prst="rect">
              <a:avLst/>
            </a:prstGeom>
            <a:noFill/>
            <a:ln w="12700">
              <a:noFill/>
              <a:miter lim="800000"/>
              <a:headEnd/>
              <a:tailEnd/>
            </a:ln>
            <a:effectLst/>
          </p:spPr>
          <p:txBody>
            <a:bodyPr wrap="none" lIns="90487" tIns="44450" rIns="90487" bIns="44450">
              <a:spAutoFit/>
            </a:bodyPr>
            <a:lstStyle/>
            <a:p>
              <a:pPr defTabSz="457200" eaLnBrk="1" hangingPunct="1">
                <a:defRPr/>
              </a:pPr>
              <a:r>
                <a:rPr lang="en-US" sz="1000" i="1">
                  <a:solidFill>
                    <a:srgbClr val="000000"/>
                  </a:solidFill>
                  <a:effectLst>
                    <a:outerShdw blurRad="38100" dist="38100" dir="2700000" algn="tl">
                      <a:srgbClr val="FFFFFF"/>
                    </a:outerShdw>
                  </a:effectLst>
                  <a:latin typeface="Helvetica" charset="0"/>
                </a:rPr>
                <a:t>Life</a:t>
              </a:r>
            </a:p>
          </p:txBody>
        </p:sp>
      </p:grpSp>
      <p:sp>
        <p:nvSpPr>
          <p:cNvPr id="535579" name="Text Box 27"/>
          <p:cNvSpPr txBox="1">
            <a:spLocks noChangeArrowheads="1"/>
          </p:cNvSpPr>
          <p:nvPr/>
        </p:nvSpPr>
        <p:spPr bwMode="auto">
          <a:xfrm>
            <a:off x="755650" y="1617663"/>
            <a:ext cx="7675563" cy="193833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7200" eaLnBrk="1" hangingPunct="1">
              <a:spcBef>
                <a:spcPct val="50000"/>
              </a:spcBef>
              <a:defRPr/>
            </a:pPr>
            <a:r>
              <a:rPr lang="ru-RU" altLang="ja-JP" sz="4000" dirty="0">
                <a:solidFill>
                  <a:srgbClr val="FFFFFF"/>
                </a:solidFill>
                <a:latin typeface="Helvetica" charset="0"/>
              </a:rPr>
              <a:t>"</a:t>
            </a:r>
            <a:r>
              <a:rPr lang="en-US" sz="4000" dirty="0">
                <a:solidFill>
                  <a:srgbClr val="FFFFFF"/>
                </a:solidFill>
                <a:latin typeface="Helvetica" charset="0"/>
              </a:rPr>
              <a:t>But seek first </a:t>
            </a:r>
            <a:r>
              <a:rPr lang="en-US" sz="4000" dirty="0">
                <a:solidFill>
                  <a:srgbClr val="00FFFF"/>
                </a:solidFill>
                <a:latin typeface="Helvetica" charset="0"/>
              </a:rPr>
              <a:t>His Kingdom</a:t>
            </a:r>
            <a:r>
              <a:rPr lang="en-US" sz="4000" dirty="0">
                <a:solidFill>
                  <a:srgbClr val="FFFFFF"/>
                </a:solidFill>
                <a:latin typeface="Helvetica" charset="0"/>
              </a:rPr>
              <a:t> and His righteousness, and all these things will be added to you.</a:t>
            </a:r>
            <a:r>
              <a:rPr lang="ru-RU" altLang="ja-JP" sz="4000" dirty="0">
                <a:solidFill>
                  <a:srgbClr val="FFFFFF"/>
                </a:solidFill>
                <a:latin typeface="Helvetica" charset="0"/>
              </a:rPr>
              <a:t>"</a:t>
            </a:r>
            <a:endParaRPr lang="en-US" altLang="ja-JP" sz="4000" dirty="0">
              <a:solidFill>
                <a:srgbClr val="FFFFFF"/>
              </a:solidFill>
              <a:latin typeface="Helvetica" charset="0"/>
            </a:endParaRPr>
          </a:p>
        </p:txBody>
      </p:sp>
      <p:sp>
        <p:nvSpPr>
          <p:cNvPr id="535580" name="Rectangle 2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defTabSz="457200" eaLnBrk="1" hangingPunct="1">
              <a:defRPr/>
            </a:pPr>
            <a:r>
              <a:rPr lang="en-US" sz="1000">
                <a:solidFill>
                  <a:srgbClr val="FFFFFF"/>
                </a:solidFill>
                <a:effectLst>
                  <a:outerShdw blurRad="38100" dist="38100" dir="2700000" algn="tl">
                    <a:srgbClr val="000000"/>
                  </a:outerShdw>
                </a:effectLst>
                <a:latin typeface="Times" charset="0"/>
              </a:rPr>
              <a:t>66</a:t>
            </a:r>
          </a:p>
        </p:txBody>
      </p:sp>
      <p:sp>
        <p:nvSpPr>
          <p:cNvPr id="2" name="Title 1"/>
          <p:cNvSpPr>
            <a:spLocks noGrp="1"/>
          </p:cNvSpPr>
          <p:nvPr>
            <p:ph type="title" idx="4294967295"/>
          </p:nvPr>
        </p:nvSpPr>
        <p:spPr>
          <a:xfrm>
            <a:off x="468313" y="4005263"/>
            <a:ext cx="8229600" cy="1143000"/>
          </a:xfrm>
          <a:prstGeom prst="rect">
            <a:avLst/>
          </a:prstGeom>
        </p:spPr>
        <p:txBody>
          <a:bodyPr/>
          <a:lstStyle/>
          <a:p>
            <a:pPr algn="ctr" eaLnBrk="1" hangingPunct="1">
              <a:defRPr/>
            </a:pPr>
            <a:r>
              <a:rPr lang="hu-HU" sz="4000" kern="1200" dirty="0">
                <a:solidFill>
                  <a:srgbClr val="FFFFFF"/>
                </a:solidFill>
                <a:effectLst/>
                <a:latin typeface="Helvetica"/>
                <a:ea typeface="ＭＳ Ｐゴシック"/>
                <a:cs typeface="ＭＳ Ｐゴシック"/>
              </a:rPr>
              <a:t>Matt. 6:33</a:t>
            </a:r>
            <a:endParaRPr lang="en-US" dirty="0"/>
          </a:p>
        </p:txBody>
      </p:sp>
    </p:spTree>
    <p:extLst>
      <p:ext uri="{BB962C8B-B14F-4D97-AF65-F5344CB8AC3E}">
        <p14:creationId xmlns:p14="http://schemas.microsoft.com/office/powerpoint/2010/main" val="4208274795"/>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7329" name="Group 30"/>
          <p:cNvGrpSpPr>
            <a:grpSpLocks/>
          </p:cNvGrpSpPr>
          <p:nvPr/>
        </p:nvGrpSpPr>
        <p:grpSpPr bwMode="auto">
          <a:xfrm>
            <a:off x="623888" y="596900"/>
            <a:ext cx="7877175" cy="5651500"/>
            <a:chOff x="393" y="376"/>
            <a:chExt cx="4962" cy="3560"/>
          </a:xfrm>
        </p:grpSpPr>
        <p:pic>
          <p:nvPicPr>
            <p:cNvPr id="227334" name="Picture 31"/>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418" y="384"/>
              <a:ext cx="4936" cy="3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5" name="Rectangle 32"/>
            <p:cNvSpPr>
              <a:spLocks noChangeArrowheads="1"/>
            </p:cNvSpPr>
            <p:nvPr/>
          </p:nvSpPr>
          <p:spPr bwMode="auto">
            <a:xfrm>
              <a:off x="393" y="376"/>
              <a:ext cx="4961" cy="3545"/>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227336" name="Rectangle 33"/>
            <p:cNvSpPr>
              <a:spLocks noChangeArrowheads="1"/>
            </p:cNvSpPr>
            <p:nvPr/>
          </p:nvSpPr>
          <p:spPr bwMode="auto">
            <a:xfrm>
              <a:off x="398" y="376"/>
              <a:ext cx="4957" cy="356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457200" eaLnBrk="1" hangingPunct="1"/>
              <a:endParaRPr lang="en-US" sz="1800">
                <a:solidFill>
                  <a:srgbClr val="FFFFFF"/>
                </a:solidFill>
                <a:latin typeface="Times" charset="0"/>
              </a:endParaRPr>
            </a:p>
          </p:txBody>
        </p:sp>
      </p:grpSp>
      <p:sp>
        <p:nvSpPr>
          <p:cNvPr id="227330" name="Text Box 5"/>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a:solidFill>
                  <a:srgbClr val="FFA27C"/>
                </a:solidFill>
                <a:latin typeface="Times" charset="0"/>
              </a:rPr>
              <a:t> </a:t>
            </a:r>
          </a:p>
        </p:txBody>
      </p:sp>
      <p:sp>
        <p:nvSpPr>
          <p:cNvPr id="614426" name="Text Box 26"/>
          <p:cNvSpPr txBox="1">
            <a:spLocks noChangeArrowheads="1"/>
          </p:cNvSpPr>
          <p:nvPr/>
        </p:nvSpPr>
        <p:spPr bwMode="auto">
          <a:xfrm>
            <a:off x="425450" y="647700"/>
            <a:ext cx="8293100" cy="44005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7200" eaLnBrk="1" hangingPunct="1">
              <a:defRPr/>
            </a:pPr>
            <a:r>
              <a:rPr lang="ru-RU" sz="4000" dirty="0">
                <a:solidFill>
                  <a:srgbClr val="FFFFFF"/>
                </a:solidFill>
                <a:latin typeface="Helvetica"/>
                <a:cs typeface="Helvetica"/>
              </a:rPr>
              <a:t>"</a:t>
            </a:r>
            <a:r>
              <a:rPr lang="en-US" sz="4000" dirty="0">
                <a:solidFill>
                  <a:srgbClr val="FFFFFF"/>
                </a:solidFill>
                <a:latin typeface="Helvetica"/>
                <a:cs typeface="Helvetica"/>
              </a:rPr>
              <a:t>Jesus sent out the twelve apostles with these instructions: </a:t>
            </a:r>
            <a:r>
              <a:rPr lang="uk-UA" sz="4000" dirty="0">
                <a:solidFill>
                  <a:srgbClr val="FFFFFF"/>
                </a:solidFill>
                <a:latin typeface="Helvetica"/>
                <a:cs typeface="Helvetica"/>
              </a:rPr>
              <a:t>'</a:t>
            </a:r>
            <a:r>
              <a:rPr lang="en-US" sz="4000" dirty="0">
                <a:solidFill>
                  <a:srgbClr val="FFFFFF"/>
                </a:solidFill>
                <a:latin typeface="Helvetica"/>
                <a:cs typeface="Helvetica"/>
              </a:rPr>
              <a:t>Don</a:t>
            </a:r>
            <a:r>
              <a:rPr lang="uk-UA" sz="4000" dirty="0">
                <a:solidFill>
                  <a:srgbClr val="FFFFFF"/>
                </a:solidFill>
                <a:latin typeface="Helvetica"/>
                <a:cs typeface="Helvetica"/>
              </a:rPr>
              <a:t>'</a:t>
            </a:r>
            <a:r>
              <a:rPr lang="en-US" sz="4000" dirty="0">
                <a:solidFill>
                  <a:srgbClr val="FFFFFF"/>
                </a:solidFill>
                <a:latin typeface="Helvetica"/>
                <a:cs typeface="Helvetica"/>
              </a:rPr>
              <a:t>t go to the Gentiles or the Samaritans, </a:t>
            </a:r>
            <a:r>
              <a:rPr lang="en-US" sz="4000" baseline="30000" dirty="0">
                <a:solidFill>
                  <a:srgbClr val="FFFFFF"/>
                </a:solidFill>
                <a:latin typeface="Helvetica"/>
                <a:cs typeface="Helvetica"/>
              </a:rPr>
              <a:t>6 </a:t>
            </a:r>
            <a:r>
              <a:rPr lang="en-US" sz="4000" dirty="0">
                <a:solidFill>
                  <a:srgbClr val="FFFFFF"/>
                </a:solidFill>
                <a:latin typeface="Helvetica"/>
                <a:cs typeface="Helvetica"/>
              </a:rPr>
              <a:t>but only to the people of Israel—God</a:t>
            </a:r>
            <a:r>
              <a:rPr lang="uk-UA" sz="4000" dirty="0">
                <a:solidFill>
                  <a:srgbClr val="FFFFFF"/>
                </a:solidFill>
                <a:latin typeface="Helvetica"/>
                <a:cs typeface="Helvetica"/>
              </a:rPr>
              <a:t>'</a:t>
            </a:r>
            <a:r>
              <a:rPr lang="en-US" sz="4000" dirty="0">
                <a:solidFill>
                  <a:srgbClr val="FFFFFF"/>
                </a:solidFill>
                <a:latin typeface="Helvetica"/>
                <a:cs typeface="Helvetica"/>
              </a:rPr>
              <a:t>s lost sheep. </a:t>
            </a:r>
            <a:r>
              <a:rPr lang="en-US" sz="4000" baseline="30000" dirty="0">
                <a:solidFill>
                  <a:srgbClr val="FFFFFF"/>
                </a:solidFill>
                <a:latin typeface="Helvetica"/>
                <a:cs typeface="Helvetica"/>
              </a:rPr>
              <a:t>7 </a:t>
            </a:r>
            <a:r>
              <a:rPr lang="en-US" sz="4000" dirty="0">
                <a:solidFill>
                  <a:srgbClr val="FFFFFF"/>
                </a:solidFill>
                <a:latin typeface="Helvetica"/>
                <a:cs typeface="Helvetica"/>
              </a:rPr>
              <a:t>Go and announce to them that the </a:t>
            </a:r>
            <a:r>
              <a:rPr lang="en-US" sz="4000" dirty="0">
                <a:solidFill>
                  <a:srgbClr val="00FFFF"/>
                </a:solidFill>
                <a:latin typeface="Helvetica" charset="0"/>
              </a:rPr>
              <a:t>kingdom of heaven</a:t>
            </a:r>
            <a:r>
              <a:rPr lang="en-US" sz="4000" dirty="0">
                <a:solidFill>
                  <a:srgbClr val="FFFFFF"/>
                </a:solidFill>
                <a:latin typeface="Helvetica"/>
                <a:cs typeface="Helvetica"/>
              </a:rPr>
              <a:t> is near</a:t>
            </a:r>
            <a:r>
              <a:rPr lang="uk-UA" sz="4000" dirty="0">
                <a:solidFill>
                  <a:srgbClr val="FFFFFF"/>
                </a:solidFill>
                <a:latin typeface="Helvetica"/>
                <a:cs typeface="Helvetica"/>
              </a:rPr>
              <a:t>'</a:t>
            </a:r>
            <a:r>
              <a:rPr lang="ru-RU" sz="4000" dirty="0">
                <a:solidFill>
                  <a:srgbClr val="FFFFFF"/>
                </a:solidFill>
                <a:latin typeface="Helvetica"/>
                <a:cs typeface="Helvetica"/>
              </a:rPr>
              <a:t>"</a:t>
            </a:r>
            <a:endParaRPr lang="en-US" sz="4000" dirty="0">
              <a:solidFill>
                <a:srgbClr val="FFFFFF"/>
              </a:solidFill>
              <a:latin typeface="Helvetica"/>
              <a:cs typeface="Helvetica"/>
            </a:endParaRPr>
          </a:p>
        </p:txBody>
      </p:sp>
      <p:sp>
        <p:nvSpPr>
          <p:cNvPr id="614427" name="Rectangle 2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defTabSz="457200" eaLnBrk="1" hangingPunct="1">
              <a:defRPr/>
            </a:pPr>
            <a:r>
              <a:rPr lang="en-US" sz="1000">
                <a:solidFill>
                  <a:srgbClr val="FFFFFF"/>
                </a:solidFill>
                <a:effectLst>
                  <a:outerShdw blurRad="38100" dist="38100" dir="2700000" algn="tl">
                    <a:srgbClr val="000000"/>
                  </a:outerShdw>
                </a:effectLst>
                <a:latin typeface="Times" charset="0"/>
              </a:rPr>
              <a:t>65</a:t>
            </a:r>
          </a:p>
        </p:txBody>
      </p:sp>
      <p:sp>
        <p:nvSpPr>
          <p:cNvPr id="2" name="Title 1"/>
          <p:cNvSpPr>
            <a:spLocks noGrp="1"/>
          </p:cNvSpPr>
          <p:nvPr>
            <p:ph type="title" idx="4294967295"/>
          </p:nvPr>
        </p:nvSpPr>
        <p:spPr>
          <a:xfrm>
            <a:off x="468313" y="5229225"/>
            <a:ext cx="8229600" cy="998538"/>
          </a:xfrm>
          <a:prstGeom prst="rect">
            <a:avLst/>
          </a:prstGeom>
        </p:spPr>
        <p:txBody>
          <a:bodyPr/>
          <a:lstStyle/>
          <a:p>
            <a:pPr algn="ctr" eaLnBrk="1" hangingPunct="1">
              <a:defRPr/>
            </a:pPr>
            <a:r>
              <a:rPr lang="hu-HU" sz="4000" kern="1200" dirty="0">
                <a:solidFill>
                  <a:srgbClr val="FFFFFF"/>
                </a:solidFill>
                <a:effectLst/>
                <a:latin typeface="Helvetica"/>
                <a:ea typeface="ＭＳ Ｐゴシック"/>
                <a:cs typeface="Helvetica"/>
              </a:rPr>
              <a:t>Matt. 10:5-7</a:t>
            </a:r>
            <a:endParaRPr lang="en-US" dirty="0"/>
          </a:p>
        </p:txBody>
      </p:sp>
    </p:spTree>
    <p:extLst>
      <p:ext uri="{BB962C8B-B14F-4D97-AF65-F5344CB8AC3E}">
        <p14:creationId xmlns:p14="http://schemas.microsoft.com/office/powerpoint/2010/main" val="1230850080"/>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sp>
        <p:nvSpPr>
          <p:cNvPr id="17410" name="Rectangle 2"/>
          <p:cNvSpPr>
            <a:spLocks noGrp="1" noChangeArrowheads="1"/>
          </p:cNvSpPr>
          <p:nvPr>
            <p:ph type="title"/>
          </p:nvPr>
        </p:nvSpPr>
        <p:spPr>
          <a:xfrm>
            <a:off x="-1367" y="620688"/>
            <a:ext cx="9144000" cy="1143000"/>
          </a:xfrm>
          <a:effectLst>
            <a:outerShdw blurRad="63500" dist="35921" dir="2700000" algn="ctr" rotWithShape="0">
              <a:schemeClr val="tx2">
                <a:alpha val="74998"/>
              </a:schemeClr>
            </a:outerShdw>
          </a:effectLst>
        </p:spPr>
        <p:txBody>
          <a:bodyPr/>
          <a:lstStyle/>
          <a:p>
            <a:pPr eaLnBrk="1" hangingPunct="1">
              <a:defRPr/>
            </a:pPr>
            <a:r>
              <a:rPr lang="en-US" sz="4800" b="1" dirty="0">
                <a:solidFill>
                  <a:schemeClr val="bg1"/>
                </a:solidFill>
                <a:latin typeface="Arial" charset="0"/>
                <a:ea typeface="ＭＳ Ｐゴシック" charset="0"/>
                <a:cs typeface="ＭＳ Ｐゴシック" charset="0"/>
              </a:rPr>
              <a:t>The Sermon on the Mount </a:t>
            </a:r>
            <a:br>
              <a:rPr lang="en-US" sz="4000" b="1" dirty="0">
                <a:solidFill>
                  <a:schemeClr val="bg1"/>
                </a:solidFill>
                <a:latin typeface="Arial" charset="0"/>
                <a:ea typeface="ＭＳ Ｐゴシック" charset="0"/>
                <a:cs typeface="ＭＳ Ｐゴシック" charset="0"/>
              </a:rPr>
            </a:br>
            <a:r>
              <a:rPr lang="en-US" sz="4000" b="1" dirty="0">
                <a:solidFill>
                  <a:schemeClr val="bg1"/>
                </a:solidFill>
                <a:latin typeface="Arial" charset="0"/>
                <a:ea typeface="ＭＳ Ｐゴシック" charset="0"/>
                <a:cs typeface="ＭＳ Ｐゴシック" charset="0"/>
              </a:rPr>
              <a:t>(Matthew 5–7)</a:t>
            </a:r>
          </a:p>
        </p:txBody>
      </p:sp>
      <p:pic>
        <p:nvPicPr>
          <p:cNvPr id="2" name="Picture 1" descr="best_sermon_ever_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214" y="2348880"/>
            <a:ext cx="9167592" cy="3819830"/>
          </a:xfrm>
          <a:prstGeom prst="rect">
            <a:avLst/>
          </a:prstGeom>
        </p:spPr>
      </p:pic>
    </p:spTree>
    <p:extLst>
      <p:ext uri="{BB962C8B-B14F-4D97-AF65-F5344CB8AC3E}">
        <p14:creationId xmlns:p14="http://schemas.microsoft.com/office/powerpoint/2010/main" val="167457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aio7k5.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0"/>
            <a:ext cx="9144000" cy="6858000"/>
          </a:xfrm>
          <a:solidFill>
            <a:schemeClr val="tx1">
              <a:alpha val="33000"/>
            </a:schemeClr>
          </a:solidFill>
        </p:spPr>
        <p:txBody>
          <a:bodyPr>
            <a:normAutofit/>
          </a:bodyPr>
          <a:lstStyle/>
          <a:p>
            <a:pPr marL="168275" algn="l"/>
            <a:r>
              <a:rPr lang="en-US" sz="2800" b="1" u="sng" dirty="0">
                <a:solidFill>
                  <a:schemeClr val="bg1"/>
                </a:solidFill>
                <a:effectLst>
                  <a:glow rad="139700">
                    <a:schemeClr val="tx1"/>
                  </a:glow>
                </a:effectLst>
                <a:latin typeface="Arial"/>
                <a:cs typeface="Arial"/>
              </a:rPr>
              <a:t>Matthew 6:9-10 (NKJV)</a:t>
            </a:r>
            <a:br>
              <a:rPr lang="en-US" sz="2800" b="1" u="sng" dirty="0">
                <a:solidFill>
                  <a:schemeClr val="bg1"/>
                </a:solidFill>
                <a:effectLst>
                  <a:glow rad="139700">
                    <a:schemeClr val="tx1"/>
                  </a:glow>
                </a:effectLst>
                <a:latin typeface="Arial"/>
                <a:cs typeface="Arial"/>
              </a:rPr>
            </a:br>
            <a:br>
              <a:rPr lang="en-US" sz="3600" b="1" dirty="0">
                <a:solidFill>
                  <a:schemeClr val="bg1"/>
                </a:solidFill>
                <a:effectLst>
                  <a:glow rad="139700">
                    <a:schemeClr val="tx1"/>
                  </a:glow>
                </a:effectLst>
                <a:latin typeface="Arial"/>
                <a:cs typeface="Arial"/>
              </a:rPr>
            </a:br>
            <a:r>
              <a:rPr lang="en-US" sz="3600" b="1" baseline="30000" dirty="0">
                <a:solidFill>
                  <a:schemeClr val="bg1"/>
                </a:solidFill>
                <a:effectLst>
                  <a:glow rad="139700">
                    <a:schemeClr val="tx1"/>
                  </a:glow>
                </a:effectLst>
                <a:latin typeface="Arial"/>
                <a:cs typeface="Arial"/>
              </a:rPr>
              <a:t>9	</a:t>
            </a:r>
            <a:r>
              <a:rPr lang="en-US" sz="3600" b="1" dirty="0">
                <a:solidFill>
                  <a:schemeClr val="bg1"/>
                </a:solidFill>
                <a:effectLst>
                  <a:glow rad="139700">
                    <a:schemeClr val="tx1"/>
                  </a:glow>
                </a:effectLst>
                <a:latin typeface="Arial"/>
                <a:cs typeface="Arial"/>
              </a:rPr>
              <a:t>In this manner, therefore, pray:</a:t>
            </a:r>
            <a:br>
              <a:rPr lang="en-US" sz="3600" b="1" dirty="0">
                <a:solidFill>
                  <a:schemeClr val="bg1"/>
                </a:solidFill>
                <a:effectLst>
                  <a:glow rad="139700">
                    <a:schemeClr val="tx1"/>
                  </a:glow>
                </a:effectLst>
                <a:latin typeface="Arial"/>
                <a:cs typeface="Arial"/>
              </a:rPr>
            </a:br>
            <a:br>
              <a:rPr lang="en-US" sz="3600" b="1" dirty="0">
                <a:solidFill>
                  <a:schemeClr val="bg1"/>
                </a:solidFill>
                <a:effectLst>
                  <a:glow rad="139700">
                    <a:schemeClr val="tx1"/>
                  </a:glow>
                </a:effectLst>
                <a:latin typeface="Arial"/>
                <a:cs typeface="Arial"/>
              </a:rPr>
            </a:br>
            <a:r>
              <a:rPr lang="en-US" sz="3600" b="1" dirty="0">
                <a:solidFill>
                  <a:schemeClr val="bg1"/>
                </a:solidFill>
                <a:effectLst>
                  <a:glow rad="139700">
                    <a:schemeClr val="tx1"/>
                  </a:glow>
                </a:effectLst>
                <a:latin typeface="Arial"/>
                <a:cs typeface="Arial"/>
              </a:rPr>
              <a:t>		Our Father in heaven,</a:t>
            </a:r>
            <a:br>
              <a:rPr lang="en-US" sz="3600" b="1" dirty="0">
                <a:solidFill>
                  <a:schemeClr val="bg1"/>
                </a:solidFill>
                <a:effectLst>
                  <a:glow rad="139700">
                    <a:schemeClr val="tx1"/>
                  </a:glow>
                </a:effectLst>
                <a:latin typeface="Arial"/>
                <a:cs typeface="Arial"/>
              </a:rPr>
            </a:br>
            <a:r>
              <a:rPr lang="en-US" sz="3600" b="1" dirty="0">
                <a:solidFill>
                  <a:schemeClr val="bg1"/>
                </a:solidFill>
                <a:effectLst>
                  <a:glow rad="139700">
                    <a:schemeClr val="tx1"/>
                  </a:glow>
                </a:effectLst>
                <a:latin typeface="Arial"/>
                <a:cs typeface="Arial"/>
              </a:rPr>
              <a:t>		Hallowed be Your name.</a:t>
            </a:r>
            <a:br>
              <a:rPr lang="en-US" sz="3600" b="1" dirty="0">
                <a:solidFill>
                  <a:schemeClr val="bg1"/>
                </a:solidFill>
                <a:effectLst>
                  <a:glow rad="139700">
                    <a:schemeClr val="tx1"/>
                  </a:glow>
                </a:effectLst>
                <a:latin typeface="Arial"/>
                <a:cs typeface="Arial"/>
              </a:rPr>
            </a:br>
            <a:br>
              <a:rPr lang="en-US" sz="3600" b="1" dirty="0">
                <a:solidFill>
                  <a:schemeClr val="bg1"/>
                </a:solidFill>
                <a:effectLst>
                  <a:glow rad="139700">
                    <a:schemeClr val="tx1"/>
                  </a:glow>
                </a:effectLst>
                <a:latin typeface="Arial"/>
                <a:cs typeface="Arial"/>
              </a:rPr>
            </a:br>
            <a:r>
              <a:rPr lang="en-US" sz="3600" b="1" baseline="30000" dirty="0">
                <a:solidFill>
                  <a:schemeClr val="bg1"/>
                </a:solidFill>
                <a:effectLst>
                  <a:glow rad="139700">
                    <a:schemeClr val="tx1"/>
                  </a:glow>
                </a:effectLst>
                <a:latin typeface="Arial"/>
                <a:cs typeface="Arial"/>
              </a:rPr>
              <a:t>10</a:t>
            </a:r>
            <a:r>
              <a:rPr lang="en-US" sz="3600" b="1" dirty="0">
                <a:solidFill>
                  <a:schemeClr val="bg1"/>
                </a:solidFill>
                <a:effectLst>
                  <a:glow rad="139700">
                    <a:schemeClr val="tx1"/>
                  </a:glow>
                </a:effectLst>
                <a:latin typeface="Arial"/>
                <a:cs typeface="Arial"/>
              </a:rPr>
              <a:t> 	</a:t>
            </a:r>
            <a:r>
              <a:rPr lang="en-US" sz="3600" b="1" dirty="0">
                <a:solidFill>
                  <a:srgbClr val="FFFF00"/>
                </a:solidFill>
                <a:effectLst>
                  <a:glow rad="139700">
                    <a:schemeClr val="tx1"/>
                  </a:glow>
                </a:effectLst>
                <a:latin typeface="Arial"/>
                <a:cs typeface="Arial"/>
              </a:rPr>
              <a:t>Your kingdom come.</a:t>
            </a:r>
            <a:br>
              <a:rPr lang="en-US" sz="3600" b="1" dirty="0">
                <a:solidFill>
                  <a:schemeClr val="bg1"/>
                </a:solidFill>
                <a:effectLst>
                  <a:glow rad="139700">
                    <a:schemeClr val="tx1"/>
                  </a:glow>
                </a:effectLst>
                <a:latin typeface="Arial"/>
                <a:cs typeface="Arial"/>
              </a:rPr>
            </a:br>
            <a:r>
              <a:rPr lang="en-US" sz="3600" b="1" dirty="0">
                <a:solidFill>
                  <a:schemeClr val="bg1"/>
                </a:solidFill>
                <a:effectLst>
                  <a:glow rad="139700">
                    <a:schemeClr val="tx1"/>
                  </a:glow>
                </a:effectLst>
                <a:latin typeface="Arial"/>
                <a:cs typeface="Arial"/>
              </a:rPr>
              <a:t>		Your will be done</a:t>
            </a:r>
            <a:br>
              <a:rPr lang="en-US" sz="3600" b="1" dirty="0">
                <a:solidFill>
                  <a:schemeClr val="bg1"/>
                </a:solidFill>
                <a:effectLst>
                  <a:glow rad="139700">
                    <a:schemeClr val="tx1"/>
                  </a:glow>
                </a:effectLst>
                <a:latin typeface="Arial"/>
                <a:cs typeface="Arial"/>
              </a:rPr>
            </a:br>
            <a:r>
              <a:rPr lang="en-US" sz="3600" b="1" dirty="0">
                <a:solidFill>
                  <a:schemeClr val="bg1"/>
                </a:solidFill>
                <a:effectLst>
                  <a:glow rad="139700">
                    <a:schemeClr val="tx1"/>
                  </a:glow>
                </a:effectLst>
                <a:latin typeface="Arial"/>
                <a:cs typeface="Arial"/>
              </a:rPr>
              <a:t>		On earth as it is in heaven.</a:t>
            </a:r>
            <a:endParaRPr lang="en-US" sz="2400" dirty="0">
              <a:solidFill>
                <a:schemeClr val="bg1"/>
              </a:solidFill>
              <a:effectLst>
                <a:glow rad="139700">
                  <a:schemeClr val="tx1"/>
                </a:glow>
              </a:effectLst>
              <a:latin typeface="Arial"/>
              <a:cs typeface="Arial"/>
            </a:endParaRPr>
          </a:p>
        </p:txBody>
      </p:sp>
    </p:spTree>
    <p:extLst>
      <p:ext uri="{BB962C8B-B14F-4D97-AF65-F5344CB8AC3E}">
        <p14:creationId xmlns:p14="http://schemas.microsoft.com/office/powerpoint/2010/main" val="889989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aio7k5.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0"/>
            <a:ext cx="9144000" cy="6858000"/>
          </a:xfrm>
          <a:solidFill>
            <a:schemeClr val="tx1">
              <a:alpha val="33000"/>
            </a:schemeClr>
          </a:solidFill>
        </p:spPr>
        <p:txBody>
          <a:bodyPr>
            <a:normAutofit/>
          </a:bodyPr>
          <a:lstStyle/>
          <a:p>
            <a:pPr marL="168275" algn="l"/>
            <a:r>
              <a:rPr lang="en-US" sz="3600" b="1" baseline="30000" dirty="0">
                <a:solidFill>
                  <a:schemeClr val="bg1"/>
                </a:solidFill>
                <a:effectLst>
                  <a:glow rad="139700">
                    <a:schemeClr val="tx1"/>
                  </a:glow>
                </a:effectLst>
                <a:latin typeface="Arial"/>
                <a:cs typeface="Arial"/>
              </a:rPr>
              <a:t>11 	</a:t>
            </a:r>
            <a:r>
              <a:rPr lang="en-US" sz="3600" b="1" dirty="0">
                <a:solidFill>
                  <a:schemeClr val="bg1"/>
                </a:solidFill>
                <a:effectLst>
                  <a:glow rad="139700">
                    <a:schemeClr val="tx1"/>
                  </a:glow>
                </a:effectLst>
                <a:latin typeface="Arial"/>
                <a:cs typeface="Arial"/>
              </a:rPr>
              <a:t>Give us this day our daily bread.</a:t>
            </a:r>
            <a:br>
              <a:rPr lang="en-US" sz="3600" b="1" dirty="0">
                <a:solidFill>
                  <a:schemeClr val="bg1"/>
                </a:solidFill>
                <a:effectLst>
                  <a:glow rad="139700">
                    <a:schemeClr val="tx1"/>
                  </a:glow>
                </a:effectLst>
                <a:latin typeface="Arial"/>
                <a:cs typeface="Arial"/>
              </a:rPr>
            </a:br>
            <a:r>
              <a:rPr lang="en-US" sz="3600" b="1" baseline="30000" dirty="0">
                <a:solidFill>
                  <a:schemeClr val="bg1"/>
                </a:solidFill>
                <a:effectLst>
                  <a:glow rad="139700">
                    <a:schemeClr val="tx1"/>
                  </a:glow>
                </a:effectLst>
                <a:latin typeface="Arial"/>
                <a:cs typeface="Arial"/>
              </a:rPr>
              <a:t>12</a:t>
            </a:r>
            <a:r>
              <a:rPr lang="en-US" sz="3600" b="1" dirty="0">
                <a:solidFill>
                  <a:schemeClr val="bg1"/>
                </a:solidFill>
                <a:effectLst>
                  <a:glow rad="139700">
                    <a:schemeClr val="tx1"/>
                  </a:glow>
                </a:effectLst>
                <a:latin typeface="Arial"/>
                <a:cs typeface="Arial"/>
              </a:rPr>
              <a:t> 	And forgive us our debts,</a:t>
            </a:r>
            <a:br>
              <a:rPr lang="en-US" sz="3600" b="1" dirty="0">
                <a:solidFill>
                  <a:schemeClr val="bg1"/>
                </a:solidFill>
                <a:effectLst>
                  <a:glow rad="139700">
                    <a:schemeClr val="tx1"/>
                  </a:glow>
                </a:effectLst>
                <a:latin typeface="Arial"/>
                <a:cs typeface="Arial"/>
              </a:rPr>
            </a:br>
            <a:r>
              <a:rPr lang="en-US" sz="3600" b="1" dirty="0">
                <a:solidFill>
                  <a:schemeClr val="bg1"/>
                </a:solidFill>
                <a:effectLst>
                  <a:glow rad="139700">
                    <a:schemeClr val="tx1"/>
                  </a:glow>
                </a:effectLst>
                <a:latin typeface="Arial"/>
                <a:cs typeface="Arial"/>
              </a:rPr>
              <a:t>		As we forgive our debtors.</a:t>
            </a:r>
            <a:br>
              <a:rPr lang="en-US" sz="3600" b="1" dirty="0">
                <a:solidFill>
                  <a:schemeClr val="bg1"/>
                </a:solidFill>
                <a:effectLst>
                  <a:glow rad="139700">
                    <a:schemeClr val="tx1"/>
                  </a:glow>
                </a:effectLst>
                <a:latin typeface="Arial"/>
                <a:cs typeface="Arial"/>
              </a:rPr>
            </a:br>
            <a:r>
              <a:rPr lang="en-US" sz="3600" b="1" baseline="30000" dirty="0">
                <a:solidFill>
                  <a:schemeClr val="bg1"/>
                </a:solidFill>
                <a:effectLst>
                  <a:glow rad="139700">
                    <a:schemeClr val="tx1"/>
                  </a:glow>
                </a:effectLst>
                <a:latin typeface="Arial"/>
                <a:cs typeface="Arial"/>
              </a:rPr>
              <a:t>13 	</a:t>
            </a:r>
            <a:r>
              <a:rPr lang="en-US" sz="3600" b="1" dirty="0">
                <a:solidFill>
                  <a:schemeClr val="bg1"/>
                </a:solidFill>
                <a:effectLst>
                  <a:glow rad="139700">
                    <a:schemeClr val="tx1"/>
                  </a:glow>
                </a:effectLst>
                <a:latin typeface="Arial"/>
                <a:cs typeface="Arial"/>
              </a:rPr>
              <a:t>And do not lead us into temptation,</a:t>
            </a:r>
            <a:br>
              <a:rPr lang="en-US" sz="3600" b="1" dirty="0">
                <a:solidFill>
                  <a:schemeClr val="bg1"/>
                </a:solidFill>
                <a:effectLst>
                  <a:glow rad="139700">
                    <a:schemeClr val="tx1"/>
                  </a:glow>
                </a:effectLst>
                <a:latin typeface="Arial"/>
                <a:cs typeface="Arial"/>
              </a:rPr>
            </a:br>
            <a:r>
              <a:rPr lang="en-US" sz="3600" b="1" dirty="0">
                <a:solidFill>
                  <a:schemeClr val="bg1"/>
                </a:solidFill>
                <a:effectLst>
                  <a:glow rad="139700">
                    <a:schemeClr val="tx1"/>
                  </a:glow>
                </a:effectLst>
                <a:latin typeface="Arial"/>
                <a:cs typeface="Arial"/>
              </a:rPr>
              <a:t>			But deliver us from the evil one.</a:t>
            </a:r>
            <a:br>
              <a:rPr lang="en-US" sz="3600" b="1" dirty="0">
                <a:solidFill>
                  <a:schemeClr val="bg1"/>
                </a:solidFill>
                <a:effectLst>
                  <a:glow rad="139700">
                    <a:schemeClr val="tx1"/>
                  </a:glow>
                </a:effectLst>
                <a:latin typeface="Arial"/>
                <a:cs typeface="Arial"/>
              </a:rPr>
            </a:br>
            <a:r>
              <a:rPr lang="en-US" sz="3600" b="1" dirty="0">
                <a:solidFill>
                  <a:schemeClr val="bg1"/>
                </a:solidFill>
                <a:effectLst>
                  <a:glow rad="139700">
                    <a:schemeClr val="tx1"/>
                  </a:glow>
                </a:effectLst>
                <a:latin typeface="Arial"/>
                <a:cs typeface="Arial"/>
              </a:rPr>
              <a:t>			For Yours is the kingdom and the</a:t>
            </a:r>
            <a:br>
              <a:rPr lang="en-US" sz="3600" b="1" dirty="0">
                <a:solidFill>
                  <a:schemeClr val="bg1"/>
                </a:solidFill>
                <a:effectLst>
                  <a:glow rad="139700">
                    <a:schemeClr val="tx1"/>
                  </a:glow>
                </a:effectLst>
                <a:latin typeface="Arial"/>
                <a:cs typeface="Arial"/>
              </a:rPr>
            </a:br>
            <a:r>
              <a:rPr lang="en-US" sz="3600" b="1" dirty="0">
                <a:solidFill>
                  <a:schemeClr val="bg1"/>
                </a:solidFill>
                <a:effectLst>
                  <a:glow rad="139700">
                    <a:schemeClr val="tx1"/>
                  </a:glow>
                </a:effectLst>
                <a:latin typeface="Arial"/>
                <a:cs typeface="Arial"/>
              </a:rPr>
              <a:t>			power and the glory forever. </a:t>
            </a:r>
            <a:br>
              <a:rPr lang="en-US" sz="3600" b="1" dirty="0">
                <a:solidFill>
                  <a:schemeClr val="bg1"/>
                </a:solidFill>
                <a:effectLst>
                  <a:glow rad="139700">
                    <a:schemeClr val="tx1"/>
                  </a:glow>
                </a:effectLst>
                <a:latin typeface="Arial"/>
                <a:cs typeface="Arial"/>
              </a:rPr>
            </a:br>
            <a:br>
              <a:rPr lang="en-US" sz="3600" b="1" dirty="0">
                <a:solidFill>
                  <a:schemeClr val="bg1"/>
                </a:solidFill>
                <a:effectLst>
                  <a:glow rad="139700">
                    <a:schemeClr val="tx1"/>
                  </a:glow>
                </a:effectLst>
                <a:latin typeface="Arial"/>
                <a:cs typeface="Arial"/>
              </a:rPr>
            </a:br>
            <a:r>
              <a:rPr lang="en-US" sz="3600" b="1" dirty="0">
                <a:solidFill>
                  <a:schemeClr val="bg1"/>
                </a:solidFill>
                <a:effectLst>
                  <a:glow rad="139700">
                    <a:schemeClr val="tx1"/>
                  </a:glow>
                </a:effectLst>
                <a:latin typeface="Arial"/>
                <a:cs typeface="Arial"/>
              </a:rPr>
              <a:t>							Amen.</a:t>
            </a:r>
            <a:endParaRPr lang="en-US" sz="2400" dirty="0">
              <a:solidFill>
                <a:schemeClr val="bg1"/>
              </a:solidFill>
              <a:effectLst>
                <a:glow rad="139700">
                  <a:schemeClr val="tx1"/>
                </a:glow>
              </a:effectLst>
              <a:latin typeface="Arial"/>
              <a:cs typeface="Arial"/>
            </a:endParaRPr>
          </a:p>
        </p:txBody>
      </p:sp>
    </p:spTree>
    <p:extLst>
      <p:ext uri="{BB962C8B-B14F-4D97-AF65-F5344CB8AC3E}">
        <p14:creationId xmlns:p14="http://schemas.microsoft.com/office/powerpoint/2010/main" val="2721130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15301"/>
            <a:ext cx="9123599" cy="6842699"/>
          </a:xfrm>
          <a:prstGeom prst="rect">
            <a:avLst/>
          </a:prstGeom>
        </p:spPr>
      </p:pic>
      <p:sp>
        <p:nvSpPr>
          <p:cNvPr id="2" name="Title 1"/>
          <p:cNvSpPr>
            <a:spLocks noGrp="1"/>
          </p:cNvSpPr>
          <p:nvPr>
            <p:ph type="title"/>
          </p:nvPr>
        </p:nvSpPr>
        <p:spPr>
          <a:xfrm>
            <a:off x="0" y="15301"/>
            <a:ext cx="9144000" cy="1132162"/>
          </a:xfrm>
        </p:spPr>
        <p:txBody>
          <a:bodyPr/>
          <a:lstStyle/>
          <a:p>
            <a:r>
              <a:rPr lang="ru-RU" sz="6000" b="1" dirty="0">
                <a:effectLst>
                  <a:glow rad="165100">
                    <a:schemeClr val="tx1"/>
                  </a:glow>
                </a:effectLst>
              </a:rPr>
              <a:t>"</a:t>
            </a:r>
            <a:r>
              <a:rPr lang="en-US" sz="6000" b="1" dirty="0">
                <a:effectLst>
                  <a:glow rad="165100">
                    <a:schemeClr val="tx1"/>
                  </a:glow>
                </a:effectLst>
              </a:rPr>
              <a:t>Thy Kingdom Come</a:t>
            </a:r>
            <a:r>
              <a:rPr lang="ru-RU" sz="6000" b="1" dirty="0">
                <a:effectLst>
                  <a:glow rad="165100">
                    <a:schemeClr val="tx1"/>
                  </a:glow>
                </a:effectLst>
              </a:rPr>
              <a:t>"</a:t>
            </a:r>
            <a:endParaRPr lang="en-US" sz="6000" b="1" dirty="0">
              <a:effectLst>
                <a:glow rad="165100">
                  <a:schemeClr val="tx1"/>
                </a:glow>
              </a:effectLst>
            </a:endParaRPr>
          </a:p>
        </p:txBody>
      </p:sp>
      <p:sp>
        <p:nvSpPr>
          <p:cNvPr id="4" name="Title 1"/>
          <p:cNvSpPr txBox="1">
            <a:spLocks/>
          </p:cNvSpPr>
          <p:nvPr/>
        </p:nvSpPr>
        <p:spPr bwMode="auto">
          <a:xfrm>
            <a:off x="0" y="5736197"/>
            <a:ext cx="9144000" cy="113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b="1" dirty="0">
                <a:solidFill>
                  <a:srgbClr val="FFFFFF"/>
                </a:solidFill>
                <a:effectLst>
                  <a:glow rad="165100">
                    <a:srgbClr val="000000"/>
                  </a:glow>
                </a:effectLst>
              </a:rPr>
              <a:t>Matthew 6:10</a:t>
            </a:r>
          </a:p>
        </p:txBody>
      </p:sp>
    </p:spTree>
    <p:extLst>
      <p:ext uri="{BB962C8B-B14F-4D97-AF65-F5344CB8AC3E}">
        <p14:creationId xmlns:p14="http://schemas.microsoft.com/office/powerpoint/2010/main" val="3580282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1"/>
          <p:cNvSpPr>
            <a:spLocks noChangeArrowheads="1"/>
          </p:cNvSpPr>
          <p:nvPr/>
        </p:nvSpPr>
        <p:spPr bwMode="auto">
          <a:xfrm>
            <a:off x="0" y="0"/>
            <a:ext cx="9144000" cy="6858000"/>
          </a:xfrm>
          <a:prstGeom prst="rect">
            <a:avLst/>
          </a:prstGeom>
          <a:solidFill>
            <a:srgbClr val="660066"/>
          </a:solidFill>
          <a:ln w="9525">
            <a:solidFill>
              <a:schemeClr val="tx1"/>
            </a:solidFill>
            <a:round/>
            <a:headEnd/>
            <a:tailEnd/>
          </a:ln>
        </p:spPr>
        <p:txBody>
          <a:bodyPr/>
          <a:lstStyle/>
          <a:p>
            <a:endParaRPr lang="en-US">
              <a:solidFill>
                <a:srgbClr val="000000"/>
              </a:solidFill>
            </a:endParaRPr>
          </a:p>
        </p:txBody>
      </p:sp>
      <p:pic>
        <p:nvPicPr>
          <p:cNvPr id="23554" name="Picture 2" descr="Herod &amp; Mag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0" y="1371600"/>
            <a:ext cx="6248400" cy="412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1427" name="Text Box 3"/>
          <p:cNvSpPr txBox="1">
            <a:spLocks noChangeArrowheads="1"/>
          </p:cNvSpPr>
          <p:nvPr/>
        </p:nvSpPr>
        <p:spPr bwMode="auto">
          <a:xfrm>
            <a:off x="8350250" y="152400"/>
            <a:ext cx="7143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78b</a:t>
            </a:r>
          </a:p>
        </p:txBody>
      </p:sp>
      <p:sp>
        <p:nvSpPr>
          <p:cNvPr id="23556" name="Text Box 4"/>
          <p:cNvSpPr txBox="1">
            <a:spLocks noChangeArrowheads="1"/>
          </p:cNvSpPr>
          <p:nvPr/>
        </p:nvSpPr>
        <p:spPr bwMode="auto">
          <a:xfrm>
            <a:off x="1071563" y="1446213"/>
            <a:ext cx="1562100" cy="522287"/>
          </a:xfrm>
          <a:prstGeom prst="rect">
            <a:avLst/>
          </a:prstGeom>
          <a:solidFill>
            <a:srgbClr val="0004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solidFill>
                  <a:srgbClr val="FFFFFF"/>
                </a:solidFill>
                <a:cs typeface="Arial" charset="0"/>
              </a:rPr>
              <a:t>Political</a:t>
            </a:r>
          </a:p>
        </p:txBody>
      </p:sp>
      <p:sp>
        <p:nvSpPr>
          <p:cNvPr id="23557" name="Text Box 5"/>
          <p:cNvSpPr txBox="1">
            <a:spLocks noChangeArrowheads="1"/>
          </p:cNvSpPr>
          <p:nvPr/>
        </p:nvSpPr>
        <p:spPr bwMode="auto">
          <a:xfrm>
            <a:off x="1879600" y="2589213"/>
            <a:ext cx="1641475" cy="522287"/>
          </a:xfrm>
          <a:prstGeom prst="rect">
            <a:avLst/>
          </a:prstGeom>
          <a:solidFill>
            <a:srgbClr val="0004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solidFill>
                  <a:srgbClr val="FFFFFF"/>
                </a:solidFill>
                <a:cs typeface="Arial" charset="0"/>
              </a:rPr>
              <a:t>Physical</a:t>
            </a:r>
          </a:p>
        </p:txBody>
      </p:sp>
      <p:sp>
        <p:nvSpPr>
          <p:cNvPr id="23558" name="Text Box 6"/>
          <p:cNvSpPr txBox="1">
            <a:spLocks noChangeArrowheads="1"/>
          </p:cNvSpPr>
          <p:nvPr/>
        </p:nvSpPr>
        <p:spPr bwMode="auto">
          <a:xfrm>
            <a:off x="4640263" y="4572000"/>
            <a:ext cx="2060575" cy="523875"/>
          </a:xfrm>
          <a:prstGeom prst="rect">
            <a:avLst/>
          </a:prstGeom>
          <a:solidFill>
            <a:srgbClr val="0004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solidFill>
                  <a:srgbClr val="FFFFFF"/>
                </a:solidFill>
                <a:cs typeface="Arial" charset="0"/>
              </a:rPr>
              <a:t>Intellectual</a:t>
            </a:r>
          </a:p>
        </p:txBody>
      </p:sp>
      <p:sp>
        <p:nvSpPr>
          <p:cNvPr id="23559" name="Text Box 7"/>
          <p:cNvSpPr txBox="1">
            <a:spLocks noChangeArrowheads="1"/>
          </p:cNvSpPr>
          <p:nvPr/>
        </p:nvSpPr>
        <p:spPr bwMode="auto">
          <a:xfrm>
            <a:off x="6500813" y="5637213"/>
            <a:ext cx="1622425" cy="522287"/>
          </a:xfrm>
          <a:prstGeom prst="rect">
            <a:avLst/>
          </a:prstGeom>
          <a:solidFill>
            <a:srgbClr val="0004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solidFill>
                  <a:srgbClr val="FFFFFF"/>
                </a:solidFill>
                <a:cs typeface="Arial" charset="0"/>
              </a:rPr>
              <a:t>Spiritual</a:t>
            </a:r>
          </a:p>
        </p:txBody>
      </p:sp>
      <p:pic>
        <p:nvPicPr>
          <p:cNvPr id="231432" name="Picture 8" descr="three king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48025"/>
            <a:ext cx="4114800" cy="3609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61" name="Text Box 9"/>
          <p:cNvSpPr txBox="1">
            <a:spLocks noChangeArrowheads="1"/>
          </p:cNvSpPr>
          <p:nvPr/>
        </p:nvSpPr>
        <p:spPr bwMode="auto">
          <a:xfrm>
            <a:off x="3333750" y="3441700"/>
            <a:ext cx="1920875" cy="522288"/>
          </a:xfrm>
          <a:prstGeom prst="rect">
            <a:avLst/>
          </a:prstGeom>
          <a:solidFill>
            <a:srgbClr val="0004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solidFill>
                  <a:srgbClr val="FFFFFF"/>
                </a:solidFill>
                <a:cs typeface="Arial" charset="0"/>
              </a:rPr>
              <a:t>Emotional</a:t>
            </a:r>
          </a:p>
        </p:txBody>
      </p:sp>
      <p:sp>
        <p:nvSpPr>
          <p:cNvPr id="159754" name="Rectangle 10"/>
          <p:cNvSpPr>
            <a:spLocks noGrp="1" noChangeArrowheads="1"/>
          </p:cNvSpPr>
          <p:nvPr>
            <p:ph type="title" idx="4294967295"/>
          </p:nvPr>
        </p:nvSpPr>
        <p:spPr>
          <a:xfrm>
            <a:off x="76200" y="307975"/>
            <a:ext cx="8229600" cy="1076325"/>
          </a:xfrm>
          <a:solidFill>
            <a:srgbClr val="FFCC66"/>
          </a:solidFill>
        </p:spPr>
        <p:txBody>
          <a:bodyPr>
            <a:spAutoFit/>
          </a:bodyPr>
          <a:lstStyle/>
          <a:p>
            <a:pPr eaLnBrk="1" hangingPunct="1">
              <a:defRPr/>
            </a:pPr>
            <a:r>
              <a:rPr lang="en-US" altLang="zh-CN" sz="3200" b="1" dirty="0">
                <a:solidFill>
                  <a:schemeClr val="tx1"/>
                </a:solidFill>
                <a:latin typeface="Arial" charset="0"/>
                <a:ea typeface="ＭＳ Ｐゴシック" charset="0"/>
                <a:cs typeface="Arial" charset="0"/>
              </a:rPr>
              <a:t>What Kind of Kingdom Did Isaiah </a:t>
            </a:r>
            <a:br>
              <a:rPr lang="en-US" altLang="zh-CN" sz="3200" b="1" dirty="0">
                <a:solidFill>
                  <a:schemeClr val="tx1"/>
                </a:solidFill>
                <a:latin typeface="Arial" charset="0"/>
                <a:ea typeface="ＭＳ Ｐゴシック" charset="0"/>
                <a:cs typeface="Arial" charset="0"/>
              </a:rPr>
            </a:br>
            <a:r>
              <a:rPr lang="en-US" altLang="zh-CN" sz="3200" b="1" dirty="0">
                <a:solidFill>
                  <a:schemeClr val="tx1"/>
                </a:solidFill>
                <a:latin typeface="Arial" charset="0"/>
                <a:ea typeface="ＭＳ Ｐゴシック" charset="0"/>
                <a:cs typeface="Arial" charset="0"/>
              </a:rPr>
              <a:t>(and Matthew) Envision? </a:t>
            </a:r>
            <a:endParaRPr lang="en-US" sz="3200" b="1"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42495840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500" fill="hold"/>
                                        <p:tgtEl>
                                          <p:spTgt spid="23556"/>
                                        </p:tgtEl>
                                        <p:attrNameLst>
                                          <p:attrName>ppt_x</p:attrName>
                                        </p:attrNameLst>
                                      </p:cBhvr>
                                      <p:tavLst>
                                        <p:tav tm="0">
                                          <p:val>
                                            <p:strVal val="0-#ppt_w/2"/>
                                          </p:val>
                                        </p:tav>
                                        <p:tav tm="100000">
                                          <p:val>
                                            <p:strVal val="#ppt_x"/>
                                          </p:val>
                                        </p:tav>
                                      </p:tavLst>
                                    </p:anim>
                                    <p:anim calcmode="lin" valueType="num">
                                      <p:cBhvr additive="base">
                                        <p:cTn id="8" dur="500" fill="hold"/>
                                        <p:tgtEl>
                                          <p:spTgt spid="2355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7"/>
                                        </p:tgtEl>
                                        <p:attrNameLst>
                                          <p:attrName>style.visibility</p:attrName>
                                        </p:attrNameLst>
                                      </p:cBhvr>
                                      <p:to>
                                        <p:strVal val="visible"/>
                                      </p:to>
                                    </p:set>
                                    <p:anim calcmode="lin" valueType="num">
                                      <p:cBhvr additive="base">
                                        <p:cTn id="13" dur="500" fill="hold"/>
                                        <p:tgtEl>
                                          <p:spTgt spid="23557"/>
                                        </p:tgtEl>
                                        <p:attrNameLst>
                                          <p:attrName>ppt_x</p:attrName>
                                        </p:attrNameLst>
                                      </p:cBhvr>
                                      <p:tavLst>
                                        <p:tav tm="0">
                                          <p:val>
                                            <p:strVal val="0-#ppt_w/2"/>
                                          </p:val>
                                        </p:tav>
                                        <p:tav tm="100000">
                                          <p:val>
                                            <p:strVal val="#ppt_x"/>
                                          </p:val>
                                        </p:tav>
                                      </p:tavLst>
                                    </p:anim>
                                    <p:anim calcmode="lin" valueType="num">
                                      <p:cBhvr additive="base">
                                        <p:cTn id="14" dur="500" fill="hold"/>
                                        <p:tgtEl>
                                          <p:spTgt spid="2355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561"/>
                                        </p:tgtEl>
                                        <p:attrNameLst>
                                          <p:attrName>style.visibility</p:attrName>
                                        </p:attrNameLst>
                                      </p:cBhvr>
                                      <p:to>
                                        <p:strVal val="visible"/>
                                      </p:to>
                                    </p:set>
                                    <p:anim calcmode="lin" valueType="num">
                                      <p:cBhvr additive="base">
                                        <p:cTn id="19" dur="500" fill="hold"/>
                                        <p:tgtEl>
                                          <p:spTgt spid="23561"/>
                                        </p:tgtEl>
                                        <p:attrNameLst>
                                          <p:attrName>ppt_x</p:attrName>
                                        </p:attrNameLst>
                                      </p:cBhvr>
                                      <p:tavLst>
                                        <p:tav tm="0">
                                          <p:val>
                                            <p:strVal val="0-#ppt_w/2"/>
                                          </p:val>
                                        </p:tav>
                                        <p:tav tm="100000">
                                          <p:val>
                                            <p:strVal val="#ppt_x"/>
                                          </p:val>
                                        </p:tav>
                                      </p:tavLst>
                                    </p:anim>
                                    <p:anim calcmode="lin" valueType="num">
                                      <p:cBhvr additive="base">
                                        <p:cTn id="20" dur="500" fill="hold"/>
                                        <p:tgtEl>
                                          <p:spTgt spid="2356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558"/>
                                        </p:tgtEl>
                                        <p:attrNameLst>
                                          <p:attrName>style.visibility</p:attrName>
                                        </p:attrNameLst>
                                      </p:cBhvr>
                                      <p:to>
                                        <p:strVal val="visible"/>
                                      </p:to>
                                    </p:set>
                                    <p:anim calcmode="lin" valueType="num">
                                      <p:cBhvr additive="base">
                                        <p:cTn id="25" dur="500" fill="hold"/>
                                        <p:tgtEl>
                                          <p:spTgt spid="23558"/>
                                        </p:tgtEl>
                                        <p:attrNameLst>
                                          <p:attrName>ppt_x</p:attrName>
                                        </p:attrNameLst>
                                      </p:cBhvr>
                                      <p:tavLst>
                                        <p:tav tm="0">
                                          <p:val>
                                            <p:strVal val="0-#ppt_w/2"/>
                                          </p:val>
                                        </p:tav>
                                        <p:tav tm="100000">
                                          <p:val>
                                            <p:strVal val="#ppt_x"/>
                                          </p:val>
                                        </p:tav>
                                      </p:tavLst>
                                    </p:anim>
                                    <p:anim calcmode="lin" valueType="num">
                                      <p:cBhvr additive="base">
                                        <p:cTn id="26" dur="500" fill="hold"/>
                                        <p:tgtEl>
                                          <p:spTgt spid="2355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559"/>
                                        </p:tgtEl>
                                        <p:attrNameLst>
                                          <p:attrName>style.visibility</p:attrName>
                                        </p:attrNameLst>
                                      </p:cBhvr>
                                      <p:to>
                                        <p:strVal val="visible"/>
                                      </p:to>
                                    </p:set>
                                    <p:anim calcmode="lin" valueType="num">
                                      <p:cBhvr additive="base">
                                        <p:cTn id="31" dur="500" fill="hold"/>
                                        <p:tgtEl>
                                          <p:spTgt spid="23559"/>
                                        </p:tgtEl>
                                        <p:attrNameLst>
                                          <p:attrName>ppt_x</p:attrName>
                                        </p:attrNameLst>
                                      </p:cBhvr>
                                      <p:tavLst>
                                        <p:tav tm="0">
                                          <p:val>
                                            <p:strVal val="0-#ppt_w/2"/>
                                          </p:val>
                                        </p:tav>
                                        <p:tav tm="100000">
                                          <p:val>
                                            <p:strVal val="#ppt_x"/>
                                          </p:val>
                                        </p:tav>
                                      </p:tavLst>
                                    </p:anim>
                                    <p:anim calcmode="lin" valueType="num">
                                      <p:cBhvr additive="base">
                                        <p:cTn id="32" dur="500" fill="hold"/>
                                        <p:tgtEl>
                                          <p:spTgt spid="23559"/>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51" presetClass="entr" presetSubtype="0" fill="hold" nodeType="clickEffect">
                                  <p:stCondLst>
                                    <p:cond delay="0"/>
                                  </p:stCondLst>
                                  <p:childTnLst>
                                    <p:set>
                                      <p:cBhvr>
                                        <p:cTn id="36" dur="1" fill="hold">
                                          <p:stCondLst>
                                            <p:cond delay="0"/>
                                          </p:stCondLst>
                                        </p:cTn>
                                        <p:tgtEl>
                                          <p:spTgt spid="23554"/>
                                        </p:tgtEl>
                                        <p:attrNameLst>
                                          <p:attrName>style.visibility</p:attrName>
                                        </p:attrNameLst>
                                      </p:cBhvr>
                                      <p:to>
                                        <p:strVal val="visible"/>
                                      </p:to>
                                    </p:set>
                                    <p:animEffect transition="in" filter="fade">
                                      <p:cBhvr>
                                        <p:cTn id="37" dur="770" decel="100000"/>
                                        <p:tgtEl>
                                          <p:spTgt spid="23554"/>
                                        </p:tgtEl>
                                      </p:cBhvr>
                                    </p:animEffect>
                                    <p:animScale>
                                      <p:cBhvr>
                                        <p:cTn id="38" dur="770" decel="100000"/>
                                        <p:tgtEl>
                                          <p:spTgt spid="23554"/>
                                        </p:tgtEl>
                                      </p:cBhvr>
                                      <p:from x="10000" y="10000"/>
                                      <p:to x="200000" y="450000"/>
                                    </p:animScale>
                                    <p:animScale>
                                      <p:cBhvr>
                                        <p:cTn id="39" dur="1230" accel="100000" fill="hold">
                                          <p:stCondLst>
                                            <p:cond delay="770"/>
                                          </p:stCondLst>
                                        </p:cTn>
                                        <p:tgtEl>
                                          <p:spTgt spid="23554"/>
                                        </p:tgtEl>
                                      </p:cBhvr>
                                      <p:from x="200000" y="450000"/>
                                      <p:to x="100000" y="100000"/>
                                    </p:animScale>
                                    <p:set>
                                      <p:cBhvr>
                                        <p:cTn id="40" dur="770" fill="hold"/>
                                        <p:tgtEl>
                                          <p:spTgt spid="23554"/>
                                        </p:tgtEl>
                                        <p:attrNameLst>
                                          <p:attrName>ppt_x</p:attrName>
                                        </p:attrNameLst>
                                      </p:cBhvr>
                                      <p:to>
                                        <p:strVal val="(0.5)"/>
                                      </p:to>
                                    </p:set>
                                    <p:anim from="(0.5)" to="(#ppt_x)" calcmode="lin" valueType="num">
                                      <p:cBhvr>
                                        <p:cTn id="41" dur="1230" accel="100000" fill="hold">
                                          <p:stCondLst>
                                            <p:cond delay="770"/>
                                          </p:stCondLst>
                                        </p:cTn>
                                        <p:tgtEl>
                                          <p:spTgt spid="23554"/>
                                        </p:tgtEl>
                                        <p:attrNameLst>
                                          <p:attrName>ppt_x</p:attrName>
                                        </p:attrNameLst>
                                      </p:cBhvr>
                                    </p:anim>
                                    <p:set>
                                      <p:cBhvr>
                                        <p:cTn id="42" dur="770" fill="hold"/>
                                        <p:tgtEl>
                                          <p:spTgt spid="23554"/>
                                        </p:tgtEl>
                                        <p:attrNameLst>
                                          <p:attrName>ppt_y</p:attrName>
                                        </p:attrNameLst>
                                      </p:cBhvr>
                                      <p:to>
                                        <p:strVal val="(#ppt_y+0.4)"/>
                                      </p:to>
                                    </p:set>
                                    <p:anim from="(#ppt_y+0.4)" to="(#ppt_y)" calcmode="lin" valueType="num">
                                      <p:cBhvr>
                                        <p:cTn id="43" dur="1230" accel="100000" fill="hold">
                                          <p:stCondLst>
                                            <p:cond delay="770"/>
                                          </p:stCondLst>
                                        </p:cTn>
                                        <p:tgtEl>
                                          <p:spTgt spid="2355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autoUpdateAnimBg="0"/>
      <p:bldP spid="23557" grpId="0" animBg="1" autoUpdateAnimBg="0"/>
      <p:bldP spid="23558" grpId="0" animBg="1" autoUpdateAnimBg="0"/>
      <p:bldP spid="23559" grpId="0" animBg="1" autoUpdateAnimBg="0"/>
      <p:bldP spid="23561"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60486" y="-1"/>
            <a:ext cx="6272324" cy="4186776"/>
          </a:xfrm>
          <a:prstGeom prst="rect">
            <a:avLst/>
          </a:prstGeom>
        </p:spPr>
      </p:pic>
      <p:pic>
        <p:nvPicPr>
          <p:cNvPr id="4" name="Picture 3"/>
          <p:cNvPicPr>
            <a:picLocks noChangeAspect="1"/>
          </p:cNvPicPr>
          <p:nvPr/>
        </p:nvPicPr>
        <p:blipFill>
          <a:blip r:embed="rId4"/>
          <a:stretch>
            <a:fillRect/>
          </a:stretch>
        </p:blipFill>
        <p:spPr>
          <a:xfrm>
            <a:off x="0" y="3663280"/>
            <a:ext cx="6444208" cy="3222104"/>
          </a:xfrm>
          <a:prstGeom prst="rect">
            <a:avLst/>
          </a:prstGeom>
        </p:spPr>
      </p:pic>
      <p:sp>
        <p:nvSpPr>
          <p:cNvPr id="841730" name="Rectangle 2"/>
          <p:cNvSpPr>
            <a:spLocks noGrp="1" noChangeArrowheads="1"/>
          </p:cNvSpPr>
          <p:nvPr>
            <p:ph type="title"/>
          </p:nvPr>
        </p:nvSpPr>
        <p:spPr>
          <a:xfrm>
            <a:off x="-24224" y="1844824"/>
            <a:ext cx="9144000" cy="1796120"/>
          </a:xfrm>
          <a:noFill/>
          <a:effectLst/>
        </p:spPr>
        <p:txBody>
          <a:bodyPr>
            <a:normAutofit/>
          </a:bodyPr>
          <a:lstStyle/>
          <a:p>
            <a:pPr>
              <a:defRPr/>
            </a:pPr>
            <a:r>
              <a:rPr lang="en-US" b="1" dirty="0">
                <a:effectLst>
                  <a:glow rad="165100">
                    <a:schemeClr val="tx1"/>
                  </a:glow>
                </a:effectLst>
                <a:ea typeface="ＭＳ Ｐゴシック" charset="0"/>
              </a:rPr>
              <a:t>What does it mean to pray… </a:t>
            </a:r>
            <a:br>
              <a:rPr lang="en-US" b="1" dirty="0">
                <a:effectLst>
                  <a:glow rad="165100">
                    <a:schemeClr val="tx1"/>
                  </a:glow>
                </a:effectLst>
                <a:ea typeface="ＭＳ Ｐゴシック" charset="0"/>
              </a:rPr>
            </a:br>
            <a:r>
              <a:rPr lang="ru-RU" b="1" dirty="0">
                <a:effectLst>
                  <a:glow rad="165100">
                    <a:schemeClr val="tx1"/>
                  </a:glow>
                </a:effectLst>
                <a:ea typeface="ＭＳ Ｐゴシック" charset="0"/>
              </a:rPr>
              <a:t>"</a:t>
            </a:r>
            <a:r>
              <a:rPr lang="en-US" b="1" dirty="0">
                <a:effectLst>
                  <a:glow rad="165100">
                    <a:schemeClr val="tx1"/>
                  </a:glow>
                </a:effectLst>
                <a:ea typeface="ＭＳ Ｐゴシック" charset="0"/>
              </a:rPr>
              <a:t>Thy Kingdom come</a:t>
            </a:r>
            <a:r>
              <a:rPr lang="ru-RU" b="1" dirty="0">
                <a:effectLst>
                  <a:glow rad="165100">
                    <a:schemeClr val="tx1"/>
                  </a:glow>
                </a:effectLst>
                <a:ea typeface="ＭＳ Ｐゴシック" charset="0"/>
              </a:rPr>
              <a:t>"</a:t>
            </a:r>
            <a:r>
              <a:rPr lang="en-US" b="1" dirty="0">
                <a:effectLst>
                  <a:glow rad="165100">
                    <a:schemeClr val="tx1"/>
                  </a:glow>
                </a:effectLst>
                <a:ea typeface="ＭＳ Ｐゴシック" charset="0"/>
              </a:rPr>
              <a:t>?</a:t>
            </a:r>
          </a:p>
        </p:txBody>
      </p:sp>
      <p:sp>
        <p:nvSpPr>
          <p:cNvPr id="5" name="Rectangle 2"/>
          <p:cNvSpPr txBox="1">
            <a:spLocks noChangeArrowheads="1"/>
          </p:cNvSpPr>
          <p:nvPr/>
        </p:nvSpPr>
        <p:spPr>
          <a:xfrm>
            <a:off x="-2959" y="5061880"/>
            <a:ext cx="9144000" cy="1796120"/>
          </a:xfrm>
          <a:prstGeom prst="rect">
            <a:avLst/>
          </a:prstGeom>
          <a:no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en-US" b="1" dirty="0">
                <a:effectLst>
                  <a:glow rad="165100">
                    <a:prstClr val="black"/>
                  </a:glow>
                </a:effectLst>
                <a:ea typeface="ＭＳ Ｐゴシック" charset="0"/>
              </a:rPr>
              <a:t>Is the kingdom of </a:t>
            </a:r>
            <a:r>
              <a:rPr lang="en-US" b="1" i="1" dirty="0">
                <a:solidFill>
                  <a:srgbClr val="FFFF00"/>
                </a:solidFill>
                <a:effectLst>
                  <a:glow rad="165100">
                    <a:prstClr val="black"/>
                  </a:glow>
                </a:effectLst>
                <a:ea typeface="ＭＳ Ｐゴシック" charset="0"/>
              </a:rPr>
              <a:t>a different nature</a:t>
            </a:r>
            <a:r>
              <a:rPr lang="en-US" b="1" dirty="0">
                <a:effectLst>
                  <a:glow rad="165100">
                    <a:prstClr val="black"/>
                  </a:glow>
                </a:effectLst>
                <a:ea typeface="ＭＳ Ｐゴシック" charset="0"/>
              </a:rPr>
              <a:t> than Israel</a:t>
            </a:r>
            <a:r>
              <a:rPr lang="uk-UA" b="1" dirty="0">
                <a:effectLst>
                  <a:glow rad="165100">
                    <a:prstClr val="black"/>
                  </a:glow>
                </a:effectLst>
                <a:ea typeface="ＭＳ Ｐゴシック" charset="0"/>
              </a:rPr>
              <a:t>'</a:t>
            </a:r>
            <a:r>
              <a:rPr lang="en-US" b="1" dirty="0">
                <a:effectLst>
                  <a:glow rad="165100">
                    <a:prstClr val="black"/>
                  </a:glow>
                </a:effectLst>
                <a:ea typeface="ＭＳ Ｐゴシック" charset="0"/>
              </a:rPr>
              <a:t>s in the OT?</a:t>
            </a:r>
          </a:p>
        </p:txBody>
      </p:sp>
    </p:spTree>
    <p:extLst>
      <p:ext uri="{BB962C8B-B14F-4D97-AF65-F5344CB8AC3E}">
        <p14:creationId xmlns:p14="http://schemas.microsoft.com/office/powerpoint/2010/main" val="100015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188640"/>
            <a:ext cx="9144000" cy="6416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ru-RU" sz="3600" b="1" dirty="0">
                <a:solidFill>
                  <a:srgbClr val="FFFFFF"/>
                </a:solidFill>
              </a:rPr>
              <a:t>"</a:t>
            </a:r>
            <a:r>
              <a:rPr lang="en-US" sz="3600" b="1" dirty="0">
                <a:solidFill>
                  <a:srgbClr val="FFFFFF"/>
                </a:solidFill>
              </a:rPr>
              <a:t>Many passages speak of the second coming of Christ being followed by a reign of righteousness on earth (Pss. 2; 24; 72; 96; Isa. 2; 9:6-7; 11-12; 63:1-6; 65-66; Jer. 23:5-6; 30:8-11; Dan. 2:44; 7:13-14; Hosea 3:4-5; Amos 9:11-15; Micah 4:1-8; Zeph. 3:14-20; Zech. 8:1-8; 14:1-9; Matt. 19:28; 25:31-46; Acts 15:16-18; Rom. 11:25-27; Jude 14-15; Rev. 2:25-28; 19:11-20:6).</a:t>
            </a:r>
            <a:r>
              <a:rPr lang="ru-RU" sz="3600" b="1" dirty="0">
                <a:solidFill>
                  <a:srgbClr val="FFFFFF"/>
                </a:solidFill>
              </a:rPr>
              <a:t>"</a:t>
            </a:r>
            <a:r>
              <a:rPr lang="en-US" sz="3600" b="1" dirty="0">
                <a:solidFill>
                  <a:srgbClr val="FFFFFF"/>
                </a:solidFill>
              </a:rPr>
              <a:t> </a:t>
            </a:r>
          </a:p>
          <a:p>
            <a:pPr defTabSz="457200"/>
            <a:r>
              <a:rPr lang="en-US" sz="3600" b="1" dirty="0">
                <a:solidFill>
                  <a:srgbClr val="FFFFFF"/>
                </a:solidFill>
                <a:effectLst>
                  <a:glow rad="165100">
                    <a:srgbClr val="000000"/>
                  </a:glow>
                </a:effectLst>
              </a:rPr>
              <a:t>—</a:t>
            </a:r>
            <a:r>
              <a:rPr lang="en-US" sz="2800" b="1" dirty="0">
                <a:solidFill>
                  <a:srgbClr val="FFFFFF"/>
                </a:solidFill>
                <a:effectLst>
                  <a:glow rad="165100">
                    <a:srgbClr val="000000"/>
                  </a:glow>
                </a:effectLst>
              </a:rPr>
              <a:t>John Walvoord, </a:t>
            </a:r>
            <a:r>
              <a:rPr lang="ru-RU" sz="2800" b="1" dirty="0">
                <a:solidFill>
                  <a:srgbClr val="FFFFFF"/>
                </a:solidFill>
                <a:effectLst>
                  <a:glow rad="165100">
                    <a:srgbClr val="000000"/>
                  </a:glow>
                </a:effectLst>
              </a:rPr>
              <a:t>"</a:t>
            </a:r>
            <a:r>
              <a:rPr lang="en-US" sz="2800" b="1" dirty="0">
                <a:solidFill>
                  <a:srgbClr val="FFFFFF"/>
                </a:solidFill>
                <a:effectLst>
                  <a:glow rad="165100">
                    <a:srgbClr val="000000"/>
                  </a:glow>
                </a:effectLst>
              </a:rPr>
              <a:t>Revelation,</a:t>
            </a:r>
            <a:r>
              <a:rPr lang="ru-RU" sz="2800" b="1" dirty="0">
                <a:solidFill>
                  <a:srgbClr val="FFFFFF"/>
                </a:solidFill>
                <a:effectLst>
                  <a:glow rad="165100">
                    <a:srgbClr val="000000"/>
                  </a:glow>
                </a:effectLst>
              </a:rPr>
              <a:t>"</a:t>
            </a:r>
            <a:r>
              <a:rPr lang="en-US" sz="2800" b="1" dirty="0">
                <a:solidFill>
                  <a:srgbClr val="FFFFFF"/>
                </a:solidFill>
                <a:effectLst>
                  <a:glow rad="165100">
                    <a:srgbClr val="000000"/>
                  </a:glow>
                </a:effectLst>
              </a:rPr>
              <a:t> in </a:t>
            </a:r>
            <a:r>
              <a:rPr lang="en-US" sz="2800" b="1" i="1" dirty="0">
                <a:solidFill>
                  <a:srgbClr val="FFFFFF"/>
                </a:solidFill>
                <a:effectLst>
                  <a:glow rad="165100">
                    <a:srgbClr val="000000"/>
                  </a:glow>
                </a:effectLst>
              </a:rPr>
              <a:t>The</a:t>
            </a:r>
            <a:r>
              <a:rPr lang="en-US" sz="2800" b="1" dirty="0">
                <a:solidFill>
                  <a:srgbClr val="FFFFFF"/>
                </a:solidFill>
                <a:effectLst>
                  <a:glow rad="165100">
                    <a:srgbClr val="000000"/>
                  </a:glow>
                </a:effectLst>
              </a:rPr>
              <a:t> </a:t>
            </a:r>
            <a:r>
              <a:rPr lang="en-US" sz="2800" b="1" i="1" dirty="0">
                <a:solidFill>
                  <a:srgbClr val="FFFFFF"/>
                </a:solidFill>
                <a:effectLst>
                  <a:glow rad="165100">
                    <a:srgbClr val="000000"/>
                  </a:glow>
                </a:effectLst>
              </a:rPr>
              <a:t>Bible Knowledge Commentary</a:t>
            </a:r>
            <a:r>
              <a:rPr lang="en-US" sz="2800" b="1" dirty="0">
                <a:solidFill>
                  <a:srgbClr val="FFFFFF"/>
                </a:solidFill>
                <a:effectLst>
                  <a:glow rad="165100">
                    <a:srgbClr val="000000"/>
                  </a:glow>
                </a:effectLst>
              </a:rPr>
              <a:t>, 2:978</a:t>
            </a:r>
            <a:endParaRPr lang="en-US" sz="3600" b="1" i="1" dirty="0">
              <a:solidFill>
                <a:srgbClr val="FFFFFF"/>
              </a:solidFill>
              <a:effectLst>
                <a:glow rad="165100">
                  <a:srgbClr val="000000"/>
                </a:glow>
              </a:effectLst>
            </a:endParaRPr>
          </a:p>
        </p:txBody>
      </p:sp>
      <p:sp>
        <p:nvSpPr>
          <p:cNvPr id="2" name="Title 1"/>
          <p:cNvSpPr>
            <a:spLocks noGrp="1"/>
          </p:cNvSpPr>
          <p:nvPr>
            <p:ph type="title"/>
          </p:nvPr>
        </p:nvSpPr>
        <p:spPr>
          <a:xfrm rot="20566641">
            <a:off x="37394" y="3536859"/>
            <a:ext cx="9144000" cy="1132162"/>
          </a:xfrm>
          <a:solidFill>
            <a:srgbClr val="660066"/>
          </a:solidFill>
        </p:spPr>
        <p:txBody>
          <a:bodyPr/>
          <a:lstStyle/>
          <a:p>
            <a:r>
              <a:rPr lang="en-US" sz="6600" b="1" dirty="0">
                <a:effectLst>
                  <a:glow rad="165100">
                    <a:schemeClr val="tx1"/>
                  </a:glow>
                </a:effectLst>
              </a:rPr>
              <a:t>Not a new idea!</a:t>
            </a:r>
          </a:p>
        </p:txBody>
      </p:sp>
    </p:spTree>
    <p:extLst>
      <p:ext uri="{BB962C8B-B14F-4D97-AF65-F5344CB8AC3E}">
        <p14:creationId xmlns:p14="http://schemas.microsoft.com/office/powerpoint/2010/main" val="139147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470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8851" name="Rectangle 3"/>
          <p:cNvSpPr>
            <a:spLocks noChangeArrowheads="1"/>
          </p:cNvSpPr>
          <p:nvPr/>
        </p:nvSpPr>
        <p:spPr bwMode="auto">
          <a:xfrm>
            <a:off x="5940152" y="980728"/>
            <a:ext cx="3203848" cy="5980208"/>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algn="ctr" defTabSz="449263" eaLnBrk="1" hangingPunct="1">
              <a:lnSpc>
                <a:spcPct val="90000"/>
              </a:lnSpc>
              <a:spcBef>
                <a:spcPts val="6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ru-RU" sz="3200" b="1" dirty="0">
                <a:solidFill>
                  <a:srgbClr val="FFFFFF"/>
                </a:solidFill>
                <a:cs typeface="Arial" charset="0"/>
              </a:rPr>
              <a:t>"</a:t>
            </a:r>
            <a:r>
              <a:rPr lang="en-GB" sz="3200" b="1" dirty="0">
                <a:solidFill>
                  <a:srgbClr val="FFFFFF"/>
                </a:solidFill>
                <a:cs typeface="Arial" charset="0"/>
              </a:rPr>
              <a:t>And </a:t>
            </a:r>
            <a:r>
              <a:rPr lang="en-GB" sz="3200" b="1" dirty="0">
                <a:solidFill>
                  <a:srgbClr val="FFFF00"/>
                </a:solidFill>
                <a:cs typeface="Arial" charset="0"/>
              </a:rPr>
              <a:t>the wolf will dwell with the lamb</a:t>
            </a:r>
            <a:r>
              <a:rPr lang="en-GB" sz="3200" b="1" dirty="0">
                <a:solidFill>
                  <a:srgbClr val="FFFFFF"/>
                </a:solidFill>
                <a:cs typeface="Arial" charset="0"/>
              </a:rPr>
              <a:t>, and the leopard will lie down with the young goat, and the calf and the young lion and the fatling together.</a:t>
            </a:r>
            <a:r>
              <a:rPr lang="ru-RU" sz="3200" b="1" dirty="0">
                <a:solidFill>
                  <a:srgbClr val="FFFFFF"/>
                </a:solidFill>
                <a:cs typeface="Arial" charset="0"/>
              </a:rPr>
              <a:t>"</a:t>
            </a:r>
            <a:endParaRPr lang="en-GB" sz="3200" b="1" dirty="0">
              <a:solidFill>
                <a:srgbClr val="FFFFFF"/>
              </a:solidFill>
              <a:cs typeface="Arial" charset="0"/>
            </a:endParaRPr>
          </a:p>
          <a:p>
            <a:pPr algn="ctr" defTabSz="449263" eaLnBrk="1" hangingPunct="1">
              <a:lnSpc>
                <a:spcPct val="90000"/>
              </a:lnSpc>
              <a:spcBef>
                <a:spcPts val="6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3200" b="1" dirty="0">
              <a:solidFill>
                <a:srgbClr val="FFFFFF"/>
              </a:solidFill>
              <a:cs typeface="Arial" charset="0"/>
            </a:endParaRPr>
          </a:p>
          <a:p>
            <a:pPr algn="ctr" defTabSz="449263" eaLnBrk="1" hangingPunct="1">
              <a:lnSpc>
                <a:spcPct val="90000"/>
              </a:lnSpc>
              <a:spcBef>
                <a:spcPts val="6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dirty="0">
                <a:solidFill>
                  <a:srgbClr val="FFFFFF"/>
                </a:solidFill>
                <a:cs typeface="Arial" charset="0"/>
              </a:rPr>
              <a:t>Isa. 11:6</a:t>
            </a:r>
          </a:p>
        </p:txBody>
      </p:sp>
      <p:sp>
        <p:nvSpPr>
          <p:cNvPr id="2" name="Title 1"/>
          <p:cNvSpPr>
            <a:spLocks noGrp="1"/>
          </p:cNvSpPr>
          <p:nvPr>
            <p:ph type="title" idx="4294967295"/>
          </p:nvPr>
        </p:nvSpPr>
        <p:spPr>
          <a:xfrm>
            <a:off x="395288" y="260350"/>
            <a:ext cx="4105275" cy="1081088"/>
          </a:xfrm>
        </p:spPr>
        <p:txBody>
          <a:bodyPr/>
          <a:lstStyle/>
          <a:p>
            <a:pPr eaLnBrk="1" hangingPunct="1">
              <a:defRPr/>
            </a:pPr>
            <a:r>
              <a:rPr lang="sk-SK"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Isaiah 11:6-9</a:t>
            </a:r>
            <a:endParaRPr lang="en-US" dirty="0"/>
          </a:p>
        </p:txBody>
      </p:sp>
      <p:sp>
        <p:nvSpPr>
          <p:cNvPr id="5" name="Text Box 37"/>
          <p:cNvSpPr txBox="1">
            <a:spLocks noChangeArrowheads="1"/>
          </p:cNvSpPr>
          <p:nvPr/>
        </p:nvSpPr>
        <p:spPr bwMode="auto">
          <a:xfrm>
            <a:off x="7740352" y="-10856"/>
            <a:ext cx="1396333"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NTS 434</a:t>
            </a: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6008684" cy="6858000"/>
          </a:xfrm>
          <a:prstGeom prst="rect">
            <a:avLst/>
          </a:prstGeom>
        </p:spPr>
      </p:pic>
    </p:spTree>
    <p:extLst>
      <p:ext uri="{BB962C8B-B14F-4D97-AF65-F5344CB8AC3E}">
        <p14:creationId xmlns:p14="http://schemas.microsoft.com/office/powerpoint/2010/main" val="168502442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par>
                                <p:cTn id="15" presetID="29" presetClass="entr" fill="hold" nodeType="withEffect">
                                  <p:stCondLst>
                                    <p:cond delay="0"/>
                                  </p:stCondLst>
                                  <p:childTnLst>
                                    <p:set>
                                      <p:cBhvr additive="repl">
                                        <p:cTn id="16" dur="1" fill="hold">
                                          <p:stCondLst>
                                            <p:cond delay="0"/>
                                          </p:stCondLst>
                                        </p:cTn>
                                        <p:tgtEl>
                                          <p:spTgt spid="78851">
                                            <p:txEl>
                                              <p:pRg st="2" end="2"/>
                                            </p:txEl>
                                          </p:spTgt>
                                        </p:tgtEl>
                                        <p:attrNameLst>
                                          <p:attrName>style.visibility</p:attrName>
                                        </p:attrNameLst>
                                      </p:cBhvr>
                                      <p:to>
                                        <p:strVal val="visible"/>
                                      </p:to>
                                    </p:set>
                                    <p:anim calcmode="lin" valueType="num">
                                      <p:cBhvr additive="repl">
                                        <p:cTn id="17" dur="1000" fill="hold"/>
                                        <p:tgtEl>
                                          <p:spTgt spid="78851">
                                            <p:txEl>
                                              <p:pRg st="2" end="2"/>
                                            </p:txEl>
                                          </p:spTgt>
                                        </p:tgtEl>
                                        <p:attrNameLst>
                                          <p:attrName>ppt_x</p:attrName>
                                        </p:attrNameLst>
                                      </p:cBhvr>
                                      <p:tavLst>
                                        <p:tav tm="100000">
                                          <p:val>
                                            <p:strVal val="#ppt_x-.2"/>
                                          </p:val>
                                        </p:tav>
                                        <p:tav>
                                          <p:val>
                                            <p:strVal val="#ppt_x"/>
                                          </p:val>
                                        </p:tav>
                                      </p:tavLst>
                                    </p:anim>
                                    <p:anim calcmode="lin" valueType="num">
                                      <p:cBhvr additive="repl">
                                        <p:cTn id="18" dur="1000" fill="hold"/>
                                        <p:tgtEl>
                                          <p:spTgt spid="78851">
                                            <p:txEl>
                                              <p:pRg st="2" end="2"/>
                                            </p:txEl>
                                          </p:spTgt>
                                        </p:tgtEl>
                                        <p:attrNameLst>
                                          <p:attrName>ppt_y</p:attrName>
                                        </p:attrNameLst>
                                      </p:cBhvr>
                                      <p:tavLst>
                                        <p:tav tm="100000">
                                          <p:val>
                                            <p:strVal val="#ppt_y"/>
                                          </p:val>
                                        </p:tav>
                                        <p:tav>
                                          <p:val>
                                            <p:strVal val="#ppt_y"/>
                                          </p:val>
                                        </p:tav>
                                      </p:tavLst>
                                    </p:anim>
                                    <p:animEffect transition="in" filter="wipe(right)">
                                      <p:cBhvr additive="repl">
                                        <p:cTn id="19" dur="1000"/>
                                        <p:tgtEl>
                                          <p:spTgt spid="78851">
                                            <p:txEl>
                                              <p:pRg st="2" end="2"/>
                                            </p:txEl>
                                          </p:spTgt>
                                        </p:tgtEl>
                                      </p:cBhvr>
                                    </p:animEffect>
                                  </p:childTnLst>
                                </p:cTn>
                              </p:par>
                              <p:par>
                                <p:cTn id="20" presetID="5"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9091" y="0"/>
            <a:ext cx="9268197" cy="7104160"/>
          </a:xfrm>
          <a:prstGeom prst="rect">
            <a:avLst/>
          </a:prstGeom>
        </p:spPr>
      </p:pic>
      <p:sp>
        <p:nvSpPr>
          <p:cNvPr id="78851" name="Rectangle 3"/>
          <p:cNvSpPr>
            <a:spLocks noChangeArrowheads="1"/>
          </p:cNvSpPr>
          <p:nvPr/>
        </p:nvSpPr>
        <p:spPr bwMode="auto">
          <a:xfrm>
            <a:off x="0" y="4852737"/>
            <a:ext cx="9144000" cy="2108199"/>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defTabSz="449263" eaLnBrk="1" hangingPunct="1">
              <a:lnSpc>
                <a:spcPct val="90000"/>
              </a:lnSpc>
              <a:spcBef>
                <a:spcPts val="6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ru-RU" sz="3200" b="1" dirty="0">
                <a:solidFill>
                  <a:srgbClr val="FFFFFF"/>
                </a:solidFill>
                <a:cs typeface="Arial" charset="0"/>
              </a:rPr>
              <a:t>"</a:t>
            </a:r>
            <a:r>
              <a:rPr lang="en-GB" sz="3200" b="1" dirty="0">
                <a:solidFill>
                  <a:srgbClr val="FFFFFF"/>
                </a:solidFill>
                <a:cs typeface="Arial" charset="0"/>
              </a:rPr>
              <a:t>And the wolf will dwell with the lamb, and the leopard will lie down with the young goat, and the calf and the young lion and the fatling together; </a:t>
            </a:r>
            <a:r>
              <a:rPr lang="en-GB" sz="3200" b="1" dirty="0">
                <a:solidFill>
                  <a:srgbClr val="FFFF00"/>
                </a:solidFill>
                <a:cs typeface="Arial" charset="0"/>
              </a:rPr>
              <a:t>and a little boy will lead them</a:t>
            </a:r>
            <a:r>
              <a:rPr lang="en-GB" sz="3200" b="1" dirty="0">
                <a:solidFill>
                  <a:srgbClr val="FFFFFF"/>
                </a:solidFill>
                <a:cs typeface="Arial" charset="0"/>
              </a:rPr>
              <a:t>.</a:t>
            </a:r>
            <a:r>
              <a:rPr lang="ru-RU" sz="3200" b="1" dirty="0">
                <a:solidFill>
                  <a:srgbClr val="FFFFFF"/>
                </a:solidFill>
                <a:cs typeface="Arial" charset="0"/>
              </a:rPr>
              <a:t>"</a:t>
            </a:r>
            <a:endParaRPr lang="en-GB" sz="3200" b="1" dirty="0">
              <a:solidFill>
                <a:srgbClr val="FFFF00"/>
              </a:solidFill>
              <a:cs typeface="Arial" charset="0"/>
            </a:endParaRPr>
          </a:p>
        </p:txBody>
      </p:sp>
      <p:sp>
        <p:nvSpPr>
          <p:cNvPr id="2" name="Title 1"/>
          <p:cNvSpPr>
            <a:spLocks noGrp="1"/>
          </p:cNvSpPr>
          <p:nvPr>
            <p:ph type="title" idx="4294967295"/>
          </p:nvPr>
        </p:nvSpPr>
        <p:spPr>
          <a:xfrm>
            <a:off x="395288" y="260350"/>
            <a:ext cx="4105275" cy="1081088"/>
          </a:xfrm>
        </p:spPr>
        <p:txBody>
          <a:bodyPr/>
          <a:lstStyle/>
          <a:p>
            <a:pPr eaLnBrk="1" hangingPunct="1">
              <a:defRPr/>
            </a:pPr>
            <a:r>
              <a:rPr lang="sk-SK"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Isaiah 11:6-9</a:t>
            </a:r>
            <a:endParaRPr lang="en-US" dirty="0"/>
          </a:p>
        </p:txBody>
      </p:sp>
      <p:sp>
        <p:nvSpPr>
          <p:cNvPr id="5" name="Text Box 37"/>
          <p:cNvSpPr txBox="1">
            <a:spLocks noChangeArrowheads="1"/>
          </p:cNvSpPr>
          <p:nvPr/>
        </p:nvSpPr>
        <p:spPr bwMode="auto">
          <a:xfrm>
            <a:off x="8427020" y="-10856"/>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434</a:t>
            </a:r>
          </a:p>
        </p:txBody>
      </p:sp>
    </p:spTree>
    <p:extLst>
      <p:ext uri="{BB962C8B-B14F-4D97-AF65-F5344CB8AC3E}">
        <p14:creationId xmlns:p14="http://schemas.microsoft.com/office/powerpoint/2010/main" val="368381724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9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8851" name="Rectangle 3"/>
          <p:cNvSpPr>
            <a:spLocks noChangeArrowheads="1"/>
          </p:cNvSpPr>
          <p:nvPr/>
        </p:nvSpPr>
        <p:spPr bwMode="auto">
          <a:xfrm>
            <a:off x="6537158" y="407736"/>
            <a:ext cx="2606842" cy="6553200"/>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defTabSz="449263" eaLnBrk="1" hangingPunct="1">
              <a:lnSpc>
                <a:spcPct val="90000"/>
              </a:lnSpc>
              <a:spcBef>
                <a:spcPts val="6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baseline="30000" dirty="0">
                <a:solidFill>
                  <a:srgbClr val="FFFFFF"/>
                </a:solidFill>
                <a:cs typeface="Arial" charset="0"/>
              </a:rPr>
              <a:t>7 </a:t>
            </a:r>
            <a:r>
              <a:rPr lang="en-GB" sz="3200" b="1" dirty="0">
                <a:solidFill>
                  <a:srgbClr val="FFFFFF"/>
                </a:solidFill>
                <a:cs typeface="Arial" charset="0"/>
              </a:rPr>
              <a:t>Also the cow and the bear will graze, their young will lie down together, and </a:t>
            </a:r>
            <a:r>
              <a:rPr lang="en-GB" sz="3200" b="1" dirty="0">
                <a:solidFill>
                  <a:srgbClr val="FFFF00"/>
                </a:solidFill>
                <a:cs typeface="Arial" charset="0"/>
              </a:rPr>
              <a:t>the lion will eat straw like the ox</a:t>
            </a:r>
            <a:r>
              <a:rPr lang="en-GB" sz="3200" b="1" dirty="0">
                <a:solidFill>
                  <a:srgbClr val="FFFFFF"/>
                </a:solidFill>
                <a:cs typeface="Arial" charset="0"/>
              </a:rPr>
              <a:t>.</a:t>
            </a:r>
          </a:p>
        </p:txBody>
      </p:sp>
      <p:sp>
        <p:nvSpPr>
          <p:cNvPr id="2" name="Title 1"/>
          <p:cNvSpPr>
            <a:spLocks noGrp="1"/>
          </p:cNvSpPr>
          <p:nvPr>
            <p:ph type="title" idx="4294967295"/>
          </p:nvPr>
        </p:nvSpPr>
        <p:spPr>
          <a:xfrm>
            <a:off x="395288" y="260350"/>
            <a:ext cx="4105275" cy="1081088"/>
          </a:xfrm>
        </p:spPr>
        <p:txBody>
          <a:bodyPr/>
          <a:lstStyle/>
          <a:p>
            <a:pPr eaLnBrk="1" hangingPunct="1">
              <a:defRPr/>
            </a:pPr>
            <a:r>
              <a:rPr lang="sk-SK"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Isaiah 11:6-9</a:t>
            </a:r>
            <a:endParaRPr lang="en-US" dirty="0"/>
          </a:p>
        </p:txBody>
      </p:sp>
      <p:sp>
        <p:nvSpPr>
          <p:cNvPr id="5" name="Text Box 37"/>
          <p:cNvSpPr txBox="1">
            <a:spLocks noChangeArrowheads="1"/>
          </p:cNvSpPr>
          <p:nvPr/>
        </p:nvSpPr>
        <p:spPr bwMode="auto">
          <a:xfrm>
            <a:off x="8427020" y="-10856"/>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434</a:t>
            </a:r>
          </a:p>
        </p:txBody>
      </p:sp>
    </p:spTree>
    <p:extLst>
      <p:ext uri="{BB962C8B-B14F-4D97-AF65-F5344CB8AC3E}">
        <p14:creationId xmlns:p14="http://schemas.microsoft.com/office/powerpoint/2010/main" val="151537741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87153" y="0"/>
            <a:ext cx="9769735" cy="6960936"/>
          </a:xfrm>
          <a:prstGeom prst="rect">
            <a:avLst/>
          </a:prstGeom>
        </p:spPr>
      </p:pic>
      <p:sp>
        <p:nvSpPr>
          <p:cNvPr id="78851" name="Rectangle 3"/>
          <p:cNvSpPr>
            <a:spLocks noChangeArrowheads="1"/>
          </p:cNvSpPr>
          <p:nvPr/>
        </p:nvSpPr>
        <p:spPr bwMode="auto">
          <a:xfrm>
            <a:off x="4500563" y="407736"/>
            <a:ext cx="4643437" cy="6553200"/>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defTabSz="449263" eaLnBrk="1" hangingPunct="1">
              <a:lnSpc>
                <a:spcPct val="90000"/>
              </a:lnSpc>
              <a:spcBef>
                <a:spcPts val="6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baseline="30000" dirty="0">
                <a:solidFill>
                  <a:srgbClr val="FFFFFF"/>
                </a:solidFill>
                <a:cs typeface="Arial" charset="0"/>
              </a:rPr>
              <a:t>8 </a:t>
            </a:r>
            <a:r>
              <a:rPr lang="en-GB" sz="3200" b="1" dirty="0">
                <a:solidFill>
                  <a:srgbClr val="FFFF00"/>
                </a:solidFill>
                <a:cs typeface="Arial" charset="0"/>
              </a:rPr>
              <a:t>The nursing child will play by the hole of the cobra</a:t>
            </a:r>
            <a:r>
              <a:rPr lang="en-GB" sz="3200" b="1" dirty="0">
                <a:solidFill>
                  <a:srgbClr val="FFFFFF"/>
                </a:solidFill>
                <a:cs typeface="Arial" charset="0"/>
              </a:rPr>
              <a:t>, and the weaned child will put his hand on the viper</a:t>
            </a:r>
            <a:r>
              <a:rPr lang="uk-UA" sz="3200" b="1" dirty="0">
                <a:solidFill>
                  <a:srgbClr val="FFFFFF"/>
                </a:solidFill>
                <a:cs typeface="Arial" charset="0"/>
              </a:rPr>
              <a:t>'</a:t>
            </a:r>
            <a:r>
              <a:rPr lang="en-GB" sz="3200" b="1" dirty="0">
                <a:solidFill>
                  <a:srgbClr val="FFFFFF"/>
                </a:solidFill>
                <a:cs typeface="Arial" charset="0"/>
              </a:rPr>
              <a:t>s den. </a:t>
            </a:r>
            <a:br>
              <a:rPr lang="en-GB" sz="3200" b="1" dirty="0">
                <a:solidFill>
                  <a:srgbClr val="FFFFFF"/>
                </a:solidFill>
                <a:cs typeface="Arial" charset="0"/>
              </a:rPr>
            </a:br>
            <a:r>
              <a:rPr lang="en-GB" sz="3200" b="1" baseline="30000" dirty="0">
                <a:solidFill>
                  <a:srgbClr val="FFFFFF"/>
                </a:solidFill>
                <a:cs typeface="Arial" charset="0"/>
              </a:rPr>
              <a:t>9 </a:t>
            </a:r>
            <a:r>
              <a:rPr lang="en-GB" sz="3200" b="1" dirty="0">
                <a:solidFill>
                  <a:srgbClr val="FFFFFF"/>
                </a:solidFill>
                <a:cs typeface="Arial" charset="0"/>
              </a:rPr>
              <a:t>They will not hurt or destroy in all My holy mountain, for the earth will be full of the knowledge of the L</a:t>
            </a:r>
            <a:r>
              <a:rPr lang="en-GB" sz="2800" b="1" dirty="0">
                <a:solidFill>
                  <a:srgbClr val="FFFFFF"/>
                </a:solidFill>
                <a:cs typeface="Arial" charset="0"/>
              </a:rPr>
              <a:t>ORD</a:t>
            </a:r>
            <a:r>
              <a:rPr lang="en-GB" sz="3200" b="1" dirty="0">
                <a:solidFill>
                  <a:srgbClr val="FFFFFF"/>
                </a:solidFill>
                <a:cs typeface="Arial" charset="0"/>
              </a:rPr>
              <a:t> as the waters cover the sea. </a:t>
            </a:r>
          </a:p>
        </p:txBody>
      </p:sp>
      <p:sp>
        <p:nvSpPr>
          <p:cNvPr id="2" name="Title 1"/>
          <p:cNvSpPr>
            <a:spLocks noGrp="1"/>
          </p:cNvSpPr>
          <p:nvPr>
            <p:ph type="title" idx="4294967295"/>
          </p:nvPr>
        </p:nvSpPr>
        <p:spPr>
          <a:xfrm>
            <a:off x="395288" y="260350"/>
            <a:ext cx="4105275" cy="1081088"/>
          </a:xfrm>
        </p:spPr>
        <p:txBody>
          <a:bodyPr/>
          <a:lstStyle/>
          <a:p>
            <a:pPr eaLnBrk="1" hangingPunct="1">
              <a:defRPr/>
            </a:pPr>
            <a:r>
              <a:rPr lang="sk-SK"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Isaiah 11:6-9</a:t>
            </a:r>
            <a:endParaRPr lang="en-US" dirty="0"/>
          </a:p>
        </p:txBody>
      </p:sp>
      <p:sp>
        <p:nvSpPr>
          <p:cNvPr id="5" name="Text Box 37"/>
          <p:cNvSpPr txBox="1">
            <a:spLocks noChangeArrowheads="1"/>
          </p:cNvSpPr>
          <p:nvPr/>
        </p:nvSpPr>
        <p:spPr bwMode="auto">
          <a:xfrm>
            <a:off x="8427020" y="-10856"/>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434</a:t>
            </a:r>
          </a:p>
        </p:txBody>
      </p:sp>
    </p:spTree>
    <p:extLst>
      <p:ext uri="{BB962C8B-B14F-4D97-AF65-F5344CB8AC3E}">
        <p14:creationId xmlns:p14="http://schemas.microsoft.com/office/powerpoint/2010/main" val="418117178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endParaRPr lang="en-US">
              <a:solidFill>
                <a:srgbClr val="FFFFFF"/>
              </a:solidFill>
            </a:endParaRPr>
          </a:p>
        </p:txBody>
      </p:sp>
      <p:pic>
        <p:nvPicPr>
          <p:cNvPr id="352259" name="Picture 3" descr="Mt of Beatitudes hillside in spring,Mt 7 75-35t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047" y="908720"/>
            <a:ext cx="9298567" cy="6048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60" name="Title 1"/>
          <p:cNvSpPr>
            <a:spLocks noGrp="1"/>
          </p:cNvSpPr>
          <p:nvPr>
            <p:ph type="title"/>
          </p:nvPr>
        </p:nvSpPr>
        <p:spPr bwMode="auto">
          <a:xfrm>
            <a:off x="0" y="44624"/>
            <a:ext cx="9144000" cy="777875"/>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sz="3600" b="1" dirty="0">
                <a:solidFill>
                  <a:schemeClr val="tx1"/>
                </a:solidFill>
                <a:latin typeface="Arial" charset="0"/>
                <a:ea typeface="ＭＳ Ｐゴシック" charset="0"/>
                <a:cs typeface="Arial" charset="0"/>
              </a:rPr>
              <a:t>Mount of Beatitudes (Matthew 5–7)</a:t>
            </a:r>
          </a:p>
        </p:txBody>
      </p:sp>
    </p:spTree>
    <p:extLst>
      <p:ext uri="{BB962C8B-B14F-4D97-AF65-F5344CB8AC3E}">
        <p14:creationId xmlns:p14="http://schemas.microsoft.com/office/powerpoint/2010/main" val="2627438983"/>
      </p:ext>
    </p:extLst>
  </p:cSld>
  <p:clrMapOvr>
    <a:masterClrMapping/>
  </p:clrMapOvr>
  <p:transition>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10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 name="Title 1"/>
          <p:cNvSpPr>
            <a:spLocks noGrp="1"/>
          </p:cNvSpPr>
          <p:nvPr>
            <p:ph type="title" idx="4294967295"/>
          </p:nvPr>
        </p:nvSpPr>
        <p:spPr>
          <a:xfrm>
            <a:off x="611188" y="0"/>
            <a:ext cx="7770812" cy="1141413"/>
          </a:xfrm>
        </p:spPr>
        <p:txBody>
          <a:bodyPr/>
          <a:lstStyle/>
          <a:p>
            <a:pPr eaLnBrk="1" hangingPunct="1">
              <a:defRPr/>
            </a:pPr>
            <a:r>
              <a:rPr lang="en-GB" i="1" kern="1200" dirty="0">
                <a:latin typeface="Arial"/>
                <a:ea typeface="ＭＳ Ｐゴシック"/>
                <a:cs typeface="Arial"/>
              </a:rPr>
              <a:t>Rebuilding brings…</a:t>
            </a:r>
            <a:endParaRPr lang="en-US" dirty="0"/>
          </a:p>
        </p:txBody>
      </p:sp>
      <p:sp>
        <p:nvSpPr>
          <p:cNvPr id="4" name="Text Box 37"/>
          <p:cNvSpPr txBox="1">
            <a:spLocks noChangeArrowheads="1"/>
          </p:cNvSpPr>
          <p:nvPr/>
        </p:nvSpPr>
        <p:spPr bwMode="auto">
          <a:xfrm>
            <a:off x="8394455" y="0"/>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434</a:t>
            </a:r>
          </a:p>
        </p:txBody>
      </p:sp>
    </p:spTree>
    <p:extLst>
      <p:ext uri="{BB962C8B-B14F-4D97-AF65-F5344CB8AC3E}">
        <p14:creationId xmlns:p14="http://schemas.microsoft.com/office/powerpoint/2010/main" val="757479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31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 name="Title 1"/>
          <p:cNvSpPr>
            <a:spLocks noGrp="1"/>
          </p:cNvSpPr>
          <p:nvPr>
            <p:ph type="title" idx="4294967295"/>
          </p:nvPr>
        </p:nvSpPr>
        <p:spPr>
          <a:xfrm>
            <a:off x="0" y="631825"/>
            <a:ext cx="7158038" cy="1141413"/>
          </a:xfrm>
        </p:spPr>
        <p:txBody>
          <a:bodyPr/>
          <a:lstStyle/>
          <a:p>
            <a:pPr algn="l" eaLnBrk="1" hangingPunct="1">
              <a:defRPr/>
            </a:pPr>
            <a:r>
              <a:rPr lang="en-GB" i="1" kern="1200" dirty="0">
                <a:latin typeface="Arial"/>
                <a:ea typeface="ＭＳ Ｐゴシック"/>
                <a:cs typeface="Arial"/>
              </a:rPr>
              <a:t>…a totally renewed earth!</a:t>
            </a:r>
            <a:endParaRPr lang="en-US" dirty="0"/>
          </a:p>
        </p:txBody>
      </p:sp>
      <p:sp>
        <p:nvSpPr>
          <p:cNvPr id="4" name="Text Box 37"/>
          <p:cNvSpPr txBox="1">
            <a:spLocks noChangeArrowheads="1"/>
          </p:cNvSpPr>
          <p:nvPr/>
        </p:nvSpPr>
        <p:spPr bwMode="auto">
          <a:xfrm>
            <a:off x="8394455" y="0"/>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434</a:t>
            </a:r>
          </a:p>
        </p:txBody>
      </p:sp>
    </p:spTree>
    <p:extLst>
      <p:ext uri="{BB962C8B-B14F-4D97-AF65-F5344CB8AC3E}">
        <p14:creationId xmlns:p14="http://schemas.microsoft.com/office/powerpoint/2010/main" val="1098281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0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 name="Title 1"/>
          <p:cNvSpPr>
            <a:spLocks noGrp="1"/>
          </p:cNvSpPr>
          <p:nvPr>
            <p:ph type="title" idx="4294967295"/>
          </p:nvPr>
        </p:nvSpPr>
        <p:spPr>
          <a:xfrm>
            <a:off x="1265238" y="-20638"/>
            <a:ext cx="7847012" cy="874713"/>
          </a:xfrm>
          <a:solidFill>
            <a:srgbClr val="000000"/>
          </a:solidFill>
          <a:effectLst>
            <a:outerShdw dist="36147" dir="2700000" algn="ctr" rotWithShape="0">
              <a:srgbClr val="808080">
                <a:alpha val="75014"/>
              </a:srgbClr>
            </a:outerShdw>
          </a:effectLst>
        </p:spPr>
        <p:txBody>
          <a:bodyPr/>
          <a:lstStyle/>
          <a:p>
            <a:pPr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kern="1200" dirty="0">
                <a:solidFill>
                  <a:srgbClr val="FFFFFF"/>
                </a:solidFill>
                <a:latin typeface="Arial" charset="0"/>
                <a:ea typeface="ＭＳ Ｐゴシック" charset="0"/>
                <a:cs typeface="Arial" charset="0"/>
              </a:rPr>
              <a:t>Romans 8:19-21</a:t>
            </a:r>
            <a:endParaRPr lang="en-US" kern="1200" dirty="0">
              <a:solidFill>
                <a:srgbClr val="FFFFFF"/>
              </a:solidFill>
              <a:latin typeface="Arial" charset="0"/>
              <a:ea typeface="ＭＳ Ｐゴシック" charset="0"/>
              <a:cs typeface="Arial" charset="0"/>
            </a:endParaRPr>
          </a:p>
        </p:txBody>
      </p:sp>
      <p:sp>
        <p:nvSpPr>
          <p:cNvPr id="80899" name="Rectangle 3"/>
          <p:cNvSpPr>
            <a:spLocks noChangeArrowheads="1"/>
          </p:cNvSpPr>
          <p:nvPr/>
        </p:nvSpPr>
        <p:spPr bwMode="auto">
          <a:xfrm>
            <a:off x="0" y="0"/>
            <a:ext cx="2667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defTabSz="449263" eaLnBrk="1" hangingPunct="1">
              <a:lnSpc>
                <a:spcPct val="90000"/>
              </a:lnSpc>
              <a:spcBef>
                <a:spcPts val="7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ru-RU" altLang="ja-JP" sz="2800" b="1" dirty="0">
                <a:solidFill>
                  <a:srgbClr val="FFFFFF"/>
                </a:solidFill>
                <a:cs typeface="Arial" charset="0"/>
              </a:rPr>
              <a:t>"</a:t>
            </a:r>
            <a:r>
              <a:rPr lang="en-GB" altLang="ja-JP" sz="2800" b="1" dirty="0">
                <a:solidFill>
                  <a:srgbClr val="FFFFFF"/>
                </a:solidFill>
                <a:cs typeface="Arial" charset="0"/>
              </a:rPr>
              <a:t>The creation waits in eager expectation for the sons of God to be revealed. . . The creation itself will be liberated from its bondage to decay and brought into the glorious freedom of the children of God.</a:t>
            </a:r>
            <a:r>
              <a:rPr lang="ru-RU" altLang="ja-JP" sz="2800" b="1" dirty="0">
                <a:solidFill>
                  <a:srgbClr val="FFFFFF"/>
                </a:solidFill>
                <a:cs typeface="Arial" charset="0"/>
              </a:rPr>
              <a:t>"</a:t>
            </a:r>
            <a:endParaRPr lang="en-GB" sz="2800" b="1" dirty="0">
              <a:solidFill>
                <a:srgbClr val="FFFFFF"/>
              </a:solidFill>
              <a:cs typeface="Arial" charset="0"/>
            </a:endParaRPr>
          </a:p>
        </p:txBody>
      </p:sp>
      <p:sp>
        <p:nvSpPr>
          <p:cNvPr id="5" name="Text Box 37"/>
          <p:cNvSpPr txBox="1">
            <a:spLocks noChangeArrowheads="1"/>
          </p:cNvSpPr>
          <p:nvPr/>
        </p:nvSpPr>
        <p:spPr bwMode="auto">
          <a:xfrm>
            <a:off x="8427020" y="-10856"/>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434</a:t>
            </a:r>
          </a:p>
        </p:txBody>
      </p:sp>
    </p:spTree>
    <p:extLst>
      <p:ext uri="{BB962C8B-B14F-4D97-AF65-F5344CB8AC3E}">
        <p14:creationId xmlns:p14="http://schemas.microsoft.com/office/powerpoint/2010/main" val="167208377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089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08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Comic Sans MS" charset="0"/>
            </a:endParaRPr>
          </a:p>
        </p:txBody>
      </p:sp>
      <p:pic>
        <p:nvPicPr>
          <p:cNvPr id="3" name="Picture 2"/>
          <p:cNvPicPr>
            <a:picLocks noChangeAspect="1"/>
          </p:cNvPicPr>
          <p:nvPr/>
        </p:nvPicPr>
        <p:blipFill>
          <a:blip r:embed="rId3"/>
          <a:stretch>
            <a:fillRect/>
          </a:stretch>
        </p:blipFill>
        <p:spPr>
          <a:xfrm>
            <a:off x="-27388" y="0"/>
            <a:ext cx="8097672" cy="6858000"/>
          </a:xfrm>
          <a:prstGeom prst="rect">
            <a:avLst/>
          </a:prstGeom>
        </p:spPr>
      </p:pic>
      <p:sp>
        <p:nvSpPr>
          <p:cNvPr id="2" name="Title 1"/>
          <p:cNvSpPr>
            <a:spLocks noGrp="1"/>
          </p:cNvSpPr>
          <p:nvPr>
            <p:ph type="title" idx="4294967295"/>
          </p:nvPr>
        </p:nvSpPr>
        <p:spPr>
          <a:xfrm>
            <a:off x="-27388" y="5818956"/>
            <a:ext cx="9171388" cy="1039044"/>
          </a:xfrm>
        </p:spPr>
        <p:txBody>
          <a:bodyPr/>
          <a:lstStyle/>
          <a:p>
            <a:pPr algn="ctr" eaLnBrk="1" hangingPunct="1">
              <a:defRPr/>
            </a:pPr>
            <a:r>
              <a:rPr lang="en-GB" sz="4000" kern="1200" dirty="0">
                <a:solidFill>
                  <a:schemeClr val="bg1"/>
                </a:solidFill>
                <a:effectLst>
                  <a:glow rad="228600">
                    <a:schemeClr val="tx1"/>
                  </a:glow>
                </a:effectLst>
                <a:latin typeface="Arial"/>
                <a:ea typeface="ＭＳ Ｐゴシック"/>
                <a:cs typeface="Arial"/>
              </a:rPr>
              <a:t>Incredibly Long Life!</a:t>
            </a:r>
            <a:endParaRPr lang="en-US" sz="3600" dirty="0">
              <a:solidFill>
                <a:schemeClr val="bg1"/>
              </a:solidFill>
              <a:effectLst>
                <a:glow rad="228600">
                  <a:schemeClr val="tx1"/>
                </a:glow>
              </a:effectLst>
            </a:endParaRPr>
          </a:p>
        </p:txBody>
      </p:sp>
      <p:sp>
        <p:nvSpPr>
          <p:cNvPr id="8" name="Rectangle 3"/>
          <p:cNvSpPr>
            <a:spLocks noChangeArrowheads="1"/>
          </p:cNvSpPr>
          <p:nvPr/>
        </p:nvSpPr>
        <p:spPr bwMode="auto">
          <a:xfrm>
            <a:off x="2125579" y="0"/>
            <a:ext cx="7018421" cy="337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algn="ctr" defTabSz="449263" eaLnBrk="1" hangingPunct="1">
              <a:spcBef>
                <a:spcPts val="800"/>
              </a:spcBef>
              <a:buClr>
                <a:srgbClr val="D2D2D2"/>
              </a:buClr>
              <a:buSzPct val="100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dirty="0">
                <a:solidFill>
                  <a:srgbClr val="FFFFFF"/>
                </a:solidFill>
                <a:effectLst>
                  <a:glow rad="228600">
                    <a:srgbClr val="000000"/>
                  </a:glow>
                </a:effectLst>
                <a:cs typeface="Arial" charset="0"/>
              </a:rPr>
              <a:t>Isaiah 65:20 </a:t>
            </a:r>
            <a:r>
              <a:rPr lang="ru-RU" sz="2800" b="1" dirty="0">
                <a:solidFill>
                  <a:srgbClr val="FFFFFF"/>
                </a:solidFill>
                <a:effectLst>
                  <a:glow rad="228600">
                    <a:srgbClr val="000000"/>
                  </a:glow>
                </a:effectLst>
                <a:cs typeface="Arial" charset="0"/>
              </a:rPr>
              <a:t>"</a:t>
            </a:r>
            <a:r>
              <a:rPr lang="en-GB" sz="2800" b="1" dirty="0">
                <a:solidFill>
                  <a:srgbClr val="FFFFFF"/>
                </a:solidFill>
                <a:effectLst>
                  <a:glow rad="228600">
                    <a:srgbClr val="000000"/>
                  </a:glow>
                </a:effectLst>
                <a:cs typeface="Arial" charset="0"/>
              </a:rPr>
              <a:t>Never again will there be in [Jerusalem] an infant who lives but a few days, or an old man who does not live out his years; </a:t>
            </a:r>
            <a:r>
              <a:rPr lang="en-GB" sz="2800" b="1" dirty="0">
                <a:solidFill>
                  <a:srgbClr val="FFFF00"/>
                </a:solidFill>
                <a:effectLst>
                  <a:glow rad="228600">
                    <a:srgbClr val="000000"/>
                  </a:glow>
                </a:effectLst>
                <a:cs typeface="Arial" charset="0"/>
              </a:rPr>
              <a:t>he who dies at a hundred will be thought a mere youth</a:t>
            </a:r>
            <a:r>
              <a:rPr lang="en-GB" sz="2800" b="1" dirty="0">
                <a:solidFill>
                  <a:srgbClr val="FFFFFF"/>
                </a:solidFill>
                <a:effectLst>
                  <a:glow rad="228600">
                    <a:srgbClr val="000000"/>
                  </a:glow>
                </a:effectLst>
                <a:cs typeface="Arial" charset="0"/>
              </a:rPr>
              <a:t>; he who fails to reach a hundred will be considered accursed.</a:t>
            </a:r>
            <a:r>
              <a:rPr lang="ru-RU" sz="2800" b="1" dirty="0">
                <a:solidFill>
                  <a:srgbClr val="FFFFFF"/>
                </a:solidFill>
                <a:effectLst>
                  <a:glow rad="228600">
                    <a:srgbClr val="000000"/>
                  </a:glow>
                </a:effectLst>
                <a:cs typeface="Arial" charset="0"/>
              </a:rPr>
              <a:t>"</a:t>
            </a:r>
            <a:endParaRPr lang="en-GB" sz="2800" b="1" dirty="0">
              <a:solidFill>
                <a:srgbClr val="FFFFFF"/>
              </a:solidFill>
              <a:effectLst>
                <a:glow rad="228600">
                  <a:srgbClr val="000000"/>
                </a:glow>
              </a:effectLst>
              <a:cs typeface="Arial" charset="0"/>
            </a:endParaRPr>
          </a:p>
        </p:txBody>
      </p:sp>
    </p:spTree>
    <p:extLst>
      <p:ext uri="{BB962C8B-B14F-4D97-AF65-F5344CB8AC3E}">
        <p14:creationId xmlns:p14="http://schemas.microsoft.com/office/powerpoint/2010/main" val="14859381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239042" name="AutoShape 3"/>
          <p:cNvSpPr>
            <a:spLocks noChangeArrowheads="1"/>
          </p:cNvSpPr>
          <p:nvPr/>
        </p:nvSpPr>
        <p:spPr bwMode="auto">
          <a:xfrm>
            <a:off x="5181600" y="908050"/>
            <a:ext cx="1035050" cy="2070100"/>
          </a:xfrm>
          <a:prstGeom prst="star4">
            <a:avLst>
              <a:gd name="adj" fmla="val 12500"/>
            </a:avLst>
          </a:prstGeom>
          <a:solidFill>
            <a:srgbClr val="FF0000"/>
          </a:solidFill>
          <a:ln>
            <a:noFill/>
          </a:ln>
          <a:effectLst>
            <a:outerShdw dist="17819" dir="2700000" algn="ctr" rotWithShape="0">
              <a:srgbClr val="000514">
                <a:alpha val="50026"/>
              </a:srgbClr>
            </a:outerShdw>
          </a:effectLst>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1239043"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latin typeface="Comic Sans MS" charset="0"/>
            </a:endParaRPr>
          </a:p>
        </p:txBody>
      </p:sp>
      <p:sp>
        <p:nvSpPr>
          <p:cNvPr id="1239044"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latin typeface="Comic Sans MS" charset="0"/>
            </a:endParaRPr>
          </a:p>
        </p:txBody>
      </p:sp>
      <p:sp>
        <p:nvSpPr>
          <p:cNvPr id="1239045"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latin typeface="Comic Sans MS" charset="0"/>
            </a:endParaRPr>
          </a:p>
        </p:txBody>
      </p:sp>
      <p:sp>
        <p:nvSpPr>
          <p:cNvPr id="1239046"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latin typeface="Comic Sans MS" charset="0"/>
            </a:endParaRPr>
          </a:p>
        </p:txBody>
      </p:sp>
      <p:sp>
        <p:nvSpPr>
          <p:cNvPr id="1239047"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latin typeface="Comic Sans MS" charset="0"/>
            </a:endParaRPr>
          </a:p>
        </p:txBody>
      </p:sp>
      <p:sp>
        <p:nvSpPr>
          <p:cNvPr id="1239048"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latin typeface="Comic Sans MS" charset="0"/>
            </a:endParaRPr>
          </a:p>
        </p:txBody>
      </p:sp>
      <p:sp>
        <p:nvSpPr>
          <p:cNvPr id="1239049"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latin typeface="Comic Sans MS" charset="0"/>
            </a:endParaRPr>
          </a:p>
        </p:txBody>
      </p:sp>
      <p:sp>
        <p:nvSpPr>
          <p:cNvPr id="1239050" name="Text Box 11"/>
          <p:cNvSpPr txBox="1">
            <a:spLocks noChangeArrowheads="1"/>
          </p:cNvSpPr>
          <p:nvPr/>
        </p:nvSpPr>
        <p:spPr bwMode="auto">
          <a:xfrm>
            <a:off x="152400" y="4383088"/>
            <a:ext cx="8380040" cy="1571842"/>
          </a:xfrm>
          <a:prstGeom prst="rect">
            <a:avLst/>
          </a:prstGeom>
          <a:solidFill>
            <a:srgbClr val="003399"/>
          </a:solidFill>
          <a:ln w="9360">
            <a:solidFill>
              <a:srgbClr val="000514"/>
            </a:solidFill>
            <a:miter lim="800000"/>
            <a:headEnd/>
            <a:tailEnd/>
          </a:ln>
        </p:spPr>
        <p:txBody>
          <a:bodyPr wrap="squar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algn="r" eaLnBrk="1" hangingPunct="1">
              <a:buClr>
                <a:srgbClr val="FFFFFF"/>
              </a:buClr>
              <a:buSzPct val="100000"/>
              <a:buFont typeface="Arial" charset="0"/>
              <a:buNone/>
            </a:pPr>
            <a:r>
              <a:rPr lang="ru-RU" altLang="ja-JP" sz="3200" b="1" dirty="0">
                <a:solidFill>
                  <a:srgbClr val="FFFFFF"/>
                </a:solidFill>
                <a:latin typeface="Arial" charset="0"/>
                <a:cs typeface="Arial" charset="0"/>
              </a:rPr>
              <a:t>"</a:t>
            </a:r>
            <a:r>
              <a:rPr lang="en-GB" altLang="ja-JP" sz="3200" b="1" dirty="0">
                <a:solidFill>
                  <a:srgbClr val="FFFFFF"/>
                </a:solidFill>
                <a:latin typeface="Arial" charset="0"/>
                <a:cs typeface="Arial" charset="0"/>
              </a:rPr>
              <a:t>The law will go out from Zion, </a:t>
            </a:r>
          </a:p>
          <a:p>
            <a:pPr algn="r" eaLnBrk="1" hangingPunct="1">
              <a:buClr>
                <a:srgbClr val="FFFFFF"/>
              </a:buClr>
              <a:buSzPct val="100000"/>
              <a:buFont typeface="Arial" charset="0"/>
              <a:buNone/>
            </a:pPr>
            <a:r>
              <a:rPr lang="en-GB" sz="3200" b="1" dirty="0">
                <a:solidFill>
                  <a:srgbClr val="FFFFFF"/>
                </a:solidFill>
                <a:latin typeface="Arial" charset="0"/>
                <a:cs typeface="Arial" charset="0"/>
              </a:rPr>
              <a:t>the word of the L</a:t>
            </a:r>
            <a:r>
              <a:rPr lang="en-GB" sz="2800" b="1" dirty="0">
                <a:solidFill>
                  <a:srgbClr val="FFFFFF"/>
                </a:solidFill>
                <a:latin typeface="Arial" charset="0"/>
                <a:cs typeface="Arial" charset="0"/>
              </a:rPr>
              <a:t>ORD</a:t>
            </a:r>
            <a:r>
              <a:rPr lang="en-GB" sz="3200" b="1" dirty="0">
                <a:solidFill>
                  <a:srgbClr val="FFFFFF"/>
                </a:solidFill>
                <a:latin typeface="Arial" charset="0"/>
                <a:cs typeface="Arial" charset="0"/>
              </a:rPr>
              <a:t> from Jerusalem</a:t>
            </a:r>
            <a:r>
              <a:rPr lang="ru-RU" altLang="ja-JP" sz="3200" b="1" dirty="0">
                <a:solidFill>
                  <a:srgbClr val="FFFFFF"/>
                </a:solidFill>
                <a:latin typeface="Arial" charset="0"/>
                <a:cs typeface="Arial" charset="0"/>
              </a:rPr>
              <a:t>"</a:t>
            </a:r>
            <a:endParaRPr lang="en-GB" altLang="ja-JP" sz="3200" b="1" dirty="0">
              <a:solidFill>
                <a:srgbClr val="FFFFFF"/>
              </a:solidFill>
              <a:latin typeface="Arial" charset="0"/>
              <a:cs typeface="Arial" charset="0"/>
            </a:endParaRPr>
          </a:p>
          <a:p>
            <a:pPr algn="r" eaLnBrk="1" hangingPunct="1">
              <a:buClr>
                <a:srgbClr val="FFFFFF"/>
              </a:buClr>
              <a:buSzPct val="100000"/>
              <a:buFont typeface="Arial" charset="0"/>
              <a:buNone/>
            </a:pPr>
            <a:r>
              <a:rPr lang="en-GB" sz="3200" b="1" dirty="0">
                <a:solidFill>
                  <a:srgbClr val="FFFFFF"/>
                </a:solidFill>
                <a:latin typeface="Arial" charset="0"/>
                <a:cs typeface="Arial" charset="0"/>
              </a:rPr>
              <a:t>— Isaiah 2:3</a:t>
            </a:r>
          </a:p>
        </p:txBody>
      </p:sp>
      <p:sp>
        <p:nvSpPr>
          <p:cNvPr id="2" name="Title 1"/>
          <p:cNvSpPr>
            <a:spLocks noGrp="1"/>
          </p:cNvSpPr>
          <p:nvPr>
            <p:ph type="title" idx="4294967295"/>
          </p:nvPr>
        </p:nvSpPr>
        <p:spPr>
          <a:xfrm>
            <a:off x="107950" y="115888"/>
            <a:ext cx="7343775" cy="936625"/>
          </a:xfrm>
          <a:solidFill>
            <a:srgbClr val="003399"/>
          </a:solidFill>
          <a:ln w="9360">
            <a:solidFill>
              <a:srgbClr val="000514"/>
            </a:solidFill>
            <a:miter lim="800000"/>
            <a:headEnd/>
            <a:tailEnd/>
          </a:ln>
        </p:spPr>
        <p:txBody>
          <a:bodyPr/>
          <a:lstStyle/>
          <a:p>
            <a:pPr eaLnBrk="1" hangingPunct="1">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4000" kern="1200" dirty="0">
                <a:effectLst>
                  <a:outerShdw blurRad="38100" dist="38100" dir="2700000" algn="tl">
                    <a:srgbClr val="000000"/>
                  </a:outerShdw>
                </a:effectLst>
                <a:latin typeface="Arial" charset="0"/>
                <a:ea typeface="ＭＳ Ｐゴシック" charset="0"/>
                <a:cs typeface="Arial" charset="0"/>
              </a:rPr>
              <a:t>Millennial Jerusalem</a:t>
            </a:r>
            <a:endParaRPr lang="en-US" sz="4000" kern="1200" dirty="0">
              <a:effectLst>
                <a:outerShdw blurRad="38100" dist="38100" dir="2700000" algn="tl">
                  <a:srgbClr val="000000"/>
                </a:outerShdw>
              </a:effectLst>
              <a:latin typeface="Arial" charset="0"/>
              <a:ea typeface="ＭＳ Ｐゴシック" charset="0"/>
              <a:cs typeface="Arial" charset="0"/>
            </a:endParaRPr>
          </a:p>
        </p:txBody>
      </p:sp>
      <p:sp>
        <p:nvSpPr>
          <p:cNvPr id="13" name="Text Box 37"/>
          <p:cNvSpPr txBox="1">
            <a:spLocks noChangeArrowheads="1"/>
          </p:cNvSpPr>
          <p:nvPr/>
        </p:nvSpPr>
        <p:spPr bwMode="auto">
          <a:xfrm>
            <a:off x="8388424" y="0"/>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000090"/>
                </a:solidFill>
                <a:latin typeface="Arial" charset="0"/>
                <a:cs typeface="Arial" charset="0"/>
              </a:rPr>
              <a:t>434</a:t>
            </a:r>
          </a:p>
        </p:txBody>
      </p:sp>
    </p:spTree>
    <p:extLst>
      <p:ext uri="{BB962C8B-B14F-4D97-AF65-F5344CB8AC3E}">
        <p14:creationId xmlns:p14="http://schemas.microsoft.com/office/powerpoint/2010/main" val="719163540"/>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ext Box 6"/>
          <p:cNvSpPr txBox="1">
            <a:spLocks noChangeArrowheads="1"/>
          </p:cNvSpPr>
          <p:nvPr/>
        </p:nvSpPr>
        <p:spPr bwMode="auto">
          <a:xfrm>
            <a:off x="136525" y="1341438"/>
            <a:ext cx="5197475" cy="5722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20000"/>
              </a:spcBef>
            </a:pPr>
            <a:r>
              <a:rPr lang="en-US" sz="1400" b="1" dirty="0">
                <a:solidFill>
                  <a:srgbClr val="FFFFFF"/>
                </a:solidFill>
              </a:rPr>
              <a:t>ESV Matthew 1:1 The book of the genealogy of Jesus Christ, the son of David, the son of Abraham. 2 Abraham was the father of Isaac, and Isaac the father of Jacob, and Jacob the father of Judah and his brothers, 3 and Judah the father of Perez and </a:t>
            </a:r>
            <a:r>
              <a:rPr lang="en-US" sz="1400" b="1" dirty="0" err="1">
                <a:solidFill>
                  <a:srgbClr val="FFFFFF"/>
                </a:solidFill>
              </a:rPr>
              <a:t>Zerah</a:t>
            </a:r>
            <a:r>
              <a:rPr lang="en-US" sz="1400" b="1" dirty="0">
                <a:solidFill>
                  <a:srgbClr val="FFFFFF"/>
                </a:solidFill>
              </a:rPr>
              <a:t> by Tamar, and Perez the father of </a:t>
            </a:r>
            <a:r>
              <a:rPr lang="en-US" sz="1400" b="1" dirty="0" err="1">
                <a:solidFill>
                  <a:srgbClr val="FFFFFF"/>
                </a:solidFill>
              </a:rPr>
              <a:t>Hezron</a:t>
            </a:r>
            <a:r>
              <a:rPr lang="en-US" sz="1400" b="1" dirty="0">
                <a:solidFill>
                  <a:srgbClr val="FFFFFF"/>
                </a:solidFill>
              </a:rPr>
              <a:t>, and </a:t>
            </a:r>
            <a:r>
              <a:rPr lang="en-US" sz="1400" b="1" dirty="0" err="1">
                <a:solidFill>
                  <a:srgbClr val="FFFFFF"/>
                </a:solidFill>
              </a:rPr>
              <a:t>Hezron</a:t>
            </a:r>
            <a:r>
              <a:rPr lang="en-US" sz="1400" b="1" dirty="0">
                <a:solidFill>
                  <a:srgbClr val="FFFFFF"/>
                </a:solidFill>
              </a:rPr>
              <a:t> the father of Ram, 4 and Ram the father of </a:t>
            </a:r>
            <a:r>
              <a:rPr lang="en-US" sz="1400" b="1" dirty="0" err="1">
                <a:solidFill>
                  <a:srgbClr val="FFFFFF"/>
                </a:solidFill>
              </a:rPr>
              <a:t>Amminadab</a:t>
            </a:r>
            <a:r>
              <a:rPr lang="en-US" sz="1400" b="1" dirty="0">
                <a:solidFill>
                  <a:srgbClr val="FFFFFF"/>
                </a:solidFill>
              </a:rPr>
              <a:t>, and </a:t>
            </a:r>
            <a:r>
              <a:rPr lang="en-US" sz="1400" b="1" dirty="0" err="1">
                <a:solidFill>
                  <a:srgbClr val="FFFFFF"/>
                </a:solidFill>
              </a:rPr>
              <a:t>Amminadab</a:t>
            </a:r>
            <a:r>
              <a:rPr lang="en-US" sz="1400" b="1" dirty="0">
                <a:solidFill>
                  <a:srgbClr val="FFFFFF"/>
                </a:solidFill>
              </a:rPr>
              <a:t> the father of </a:t>
            </a:r>
            <a:r>
              <a:rPr lang="en-US" sz="1400" b="1" dirty="0" err="1">
                <a:solidFill>
                  <a:srgbClr val="FFFFFF"/>
                </a:solidFill>
              </a:rPr>
              <a:t>Nahshon</a:t>
            </a:r>
            <a:r>
              <a:rPr lang="en-US" sz="1400" b="1" dirty="0">
                <a:solidFill>
                  <a:srgbClr val="FFFFFF"/>
                </a:solidFill>
              </a:rPr>
              <a:t>, and </a:t>
            </a:r>
            <a:r>
              <a:rPr lang="en-US" sz="1400" b="1" dirty="0" err="1">
                <a:solidFill>
                  <a:srgbClr val="FFFFFF"/>
                </a:solidFill>
              </a:rPr>
              <a:t>Nahshon</a:t>
            </a:r>
            <a:r>
              <a:rPr lang="en-US" sz="1400" b="1" dirty="0">
                <a:solidFill>
                  <a:srgbClr val="FFFFFF"/>
                </a:solidFill>
              </a:rPr>
              <a:t> the father of Salmon, 5 and Salmon the father of Boaz by </a:t>
            </a:r>
            <a:r>
              <a:rPr lang="en-US" sz="1400" b="1" dirty="0" err="1">
                <a:solidFill>
                  <a:srgbClr val="FFFFFF"/>
                </a:solidFill>
              </a:rPr>
              <a:t>Rahab</a:t>
            </a:r>
            <a:r>
              <a:rPr lang="en-US" sz="1400" b="1" dirty="0">
                <a:solidFill>
                  <a:srgbClr val="FFFFFF"/>
                </a:solidFill>
              </a:rPr>
              <a:t>, and Boaz the father of </a:t>
            </a:r>
            <a:r>
              <a:rPr lang="en-US" sz="1400" b="1" dirty="0" err="1">
                <a:solidFill>
                  <a:srgbClr val="FFFFFF"/>
                </a:solidFill>
              </a:rPr>
              <a:t>Obed</a:t>
            </a:r>
            <a:r>
              <a:rPr lang="en-US" sz="1400" b="1" dirty="0">
                <a:solidFill>
                  <a:srgbClr val="FFFFFF"/>
                </a:solidFill>
              </a:rPr>
              <a:t> by Ruth, and </a:t>
            </a:r>
            <a:r>
              <a:rPr lang="en-US" sz="1400" b="1" dirty="0" err="1">
                <a:solidFill>
                  <a:srgbClr val="FFFFFF"/>
                </a:solidFill>
              </a:rPr>
              <a:t>Obed</a:t>
            </a:r>
            <a:r>
              <a:rPr lang="en-US" sz="1400" b="1" dirty="0">
                <a:solidFill>
                  <a:srgbClr val="FFFFFF"/>
                </a:solidFill>
              </a:rPr>
              <a:t> the father of Jesse, 6 and Jesse the father of David the king. And David was the father of Solomon by the wife of Uriah, 7 and Solomon the father of </a:t>
            </a:r>
            <a:r>
              <a:rPr lang="en-US" sz="1400" b="1" dirty="0" err="1">
                <a:solidFill>
                  <a:srgbClr val="FFFFFF"/>
                </a:solidFill>
              </a:rPr>
              <a:t>Rehoboam</a:t>
            </a:r>
            <a:r>
              <a:rPr lang="en-US" sz="1400" b="1" dirty="0">
                <a:solidFill>
                  <a:srgbClr val="FFFFFF"/>
                </a:solidFill>
              </a:rPr>
              <a:t>, and </a:t>
            </a:r>
            <a:r>
              <a:rPr lang="en-US" sz="1400" b="1" dirty="0" err="1">
                <a:solidFill>
                  <a:srgbClr val="FFFFFF"/>
                </a:solidFill>
              </a:rPr>
              <a:t>Rehoboam</a:t>
            </a:r>
            <a:r>
              <a:rPr lang="en-US" sz="1400" b="1" dirty="0">
                <a:solidFill>
                  <a:srgbClr val="FFFFFF"/>
                </a:solidFill>
              </a:rPr>
              <a:t> the father of </a:t>
            </a:r>
            <a:r>
              <a:rPr lang="en-US" sz="1400" b="1" dirty="0" err="1">
                <a:solidFill>
                  <a:srgbClr val="FFFFFF"/>
                </a:solidFill>
              </a:rPr>
              <a:t>Abijah</a:t>
            </a:r>
            <a:r>
              <a:rPr lang="en-US" sz="1400" b="1" dirty="0">
                <a:solidFill>
                  <a:srgbClr val="FFFFFF"/>
                </a:solidFill>
              </a:rPr>
              <a:t>, and </a:t>
            </a:r>
            <a:r>
              <a:rPr lang="en-US" sz="1400" b="1" dirty="0" err="1">
                <a:solidFill>
                  <a:srgbClr val="FFFFFF"/>
                </a:solidFill>
              </a:rPr>
              <a:t>Abijah</a:t>
            </a:r>
            <a:r>
              <a:rPr lang="en-US" sz="1400" b="1" dirty="0">
                <a:solidFill>
                  <a:srgbClr val="FFFFFF"/>
                </a:solidFill>
              </a:rPr>
              <a:t> the father of </a:t>
            </a:r>
            <a:r>
              <a:rPr lang="en-US" sz="1400" b="1" dirty="0" err="1">
                <a:solidFill>
                  <a:srgbClr val="FFFFFF"/>
                </a:solidFill>
              </a:rPr>
              <a:t>Asaph</a:t>
            </a:r>
            <a:r>
              <a:rPr lang="en-US" sz="1400" b="1" dirty="0">
                <a:solidFill>
                  <a:srgbClr val="FFFFFF"/>
                </a:solidFill>
              </a:rPr>
              <a:t>, 8 and </a:t>
            </a:r>
            <a:r>
              <a:rPr lang="en-US" sz="1400" b="1" dirty="0" err="1">
                <a:solidFill>
                  <a:srgbClr val="FFFFFF"/>
                </a:solidFill>
              </a:rPr>
              <a:t>Asaph</a:t>
            </a:r>
            <a:r>
              <a:rPr lang="en-US" sz="1400" b="1" dirty="0">
                <a:solidFill>
                  <a:srgbClr val="FFFFFF"/>
                </a:solidFill>
              </a:rPr>
              <a:t> the father of Jehoshaphat, and Jehoshaphat the father of </a:t>
            </a:r>
            <a:r>
              <a:rPr lang="en-US" sz="1400" b="1" dirty="0" err="1">
                <a:solidFill>
                  <a:srgbClr val="FFFFFF"/>
                </a:solidFill>
              </a:rPr>
              <a:t>Joram</a:t>
            </a:r>
            <a:r>
              <a:rPr lang="en-US" sz="1400" b="1" dirty="0">
                <a:solidFill>
                  <a:srgbClr val="FFFFFF"/>
                </a:solidFill>
              </a:rPr>
              <a:t>, and </a:t>
            </a:r>
            <a:r>
              <a:rPr lang="en-US" sz="1400" b="1" dirty="0" err="1">
                <a:solidFill>
                  <a:srgbClr val="FFFFFF"/>
                </a:solidFill>
              </a:rPr>
              <a:t>Joram</a:t>
            </a:r>
            <a:r>
              <a:rPr lang="en-US" sz="1400" b="1" dirty="0">
                <a:solidFill>
                  <a:srgbClr val="FFFFFF"/>
                </a:solidFill>
              </a:rPr>
              <a:t> the father of Uzziah, 9 and Uzziah the father of </a:t>
            </a:r>
            <a:r>
              <a:rPr lang="en-US" sz="1400" b="1" dirty="0" err="1">
                <a:solidFill>
                  <a:srgbClr val="FFFFFF"/>
                </a:solidFill>
              </a:rPr>
              <a:t>Jotham</a:t>
            </a:r>
            <a:r>
              <a:rPr lang="en-US" sz="1400" b="1" dirty="0">
                <a:solidFill>
                  <a:srgbClr val="FFFFFF"/>
                </a:solidFill>
              </a:rPr>
              <a:t>, and </a:t>
            </a:r>
            <a:r>
              <a:rPr lang="en-US" sz="1400" b="1" dirty="0" err="1">
                <a:solidFill>
                  <a:srgbClr val="FFFFFF"/>
                </a:solidFill>
              </a:rPr>
              <a:t>Jotham</a:t>
            </a:r>
            <a:r>
              <a:rPr lang="en-US" sz="1400" b="1" dirty="0">
                <a:solidFill>
                  <a:srgbClr val="FFFFFF"/>
                </a:solidFill>
              </a:rPr>
              <a:t> the father of </a:t>
            </a:r>
            <a:r>
              <a:rPr lang="en-US" sz="1400" b="1" dirty="0" err="1">
                <a:solidFill>
                  <a:srgbClr val="FFFFFF"/>
                </a:solidFill>
              </a:rPr>
              <a:t>Ahaz</a:t>
            </a:r>
            <a:r>
              <a:rPr lang="en-US" sz="1400" b="1" dirty="0">
                <a:solidFill>
                  <a:srgbClr val="FFFFFF"/>
                </a:solidFill>
              </a:rPr>
              <a:t>, and </a:t>
            </a:r>
            <a:r>
              <a:rPr lang="en-US" sz="1400" b="1" dirty="0" err="1">
                <a:solidFill>
                  <a:srgbClr val="FFFFFF"/>
                </a:solidFill>
              </a:rPr>
              <a:t>Ahaz</a:t>
            </a:r>
            <a:r>
              <a:rPr lang="en-US" sz="1400" b="1" dirty="0">
                <a:solidFill>
                  <a:srgbClr val="FFFFFF"/>
                </a:solidFill>
              </a:rPr>
              <a:t> the father of Hezekiah, 10 and Hezekiah the father of Manasseh, and Manasseh the father of Amos, and Amos the father of Josiah, 11 and Josiah the father of </a:t>
            </a:r>
            <a:r>
              <a:rPr lang="en-US" sz="1400" b="1" dirty="0" err="1">
                <a:solidFill>
                  <a:srgbClr val="FFFFFF"/>
                </a:solidFill>
              </a:rPr>
              <a:t>Jechoniah</a:t>
            </a:r>
            <a:r>
              <a:rPr lang="en-US" sz="1400" b="1" dirty="0">
                <a:solidFill>
                  <a:srgbClr val="FFFFFF"/>
                </a:solidFill>
              </a:rPr>
              <a:t> and his brothers, at the time of the deportation to Babylon. 12 And after the deportation to Babylon: </a:t>
            </a:r>
            <a:r>
              <a:rPr lang="en-US" sz="1400" b="1" dirty="0" err="1">
                <a:solidFill>
                  <a:srgbClr val="FFFFFF"/>
                </a:solidFill>
              </a:rPr>
              <a:t>Jechoniah</a:t>
            </a:r>
            <a:r>
              <a:rPr lang="en-US" sz="1400" b="1" dirty="0">
                <a:solidFill>
                  <a:srgbClr val="FFFFFF"/>
                </a:solidFill>
              </a:rPr>
              <a:t> was the father of </a:t>
            </a:r>
            <a:r>
              <a:rPr lang="en-US" sz="1400" b="1" dirty="0" err="1">
                <a:solidFill>
                  <a:srgbClr val="FFFFFF"/>
                </a:solidFill>
              </a:rPr>
              <a:t>Shealtiel</a:t>
            </a:r>
            <a:r>
              <a:rPr lang="en-US" sz="1400" b="1" dirty="0">
                <a:solidFill>
                  <a:srgbClr val="FFFFFF"/>
                </a:solidFill>
              </a:rPr>
              <a:t>, and </a:t>
            </a:r>
            <a:r>
              <a:rPr lang="en-US" sz="1400" b="1" dirty="0" err="1">
                <a:solidFill>
                  <a:srgbClr val="FFFFFF"/>
                </a:solidFill>
              </a:rPr>
              <a:t>Shealtiel</a:t>
            </a:r>
            <a:r>
              <a:rPr lang="en-US" sz="1400" b="1" dirty="0">
                <a:solidFill>
                  <a:srgbClr val="FFFFFF"/>
                </a:solidFill>
              </a:rPr>
              <a:t> the father of Zerubbabel, 13 and Zerubbabel the father of </a:t>
            </a:r>
            <a:r>
              <a:rPr lang="en-US" sz="1400" b="1" dirty="0" err="1">
                <a:solidFill>
                  <a:srgbClr val="FFFFFF"/>
                </a:solidFill>
              </a:rPr>
              <a:t>Abiud</a:t>
            </a:r>
            <a:r>
              <a:rPr lang="en-US" sz="1400" b="1" dirty="0">
                <a:solidFill>
                  <a:srgbClr val="FFFFFF"/>
                </a:solidFill>
              </a:rPr>
              <a:t>, and </a:t>
            </a:r>
            <a:r>
              <a:rPr lang="en-US" sz="1400" b="1" dirty="0" err="1">
                <a:solidFill>
                  <a:srgbClr val="FFFFFF"/>
                </a:solidFill>
              </a:rPr>
              <a:t>Abiud</a:t>
            </a:r>
            <a:r>
              <a:rPr lang="en-US" sz="1400" b="1" dirty="0">
                <a:solidFill>
                  <a:srgbClr val="FFFFFF"/>
                </a:solidFill>
              </a:rPr>
              <a:t> the father of </a:t>
            </a:r>
            <a:r>
              <a:rPr lang="en-US" sz="1400" b="1" dirty="0" err="1">
                <a:solidFill>
                  <a:srgbClr val="FFFFFF"/>
                </a:solidFill>
              </a:rPr>
              <a:t>Eliakim</a:t>
            </a:r>
            <a:r>
              <a:rPr lang="en-US" sz="1400" b="1" dirty="0">
                <a:solidFill>
                  <a:srgbClr val="FFFFFF"/>
                </a:solidFill>
              </a:rPr>
              <a:t>, and </a:t>
            </a:r>
            <a:r>
              <a:rPr lang="en-US" sz="1400" b="1" dirty="0" err="1">
                <a:solidFill>
                  <a:srgbClr val="FFFFFF"/>
                </a:solidFill>
              </a:rPr>
              <a:t>Eliakim</a:t>
            </a:r>
            <a:r>
              <a:rPr lang="en-US" sz="1400" b="1" dirty="0">
                <a:solidFill>
                  <a:srgbClr val="FFFFFF"/>
                </a:solidFill>
              </a:rPr>
              <a:t> the father of </a:t>
            </a:r>
            <a:r>
              <a:rPr lang="en-US" sz="1400" b="1" dirty="0" err="1">
                <a:solidFill>
                  <a:srgbClr val="FFFFFF"/>
                </a:solidFill>
              </a:rPr>
              <a:t>Azor</a:t>
            </a:r>
            <a:r>
              <a:rPr lang="en-US" sz="1400" b="1" dirty="0">
                <a:solidFill>
                  <a:srgbClr val="FFFFFF"/>
                </a:solidFill>
              </a:rPr>
              <a:t>, 14 and </a:t>
            </a:r>
            <a:r>
              <a:rPr lang="en-US" sz="1400" b="1" dirty="0" err="1">
                <a:solidFill>
                  <a:srgbClr val="FFFFFF"/>
                </a:solidFill>
              </a:rPr>
              <a:t>Azor</a:t>
            </a:r>
            <a:r>
              <a:rPr lang="en-US" sz="1400" b="1" dirty="0">
                <a:solidFill>
                  <a:srgbClr val="FFFFFF"/>
                </a:solidFill>
              </a:rPr>
              <a:t> the father of Zadok, and Zadok the father of </a:t>
            </a:r>
            <a:r>
              <a:rPr lang="en-US" sz="1400" b="1" dirty="0" err="1">
                <a:solidFill>
                  <a:srgbClr val="FFFFFF"/>
                </a:solidFill>
              </a:rPr>
              <a:t>Achim</a:t>
            </a:r>
            <a:r>
              <a:rPr lang="en-US" sz="1400" b="1" dirty="0">
                <a:solidFill>
                  <a:srgbClr val="FFFFFF"/>
                </a:solidFill>
              </a:rPr>
              <a:t>, and </a:t>
            </a:r>
            <a:r>
              <a:rPr lang="en-US" sz="1400" b="1" dirty="0" err="1">
                <a:solidFill>
                  <a:srgbClr val="FFFFFF"/>
                </a:solidFill>
              </a:rPr>
              <a:t>Achim</a:t>
            </a:r>
            <a:r>
              <a:rPr lang="en-US" sz="1400" b="1" dirty="0">
                <a:solidFill>
                  <a:srgbClr val="FFFFFF"/>
                </a:solidFill>
              </a:rPr>
              <a:t> the father of </a:t>
            </a:r>
            <a:r>
              <a:rPr lang="en-US" sz="1400" b="1" dirty="0" err="1">
                <a:solidFill>
                  <a:srgbClr val="FFFFFF"/>
                </a:solidFill>
              </a:rPr>
              <a:t>Eliud</a:t>
            </a:r>
            <a:r>
              <a:rPr lang="en-US" sz="1400" b="1" dirty="0">
                <a:solidFill>
                  <a:srgbClr val="FFFFFF"/>
                </a:solidFill>
              </a:rPr>
              <a:t>, 15 and </a:t>
            </a:r>
            <a:r>
              <a:rPr lang="en-US" sz="1400" b="1" dirty="0" err="1">
                <a:solidFill>
                  <a:srgbClr val="FFFFFF"/>
                </a:solidFill>
              </a:rPr>
              <a:t>Eliud</a:t>
            </a:r>
            <a:r>
              <a:rPr lang="en-US" sz="1400" b="1" dirty="0">
                <a:solidFill>
                  <a:srgbClr val="FFFFFF"/>
                </a:solidFill>
              </a:rPr>
              <a:t> the father of </a:t>
            </a:r>
            <a:r>
              <a:rPr lang="en-US" sz="1400" b="1" dirty="0" err="1">
                <a:solidFill>
                  <a:srgbClr val="FFFFFF"/>
                </a:solidFill>
              </a:rPr>
              <a:t>Eleazar</a:t>
            </a:r>
            <a:r>
              <a:rPr lang="en-US" sz="1400" b="1" dirty="0">
                <a:solidFill>
                  <a:srgbClr val="FFFFFF"/>
                </a:solidFill>
              </a:rPr>
              <a:t>, and </a:t>
            </a:r>
            <a:r>
              <a:rPr lang="en-US" sz="1400" b="1" dirty="0" err="1">
                <a:solidFill>
                  <a:srgbClr val="FFFFFF"/>
                </a:solidFill>
              </a:rPr>
              <a:t>Eleazar</a:t>
            </a:r>
            <a:r>
              <a:rPr lang="en-US" sz="1400" b="1" dirty="0">
                <a:solidFill>
                  <a:srgbClr val="FFFFFF"/>
                </a:solidFill>
              </a:rPr>
              <a:t> the father of </a:t>
            </a:r>
            <a:r>
              <a:rPr lang="en-US" sz="1400" b="1" dirty="0" err="1">
                <a:solidFill>
                  <a:srgbClr val="FFFFFF"/>
                </a:solidFill>
              </a:rPr>
              <a:t>Matthan</a:t>
            </a:r>
            <a:r>
              <a:rPr lang="en-US" sz="1400" b="1" dirty="0">
                <a:solidFill>
                  <a:srgbClr val="FFFFFF"/>
                </a:solidFill>
              </a:rPr>
              <a:t>, and </a:t>
            </a:r>
            <a:r>
              <a:rPr lang="en-US" sz="1400" b="1" dirty="0" err="1">
                <a:solidFill>
                  <a:srgbClr val="FFFFFF"/>
                </a:solidFill>
              </a:rPr>
              <a:t>Matthan</a:t>
            </a:r>
            <a:r>
              <a:rPr lang="en-US" sz="1400" b="1" dirty="0">
                <a:solidFill>
                  <a:srgbClr val="FFFFFF"/>
                </a:solidFill>
              </a:rPr>
              <a:t> the father of Jacob, 16 and Jacob the father of Joseph the husband of Mary, of whom Jesus was born, who is called Christ.</a:t>
            </a:r>
          </a:p>
          <a:p>
            <a:endParaRPr lang="en-US" b="1" dirty="0">
              <a:solidFill>
                <a:srgbClr val="FFFFFF"/>
              </a:solidFill>
            </a:endParaRPr>
          </a:p>
        </p:txBody>
      </p:sp>
      <p:sp>
        <p:nvSpPr>
          <p:cNvPr id="29699" name="Rectangle 3"/>
          <p:cNvSpPr>
            <a:spLocks noGrp="1" noChangeArrowheads="1"/>
          </p:cNvSpPr>
          <p:nvPr>
            <p:ph type="title"/>
          </p:nvPr>
        </p:nvSpPr>
        <p:spPr>
          <a:xfrm>
            <a:off x="0" y="274638"/>
            <a:ext cx="9144000" cy="994122"/>
          </a:xfrm>
        </p:spPr>
        <p:txBody>
          <a:bodyPr/>
          <a:lstStyle/>
          <a:p>
            <a:pPr eaLnBrk="1" hangingPunct="1">
              <a:defRPr/>
            </a:pPr>
            <a:r>
              <a:rPr lang="en-US" sz="4000" b="1" dirty="0">
                <a:solidFill>
                  <a:srgbClr val="FFCC99"/>
                </a:solidFill>
                <a:latin typeface="Arial" charset="0"/>
                <a:ea typeface="ＭＳ Ｐゴシック" charset="0"/>
                <a:cs typeface="ＭＳ Ｐゴシック" charset="0"/>
              </a:rPr>
              <a:t>A boring way to begin a book?</a:t>
            </a:r>
          </a:p>
        </p:txBody>
      </p:sp>
      <p:pic>
        <p:nvPicPr>
          <p:cNvPr id="29700" name="Picture 4" descr="Jerry Benjamin"/>
          <p:cNvPicPr>
            <a:picLocks noGrp="1" noChangeAspect="1" noChangeArrowheads="1"/>
          </p:cNvPicPr>
          <p:nvPr>
            <p:ph type="clipArt" sz="half" idx="2"/>
          </p:nvPr>
        </p:nvPicPr>
        <p:blipFill>
          <a:blip r:embed="rId3" cstate="screen">
            <a:extLst>
              <a:ext uri="{28A0092B-C50C-407E-A947-70E740481C1C}">
                <a14:useLocalDpi xmlns:a14="http://schemas.microsoft.com/office/drawing/2010/main"/>
              </a:ext>
            </a:extLst>
          </a:blip>
          <a:srcRect/>
          <a:stretch>
            <a:fillRect/>
          </a:stretch>
        </p:blipFill>
        <p:spPr>
          <a:xfrm>
            <a:off x="5472113" y="1557338"/>
            <a:ext cx="3062287" cy="4614862"/>
          </a:xfrm>
        </p:spPr>
      </p:pic>
      <p:sp>
        <p:nvSpPr>
          <p:cNvPr id="29701" name="Text Box 5"/>
          <p:cNvSpPr txBox="1">
            <a:spLocks noChangeArrowheads="1"/>
          </p:cNvSpPr>
          <p:nvPr/>
        </p:nvSpPr>
        <p:spPr bwMode="auto">
          <a:xfrm>
            <a:off x="914400" y="2590800"/>
            <a:ext cx="3581400" cy="304698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ru-RU" altLang="ja-JP" sz="3200" b="1" dirty="0">
                <a:solidFill>
                  <a:srgbClr val="FFFFFF"/>
                </a:solidFill>
              </a:rPr>
              <a:t>"</a:t>
            </a:r>
            <a:r>
              <a:rPr lang="en-US" altLang="ja-JP" sz="3200" b="1" dirty="0">
                <a:solidFill>
                  <a:srgbClr val="FFFFFF"/>
                </a:solidFill>
              </a:rPr>
              <a:t>The first verse stunned me,</a:t>
            </a:r>
            <a:r>
              <a:rPr lang="ru-RU" altLang="ja-JP" sz="3200" b="1" dirty="0">
                <a:solidFill>
                  <a:srgbClr val="FFFFFF"/>
                </a:solidFill>
              </a:rPr>
              <a:t>"</a:t>
            </a:r>
            <a:r>
              <a:rPr lang="en-US" altLang="ja-JP" sz="3200" b="1" dirty="0">
                <a:solidFill>
                  <a:srgbClr val="FFFFFF"/>
                </a:solidFill>
              </a:rPr>
              <a:t> Jerry recalls.  </a:t>
            </a:r>
            <a:r>
              <a:rPr lang="ru-RU" altLang="ja-JP" sz="3200" b="1" dirty="0">
                <a:solidFill>
                  <a:srgbClr val="FFFFFF"/>
                </a:solidFill>
              </a:rPr>
              <a:t>"</a:t>
            </a:r>
            <a:r>
              <a:rPr lang="en-US" altLang="ja-JP" sz="3200" b="1" dirty="0">
                <a:solidFill>
                  <a:srgbClr val="FFFFFF"/>
                </a:solidFill>
              </a:rPr>
              <a:t>It said that Jesus was related to my forefathers.</a:t>
            </a:r>
            <a:r>
              <a:rPr lang="ru-RU" altLang="ja-JP" sz="3200" b="1" dirty="0">
                <a:solidFill>
                  <a:srgbClr val="FFFFFF"/>
                </a:solidFill>
              </a:rPr>
              <a:t>"</a:t>
            </a:r>
            <a:endParaRPr lang="en-US" sz="3200" b="1" dirty="0">
              <a:solidFill>
                <a:srgbClr val="FFFFFF"/>
              </a:solidFill>
            </a:endParaRPr>
          </a:p>
        </p:txBody>
      </p:sp>
      <p:sp>
        <p:nvSpPr>
          <p:cNvPr id="6" name="Text Box 31"/>
          <p:cNvSpPr txBox="1">
            <a:spLocks noChangeArrowheads="1"/>
          </p:cNvSpPr>
          <p:nvPr/>
        </p:nvSpPr>
        <p:spPr bwMode="auto">
          <a:xfrm>
            <a:off x="5469028" y="1556792"/>
            <a:ext cx="3007103" cy="461665"/>
          </a:xfrm>
          <a:prstGeom prst="rect">
            <a:avLst/>
          </a:prstGeom>
          <a:solidFill>
            <a:schemeClr val="bg1"/>
          </a:solidFill>
          <a:ln w="9525">
            <a:noFill/>
            <a:miter lim="800000"/>
            <a:headEnd/>
            <a:tailEnd/>
          </a:ln>
          <a:effectLst/>
        </p:spPr>
        <p:txBody>
          <a:bodyPr wrap="none">
            <a:spAutoFit/>
          </a:bodyPr>
          <a:lstStyle/>
          <a:p>
            <a:pPr algn="ctr">
              <a:defRPr/>
            </a:pPr>
            <a:r>
              <a:rPr lang="en-US" b="1" dirty="0">
                <a:solidFill>
                  <a:srgbClr val="000404"/>
                </a:solidFill>
                <a:ea typeface="ＭＳ Ｐゴシック" charset="-128"/>
                <a:cs typeface="ＭＳ Ｐゴシック" charset="-128"/>
              </a:rPr>
              <a:t>Jeremiah Benjamin</a:t>
            </a:r>
          </a:p>
        </p:txBody>
      </p:sp>
    </p:spTree>
    <p:extLst>
      <p:ext uri="{BB962C8B-B14F-4D97-AF65-F5344CB8AC3E}">
        <p14:creationId xmlns:p14="http://schemas.microsoft.com/office/powerpoint/2010/main" val="21668285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29699"/>
                                        </p:tgtEl>
                                        <p:attrNameLst>
                                          <p:attrName>style.visibility</p:attrName>
                                        </p:attrNameLst>
                                      </p:cBhvr>
                                      <p:to>
                                        <p:strVal val="visible"/>
                                      </p:to>
                                    </p:set>
                                    <p:animEffect transition="in" filter="fade">
                                      <p:cBhvr>
                                        <p:cTn id="7" dur="1000"/>
                                        <p:tgtEl>
                                          <p:spTgt spid="29699"/>
                                        </p:tgtEl>
                                      </p:cBhvr>
                                    </p:animEffect>
                                    <p:anim calcmode="lin" valueType="num">
                                      <p:cBhvr>
                                        <p:cTn id="8" dur="1000" fill="hold"/>
                                        <p:tgtEl>
                                          <p:spTgt spid="29699"/>
                                        </p:tgtEl>
                                        <p:attrNameLst>
                                          <p:attrName>ppt_x</p:attrName>
                                        </p:attrNameLst>
                                      </p:cBhvr>
                                      <p:tavLst>
                                        <p:tav tm="0">
                                          <p:val>
                                            <p:strVal val="#ppt_x-.1"/>
                                          </p:val>
                                        </p:tav>
                                        <p:tav tm="100000">
                                          <p:val>
                                            <p:strVal val="#ppt_x"/>
                                          </p:val>
                                        </p:tav>
                                      </p:tavLst>
                                    </p:anim>
                                    <p:anim calcmode="lin" valueType="num">
                                      <p:cBhvr>
                                        <p:cTn id="9" dur="1000" fill="hold"/>
                                        <p:tgtEl>
                                          <p:spTgt spid="29699"/>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29700"/>
                                        </p:tgtEl>
                                        <p:attrNameLst>
                                          <p:attrName>style.visibility</p:attrName>
                                        </p:attrNameLst>
                                      </p:cBhvr>
                                      <p:to>
                                        <p:strVal val="visible"/>
                                      </p:to>
                                    </p:set>
                                    <p:animEffect transition="in" filter="dissolve">
                                      <p:cBhvr>
                                        <p:cTn id="14" dur="500"/>
                                        <p:tgtEl>
                                          <p:spTgt spid="29700"/>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iterate type="lt">
                                    <p:tmPct val="0"/>
                                  </p:iterate>
                                  <p:childTnLst>
                                    <p:set>
                                      <p:cBhvr>
                                        <p:cTn id="21" dur="1" fill="hold">
                                          <p:stCondLst>
                                            <p:cond delay="0"/>
                                          </p:stCondLst>
                                        </p:cTn>
                                        <p:tgtEl>
                                          <p:spTgt spid="29701"/>
                                        </p:tgtEl>
                                        <p:attrNameLst>
                                          <p:attrName>style.visibility</p:attrName>
                                        </p:attrNameLst>
                                      </p:cBhvr>
                                      <p:to>
                                        <p:strVal val="visible"/>
                                      </p:to>
                                    </p:set>
                                    <p:animEffect transition="in" filter="dissolve">
                                      <p:cBhvr>
                                        <p:cTn id="22"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P spid="29701"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sp>
        <p:nvSpPr>
          <p:cNvPr id="17410" name="Rectangle 2"/>
          <p:cNvSpPr>
            <a:spLocks noGrp="1" noChangeArrowheads="1"/>
          </p:cNvSpPr>
          <p:nvPr>
            <p:ph type="title"/>
          </p:nvPr>
        </p:nvSpPr>
        <p:spPr>
          <a:xfrm>
            <a:off x="4716016" y="620688"/>
            <a:ext cx="4426616" cy="3168352"/>
          </a:xfrm>
          <a:effectLst>
            <a:outerShdw blurRad="63500" dist="35921" dir="2700000" algn="ctr" rotWithShape="0">
              <a:schemeClr val="tx2">
                <a:alpha val="74998"/>
              </a:schemeClr>
            </a:outerShdw>
          </a:effectLst>
        </p:spPr>
        <p:txBody>
          <a:bodyPr/>
          <a:lstStyle/>
          <a:p>
            <a:pPr eaLnBrk="1" hangingPunct="1">
              <a:defRPr/>
            </a:pPr>
            <a:r>
              <a:rPr lang="en-US" sz="4800" b="1" dirty="0">
                <a:solidFill>
                  <a:schemeClr val="bg1"/>
                </a:solidFill>
                <a:latin typeface="Arial" charset="0"/>
                <a:ea typeface="ＭＳ Ｐゴシック" charset="0"/>
                <a:cs typeface="ＭＳ Ｐゴシック" charset="0"/>
              </a:rPr>
              <a:t>Proof That Jesus is King</a:t>
            </a:r>
            <a:endParaRPr lang="en-US" sz="4000" b="1" dirty="0">
              <a:solidFill>
                <a:schemeClr val="bg1"/>
              </a:solidFill>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27780" y="0"/>
            <a:ext cx="4671788" cy="6914246"/>
          </a:xfrm>
          <a:prstGeom prst="rect">
            <a:avLst/>
          </a:prstGeom>
        </p:spPr>
      </p:pic>
    </p:spTree>
    <p:extLst>
      <p:ext uri="{BB962C8B-B14F-4D97-AF65-F5344CB8AC3E}">
        <p14:creationId xmlns:p14="http://schemas.microsoft.com/office/powerpoint/2010/main" val="40763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gradFill flip="none" rotWithShape="1">
            <a:gsLst>
              <a:gs pos="0">
                <a:schemeClr val="bg1"/>
              </a:gs>
              <a:gs pos="100000">
                <a:srgbClr val="660066"/>
              </a:gs>
            </a:gsLst>
            <a:path path="rect">
              <a:fillToRect l="50000" t="50000" r="50000" b="50000"/>
            </a:path>
            <a:tileRect/>
          </a:gradFill>
        </p:spPr>
        <p:txBody>
          <a:bodyPr/>
          <a:lstStyle/>
          <a:p>
            <a:r>
              <a:rPr lang="en-US" b="1" i="1" dirty="0">
                <a:effectLst>
                  <a:outerShdw blurRad="38100" dist="38100" dir="2700000" algn="tl">
                    <a:srgbClr val="000000">
                      <a:alpha val="43137"/>
                    </a:srgbClr>
                  </a:outerShdw>
                </a:effectLst>
              </a:rPr>
              <a:t>David Listed Before Abraham</a:t>
            </a:r>
          </a:p>
        </p:txBody>
      </p:sp>
      <p:sp>
        <p:nvSpPr>
          <p:cNvPr id="3" name="Title 1"/>
          <p:cNvSpPr txBox="1">
            <a:spLocks/>
          </p:cNvSpPr>
          <p:nvPr/>
        </p:nvSpPr>
        <p:spPr bwMode="auto">
          <a:xfrm>
            <a:off x="-23722" y="1628800"/>
            <a:ext cx="4883754" cy="5040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a:lstStyle>
          <a:p>
            <a:r>
              <a:rPr lang="ru-RU" sz="3600" b="1" dirty="0">
                <a:solidFill>
                  <a:srgbClr val="E3EBF1"/>
                </a:solidFill>
              </a:rPr>
              <a:t>"</a:t>
            </a:r>
            <a:r>
              <a:rPr lang="en-US" sz="3600" b="1" dirty="0">
                <a:solidFill>
                  <a:srgbClr val="E3EBF1"/>
                </a:solidFill>
              </a:rPr>
              <a:t>This is a record of the ancestors of Jesus the Messiah, a </a:t>
            </a:r>
            <a:r>
              <a:rPr lang="en-US" sz="3600" b="1" dirty="0">
                <a:solidFill>
                  <a:srgbClr val="FFFF00"/>
                </a:solidFill>
              </a:rPr>
              <a:t>descendant of David</a:t>
            </a:r>
            <a:r>
              <a:rPr lang="en-US" sz="3600" b="1" dirty="0">
                <a:solidFill>
                  <a:srgbClr val="E3EBF1"/>
                </a:solidFill>
              </a:rPr>
              <a:t> and of Abraham</a:t>
            </a:r>
            <a:r>
              <a:rPr lang="ru-RU" sz="3600" b="1" dirty="0">
                <a:solidFill>
                  <a:srgbClr val="E3EBF1"/>
                </a:solidFill>
              </a:rPr>
              <a:t>"</a:t>
            </a:r>
            <a:r>
              <a:rPr lang="en-US" sz="3600" b="1" dirty="0">
                <a:solidFill>
                  <a:srgbClr val="E3EBF1"/>
                </a:solidFill>
              </a:rPr>
              <a:t> </a:t>
            </a:r>
            <a:br>
              <a:rPr lang="en-US" sz="3600" b="1" dirty="0">
                <a:solidFill>
                  <a:srgbClr val="E3EBF1"/>
                </a:solidFill>
              </a:rPr>
            </a:br>
            <a:r>
              <a:rPr lang="en-US" sz="3600" b="1" dirty="0">
                <a:solidFill>
                  <a:srgbClr val="E3EBF1"/>
                </a:solidFill>
              </a:rPr>
              <a:t>(Matt. 1:1 </a:t>
            </a:r>
            <a:r>
              <a:rPr lang="en-US" sz="3200" b="1" dirty="0">
                <a:solidFill>
                  <a:srgbClr val="E3EBF1"/>
                </a:solidFill>
              </a:rPr>
              <a:t>NLT</a:t>
            </a:r>
            <a:r>
              <a:rPr lang="en-US" sz="3600" b="1" dirty="0">
                <a:solidFill>
                  <a:srgbClr val="E3EBF1"/>
                </a:solidFill>
              </a:rPr>
              <a:t>)</a:t>
            </a:r>
          </a:p>
        </p:txBody>
      </p:sp>
      <p:pic>
        <p:nvPicPr>
          <p:cNvPr id="5" name="Picture 4"/>
          <p:cNvPicPr>
            <a:picLocks noChangeAspect="1"/>
          </p:cNvPicPr>
          <p:nvPr/>
        </p:nvPicPr>
        <p:blipFill>
          <a:blip r:embed="rId2"/>
          <a:stretch>
            <a:fillRect/>
          </a:stretch>
        </p:blipFill>
        <p:spPr>
          <a:xfrm>
            <a:off x="5004048" y="1556792"/>
            <a:ext cx="3959696" cy="4794338"/>
          </a:xfrm>
          <a:prstGeom prst="rect">
            <a:avLst/>
          </a:prstGeom>
        </p:spPr>
      </p:pic>
    </p:spTree>
    <p:extLst>
      <p:ext uri="{BB962C8B-B14F-4D97-AF65-F5344CB8AC3E}">
        <p14:creationId xmlns:p14="http://schemas.microsoft.com/office/powerpoint/2010/main" val="30318407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5" descr="bethlehemsta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Title 1"/>
          <p:cNvSpPr>
            <a:spLocks noGrp="1"/>
          </p:cNvSpPr>
          <p:nvPr>
            <p:ph type="ctrTitle"/>
          </p:nvPr>
        </p:nvSpPr>
        <p:spPr>
          <a:xfrm>
            <a:off x="3923928" y="116633"/>
            <a:ext cx="5220072" cy="1152128"/>
          </a:xfrm>
          <a:effectLst>
            <a:outerShdw blurRad="63500" dist="35921" dir="2700000" algn="ctr" rotWithShape="0">
              <a:srgbClr val="000000">
                <a:alpha val="74998"/>
              </a:srgbClr>
            </a:outerShdw>
          </a:effectLst>
        </p:spPr>
        <p:txBody>
          <a:bodyPr/>
          <a:lstStyle/>
          <a:p>
            <a:pPr eaLnBrk="1" hangingPunct="1">
              <a:defRPr/>
            </a:pPr>
            <a:r>
              <a:rPr lang="en-US" sz="6600" b="1" dirty="0">
                <a:solidFill>
                  <a:schemeClr val="bg1"/>
                </a:solidFill>
                <a:latin typeface="Monotype Corsiva" charset="0"/>
                <a:ea typeface="ＭＳ Ｐゴシック" charset="0"/>
                <a:cs typeface="Monotype Corsiva" charset="0"/>
              </a:rPr>
              <a:t>Bethlehem</a:t>
            </a:r>
            <a:endParaRPr lang="en-US" b="1" dirty="0">
              <a:solidFill>
                <a:schemeClr val="bg1"/>
              </a:solidFill>
              <a:latin typeface="Monotype Corsiva" charset="0"/>
              <a:ea typeface="ＭＳ Ｐゴシック" charset="0"/>
              <a:cs typeface="Monotype Corsiva" charset="0"/>
            </a:endParaRPr>
          </a:p>
        </p:txBody>
      </p:sp>
      <p:sp>
        <p:nvSpPr>
          <p:cNvPr id="4" name="Title 1"/>
          <p:cNvSpPr txBox="1">
            <a:spLocks/>
          </p:cNvSpPr>
          <p:nvPr/>
        </p:nvSpPr>
        <p:spPr bwMode="auto">
          <a:xfrm>
            <a:off x="504056" y="4293096"/>
            <a:ext cx="8316416" cy="24928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r>
              <a:rPr lang="ru-RU" sz="2800" b="1" dirty="0">
                <a:latin typeface="Arial"/>
              </a:rPr>
              <a:t>"</a:t>
            </a:r>
            <a:r>
              <a:rPr lang="en-US" sz="2800" b="1" dirty="0">
                <a:latin typeface="Arial"/>
              </a:rPr>
              <a:t>And you, O Bethlehem in the land of Judah, are not least among the ruling cities of Judah, for a ruler will come from you who will be the shepherd for my people Israel</a:t>
            </a:r>
            <a:r>
              <a:rPr lang="ru-RU" sz="2800" b="1" dirty="0">
                <a:latin typeface="Arial"/>
              </a:rPr>
              <a:t>"</a:t>
            </a:r>
            <a:r>
              <a:rPr lang="en-US" sz="2800" b="1" dirty="0">
                <a:latin typeface="Arial"/>
              </a:rPr>
              <a:t> </a:t>
            </a:r>
            <a:br>
              <a:rPr lang="en-US" sz="2800" b="1" dirty="0">
                <a:latin typeface="Arial"/>
              </a:rPr>
            </a:br>
            <a:r>
              <a:rPr lang="en-US" sz="2800" b="1" dirty="0">
                <a:latin typeface="Arial"/>
              </a:rPr>
              <a:t>(Micah 5:2 quoted in Matthew 2:6 </a:t>
            </a:r>
            <a:r>
              <a:rPr lang="en-US" sz="2400" b="1" dirty="0">
                <a:latin typeface="Arial"/>
              </a:rPr>
              <a:t>NLT</a:t>
            </a:r>
            <a:r>
              <a:rPr lang="en-US" sz="2800" b="1" dirty="0">
                <a:latin typeface="Arial"/>
              </a:rPr>
              <a:t>) </a:t>
            </a:r>
            <a:endParaRPr lang="en-US" sz="1600" b="1" dirty="0">
              <a:solidFill>
                <a:srgbClr val="FFFFFF"/>
              </a:solidFill>
              <a:latin typeface="Monotype Corsiva" charset="0"/>
              <a:ea typeface="ＭＳ Ｐゴシック" charset="0"/>
              <a:cs typeface="Monotype Corsiva" charset="0"/>
            </a:endParaRPr>
          </a:p>
        </p:txBody>
      </p:sp>
    </p:spTree>
    <p:extLst>
      <p:ext uri="{BB962C8B-B14F-4D97-AF65-F5344CB8AC3E}">
        <p14:creationId xmlns:p14="http://schemas.microsoft.com/office/powerpoint/2010/main" val="30225057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a:cs typeface="ＭＳ Ｐゴシック"/>
            </a:endParaRPr>
          </a:p>
        </p:txBody>
      </p:sp>
      <p:pic>
        <p:nvPicPr>
          <p:cNvPr id="123906" name="Picture 8" descr="Journey to Bethlehe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66225"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7" name="Rectangle 3"/>
          <p:cNvSpPr>
            <a:spLocks noGrp="1" noChangeArrowheads="1"/>
          </p:cNvSpPr>
          <p:nvPr>
            <p:ph type="ctrTitle"/>
          </p:nvPr>
        </p:nvSpPr>
        <p:spPr>
          <a:xfrm>
            <a:off x="609600" y="6165304"/>
            <a:ext cx="7848600" cy="692696"/>
          </a:xfrm>
        </p:spPr>
        <p:txBody>
          <a:bodyPr/>
          <a:lstStyle/>
          <a:p>
            <a:pPr eaLnBrk="1" hangingPunct="1"/>
            <a:r>
              <a:rPr lang="en-US" sz="4000" b="1" dirty="0">
                <a:solidFill>
                  <a:schemeClr val="bg1"/>
                </a:solidFill>
                <a:latin typeface="Arial"/>
                <a:ea typeface="ＭＳ Ｐゴシック" charset="0"/>
                <a:cs typeface="Arial"/>
              </a:rPr>
              <a:t>Journey to Bethlehem</a:t>
            </a:r>
            <a:endParaRPr lang="en-US" sz="1600" b="1" dirty="0">
              <a:solidFill>
                <a:schemeClr val="bg1"/>
              </a:solidFill>
              <a:latin typeface="Arial"/>
              <a:ea typeface="ＭＳ Ｐゴシック" charset="0"/>
              <a:cs typeface="Arial"/>
            </a:endParaRPr>
          </a:p>
        </p:txBody>
      </p:sp>
    </p:spTree>
    <p:extLst>
      <p:ext uri="{BB962C8B-B14F-4D97-AF65-F5344CB8AC3E}">
        <p14:creationId xmlns:p14="http://schemas.microsoft.com/office/powerpoint/2010/main" val="383598964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endParaRPr lang="en-US">
              <a:solidFill>
                <a:srgbClr val="FFFFFF"/>
              </a:solidFill>
            </a:endParaRPr>
          </a:p>
        </p:txBody>
      </p:sp>
      <p:sp>
        <p:nvSpPr>
          <p:cNvPr id="352260" name="Title 1"/>
          <p:cNvSpPr>
            <a:spLocks noGrp="1"/>
          </p:cNvSpPr>
          <p:nvPr>
            <p:ph type="title"/>
          </p:nvPr>
        </p:nvSpPr>
        <p:spPr bwMode="auto">
          <a:xfrm>
            <a:off x="0" y="44624"/>
            <a:ext cx="9144000" cy="777875"/>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sz="3600" b="1" dirty="0">
                <a:solidFill>
                  <a:schemeClr val="tx1"/>
                </a:solidFill>
                <a:latin typeface="Arial" charset="0"/>
                <a:ea typeface="ＭＳ Ｐゴシック" charset="0"/>
                <a:cs typeface="Arial" charset="0"/>
              </a:rPr>
              <a:t>Purpose of the Sermon (Matthew 5–7)</a:t>
            </a:r>
          </a:p>
        </p:txBody>
      </p:sp>
      <p:pic>
        <p:nvPicPr>
          <p:cNvPr id="3" name="Picture 2" descr="Mt of Beatitudes church aerial from northwest, 114-26t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86" y="707934"/>
            <a:ext cx="9296457" cy="6249458"/>
          </a:xfrm>
          <a:prstGeom prst="rect">
            <a:avLst/>
          </a:prstGeom>
        </p:spPr>
      </p:pic>
      <p:sp>
        <p:nvSpPr>
          <p:cNvPr id="6" name="Title 1"/>
          <p:cNvSpPr txBox="1">
            <a:spLocks/>
          </p:cNvSpPr>
          <p:nvPr/>
        </p:nvSpPr>
        <p:spPr bwMode="auto">
          <a:xfrm>
            <a:off x="107504" y="1124743"/>
            <a:ext cx="9144000" cy="2435605"/>
          </a:xfrm>
          <a:prstGeom prst="rect">
            <a:avLst/>
          </a:prstGeom>
          <a:noFill/>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indent="-571500" algn="l">
              <a:buFont typeface="Arial"/>
              <a:buChar char="•"/>
            </a:pPr>
            <a:r>
              <a:rPr lang="en-US" sz="4800" b="1" dirty="0">
                <a:solidFill>
                  <a:srgbClr val="FFFFFF"/>
                </a:solidFill>
                <a:effectLst>
                  <a:glow rad="228600">
                    <a:srgbClr val="000000"/>
                  </a:glow>
                </a:effectLst>
                <a:latin typeface="Arial" charset="0"/>
                <a:ea typeface="ＭＳ Ｐゴシック" charset="0"/>
                <a:cs typeface="Arial" charset="0"/>
              </a:rPr>
              <a:t>How to be saved?</a:t>
            </a:r>
          </a:p>
          <a:p>
            <a:pPr marL="571500" indent="-571500" algn="l">
              <a:buFont typeface="Arial"/>
              <a:buChar char="•"/>
            </a:pPr>
            <a:endParaRPr lang="en-US" sz="4800" b="1" dirty="0">
              <a:solidFill>
                <a:srgbClr val="FFFFFF"/>
              </a:solidFill>
              <a:effectLst>
                <a:glow rad="228600">
                  <a:srgbClr val="000000"/>
                </a:glow>
              </a:effectLst>
              <a:latin typeface="Arial" charset="0"/>
              <a:ea typeface="ＭＳ Ｐゴシック" charset="0"/>
              <a:cs typeface="Arial" charset="0"/>
            </a:endParaRPr>
          </a:p>
          <a:p>
            <a:pPr marL="571500" indent="-571500" algn="l">
              <a:buFont typeface="Arial"/>
              <a:buChar char="•"/>
            </a:pPr>
            <a:r>
              <a:rPr lang="en-US" sz="4800" b="1" dirty="0">
                <a:solidFill>
                  <a:srgbClr val="FFFFFF"/>
                </a:solidFill>
                <a:effectLst>
                  <a:glow rad="228600">
                    <a:srgbClr val="000000"/>
                  </a:glow>
                </a:effectLst>
                <a:latin typeface="Arial" charset="0"/>
                <a:ea typeface="ＭＳ Ｐゴシック" charset="0"/>
                <a:cs typeface="Arial" charset="0"/>
              </a:rPr>
              <a:t>An ethic for those saved?</a:t>
            </a: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63688" y="404664"/>
            <a:ext cx="2408237" cy="249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5850554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p:tgtEl>
                                          <p:spTgt spid="7"/>
                                        </p:tgtEl>
                                        <p:attrNameLst>
                                          <p:attrName>ppt_y</p:attrName>
                                        </p:attrNameLst>
                                      </p:cBhvr>
                                      <p:tavLst>
                                        <p:tav tm="0">
                                          <p:val>
                                            <p:strVal val="#ppt_y+#ppt_h*1.125000"/>
                                          </p:val>
                                        </p:tav>
                                        <p:tav tm="100000">
                                          <p:val>
                                            <p:strVal val="#ppt_y"/>
                                          </p:val>
                                        </p:tav>
                                      </p:tavLst>
                                    </p:anim>
                                    <p:animEffect transition="in" filter="wipe(up)">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ChangeArrowheads="1"/>
          </p:cNvSpPr>
          <p:nvPr>
            <p:ph type="ctrTitle"/>
          </p:nvPr>
        </p:nvSpPr>
        <p:spPr>
          <a:xfrm>
            <a:off x="609600" y="-723900"/>
            <a:ext cx="7772400" cy="723900"/>
          </a:xfrm>
        </p:spPr>
        <p:txBody>
          <a:bodyPr/>
          <a:lstStyle/>
          <a:p>
            <a:pPr eaLnBrk="1" hangingPunct="1"/>
            <a:r>
              <a:rPr lang="en-US" sz="3200">
                <a:solidFill>
                  <a:schemeClr val="tx1"/>
                </a:solidFill>
                <a:latin typeface="Arial" charset="0"/>
                <a:ea typeface="ＭＳ Ｐゴシック" charset="0"/>
                <a:cs typeface="ＭＳ Ｐゴシック" charset="0"/>
              </a:rPr>
              <a:t>One King 19/30</a:t>
            </a:r>
          </a:p>
        </p:txBody>
      </p:sp>
      <p:pic>
        <p:nvPicPr>
          <p:cNvPr id="263170" name="Picture 2" descr="1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2400"/>
            <a:ext cx="9144000" cy="664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txBox="1">
            <a:spLocks noChangeArrowheads="1"/>
          </p:cNvSpPr>
          <p:nvPr/>
        </p:nvSpPr>
        <p:spPr bwMode="auto">
          <a:xfrm>
            <a:off x="-26536" y="0"/>
            <a:ext cx="9170535" cy="548680"/>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a:lstStyle>
          <a:p>
            <a:pPr eaLnBrk="1" hangingPunct="1"/>
            <a:r>
              <a:rPr lang="en-US" sz="5400" dirty="0">
                <a:solidFill>
                  <a:srgbClr val="FFFFFF"/>
                </a:solidFill>
                <a:latin typeface="Monotype Corsiva" charset="0"/>
                <a:ea typeface="ＭＳ Ｐゴシック" charset="0"/>
                <a:cs typeface="ＭＳ Ｐゴシック" charset="0"/>
              </a:rPr>
              <a:t>Jesus was easily identifiable</a:t>
            </a:r>
            <a:endParaRPr lang="en-US" sz="2400"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868552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7384"/>
            <a:ext cx="9144000" cy="6858000"/>
          </a:xfrm>
          <a:prstGeom prst="rect">
            <a:avLst/>
          </a:prstGeom>
        </p:spPr>
      </p:pic>
      <p:sp>
        <p:nvSpPr>
          <p:cNvPr id="263169" name="Rectangle 2"/>
          <p:cNvSpPr>
            <a:spLocks noGrp="1" noChangeArrowheads="1"/>
          </p:cNvSpPr>
          <p:nvPr>
            <p:ph type="ctrTitle"/>
          </p:nvPr>
        </p:nvSpPr>
        <p:spPr>
          <a:xfrm>
            <a:off x="609600" y="-27384"/>
            <a:ext cx="7772400" cy="723900"/>
          </a:xfrm>
          <a:noFill/>
          <a:ln>
            <a:noFill/>
          </a:ln>
        </p:spPr>
        <p:txBody>
          <a:bodyPr vert="horz" wrap="square" lIns="91440" tIns="45720" rIns="91440" bIns="45720" numCol="1" anchor="ctr" anchorCtr="0" compatLnSpc="1">
            <a:prstTxWarp prst="textNoShape">
              <a:avLst/>
            </a:prstTxWarp>
          </a:bodyPr>
          <a:lstStyle/>
          <a:p>
            <a:pPr eaLnBrk="1" hangingPunct="1"/>
            <a:r>
              <a:rPr lang="en-US" sz="5400" kern="1200" dirty="0">
                <a:effectLst>
                  <a:glow rad="228600">
                    <a:schemeClr val="tx1"/>
                  </a:glow>
                </a:effectLst>
                <a:latin typeface="Monotype Corsiva" charset="0"/>
                <a:ea typeface="ＭＳ Ｐゴシック" charset="0"/>
                <a:cs typeface="ＭＳ Ｐゴシック" charset="0"/>
              </a:rPr>
              <a:t>Jesus was God made flesh</a:t>
            </a:r>
          </a:p>
        </p:txBody>
      </p:sp>
    </p:spTree>
    <p:extLst>
      <p:ext uri="{BB962C8B-B14F-4D97-AF65-F5344CB8AC3E}">
        <p14:creationId xmlns:p14="http://schemas.microsoft.com/office/powerpoint/2010/main" val="27590149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2"/>
          <p:cNvSpPr>
            <a:spLocks noGrp="1" noChangeArrowheads="1"/>
          </p:cNvSpPr>
          <p:nvPr>
            <p:ph type="ctrTitle"/>
          </p:nvPr>
        </p:nvSpPr>
        <p:spPr>
          <a:xfrm>
            <a:off x="609600" y="-723900"/>
            <a:ext cx="7772400" cy="723900"/>
          </a:xfrm>
        </p:spPr>
        <p:txBody>
          <a:bodyPr/>
          <a:lstStyle/>
          <a:p>
            <a:pPr eaLnBrk="1" hangingPunct="1"/>
            <a:r>
              <a:rPr lang="en-US" sz="3200">
                <a:solidFill>
                  <a:schemeClr val="tx1"/>
                </a:solidFill>
                <a:latin typeface="Arial" charset="0"/>
                <a:ea typeface="ＭＳ Ｐゴシック" charset="0"/>
                <a:cs typeface="ＭＳ Ｐゴシック" charset="0"/>
              </a:rPr>
              <a:t>One King 18/30</a:t>
            </a:r>
          </a:p>
        </p:txBody>
      </p:sp>
      <p:pic>
        <p:nvPicPr>
          <p:cNvPr id="262146" name="Picture 2" descr="18.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txBox="1">
            <a:spLocks noChangeArrowheads="1"/>
          </p:cNvSpPr>
          <p:nvPr/>
        </p:nvSpPr>
        <p:spPr bwMode="auto">
          <a:xfrm>
            <a:off x="-26536" y="0"/>
            <a:ext cx="9170535" cy="548680"/>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a:lstStyle>
          <a:p>
            <a:pPr eaLnBrk="1" hangingPunct="1"/>
            <a:r>
              <a:rPr lang="en-US" sz="5400" dirty="0">
                <a:solidFill>
                  <a:srgbClr val="FFFFFF"/>
                </a:solidFill>
                <a:latin typeface="Monotype Corsiva" charset="0"/>
                <a:ea typeface="ＭＳ Ｐゴシック" charset="0"/>
                <a:cs typeface="ＭＳ Ｐゴシック" charset="0"/>
              </a:rPr>
              <a:t>Wise men came from the East</a:t>
            </a:r>
            <a:endParaRPr lang="en-US" sz="2400"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92771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3923928" cy="2591273"/>
          </a:xfrm>
          <a:prstGeom prst="rect">
            <a:avLst/>
          </a:prstGeom>
        </p:spPr>
      </p:pic>
      <p:sp>
        <p:nvSpPr>
          <p:cNvPr id="900098" name="Rectangle 2"/>
          <p:cNvSpPr>
            <a:spLocks noGrp="1" noChangeArrowheads="1"/>
          </p:cNvSpPr>
          <p:nvPr>
            <p:ph type="ctrTitle"/>
          </p:nvPr>
        </p:nvSpPr>
        <p:spPr>
          <a:xfrm>
            <a:off x="0" y="5373216"/>
            <a:ext cx="9144000" cy="1484784"/>
          </a:xfrm>
          <a:solidFill>
            <a:srgbClr val="800000"/>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Proof Jesus is King </a:t>
            </a:r>
            <a:br>
              <a:rPr lang="en-US" sz="54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(Matt 1:1–4:11)</a:t>
            </a:r>
          </a:p>
        </p:txBody>
      </p:sp>
      <p:sp>
        <p:nvSpPr>
          <p:cNvPr id="3" name="AutoShape 53"/>
          <p:cNvSpPr>
            <a:spLocks noChangeArrowheads="1"/>
          </p:cNvSpPr>
          <p:nvPr/>
        </p:nvSpPr>
        <p:spPr bwMode="auto">
          <a:xfrm rot="19890886">
            <a:off x="3625766" y="2866623"/>
            <a:ext cx="762000" cy="1600200"/>
          </a:xfrm>
          <a:prstGeom prst="upArrow">
            <a:avLst>
              <a:gd name="adj1" fmla="val 50000"/>
              <a:gd name="adj2" fmla="val 52500"/>
            </a:avLst>
          </a:prstGeom>
          <a:solidFill>
            <a:srgbClr val="800000"/>
          </a:solidFill>
          <a:ln w="76200" cmpd="sng">
            <a:solidFill>
              <a:schemeClr val="bg1"/>
            </a:solidFill>
            <a:miter lim="800000"/>
            <a:headEnd/>
            <a:tailEnd/>
          </a:ln>
        </p:spPr>
        <p:txBody>
          <a:bodyPr vert="eaVert" wrap="none" anchor="ctr"/>
          <a:lstStyle/>
          <a:p>
            <a:pPr algn="ctr"/>
            <a:endParaRPr lang="en-US">
              <a:solidFill>
                <a:srgbClr val="FF0000"/>
              </a:solidFill>
              <a:cs typeface="Arial" charset="0"/>
            </a:endParaRPr>
          </a:p>
        </p:txBody>
      </p:sp>
      <p:sp>
        <p:nvSpPr>
          <p:cNvPr id="4" name="AutoShape 54"/>
          <p:cNvSpPr>
            <a:spLocks noChangeArrowheads="1"/>
          </p:cNvSpPr>
          <p:nvPr/>
        </p:nvSpPr>
        <p:spPr bwMode="auto">
          <a:xfrm rot="1709114" flipH="1">
            <a:off x="4770674" y="2866623"/>
            <a:ext cx="762000" cy="1600200"/>
          </a:xfrm>
          <a:prstGeom prst="upArrow">
            <a:avLst>
              <a:gd name="adj1" fmla="val 50000"/>
              <a:gd name="adj2" fmla="val 52500"/>
            </a:avLst>
          </a:prstGeom>
          <a:solidFill>
            <a:srgbClr val="800000"/>
          </a:solidFill>
          <a:ln w="76200" cmpd="sng">
            <a:solidFill>
              <a:schemeClr val="bg1"/>
            </a:solidFill>
            <a:miter lim="800000"/>
            <a:headEnd/>
            <a:tailEnd/>
          </a:ln>
        </p:spPr>
        <p:txBody>
          <a:bodyPr vert="eaVert" wrap="none" anchor="ctr"/>
          <a:lstStyle/>
          <a:p>
            <a:pPr algn="ctr"/>
            <a:endParaRPr lang="en-US">
              <a:solidFill>
                <a:srgbClr val="FF0000"/>
              </a:solidFill>
              <a:cs typeface="Arial" charset="0"/>
            </a:endParaRPr>
          </a:p>
        </p:txBody>
      </p:sp>
      <p:sp>
        <p:nvSpPr>
          <p:cNvPr id="5" name="Rectangle 2"/>
          <p:cNvSpPr txBox="1">
            <a:spLocks noChangeArrowheads="1"/>
          </p:cNvSpPr>
          <p:nvPr/>
        </p:nvSpPr>
        <p:spPr bwMode="auto">
          <a:xfrm>
            <a:off x="0" y="1916832"/>
            <a:ext cx="4644008"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dirty="0">
                <a:solidFill>
                  <a:srgbClr val="FFFFFF"/>
                </a:solidFill>
                <a:effectLst>
                  <a:glow rad="127000">
                    <a:srgbClr val="000000"/>
                  </a:glow>
                </a:effectLst>
                <a:latin typeface="Arial" charset="0"/>
                <a:ea typeface="ＭＳ Ｐゴシック" charset="0"/>
                <a:cs typeface="ＭＳ Ｐゴシック" charset="0"/>
              </a:rPr>
              <a:t>Advent</a:t>
            </a:r>
          </a:p>
        </p:txBody>
      </p:sp>
      <p:sp>
        <p:nvSpPr>
          <p:cNvPr id="6" name="Rectangle 2"/>
          <p:cNvSpPr txBox="1">
            <a:spLocks noChangeArrowheads="1"/>
          </p:cNvSpPr>
          <p:nvPr/>
        </p:nvSpPr>
        <p:spPr bwMode="auto">
          <a:xfrm>
            <a:off x="4644008" y="1916832"/>
            <a:ext cx="4644008"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dirty="0">
                <a:solidFill>
                  <a:srgbClr val="FFFFFF"/>
                </a:solidFill>
                <a:effectLst>
                  <a:glow rad="127000">
                    <a:srgbClr val="000000"/>
                  </a:glow>
                </a:effectLst>
                <a:latin typeface="Arial" charset="0"/>
                <a:ea typeface="ＭＳ Ｐゴシック" charset="0"/>
                <a:cs typeface="ＭＳ Ｐゴシック" charset="0"/>
              </a:rPr>
              <a:t>Approvals</a:t>
            </a:r>
          </a:p>
        </p:txBody>
      </p:sp>
      <p:sp>
        <p:nvSpPr>
          <p:cNvPr id="7" name="Rectangle 2"/>
          <p:cNvSpPr txBox="1">
            <a:spLocks noChangeArrowheads="1"/>
          </p:cNvSpPr>
          <p:nvPr/>
        </p:nvSpPr>
        <p:spPr bwMode="auto">
          <a:xfrm>
            <a:off x="5774403" y="2565747"/>
            <a:ext cx="3347864"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a:solidFill>
                  <a:srgbClr val="FFFFFF"/>
                </a:solidFill>
                <a:effectLst>
                  <a:glow rad="127000">
                    <a:srgbClr val="000000"/>
                  </a:glow>
                </a:effectLst>
                <a:latin typeface="Arial" charset="0"/>
                <a:ea typeface="ＭＳ Ｐゴシック" charset="0"/>
                <a:cs typeface="ＭＳ Ｐゴシック" charset="0"/>
              </a:rPr>
              <a:t>• by John</a:t>
            </a:r>
          </a:p>
        </p:txBody>
      </p:sp>
      <p:sp>
        <p:nvSpPr>
          <p:cNvPr id="8" name="Rectangle 2"/>
          <p:cNvSpPr txBox="1">
            <a:spLocks noChangeArrowheads="1"/>
          </p:cNvSpPr>
          <p:nvPr/>
        </p:nvSpPr>
        <p:spPr bwMode="auto">
          <a:xfrm>
            <a:off x="5774403" y="3249823"/>
            <a:ext cx="3347864"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a:solidFill>
                  <a:srgbClr val="FFFFFF"/>
                </a:solidFill>
                <a:effectLst>
                  <a:glow rad="127000">
                    <a:srgbClr val="000000"/>
                  </a:glow>
                </a:effectLst>
                <a:latin typeface="Arial" charset="0"/>
                <a:ea typeface="ＭＳ Ｐゴシック" charset="0"/>
                <a:cs typeface="ＭＳ Ｐゴシック" charset="0"/>
              </a:rPr>
              <a:t>• by Father</a:t>
            </a:r>
          </a:p>
        </p:txBody>
      </p:sp>
      <p:sp>
        <p:nvSpPr>
          <p:cNvPr id="9" name="Rectangle 2"/>
          <p:cNvSpPr txBox="1">
            <a:spLocks noChangeArrowheads="1"/>
          </p:cNvSpPr>
          <p:nvPr/>
        </p:nvSpPr>
        <p:spPr bwMode="auto">
          <a:xfrm>
            <a:off x="5774403" y="3933899"/>
            <a:ext cx="3347864"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a:solidFill>
                  <a:srgbClr val="FFFFFF"/>
                </a:solidFill>
                <a:effectLst>
                  <a:glow rad="127000">
                    <a:srgbClr val="000000"/>
                  </a:glow>
                </a:effectLst>
                <a:latin typeface="Arial" charset="0"/>
                <a:ea typeface="ＭＳ Ｐゴシック" charset="0"/>
                <a:cs typeface="ＭＳ Ｐゴシック" charset="0"/>
              </a:rPr>
              <a:t>• by Spirit</a:t>
            </a:r>
          </a:p>
        </p:txBody>
      </p:sp>
      <p:sp>
        <p:nvSpPr>
          <p:cNvPr id="10" name="Rectangle 2"/>
          <p:cNvSpPr txBox="1">
            <a:spLocks noChangeArrowheads="1"/>
          </p:cNvSpPr>
          <p:nvPr/>
        </p:nvSpPr>
        <p:spPr bwMode="auto">
          <a:xfrm>
            <a:off x="22302" y="2565747"/>
            <a:ext cx="4045642"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a:solidFill>
                  <a:srgbClr val="FFFFFF"/>
                </a:solidFill>
                <a:effectLst>
                  <a:glow rad="127000">
                    <a:srgbClr val="000000"/>
                  </a:glow>
                </a:effectLst>
                <a:latin typeface="Arial" charset="0"/>
                <a:ea typeface="ＭＳ Ｐゴシック" charset="0"/>
                <a:cs typeface="ＭＳ Ｐゴシック" charset="0"/>
              </a:rPr>
              <a:t>• Right lineage</a:t>
            </a:r>
          </a:p>
        </p:txBody>
      </p:sp>
      <p:sp>
        <p:nvSpPr>
          <p:cNvPr id="11" name="Rectangle 2"/>
          <p:cNvSpPr txBox="1">
            <a:spLocks noChangeArrowheads="1"/>
          </p:cNvSpPr>
          <p:nvPr/>
        </p:nvSpPr>
        <p:spPr bwMode="auto">
          <a:xfrm>
            <a:off x="22302" y="3249823"/>
            <a:ext cx="3901626"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a:solidFill>
                  <a:srgbClr val="FFFFFF"/>
                </a:solidFill>
                <a:effectLst>
                  <a:glow rad="127000">
                    <a:srgbClr val="000000"/>
                  </a:glow>
                </a:effectLst>
                <a:latin typeface="Arial" charset="0"/>
                <a:ea typeface="ＭＳ Ｐゴシック" charset="0"/>
                <a:cs typeface="ＭＳ Ｐゴシック" charset="0"/>
              </a:rPr>
              <a:t>• Virgin born</a:t>
            </a:r>
          </a:p>
        </p:txBody>
      </p:sp>
      <p:sp>
        <p:nvSpPr>
          <p:cNvPr id="12" name="Rectangle 2"/>
          <p:cNvSpPr txBox="1">
            <a:spLocks noChangeArrowheads="1"/>
          </p:cNvSpPr>
          <p:nvPr/>
        </p:nvSpPr>
        <p:spPr bwMode="auto">
          <a:xfrm>
            <a:off x="22302" y="3933899"/>
            <a:ext cx="4045642"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a:solidFill>
                  <a:srgbClr val="FFFFFF"/>
                </a:solidFill>
                <a:effectLst>
                  <a:glow rad="127000">
                    <a:srgbClr val="000000"/>
                  </a:glow>
                </a:effectLst>
                <a:latin typeface="Arial" charset="0"/>
                <a:ea typeface="ＭＳ Ｐゴシック" charset="0"/>
                <a:cs typeface="ＭＳ Ｐゴシック" charset="0"/>
              </a:rPr>
              <a:t>• Magi worship</a:t>
            </a:r>
          </a:p>
        </p:txBody>
      </p:sp>
      <p:sp>
        <p:nvSpPr>
          <p:cNvPr id="13" name="Rectangle 2"/>
          <p:cNvSpPr txBox="1">
            <a:spLocks noChangeArrowheads="1"/>
          </p:cNvSpPr>
          <p:nvPr/>
        </p:nvSpPr>
        <p:spPr bwMode="auto">
          <a:xfrm>
            <a:off x="0" y="4581971"/>
            <a:ext cx="4499992"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a:solidFill>
                  <a:srgbClr val="FFFFFF"/>
                </a:solidFill>
                <a:effectLst>
                  <a:glow rad="127000">
                    <a:srgbClr val="000000"/>
                  </a:glow>
                </a:effectLst>
                <a:latin typeface="Arial" charset="0"/>
                <a:ea typeface="ＭＳ Ｐゴシック" charset="0"/>
                <a:cs typeface="ＭＳ Ｐゴシック" charset="0"/>
              </a:rPr>
              <a:t>• Humble origins</a:t>
            </a:r>
          </a:p>
        </p:txBody>
      </p:sp>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40152" y="0"/>
            <a:ext cx="2160240" cy="2030101"/>
          </a:xfrm>
          <a:prstGeom prst="rect">
            <a:avLst/>
          </a:prstGeom>
        </p:spPr>
      </p:pic>
    </p:spTree>
    <p:extLst>
      <p:ext uri="{BB962C8B-B14F-4D97-AF65-F5344CB8AC3E}">
        <p14:creationId xmlns:p14="http://schemas.microsoft.com/office/powerpoint/2010/main" val="257625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00"/>
                                        <p:tgtEl>
                                          <p:spTgt spid="4"/>
                                        </p:tgtEl>
                                      </p:cBhvr>
                                    </p:animEffect>
                                  </p:childTnLst>
                                </p:cTn>
                              </p:par>
                              <p:par>
                                <p:cTn id="34" presetID="1"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P spid="7" grpId="0"/>
      <p:bldP spid="8" grpId="0"/>
      <p:bldP spid="9" grpId="0"/>
      <p:bldP spid="10" grpId="0"/>
      <p:bldP spid="11" grpId="0"/>
      <p:bldP spid="12"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712" name="Rectangle 46"/>
          <p:cNvSpPr>
            <a:spLocks noGrp="1" noChangeArrowheads="1"/>
          </p:cNvSpPr>
          <p:nvPr>
            <p:ph type="title" idx="4294967295"/>
          </p:nvPr>
        </p:nvSpPr>
        <p:spPr>
          <a:xfrm>
            <a:off x="0" y="-27384"/>
            <a:ext cx="9144000" cy="830997"/>
          </a:xfrm>
          <a:solidFill>
            <a:schemeClr val="accent2"/>
          </a:solidFill>
        </p:spPr>
        <p:txBody>
          <a:bodyPr wrap="square" anchor="t">
            <a:spAutoFit/>
          </a:bodyPr>
          <a:lstStyle/>
          <a:p>
            <a:pPr eaLnBrk="1" hangingPunct="1">
              <a:spcBef>
                <a:spcPct val="50000"/>
              </a:spcBef>
            </a:pPr>
            <a:r>
              <a:rPr lang="en-US" sz="4800" b="1" dirty="0">
                <a:solidFill>
                  <a:schemeClr val="bg1"/>
                </a:solidFill>
                <a:latin typeface="Arial" charset="0"/>
                <a:ea typeface="ＭＳ Ｐゴシック" charset="0"/>
              </a:rPr>
              <a:t>Matthew in Three Sections</a:t>
            </a:r>
          </a:p>
        </p:txBody>
      </p:sp>
      <p:sp>
        <p:nvSpPr>
          <p:cNvPr id="242689" name="Rectangle 2"/>
          <p:cNvSpPr>
            <a:spLocks noChangeArrowheads="1"/>
          </p:cNvSpPr>
          <p:nvPr/>
        </p:nvSpPr>
        <p:spPr bwMode="auto">
          <a:xfrm>
            <a:off x="0" y="838200"/>
            <a:ext cx="9144000" cy="6019800"/>
          </a:xfrm>
          <a:prstGeom prst="rect">
            <a:avLst/>
          </a:prstGeom>
          <a:solidFill>
            <a:srgbClr val="FFFFCC"/>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cs typeface="Arial" charset="0"/>
            </a:endParaRPr>
          </a:p>
        </p:txBody>
      </p:sp>
      <p:grpSp>
        <p:nvGrpSpPr>
          <p:cNvPr id="242690" name="Group 3"/>
          <p:cNvGrpSpPr>
            <a:grpSpLocks/>
          </p:cNvGrpSpPr>
          <p:nvPr/>
        </p:nvGrpSpPr>
        <p:grpSpPr bwMode="auto">
          <a:xfrm>
            <a:off x="0" y="838200"/>
            <a:ext cx="9144000" cy="1022350"/>
            <a:chOff x="0" y="0"/>
            <a:chExt cx="4040" cy="671"/>
          </a:xfrm>
        </p:grpSpPr>
        <p:sp>
          <p:nvSpPr>
            <p:cNvPr id="242723" name="Rectangle 4"/>
            <p:cNvSpPr>
              <a:spLocks noChangeArrowheads="1"/>
            </p:cNvSpPr>
            <p:nvPr/>
          </p:nvSpPr>
          <p:spPr bwMode="auto">
            <a:xfrm>
              <a:off x="32" y="0"/>
              <a:ext cx="3976" cy="671"/>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eaLnBrk="1" hangingPunct="1"/>
              <a:r>
                <a:rPr lang="en-US" altLang="zh-CN" sz="3400" b="1">
                  <a:solidFill>
                    <a:srgbClr val="000000"/>
                  </a:solidFill>
                  <a:cs typeface="Arial" charset="0"/>
                </a:rPr>
                <a:t> </a:t>
              </a:r>
            </a:p>
            <a:p>
              <a:pPr algn="ctr"/>
              <a:r>
                <a:rPr lang="en-US" altLang="zh-CN" sz="3400" b="1">
                  <a:solidFill>
                    <a:srgbClr val="000000"/>
                  </a:solidFill>
                  <a:cs typeface="Arial" charset="0"/>
                </a:rPr>
                <a:t>Messiah with Authority over the Church</a:t>
              </a:r>
            </a:p>
            <a:p>
              <a:pPr algn="ctr"/>
              <a:r>
                <a:rPr lang="en-US" altLang="zh-CN" sz="3400" b="1">
                  <a:solidFill>
                    <a:srgbClr val="000000"/>
                  </a:solidFill>
                  <a:cs typeface="Arial" charset="0"/>
                </a:rPr>
                <a:t> </a:t>
              </a:r>
            </a:p>
          </p:txBody>
        </p:sp>
        <p:sp>
          <p:nvSpPr>
            <p:cNvPr id="242724" name="Rectangle 5"/>
            <p:cNvSpPr>
              <a:spLocks noChangeArrowheads="1"/>
            </p:cNvSpPr>
            <p:nvPr/>
          </p:nvSpPr>
          <p:spPr bwMode="auto">
            <a:xfrm>
              <a:off x="0" y="0"/>
              <a:ext cx="4040" cy="671"/>
            </a:xfrm>
            <a:prstGeom prst="rect">
              <a:avLst/>
            </a:prstGeom>
            <a:solidFill>
              <a:srgbClr val="FFFFCC">
                <a:alpha val="0"/>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cs typeface="Arial" charset="0"/>
              </a:endParaRPr>
            </a:p>
          </p:txBody>
        </p:sp>
      </p:grpSp>
      <p:grpSp>
        <p:nvGrpSpPr>
          <p:cNvPr id="242691" name="Group 6"/>
          <p:cNvGrpSpPr>
            <a:grpSpLocks/>
          </p:cNvGrpSpPr>
          <p:nvPr/>
        </p:nvGrpSpPr>
        <p:grpSpPr bwMode="auto">
          <a:xfrm>
            <a:off x="0" y="1676400"/>
            <a:ext cx="3078163" cy="1139825"/>
            <a:chOff x="0" y="671"/>
            <a:chExt cx="1360" cy="748"/>
          </a:xfrm>
        </p:grpSpPr>
        <p:sp>
          <p:nvSpPr>
            <p:cNvPr id="242721" name="Rectangle 7"/>
            <p:cNvSpPr>
              <a:spLocks noChangeArrowheads="1"/>
            </p:cNvSpPr>
            <p:nvPr/>
          </p:nvSpPr>
          <p:spPr bwMode="auto">
            <a:xfrm>
              <a:off x="32" y="671"/>
              <a:ext cx="1296" cy="748"/>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eaLnBrk="1" hangingPunct="1"/>
              <a:endParaRPr lang="en-US" altLang="zh-CN" sz="2200" b="1">
                <a:solidFill>
                  <a:srgbClr val="000000"/>
                </a:solidFill>
                <a:cs typeface="Arial" charset="0"/>
              </a:endParaRPr>
            </a:p>
            <a:p>
              <a:pPr algn="ctr" eaLnBrk="1" hangingPunct="1"/>
              <a:r>
                <a:rPr lang="en-US" altLang="zh-CN" sz="2200" b="1">
                  <a:solidFill>
                    <a:srgbClr val="000000"/>
                  </a:solidFill>
                  <a:cs typeface="Arial" charset="0"/>
                </a:rPr>
                <a:t>Preliminary Evidence that Christ is Messiah</a:t>
              </a:r>
            </a:p>
          </p:txBody>
        </p:sp>
        <p:sp>
          <p:nvSpPr>
            <p:cNvPr id="242722" name="Rectangle 8"/>
            <p:cNvSpPr>
              <a:spLocks noChangeArrowheads="1"/>
            </p:cNvSpPr>
            <p:nvPr/>
          </p:nvSpPr>
          <p:spPr bwMode="auto">
            <a:xfrm>
              <a:off x="0" y="671"/>
              <a:ext cx="1360" cy="748"/>
            </a:xfrm>
            <a:prstGeom prst="rect">
              <a:avLst/>
            </a:prstGeom>
            <a:solidFill>
              <a:srgbClr val="FFFFCC">
                <a:alpha val="0"/>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cs typeface="Arial" charset="0"/>
              </a:endParaRPr>
            </a:p>
          </p:txBody>
        </p:sp>
      </p:grpSp>
      <p:sp>
        <p:nvSpPr>
          <p:cNvPr id="242692" name="Rectangle 9"/>
          <p:cNvSpPr>
            <a:spLocks noChangeArrowheads="1"/>
          </p:cNvSpPr>
          <p:nvPr/>
        </p:nvSpPr>
        <p:spPr bwMode="auto">
          <a:xfrm>
            <a:off x="3151188" y="1676400"/>
            <a:ext cx="2932112" cy="1139825"/>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eaLnBrk="1" hangingPunct="1"/>
            <a:r>
              <a:rPr lang="en-US" altLang="zh-CN" sz="2200" b="1">
                <a:solidFill>
                  <a:srgbClr val="000000"/>
                </a:solidFill>
                <a:cs typeface="Arial" charset="0"/>
              </a:rPr>
              <a:t> </a:t>
            </a:r>
          </a:p>
          <a:p>
            <a:pPr algn="ctr" eaLnBrk="1" hangingPunct="1"/>
            <a:r>
              <a:rPr lang="en-US" altLang="zh-CN" sz="2200" b="1">
                <a:solidFill>
                  <a:srgbClr val="000000"/>
                </a:solidFill>
                <a:cs typeface="Arial" charset="0"/>
              </a:rPr>
              <a:t>Rejections and </a:t>
            </a:r>
          </a:p>
          <a:p>
            <a:pPr algn="ctr"/>
            <a:r>
              <a:rPr lang="en-US" altLang="zh-CN" sz="2200" b="1">
                <a:solidFill>
                  <a:srgbClr val="000000"/>
                </a:solidFill>
                <a:cs typeface="Arial" charset="0"/>
              </a:rPr>
              <a:t>Interadvent Age </a:t>
            </a:r>
          </a:p>
        </p:txBody>
      </p:sp>
      <p:sp>
        <p:nvSpPr>
          <p:cNvPr id="242693" name="Rectangle 11"/>
          <p:cNvSpPr>
            <a:spLocks noChangeArrowheads="1"/>
          </p:cNvSpPr>
          <p:nvPr/>
        </p:nvSpPr>
        <p:spPr bwMode="auto">
          <a:xfrm>
            <a:off x="6229350" y="1676400"/>
            <a:ext cx="2841625" cy="1139825"/>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eaLnBrk="1" hangingPunct="1"/>
            <a:endParaRPr lang="en-US" altLang="zh-CN" sz="2200" b="1">
              <a:solidFill>
                <a:srgbClr val="000000"/>
              </a:solidFill>
              <a:cs typeface="Arial" charset="0"/>
            </a:endParaRPr>
          </a:p>
          <a:p>
            <a:pPr algn="ctr" eaLnBrk="1" hangingPunct="1"/>
            <a:r>
              <a:rPr lang="en-US" altLang="zh-CN" sz="2200" b="1">
                <a:solidFill>
                  <a:srgbClr val="000000"/>
                </a:solidFill>
                <a:cs typeface="Arial" charset="0"/>
              </a:rPr>
              <a:t>Final Evidence that </a:t>
            </a:r>
          </a:p>
          <a:p>
            <a:pPr algn="ctr"/>
            <a:r>
              <a:rPr lang="en-US" altLang="zh-CN" sz="2200" b="1">
                <a:solidFill>
                  <a:srgbClr val="000000"/>
                </a:solidFill>
                <a:cs typeface="Arial" charset="0"/>
              </a:rPr>
              <a:t>Christ is Messiah</a:t>
            </a:r>
          </a:p>
        </p:txBody>
      </p:sp>
      <p:sp>
        <p:nvSpPr>
          <p:cNvPr id="242694" name="Rectangle 14"/>
          <p:cNvSpPr>
            <a:spLocks noChangeArrowheads="1"/>
          </p:cNvSpPr>
          <p:nvPr/>
        </p:nvSpPr>
        <p:spPr bwMode="auto">
          <a:xfrm>
            <a:off x="73025" y="3000375"/>
            <a:ext cx="2932113" cy="96361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eaLnBrk="1" hangingPunct="1"/>
            <a:r>
              <a:rPr lang="en-US" altLang="zh-CN" sz="2200" b="1">
                <a:solidFill>
                  <a:srgbClr val="000000"/>
                </a:solidFill>
                <a:cs typeface="Arial" charset="0"/>
              </a:rPr>
              <a:t> </a:t>
            </a:r>
          </a:p>
          <a:p>
            <a:pPr algn="ctr"/>
            <a:r>
              <a:rPr lang="en-US" altLang="zh-CN" sz="2200" b="1">
                <a:solidFill>
                  <a:srgbClr val="000000"/>
                </a:solidFill>
                <a:cs typeface="Arial" charset="0"/>
              </a:rPr>
              <a:t>Chapters 1–10</a:t>
            </a:r>
          </a:p>
          <a:p>
            <a:pPr algn="ctr"/>
            <a:endParaRPr lang="en-US" altLang="zh-CN" sz="2200" b="1">
              <a:solidFill>
                <a:srgbClr val="000000"/>
              </a:solidFill>
              <a:cs typeface="Arial" charset="0"/>
            </a:endParaRPr>
          </a:p>
        </p:txBody>
      </p:sp>
      <p:sp>
        <p:nvSpPr>
          <p:cNvPr id="242695" name="Rectangle 16"/>
          <p:cNvSpPr>
            <a:spLocks noChangeArrowheads="1"/>
          </p:cNvSpPr>
          <p:nvPr/>
        </p:nvSpPr>
        <p:spPr bwMode="auto">
          <a:xfrm>
            <a:off x="3151188" y="3000375"/>
            <a:ext cx="2932112" cy="96361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eaLnBrk="1" hangingPunct="1"/>
            <a:r>
              <a:rPr lang="en-US" altLang="zh-CN" sz="2200" b="1">
                <a:solidFill>
                  <a:srgbClr val="000000"/>
                </a:solidFill>
                <a:cs typeface="Arial" charset="0"/>
              </a:rPr>
              <a:t> </a:t>
            </a:r>
          </a:p>
          <a:p>
            <a:pPr algn="ctr"/>
            <a:r>
              <a:rPr lang="en-US" altLang="zh-CN" sz="2200" b="1">
                <a:solidFill>
                  <a:srgbClr val="000000"/>
                </a:solidFill>
                <a:cs typeface="Arial" charset="0"/>
              </a:rPr>
              <a:t>Chapters 11–27</a:t>
            </a:r>
          </a:p>
          <a:p>
            <a:pPr algn="ctr"/>
            <a:endParaRPr lang="en-US" altLang="zh-CN" sz="2200" b="1">
              <a:solidFill>
                <a:srgbClr val="000000"/>
              </a:solidFill>
              <a:cs typeface="Arial" charset="0"/>
            </a:endParaRPr>
          </a:p>
        </p:txBody>
      </p:sp>
      <p:sp>
        <p:nvSpPr>
          <p:cNvPr id="242696" name="Rectangle 18"/>
          <p:cNvSpPr>
            <a:spLocks noChangeArrowheads="1"/>
          </p:cNvSpPr>
          <p:nvPr/>
        </p:nvSpPr>
        <p:spPr bwMode="auto">
          <a:xfrm>
            <a:off x="6229350" y="3000375"/>
            <a:ext cx="2841625" cy="96361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eaLnBrk="1" hangingPunct="1"/>
            <a:r>
              <a:rPr lang="en-US" altLang="zh-CN" sz="2200" b="1">
                <a:solidFill>
                  <a:srgbClr val="000000"/>
                </a:solidFill>
                <a:cs typeface="Arial" charset="0"/>
              </a:rPr>
              <a:t> </a:t>
            </a:r>
          </a:p>
          <a:p>
            <a:pPr algn="ctr"/>
            <a:r>
              <a:rPr lang="en-US" altLang="zh-CN" sz="2200" b="1">
                <a:solidFill>
                  <a:srgbClr val="000000"/>
                </a:solidFill>
                <a:cs typeface="Arial" charset="0"/>
              </a:rPr>
              <a:t>Chapter 28</a:t>
            </a:r>
          </a:p>
          <a:p>
            <a:pPr algn="ctr"/>
            <a:r>
              <a:rPr lang="en-US" altLang="zh-CN" sz="2200" b="1">
                <a:solidFill>
                  <a:srgbClr val="000000"/>
                </a:solidFill>
                <a:cs typeface="Arial" charset="0"/>
              </a:rPr>
              <a:t> </a:t>
            </a:r>
          </a:p>
        </p:txBody>
      </p:sp>
      <p:sp>
        <p:nvSpPr>
          <p:cNvPr id="242697" name="Rectangle 20"/>
          <p:cNvSpPr>
            <a:spLocks noChangeArrowheads="1"/>
          </p:cNvSpPr>
          <p:nvPr/>
        </p:nvSpPr>
        <p:spPr bwMode="auto">
          <a:xfrm>
            <a:off x="73025" y="4038600"/>
            <a:ext cx="2932113"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eaLnBrk="1" hangingPunct="1"/>
            <a:r>
              <a:rPr lang="en-US" altLang="zh-CN" sz="2200" b="1">
                <a:solidFill>
                  <a:srgbClr val="000000"/>
                </a:solidFill>
                <a:cs typeface="Arial" charset="0"/>
              </a:rPr>
              <a:t> </a:t>
            </a:r>
          </a:p>
          <a:p>
            <a:pPr algn="ctr"/>
            <a:r>
              <a:rPr lang="en-US" altLang="zh-CN" sz="2200" b="1">
                <a:solidFill>
                  <a:srgbClr val="000000"/>
                </a:solidFill>
                <a:cs typeface="Arial" charset="0"/>
              </a:rPr>
              <a:t>The King Offered</a:t>
            </a:r>
          </a:p>
          <a:p>
            <a:pPr algn="ctr"/>
            <a:endParaRPr lang="en-US" altLang="zh-CN" sz="2200" b="1">
              <a:solidFill>
                <a:srgbClr val="000000"/>
              </a:solidFill>
              <a:cs typeface="Arial" charset="0"/>
            </a:endParaRPr>
          </a:p>
        </p:txBody>
      </p:sp>
      <p:sp>
        <p:nvSpPr>
          <p:cNvPr id="242698" name="Rectangle 22"/>
          <p:cNvSpPr>
            <a:spLocks noChangeArrowheads="1"/>
          </p:cNvSpPr>
          <p:nvPr/>
        </p:nvSpPr>
        <p:spPr bwMode="auto">
          <a:xfrm>
            <a:off x="3151188" y="3886200"/>
            <a:ext cx="2932112"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eaLnBrk="1" hangingPunct="1"/>
            <a:endParaRPr lang="en-US" altLang="zh-CN" sz="2200" b="1">
              <a:solidFill>
                <a:srgbClr val="000000"/>
              </a:solidFill>
              <a:cs typeface="Arial" charset="0"/>
            </a:endParaRPr>
          </a:p>
          <a:p>
            <a:pPr algn="ctr" eaLnBrk="1" hangingPunct="1"/>
            <a:r>
              <a:rPr lang="en-US" altLang="zh-CN" sz="2200" b="1">
                <a:solidFill>
                  <a:srgbClr val="000000"/>
                </a:solidFill>
                <a:cs typeface="Arial" charset="0"/>
              </a:rPr>
              <a:t>The King Rejected</a:t>
            </a:r>
          </a:p>
        </p:txBody>
      </p:sp>
      <p:sp>
        <p:nvSpPr>
          <p:cNvPr id="242699" name="Rectangle 24"/>
          <p:cNvSpPr>
            <a:spLocks noChangeArrowheads="1"/>
          </p:cNvSpPr>
          <p:nvPr/>
        </p:nvSpPr>
        <p:spPr bwMode="auto">
          <a:xfrm>
            <a:off x="6019800" y="3886200"/>
            <a:ext cx="3051175"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eaLnBrk="1" hangingPunct="1"/>
            <a:endParaRPr lang="en-US" altLang="zh-CN" sz="2200" b="1">
              <a:solidFill>
                <a:srgbClr val="000000"/>
              </a:solidFill>
              <a:cs typeface="Arial" charset="0"/>
            </a:endParaRPr>
          </a:p>
          <a:p>
            <a:pPr algn="ctr" eaLnBrk="1" hangingPunct="1"/>
            <a:r>
              <a:rPr lang="en-US" altLang="zh-CN" sz="2200" b="1">
                <a:solidFill>
                  <a:srgbClr val="000000"/>
                </a:solidFill>
                <a:cs typeface="Arial" charset="0"/>
              </a:rPr>
              <a:t> The King Re-offered</a:t>
            </a:r>
          </a:p>
        </p:txBody>
      </p:sp>
      <p:grpSp>
        <p:nvGrpSpPr>
          <p:cNvPr id="242700" name="Group 26"/>
          <p:cNvGrpSpPr>
            <a:grpSpLocks/>
          </p:cNvGrpSpPr>
          <p:nvPr/>
        </p:nvGrpSpPr>
        <p:grpSpPr bwMode="auto">
          <a:xfrm>
            <a:off x="0" y="4929188"/>
            <a:ext cx="3078163" cy="963612"/>
            <a:chOff x="0" y="2685"/>
            <a:chExt cx="1360" cy="633"/>
          </a:xfrm>
        </p:grpSpPr>
        <p:sp>
          <p:nvSpPr>
            <p:cNvPr id="242719" name="Rectangle 27"/>
            <p:cNvSpPr>
              <a:spLocks noChangeArrowheads="1"/>
            </p:cNvSpPr>
            <p:nvPr/>
          </p:nvSpPr>
          <p:spPr bwMode="auto">
            <a:xfrm>
              <a:off x="32" y="2685"/>
              <a:ext cx="1296" cy="63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eaLnBrk="1" hangingPunct="1"/>
              <a:r>
                <a:rPr lang="en-US" altLang="zh-CN" sz="2200" b="1">
                  <a:solidFill>
                    <a:srgbClr val="000000"/>
                  </a:solidFill>
                  <a:cs typeface="Arial" charset="0"/>
                </a:rPr>
                <a:t> </a:t>
              </a:r>
            </a:p>
            <a:p>
              <a:pPr algn="ctr"/>
              <a:r>
                <a:rPr lang="en-US" altLang="zh-CN" sz="2200" b="1">
                  <a:solidFill>
                    <a:srgbClr val="000000"/>
                  </a:solidFill>
                  <a:cs typeface="Arial" charset="0"/>
                </a:rPr>
                <a:t>Teaches Droves</a:t>
              </a:r>
            </a:p>
            <a:p>
              <a:pPr algn="ctr"/>
              <a:endParaRPr lang="en-US" altLang="zh-CN" sz="2200" b="1">
                <a:solidFill>
                  <a:srgbClr val="000000"/>
                </a:solidFill>
                <a:cs typeface="Arial" charset="0"/>
              </a:endParaRPr>
            </a:p>
          </p:txBody>
        </p:sp>
        <p:sp>
          <p:nvSpPr>
            <p:cNvPr id="242720" name="Rectangle 28"/>
            <p:cNvSpPr>
              <a:spLocks noChangeArrowheads="1"/>
            </p:cNvSpPr>
            <p:nvPr/>
          </p:nvSpPr>
          <p:spPr bwMode="auto">
            <a:xfrm>
              <a:off x="0" y="2685"/>
              <a:ext cx="1360" cy="633"/>
            </a:xfrm>
            <a:prstGeom prst="rect">
              <a:avLst/>
            </a:prstGeom>
            <a:solidFill>
              <a:srgbClr val="FFFFCC">
                <a:alpha val="0"/>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cs typeface="Arial" charset="0"/>
              </a:endParaRPr>
            </a:p>
          </p:txBody>
        </p:sp>
      </p:grpSp>
      <p:grpSp>
        <p:nvGrpSpPr>
          <p:cNvPr id="242701" name="Group 29"/>
          <p:cNvGrpSpPr>
            <a:grpSpLocks/>
          </p:cNvGrpSpPr>
          <p:nvPr/>
        </p:nvGrpSpPr>
        <p:grpSpPr bwMode="auto">
          <a:xfrm>
            <a:off x="3078163" y="4929188"/>
            <a:ext cx="6065837" cy="963612"/>
            <a:chOff x="1360" y="2685"/>
            <a:chExt cx="2680" cy="633"/>
          </a:xfrm>
        </p:grpSpPr>
        <p:sp>
          <p:nvSpPr>
            <p:cNvPr id="242717" name="Rectangle 30"/>
            <p:cNvSpPr>
              <a:spLocks noChangeArrowheads="1"/>
            </p:cNvSpPr>
            <p:nvPr/>
          </p:nvSpPr>
          <p:spPr bwMode="auto">
            <a:xfrm>
              <a:off x="1392" y="2685"/>
              <a:ext cx="2616" cy="63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eaLnBrk="1" hangingPunct="1"/>
              <a:r>
                <a:rPr lang="en-US" altLang="zh-CN" sz="2200" b="1">
                  <a:solidFill>
                    <a:srgbClr val="000000"/>
                  </a:solidFill>
                  <a:cs typeface="Arial" charset="0"/>
                </a:rPr>
                <a:t> </a:t>
              </a:r>
            </a:p>
            <a:p>
              <a:pPr algn="ctr"/>
              <a:r>
                <a:rPr lang="en-US" altLang="zh-CN" sz="2200" b="1">
                  <a:solidFill>
                    <a:srgbClr val="000000"/>
                  </a:solidFill>
                  <a:cs typeface="Arial" charset="0"/>
                </a:rPr>
                <a:t>Teaches Disciples</a:t>
              </a:r>
            </a:p>
            <a:p>
              <a:pPr algn="ctr"/>
              <a:r>
                <a:rPr lang="en-US" altLang="zh-CN" sz="2200" b="1">
                  <a:solidFill>
                    <a:srgbClr val="000000"/>
                  </a:solidFill>
                  <a:cs typeface="Arial" charset="0"/>
                </a:rPr>
                <a:t> </a:t>
              </a:r>
            </a:p>
          </p:txBody>
        </p:sp>
        <p:sp>
          <p:nvSpPr>
            <p:cNvPr id="242718" name="Rectangle 31"/>
            <p:cNvSpPr>
              <a:spLocks noChangeArrowheads="1"/>
            </p:cNvSpPr>
            <p:nvPr/>
          </p:nvSpPr>
          <p:spPr bwMode="auto">
            <a:xfrm>
              <a:off x="1360" y="2685"/>
              <a:ext cx="2680" cy="633"/>
            </a:xfrm>
            <a:prstGeom prst="rect">
              <a:avLst/>
            </a:prstGeom>
            <a:solidFill>
              <a:srgbClr val="FFFFCC">
                <a:alpha val="0"/>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cs typeface="Arial" charset="0"/>
              </a:endParaRPr>
            </a:p>
          </p:txBody>
        </p:sp>
      </p:grpSp>
      <p:grpSp>
        <p:nvGrpSpPr>
          <p:cNvPr id="242702" name="Group 32"/>
          <p:cNvGrpSpPr>
            <a:grpSpLocks/>
          </p:cNvGrpSpPr>
          <p:nvPr/>
        </p:nvGrpSpPr>
        <p:grpSpPr bwMode="auto">
          <a:xfrm>
            <a:off x="0" y="5892800"/>
            <a:ext cx="3078163" cy="965200"/>
            <a:chOff x="0" y="3318"/>
            <a:chExt cx="1360" cy="633"/>
          </a:xfrm>
        </p:grpSpPr>
        <p:sp>
          <p:nvSpPr>
            <p:cNvPr id="242715" name="Rectangle 33"/>
            <p:cNvSpPr>
              <a:spLocks noChangeArrowheads="1"/>
            </p:cNvSpPr>
            <p:nvPr/>
          </p:nvSpPr>
          <p:spPr bwMode="auto">
            <a:xfrm>
              <a:off x="32" y="3318"/>
              <a:ext cx="1296" cy="63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eaLnBrk="1" hangingPunct="1"/>
              <a:r>
                <a:rPr lang="en-US" altLang="zh-CN" sz="2200" b="1">
                  <a:solidFill>
                    <a:srgbClr val="000000"/>
                  </a:solidFill>
                  <a:cs typeface="Arial" charset="0"/>
                </a:rPr>
                <a:t> </a:t>
              </a:r>
            </a:p>
            <a:p>
              <a:pPr algn="ctr"/>
              <a:r>
                <a:rPr lang="en-US" altLang="zh-CN" sz="2200" b="1">
                  <a:solidFill>
                    <a:srgbClr val="000000"/>
                  </a:solidFill>
                  <a:cs typeface="Arial" charset="0"/>
                </a:rPr>
                <a:t>Topical</a:t>
              </a:r>
            </a:p>
            <a:p>
              <a:pPr algn="ctr"/>
              <a:endParaRPr lang="en-US" altLang="zh-CN" sz="2200" b="1">
                <a:solidFill>
                  <a:srgbClr val="000000"/>
                </a:solidFill>
                <a:cs typeface="Arial" charset="0"/>
              </a:endParaRPr>
            </a:p>
          </p:txBody>
        </p:sp>
        <p:sp>
          <p:nvSpPr>
            <p:cNvPr id="242716" name="Rectangle 34"/>
            <p:cNvSpPr>
              <a:spLocks noChangeArrowheads="1"/>
            </p:cNvSpPr>
            <p:nvPr/>
          </p:nvSpPr>
          <p:spPr bwMode="auto">
            <a:xfrm>
              <a:off x="0" y="3318"/>
              <a:ext cx="1360" cy="633"/>
            </a:xfrm>
            <a:prstGeom prst="rect">
              <a:avLst/>
            </a:prstGeom>
            <a:solidFill>
              <a:srgbClr val="FFFFCC">
                <a:alpha val="0"/>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cs typeface="Arial" charset="0"/>
              </a:endParaRPr>
            </a:p>
          </p:txBody>
        </p:sp>
      </p:grpSp>
      <p:grpSp>
        <p:nvGrpSpPr>
          <p:cNvPr id="242703" name="Group 35"/>
          <p:cNvGrpSpPr>
            <a:grpSpLocks/>
          </p:cNvGrpSpPr>
          <p:nvPr/>
        </p:nvGrpSpPr>
        <p:grpSpPr bwMode="auto">
          <a:xfrm>
            <a:off x="3078163" y="5892800"/>
            <a:ext cx="6065837" cy="965200"/>
            <a:chOff x="1360" y="3318"/>
            <a:chExt cx="2680" cy="633"/>
          </a:xfrm>
        </p:grpSpPr>
        <p:sp>
          <p:nvSpPr>
            <p:cNvPr id="242713" name="Rectangle 36"/>
            <p:cNvSpPr>
              <a:spLocks noChangeArrowheads="1"/>
            </p:cNvSpPr>
            <p:nvPr/>
          </p:nvSpPr>
          <p:spPr bwMode="auto">
            <a:xfrm>
              <a:off x="1392" y="3318"/>
              <a:ext cx="2616" cy="63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eaLnBrk="1" hangingPunct="1"/>
              <a:r>
                <a:rPr lang="en-US" altLang="zh-CN" sz="2200" b="1">
                  <a:solidFill>
                    <a:srgbClr val="000000"/>
                  </a:solidFill>
                  <a:cs typeface="Arial" charset="0"/>
                </a:rPr>
                <a:t> </a:t>
              </a:r>
            </a:p>
            <a:p>
              <a:pPr algn="ctr"/>
              <a:r>
                <a:rPr lang="en-US" altLang="zh-CN" sz="2200" b="1">
                  <a:solidFill>
                    <a:srgbClr val="000000"/>
                  </a:solidFill>
                  <a:cs typeface="Arial" charset="0"/>
                </a:rPr>
                <a:t>Chronological</a:t>
              </a:r>
            </a:p>
            <a:p>
              <a:pPr algn="ctr"/>
              <a:r>
                <a:rPr lang="en-US" altLang="zh-CN" sz="2200" b="1">
                  <a:solidFill>
                    <a:srgbClr val="000000"/>
                  </a:solidFill>
                  <a:cs typeface="Arial" charset="0"/>
                </a:rPr>
                <a:t> </a:t>
              </a:r>
            </a:p>
          </p:txBody>
        </p:sp>
        <p:sp>
          <p:nvSpPr>
            <p:cNvPr id="242714" name="Rectangle 37"/>
            <p:cNvSpPr>
              <a:spLocks noChangeArrowheads="1"/>
            </p:cNvSpPr>
            <p:nvPr/>
          </p:nvSpPr>
          <p:spPr bwMode="auto">
            <a:xfrm>
              <a:off x="1360" y="3318"/>
              <a:ext cx="2680" cy="633"/>
            </a:xfrm>
            <a:prstGeom prst="rect">
              <a:avLst/>
            </a:prstGeom>
            <a:solidFill>
              <a:srgbClr val="FFFFCC">
                <a:alpha val="0"/>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cs typeface="Arial" charset="0"/>
              </a:endParaRPr>
            </a:p>
          </p:txBody>
        </p:sp>
      </p:grpSp>
      <p:sp>
        <p:nvSpPr>
          <p:cNvPr id="242704" name="Text Box 38"/>
          <p:cNvSpPr txBox="1">
            <a:spLocks noChangeArrowheads="1"/>
          </p:cNvSpPr>
          <p:nvPr/>
        </p:nvSpPr>
        <p:spPr bwMode="auto">
          <a:xfrm>
            <a:off x="8578850" y="44624"/>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FFFFFF"/>
                </a:solidFill>
                <a:cs typeface="Arial" charset="0"/>
              </a:rPr>
              <a:t>67</a:t>
            </a:r>
          </a:p>
        </p:txBody>
      </p:sp>
      <p:sp>
        <p:nvSpPr>
          <p:cNvPr id="242705" name="Line 39"/>
          <p:cNvSpPr>
            <a:spLocks noChangeShapeType="1"/>
          </p:cNvSpPr>
          <p:nvPr/>
        </p:nvSpPr>
        <p:spPr bwMode="auto">
          <a:xfrm>
            <a:off x="0" y="18288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sp>
        <p:nvSpPr>
          <p:cNvPr id="242706" name="Line 40"/>
          <p:cNvSpPr>
            <a:spLocks noChangeShapeType="1"/>
          </p:cNvSpPr>
          <p:nvPr/>
        </p:nvSpPr>
        <p:spPr bwMode="auto">
          <a:xfrm>
            <a:off x="0" y="30480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sp>
        <p:nvSpPr>
          <p:cNvPr id="242707" name="Line 41"/>
          <p:cNvSpPr>
            <a:spLocks noChangeShapeType="1"/>
          </p:cNvSpPr>
          <p:nvPr/>
        </p:nvSpPr>
        <p:spPr bwMode="auto">
          <a:xfrm>
            <a:off x="0" y="39624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sp>
        <p:nvSpPr>
          <p:cNvPr id="242708" name="Line 42"/>
          <p:cNvSpPr>
            <a:spLocks noChangeShapeType="1"/>
          </p:cNvSpPr>
          <p:nvPr/>
        </p:nvSpPr>
        <p:spPr bwMode="auto">
          <a:xfrm>
            <a:off x="0" y="50292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sp>
        <p:nvSpPr>
          <p:cNvPr id="242709" name="Line 43"/>
          <p:cNvSpPr>
            <a:spLocks noChangeShapeType="1"/>
          </p:cNvSpPr>
          <p:nvPr/>
        </p:nvSpPr>
        <p:spPr bwMode="auto">
          <a:xfrm>
            <a:off x="0" y="58674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sp>
        <p:nvSpPr>
          <p:cNvPr id="242710" name="Line 44"/>
          <p:cNvSpPr>
            <a:spLocks noChangeShapeType="1"/>
          </p:cNvSpPr>
          <p:nvPr/>
        </p:nvSpPr>
        <p:spPr bwMode="auto">
          <a:xfrm>
            <a:off x="3124200" y="1828800"/>
            <a:ext cx="0" cy="5029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sp>
        <p:nvSpPr>
          <p:cNvPr id="242711" name="Line 45"/>
          <p:cNvSpPr>
            <a:spLocks noChangeShapeType="1"/>
          </p:cNvSpPr>
          <p:nvPr/>
        </p:nvSpPr>
        <p:spPr bwMode="auto">
          <a:xfrm>
            <a:off x="6019800" y="1828800"/>
            <a:ext cx="0" cy="3200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13549610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3"/>
          <p:cNvSpPr>
            <a:spLocks noChangeArrowheads="1"/>
          </p:cNvSpPr>
          <p:nvPr/>
        </p:nvSpPr>
        <p:spPr bwMode="auto">
          <a:xfrm>
            <a:off x="0" y="990600"/>
            <a:ext cx="9144000" cy="5029200"/>
          </a:xfrm>
          <a:prstGeom prst="rect">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1" hangingPunct="1"/>
            <a:endParaRPr lang="en-US" sz="3200" b="1">
              <a:solidFill>
                <a:srgbClr val="000000"/>
              </a:solidFill>
              <a:cs typeface="Arial" charset="0"/>
            </a:endParaRPr>
          </a:p>
        </p:txBody>
      </p:sp>
      <p:sp>
        <p:nvSpPr>
          <p:cNvPr id="244739" name="Rectangle 5"/>
          <p:cNvSpPr>
            <a:spLocks noChangeArrowheads="1"/>
          </p:cNvSpPr>
          <p:nvPr/>
        </p:nvSpPr>
        <p:spPr bwMode="auto">
          <a:xfrm>
            <a:off x="66675" y="990600"/>
            <a:ext cx="957263" cy="1327150"/>
          </a:xfrm>
          <a:prstGeom prst="rect">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endParaRPr lang="en-US" altLang="zh-CN" sz="1200" b="1">
              <a:solidFill>
                <a:srgbClr val="000000"/>
              </a:solidFill>
              <a:cs typeface="Arial" charset="0"/>
            </a:endParaRPr>
          </a:p>
          <a:p>
            <a:pPr algn="ctr" eaLnBrk="1" hangingPunct="1"/>
            <a:r>
              <a:rPr lang="en-US" altLang="zh-CN" sz="1400" b="1">
                <a:solidFill>
                  <a:srgbClr val="000000"/>
                </a:solidFill>
                <a:cs typeface="Arial" charset="0"/>
              </a:rPr>
              <a:t>Bethlehem &amp; Nazareth </a:t>
            </a:r>
          </a:p>
          <a:p>
            <a:pPr algn="ctr"/>
            <a:r>
              <a:rPr lang="en-US" altLang="zh-CN" sz="1400" b="1">
                <a:solidFill>
                  <a:srgbClr val="000000"/>
                </a:solidFill>
                <a:cs typeface="Arial" charset="0"/>
              </a:rPr>
              <a:t>1:1–4:11</a:t>
            </a:r>
          </a:p>
        </p:txBody>
      </p:sp>
      <p:sp>
        <p:nvSpPr>
          <p:cNvPr id="244740" name="Rectangle 8"/>
          <p:cNvSpPr>
            <a:spLocks noChangeArrowheads="1"/>
          </p:cNvSpPr>
          <p:nvPr/>
        </p:nvSpPr>
        <p:spPr bwMode="auto">
          <a:xfrm>
            <a:off x="1157288" y="990600"/>
            <a:ext cx="2987675" cy="1327150"/>
          </a:xfrm>
          <a:prstGeom prst="rect">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en-US" altLang="zh-CN" sz="1200" b="1">
                <a:solidFill>
                  <a:srgbClr val="000000"/>
                </a:solidFill>
                <a:cs typeface="Arial" charset="0"/>
              </a:rPr>
              <a:t> </a:t>
            </a:r>
          </a:p>
          <a:p>
            <a:pPr algn="ctr"/>
            <a:r>
              <a:rPr lang="en-US" altLang="zh-CN" sz="2000" b="1">
                <a:solidFill>
                  <a:srgbClr val="000000"/>
                </a:solidFill>
                <a:cs typeface="Arial" charset="0"/>
              </a:rPr>
              <a:t>Galilee</a:t>
            </a:r>
          </a:p>
          <a:p>
            <a:pPr algn="ctr"/>
            <a:r>
              <a:rPr lang="en-US" altLang="zh-CN" sz="2000" b="1">
                <a:solidFill>
                  <a:srgbClr val="000000"/>
                </a:solidFill>
                <a:cs typeface="Arial" charset="0"/>
              </a:rPr>
              <a:t>4:12–16:12</a:t>
            </a:r>
          </a:p>
          <a:p>
            <a:pPr algn="ctr"/>
            <a:endParaRPr lang="en-US" altLang="zh-CN" sz="2000" b="1">
              <a:solidFill>
                <a:srgbClr val="000000"/>
              </a:solidFill>
              <a:cs typeface="Arial" charset="0"/>
            </a:endParaRPr>
          </a:p>
        </p:txBody>
      </p:sp>
      <p:sp>
        <p:nvSpPr>
          <p:cNvPr id="244741" name="Rectangle 11"/>
          <p:cNvSpPr>
            <a:spLocks noChangeArrowheads="1"/>
          </p:cNvSpPr>
          <p:nvPr/>
        </p:nvSpPr>
        <p:spPr bwMode="auto">
          <a:xfrm>
            <a:off x="4278313" y="990600"/>
            <a:ext cx="3635375" cy="1327150"/>
          </a:xfrm>
          <a:prstGeom prst="rect">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en-US" altLang="zh-CN" sz="1200" b="1">
                <a:solidFill>
                  <a:srgbClr val="000000"/>
                </a:solidFill>
                <a:cs typeface="Arial" charset="0"/>
              </a:rPr>
              <a:t> </a:t>
            </a:r>
          </a:p>
          <a:p>
            <a:pPr algn="ctr"/>
            <a:r>
              <a:rPr lang="en-US" altLang="zh-CN" sz="2000" b="1">
                <a:solidFill>
                  <a:srgbClr val="000000"/>
                </a:solidFill>
                <a:cs typeface="Arial" charset="0"/>
              </a:rPr>
              <a:t>Judea</a:t>
            </a:r>
          </a:p>
          <a:p>
            <a:pPr algn="ctr"/>
            <a:r>
              <a:rPr lang="en-US" altLang="zh-CN" sz="2000" b="1">
                <a:solidFill>
                  <a:srgbClr val="000000"/>
                </a:solidFill>
                <a:cs typeface="Arial" charset="0"/>
              </a:rPr>
              <a:t>16:13–28:15</a:t>
            </a:r>
          </a:p>
          <a:p>
            <a:pPr algn="ctr"/>
            <a:r>
              <a:rPr lang="en-US" altLang="zh-CN" sz="2000" b="1">
                <a:solidFill>
                  <a:srgbClr val="000000"/>
                </a:solidFill>
                <a:cs typeface="Arial" charset="0"/>
              </a:rPr>
              <a:t> </a:t>
            </a:r>
          </a:p>
        </p:txBody>
      </p:sp>
      <p:grpSp>
        <p:nvGrpSpPr>
          <p:cNvPr id="244742" name="Group 13"/>
          <p:cNvGrpSpPr>
            <a:grpSpLocks/>
          </p:cNvGrpSpPr>
          <p:nvPr/>
        </p:nvGrpSpPr>
        <p:grpSpPr bwMode="auto">
          <a:xfrm>
            <a:off x="7980363" y="990600"/>
            <a:ext cx="1163637" cy="1327150"/>
            <a:chOff x="3861" y="0"/>
            <a:chExt cx="563" cy="1039"/>
          </a:xfrm>
        </p:grpSpPr>
        <p:sp>
          <p:nvSpPr>
            <p:cNvPr id="244803" name="Rectangle 14"/>
            <p:cNvSpPr>
              <a:spLocks noChangeArrowheads="1"/>
            </p:cNvSpPr>
            <p:nvPr/>
          </p:nvSpPr>
          <p:spPr bwMode="auto">
            <a:xfrm>
              <a:off x="3893" y="0"/>
              <a:ext cx="499" cy="1039"/>
            </a:xfrm>
            <a:prstGeom prst="rect">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en-US" altLang="zh-CN" sz="1200" b="1">
                  <a:solidFill>
                    <a:srgbClr val="000000"/>
                  </a:solidFill>
                  <a:cs typeface="Arial" charset="0"/>
                </a:rPr>
                <a:t> </a:t>
              </a:r>
            </a:p>
            <a:p>
              <a:pPr algn="ctr"/>
              <a:r>
                <a:rPr lang="en-US" altLang="zh-CN" sz="1600" b="1">
                  <a:solidFill>
                    <a:srgbClr val="000000"/>
                  </a:solidFill>
                  <a:cs typeface="Arial" charset="0"/>
                </a:rPr>
                <a:t>Galilee</a:t>
              </a:r>
            </a:p>
            <a:p>
              <a:pPr algn="ctr"/>
              <a:r>
                <a:rPr lang="en-US" altLang="zh-CN" sz="1600" b="1">
                  <a:solidFill>
                    <a:srgbClr val="000000"/>
                  </a:solidFill>
                  <a:cs typeface="Arial" charset="0"/>
                </a:rPr>
                <a:t>28:16-20</a:t>
              </a:r>
            </a:p>
            <a:p>
              <a:pPr algn="ctr"/>
              <a:r>
                <a:rPr lang="en-US" altLang="zh-CN" sz="1600" b="1">
                  <a:solidFill>
                    <a:srgbClr val="000000"/>
                  </a:solidFill>
                  <a:cs typeface="Arial" charset="0"/>
                </a:rPr>
                <a:t> </a:t>
              </a:r>
            </a:p>
          </p:txBody>
        </p:sp>
        <p:sp>
          <p:nvSpPr>
            <p:cNvPr id="244804" name="Rectangle 15"/>
            <p:cNvSpPr>
              <a:spLocks noChangeArrowheads="1"/>
            </p:cNvSpPr>
            <p:nvPr/>
          </p:nvSpPr>
          <p:spPr bwMode="auto">
            <a:xfrm>
              <a:off x="3861" y="0"/>
              <a:ext cx="563" cy="1039"/>
            </a:xfrm>
            <a:prstGeom prst="rect">
              <a:avLst/>
            </a:prstGeom>
            <a:solidFill>
              <a:schemeClr val="accent1">
                <a:alpha val="0"/>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0" rIns="0" anchor="ctr"/>
            <a:lstStyle/>
            <a:p>
              <a:endParaRPr lang="en-US" sz="2000">
                <a:solidFill>
                  <a:srgbClr val="000000"/>
                </a:solidFill>
                <a:cs typeface="Arial" charset="0"/>
              </a:endParaRPr>
            </a:p>
          </p:txBody>
        </p:sp>
      </p:grpSp>
      <p:sp>
        <p:nvSpPr>
          <p:cNvPr id="244743" name="Rectangle 17"/>
          <p:cNvSpPr>
            <a:spLocks noChangeArrowheads="1"/>
          </p:cNvSpPr>
          <p:nvPr/>
        </p:nvSpPr>
        <p:spPr bwMode="auto">
          <a:xfrm>
            <a:off x="66675" y="2317750"/>
            <a:ext cx="957263" cy="1349375"/>
          </a:xfrm>
          <a:prstGeom prst="rect">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en-US" altLang="zh-CN" sz="1400" b="1">
                <a:solidFill>
                  <a:srgbClr val="000000"/>
                </a:solidFill>
                <a:cs typeface="Arial" charset="0"/>
              </a:rPr>
              <a:t> Advent </a:t>
            </a:r>
          </a:p>
          <a:p>
            <a:pPr algn="ctr"/>
            <a:r>
              <a:rPr lang="en-US" altLang="zh-CN" sz="1400" b="1">
                <a:solidFill>
                  <a:srgbClr val="000000"/>
                </a:solidFill>
                <a:cs typeface="Arial" charset="0"/>
              </a:rPr>
              <a:t>&amp;</a:t>
            </a:r>
          </a:p>
          <a:p>
            <a:pPr algn="ctr"/>
            <a:r>
              <a:rPr lang="en-US" altLang="zh-CN" sz="1400" b="1">
                <a:solidFill>
                  <a:srgbClr val="000000"/>
                </a:solidFill>
                <a:cs typeface="Arial" charset="0"/>
              </a:rPr>
              <a:t>Approvals</a:t>
            </a:r>
          </a:p>
          <a:p>
            <a:pPr algn="ctr"/>
            <a:r>
              <a:rPr lang="en-US" altLang="zh-CN" sz="1400" b="1">
                <a:solidFill>
                  <a:srgbClr val="000000"/>
                </a:solidFill>
                <a:cs typeface="Arial" charset="0"/>
              </a:rPr>
              <a:t>1:1–4:11</a:t>
            </a:r>
          </a:p>
        </p:txBody>
      </p:sp>
      <p:sp>
        <p:nvSpPr>
          <p:cNvPr id="244744" name="Rectangle 20"/>
          <p:cNvSpPr>
            <a:spLocks noChangeArrowheads="1"/>
          </p:cNvSpPr>
          <p:nvPr/>
        </p:nvSpPr>
        <p:spPr bwMode="auto">
          <a:xfrm>
            <a:off x="1063625" y="2317750"/>
            <a:ext cx="1149350" cy="1349375"/>
          </a:xfrm>
          <a:prstGeom prst="rect">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en-US" altLang="zh-CN" sz="1400" b="1">
                <a:solidFill>
                  <a:srgbClr val="000000"/>
                </a:solidFill>
                <a:cs typeface="Arial" charset="0"/>
              </a:rPr>
              <a:t>Early Ministry &amp; Proclamation</a:t>
            </a:r>
          </a:p>
          <a:p>
            <a:pPr algn="ctr"/>
            <a:r>
              <a:rPr lang="en-US" altLang="zh-CN" sz="1400" b="1">
                <a:solidFill>
                  <a:srgbClr val="000000"/>
                </a:solidFill>
                <a:cs typeface="Arial" charset="0"/>
              </a:rPr>
              <a:t>4:12–7:29</a:t>
            </a:r>
          </a:p>
        </p:txBody>
      </p:sp>
      <p:sp>
        <p:nvSpPr>
          <p:cNvPr id="244745" name="Rectangle 23"/>
          <p:cNvSpPr>
            <a:spLocks noChangeArrowheads="1"/>
          </p:cNvSpPr>
          <p:nvPr/>
        </p:nvSpPr>
        <p:spPr bwMode="auto">
          <a:xfrm>
            <a:off x="2286000" y="2317750"/>
            <a:ext cx="838200" cy="1349375"/>
          </a:xfrm>
          <a:prstGeom prst="rect">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en-US" altLang="zh-CN" sz="1200" b="1">
                <a:solidFill>
                  <a:srgbClr val="000000"/>
                </a:solidFill>
                <a:cs typeface="Arial" charset="0"/>
              </a:rPr>
              <a:t> </a:t>
            </a:r>
            <a:r>
              <a:rPr lang="en-US" altLang="zh-CN" sz="1400" b="1">
                <a:solidFill>
                  <a:srgbClr val="000000"/>
                </a:solidFill>
                <a:cs typeface="Arial" charset="0"/>
              </a:rPr>
              <a:t>Miracles </a:t>
            </a:r>
          </a:p>
          <a:p>
            <a:pPr algn="ctr"/>
            <a:r>
              <a:rPr lang="en-US" altLang="zh-CN" sz="1400" b="1">
                <a:solidFill>
                  <a:srgbClr val="000000"/>
                </a:solidFill>
                <a:cs typeface="Arial" charset="0"/>
              </a:rPr>
              <a:t>&amp;</a:t>
            </a:r>
          </a:p>
          <a:p>
            <a:pPr algn="ctr"/>
            <a:r>
              <a:rPr lang="en-US" altLang="zh-CN" sz="1400" b="1">
                <a:solidFill>
                  <a:srgbClr val="000000"/>
                </a:solidFill>
                <a:cs typeface="Arial" charset="0"/>
              </a:rPr>
              <a:t>Authority</a:t>
            </a:r>
          </a:p>
          <a:p>
            <a:pPr algn="ctr"/>
            <a:r>
              <a:rPr lang="en-US" altLang="zh-CN" sz="1400" b="1">
                <a:solidFill>
                  <a:srgbClr val="000000"/>
                </a:solidFill>
                <a:cs typeface="Arial" charset="0"/>
              </a:rPr>
              <a:t>8–10</a:t>
            </a:r>
          </a:p>
        </p:txBody>
      </p:sp>
      <p:sp>
        <p:nvSpPr>
          <p:cNvPr id="244746" name="Rectangle 26"/>
          <p:cNvSpPr>
            <a:spLocks noChangeArrowheads="1"/>
          </p:cNvSpPr>
          <p:nvPr/>
        </p:nvSpPr>
        <p:spPr bwMode="auto">
          <a:xfrm>
            <a:off x="3192463" y="2317750"/>
            <a:ext cx="1004887" cy="1349375"/>
          </a:xfrm>
          <a:prstGeom prst="rect">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en-US" altLang="zh-CN" sz="1200" b="1">
                <a:solidFill>
                  <a:srgbClr val="000000"/>
                </a:solidFill>
                <a:cs typeface="Arial" charset="0"/>
              </a:rPr>
              <a:t> </a:t>
            </a:r>
            <a:r>
              <a:rPr lang="en-US" altLang="zh-CN" sz="1400" b="1">
                <a:solidFill>
                  <a:srgbClr val="000000"/>
                </a:solidFill>
                <a:cs typeface="Arial" charset="0"/>
              </a:rPr>
              <a:t>Rejection &amp; Postpone-ment</a:t>
            </a:r>
          </a:p>
          <a:p>
            <a:pPr algn="ctr"/>
            <a:r>
              <a:rPr lang="en-US" altLang="zh-CN" sz="1400" b="1">
                <a:solidFill>
                  <a:srgbClr val="000000"/>
                </a:solidFill>
                <a:cs typeface="Arial" charset="0"/>
              </a:rPr>
              <a:t>11:1–16:12</a:t>
            </a:r>
          </a:p>
        </p:txBody>
      </p:sp>
      <p:sp>
        <p:nvSpPr>
          <p:cNvPr id="244747" name="Rectangle 28"/>
          <p:cNvSpPr>
            <a:spLocks noChangeArrowheads="1"/>
          </p:cNvSpPr>
          <p:nvPr/>
        </p:nvSpPr>
        <p:spPr bwMode="auto">
          <a:xfrm>
            <a:off x="4286250" y="2362200"/>
            <a:ext cx="820738" cy="1349375"/>
          </a:xfrm>
          <a:prstGeom prst="rect">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en-US" altLang="zh-CN" sz="1200" b="1">
                <a:solidFill>
                  <a:srgbClr val="000000"/>
                </a:solidFill>
                <a:cs typeface="Arial" charset="0"/>
              </a:rPr>
              <a:t> </a:t>
            </a:r>
            <a:r>
              <a:rPr lang="en-US" altLang="zh-CN" sz="1400" b="1">
                <a:solidFill>
                  <a:srgbClr val="000000"/>
                </a:solidFill>
                <a:cs typeface="Arial" charset="0"/>
              </a:rPr>
              <a:t>Prepares Disciples</a:t>
            </a:r>
          </a:p>
          <a:p>
            <a:pPr algn="ctr"/>
            <a:r>
              <a:rPr lang="en-US" altLang="zh-CN" sz="1400" b="1">
                <a:solidFill>
                  <a:srgbClr val="000000"/>
                </a:solidFill>
                <a:cs typeface="Arial" charset="0"/>
              </a:rPr>
              <a:t>16:13–</a:t>
            </a:r>
          </a:p>
          <a:p>
            <a:pPr algn="ctr"/>
            <a:r>
              <a:rPr lang="en-US" altLang="zh-CN" sz="1400" b="1">
                <a:solidFill>
                  <a:srgbClr val="000000"/>
                </a:solidFill>
                <a:cs typeface="Arial" charset="0"/>
              </a:rPr>
              <a:t>20:34</a:t>
            </a:r>
          </a:p>
        </p:txBody>
      </p:sp>
      <p:sp>
        <p:nvSpPr>
          <p:cNvPr id="244748" name="Rectangle 30"/>
          <p:cNvSpPr>
            <a:spLocks noChangeArrowheads="1"/>
          </p:cNvSpPr>
          <p:nvPr/>
        </p:nvSpPr>
        <p:spPr bwMode="auto">
          <a:xfrm>
            <a:off x="5156200" y="2317750"/>
            <a:ext cx="1092200" cy="1349375"/>
          </a:xfrm>
          <a:prstGeom prst="rect">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en-US" altLang="zh-CN" sz="1200" b="1">
                <a:solidFill>
                  <a:srgbClr val="000000"/>
                </a:solidFill>
                <a:cs typeface="Arial" charset="0"/>
              </a:rPr>
              <a:t> </a:t>
            </a:r>
            <a:r>
              <a:rPr lang="en-US" altLang="zh-CN" sz="1400" b="1">
                <a:solidFill>
                  <a:srgbClr val="000000"/>
                </a:solidFill>
                <a:cs typeface="Arial" charset="0"/>
              </a:rPr>
              <a:t>Official Presentation &amp; Rejection</a:t>
            </a:r>
          </a:p>
          <a:p>
            <a:pPr algn="ctr"/>
            <a:r>
              <a:rPr lang="en-US" altLang="zh-CN" sz="1400" b="1">
                <a:solidFill>
                  <a:srgbClr val="000000"/>
                </a:solidFill>
                <a:cs typeface="Arial" charset="0"/>
              </a:rPr>
              <a:t>21–27</a:t>
            </a:r>
          </a:p>
        </p:txBody>
      </p:sp>
      <p:grpSp>
        <p:nvGrpSpPr>
          <p:cNvPr id="244749" name="Group 32"/>
          <p:cNvGrpSpPr>
            <a:grpSpLocks/>
          </p:cNvGrpSpPr>
          <p:nvPr/>
        </p:nvGrpSpPr>
        <p:grpSpPr bwMode="auto">
          <a:xfrm>
            <a:off x="6169025" y="2317750"/>
            <a:ext cx="942975" cy="1349375"/>
            <a:chOff x="2985" y="1039"/>
            <a:chExt cx="456" cy="1056"/>
          </a:xfrm>
        </p:grpSpPr>
        <p:sp>
          <p:nvSpPr>
            <p:cNvPr id="244801" name="Rectangle 33"/>
            <p:cNvSpPr>
              <a:spLocks noChangeArrowheads="1"/>
            </p:cNvSpPr>
            <p:nvPr/>
          </p:nvSpPr>
          <p:spPr bwMode="auto">
            <a:xfrm>
              <a:off x="3017" y="1039"/>
              <a:ext cx="392" cy="1056"/>
            </a:xfrm>
            <a:prstGeom prst="rect">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en-US" altLang="zh-CN" sz="1400" b="1">
                  <a:solidFill>
                    <a:srgbClr val="000000"/>
                  </a:solidFill>
                  <a:cs typeface="Arial" charset="0"/>
                </a:rPr>
                <a:t> Empty Tomb</a:t>
              </a:r>
            </a:p>
            <a:p>
              <a:pPr algn="ctr"/>
              <a:r>
                <a:rPr lang="en-US" altLang="zh-CN" sz="1400" b="1">
                  <a:solidFill>
                    <a:srgbClr val="000000"/>
                  </a:solidFill>
                  <a:cs typeface="Arial" charset="0"/>
                </a:rPr>
                <a:t>28:1-10</a:t>
              </a:r>
            </a:p>
          </p:txBody>
        </p:sp>
        <p:sp>
          <p:nvSpPr>
            <p:cNvPr id="244802" name="Rectangle 34"/>
            <p:cNvSpPr>
              <a:spLocks noChangeArrowheads="1"/>
            </p:cNvSpPr>
            <p:nvPr/>
          </p:nvSpPr>
          <p:spPr bwMode="auto">
            <a:xfrm>
              <a:off x="2985" y="1039"/>
              <a:ext cx="456" cy="1056"/>
            </a:xfrm>
            <a:prstGeom prst="rect">
              <a:avLst/>
            </a:prstGeom>
            <a:solidFill>
              <a:schemeClr val="accent1">
                <a:alpha val="0"/>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0" rIns="0" anchor="ctr"/>
            <a:lstStyle/>
            <a:p>
              <a:endParaRPr lang="en-US" sz="2000">
                <a:solidFill>
                  <a:srgbClr val="000000"/>
                </a:solidFill>
                <a:cs typeface="Arial" charset="0"/>
              </a:endParaRPr>
            </a:p>
          </p:txBody>
        </p:sp>
      </p:grpSp>
      <p:grpSp>
        <p:nvGrpSpPr>
          <p:cNvPr id="244750" name="Group 35"/>
          <p:cNvGrpSpPr>
            <a:grpSpLocks/>
          </p:cNvGrpSpPr>
          <p:nvPr/>
        </p:nvGrpSpPr>
        <p:grpSpPr bwMode="auto">
          <a:xfrm>
            <a:off x="7112000" y="2317750"/>
            <a:ext cx="868363" cy="1349375"/>
            <a:chOff x="3441" y="1039"/>
            <a:chExt cx="420" cy="1056"/>
          </a:xfrm>
        </p:grpSpPr>
        <p:sp>
          <p:nvSpPr>
            <p:cNvPr id="244799" name="Rectangle 36"/>
            <p:cNvSpPr>
              <a:spLocks noChangeArrowheads="1"/>
            </p:cNvSpPr>
            <p:nvPr/>
          </p:nvSpPr>
          <p:spPr bwMode="auto">
            <a:xfrm>
              <a:off x="3473" y="1039"/>
              <a:ext cx="356" cy="1056"/>
            </a:xfrm>
            <a:prstGeom prst="rect">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en-US" altLang="zh-CN" sz="1200" b="1">
                  <a:solidFill>
                    <a:srgbClr val="000000"/>
                  </a:solidFill>
                  <a:cs typeface="Arial" charset="0"/>
                </a:rPr>
                <a:t> </a:t>
              </a:r>
              <a:r>
                <a:rPr lang="en-US" altLang="zh-CN" sz="1400" b="1">
                  <a:solidFill>
                    <a:srgbClr val="000000"/>
                  </a:solidFill>
                  <a:cs typeface="Arial" charset="0"/>
                </a:rPr>
                <a:t>False Report</a:t>
              </a:r>
            </a:p>
            <a:p>
              <a:pPr algn="ctr"/>
              <a:r>
                <a:rPr lang="en-US" altLang="zh-CN" sz="1400" b="1">
                  <a:solidFill>
                    <a:srgbClr val="000000"/>
                  </a:solidFill>
                  <a:cs typeface="Arial" charset="0"/>
                </a:rPr>
                <a:t>28:11-15</a:t>
              </a:r>
            </a:p>
          </p:txBody>
        </p:sp>
        <p:sp>
          <p:nvSpPr>
            <p:cNvPr id="244800" name="Rectangle 37"/>
            <p:cNvSpPr>
              <a:spLocks noChangeArrowheads="1"/>
            </p:cNvSpPr>
            <p:nvPr/>
          </p:nvSpPr>
          <p:spPr bwMode="auto">
            <a:xfrm>
              <a:off x="3441" y="1039"/>
              <a:ext cx="420" cy="1056"/>
            </a:xfrm>
            <a:prstGeom prst="rect">
              <a:avLst/>
            </a:prstGeom>
            <a:solidFill>
              <a:schemeClr val="accent1">
                <a:alpha val="0"/>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0" rIns="0" anchor="ctr"/>
            <a:lstStyle/>
            <a:p>
              <a:endParaRPr lang="en-US" sz="2000">
                <a:solidFill>
                  <a:srgbClr val="000000"/>
                </a:solidFill>
                <a:cs typeface="Arial" charset="0"/>
              </a:endParaRPr>
            </a:p>
          </p:txBody>
        </p:sp>
      </p:grpSp>
      <p:sp>
        <p:nvSpPr>
          <p:cNvPr id="244751" name="Rectangle 39"/>
          <p:cNvSpPr>
            <a:spLocks noChangeArrowheads="1"/>
          </p:cNvSpPr>
          <p:nvPr/>
        </p:nvSpPr>
        <p:spPr bwMode="auto">
          <a:xfrm>
            <a:off x="7956550" y="2317750"/>
            <a:ext cx="1187450" cy="1349375"/>
          </a:xfrm>
          <a:prstGeom prst="rect">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en-US" altLang="zh-CN" sz="1400" b="1">
                <a:solidFill>
                  <a:srgbClr val="000000"/>
                </a:solidFill>
                <a:cs typeface="Arial" charset="0"/>
              </a:rPr>
              <a:t>Great Commission</a:t>
            </a:r>
          </a:p>
          <a:p>
            <a:pPr algn="ctr"/>
            <a:r>
              <a:rPr lang="en-US" altLang="zh-CN" sz="1400" b="1">
                <a:solidFill>
                  <a:srgbClr val="000000"/>
                </a:solidFill>
                <a:cs typeface="Arial" charset="0"/>
              </a:rPr>
              <a:t>28:16-20</a:t>
            </a:r>
          </a:p>
        </p:txBody>
      </p:sp>
      <p:grpSp>
        <p:nvGrpSpPr>
          <p:cNvPr id="244752" name="Group 41"/>
          <p:cNvGrpSpPr>
            <a:grpSpLocks/>
          </p:cNvGrpSpPr>
          <p:nvPr/>
        </p:nvGrpSpPr>
        <p:grpSpPr bwMode="auto">
          <a:xfrm>
            <a:off x="0" y="3667125"/>
            <a:ext cx="1090613" cy="760413"/>
            <a:chOff x="0" y="2095"/>
            <a:chExt cx="528" cy="595"/>
          </a:xfrm>
        </p:grpSpPr>
        <p:sp>
          <p:nvSpPr>
            <p:cNvPr id="244797" name="Rectangle 42"/>
            <p:cNvSpPr>
              <a:spLocks noChangeArrowheads="1"/>
            </p:cNvSpPr>
            <p:nvPr/>
          </p:nvSpPr>
          <p:spPr bwMode="auto">
            <a:xfrm>
              <a:off x="32" y="2095"/>
              <a:ext cx="464" cy="595"/>
            </a:xfrm>
            <a:prstGeom prst="rect">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en-US" altLang="zh-CN" sz="1200" b="1">
                  <a:solidFill>
                    <a:srgbClr val="000000"/>
                  </a:solidFill>
                  <a:cs typeface="Arial" charset="0"/>
                </a:rPr>
                <a:t> </a:t>
              </a:r>
            </a:p>
            <a:p>
              <a:pPr algn="ctr"/>
              <a:r>
                <a:rPr lang="en-US" altLang="zh-CN" sz="1400" b="1">
                  <a:solidFill>
                    <a:srgbClr val="000000"/>
                  </a:solidFill>
                  <a:cs typeface="Arial" charset="0"/>
                </a:rPr>
                <a:t>Prelude</a:t>
              </a:r>
            </a:p>
          </p:txBody>
        </p:sp>
        <p:sp>
          <p:nvSpPr>
            <p:cNvPr id="244798" name="Rectangle 43"/>
            <p:cNvSpPr>
              <a:spLocks noChangeArrowheads="1"/>
            </p:cNvSpPr>
            <p:nvPr/>
          </p:nvSpPr>
          <p:spPr bwMode="auto">
            <a:xfrm>
              <a:off x="0" y="2095"/>
              <a:ext cx="528" cy="595"/>
            </a:xfrm>
            <a:prstGeom prst="rect">
              <a:avLst/>
            </a:prstGeom>
            <a:solidFill>
              <a:schemeClr val="accent1">
                <a:alpha val="0"/>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0" rIns="0" anchor="ctr"/>
            <a:lstStyle/>
            <a:p>
              <a:endParaRPr lang="en-US" sz="2000">
                <a:solidFill>
                  <a:srgbClr val="000000"/>
                </a:solidFill>
                <a:cs typeface="Arial" charset="0"/>
              </a:endParaRPr>
            </a:p>
          </p:txBody>
        </p:sp>
      </p:grpSp>
      <p:grpSp>
        <p:nvGrpSpPr>
          <p:cNvPr id="244753" name="Group 44"/>
          <p:cNvGrpSpPr>
            <a:grpSpLocks/>
          </p:cNvGrpSpPr>
          <p:nvPr/>
        </p:nvGrpSpPr>
        <p:grpSpPr bwMode="auto">
          <a:xfrm>
            <a:off x="1090613" y="3667125"/>
            <a:ext cx="1163637" cy="760413"/>
            <a:chOff x="528" y="2095"/>
            <a:chExt cx="563" cy="595"/>
          </a:xfrm>
        </p:grpSpPr>
        <p:sp>
          <p:nvSpPr>
            <p:cNvPr id="244795" name="Rectangle 45"/>
            <p:cNvSpPr>
              <a:spLocks noChangeArrowheads="1"/>
            </p:cNvSpPr>
            <p:nvPr/>
          </p:nvSpPr>
          <p:spPr bwMode="auto">
            <a:xfrm>
              <a:off x="560" y="2095"/>
              <a:ext cx="499" cy="595"/>
            </a:xfrm>
            <a:prstGeom prst="rect">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en-US" altLang="zh-CN" sz="1200" b="1">
                  <a:solidFill>
                    <a:srgbClr val="000000"/>
                  </a:solidFill>
                  <a:cs typeface="Arial" charset="0"/>
                </a:rPr>
                <a:t> </a:t>
              </a:r>
            </a:p>
            <a:p>
              <a:pPr algn="ctr"/>
              <a:r>
                <a:rPr lang="en-US" altLang="zh-CN" sz="1400" b="1">
                  <a:solidFill>
                    <a:srgbClr val="000000"/>
                  </a:solidFill>
                  <a:cs typeface="Arial" charset="0"/>
                </a:rPr>
                <a:t>Preaching</a:t>
              </a:r>
            </a:p>
          </p:txBody>
        </p:sp>
        <p:sp>
          <p:nvSpPr>
            <p:cNvPr id="244796" name="Rectangle 46"/>
            <p:cNvSpPr>
              <a:spLocks noChangeArrowheads="1"/>
            </p:cNvSpPr>
            <p:nvPr/>
          </p:nvSpPr>
          <p:spPr bwMode="auto">
            <a:xfrm>
              <a:off x="528" y="2095"/>
              <a:ext cx="563" cy="595"/>
            </a:xfrm>
            <a:prstGeom prst="rect">
              <a:avLst/>
            </a:prstGeom>
            <a:solidFill>
              <a:schemeClr val="accent1">
                <a:alpha val="0"/>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0" rIns="0" anchor="ctr"/>
            <a:lstStyle/>
            <a:p>
              <a:endParaRPr lang="en-US" sz="2000">
                <a:solidFill>
                  <a:srgbClr val="000000"/>
                </a:solidFill>
                <a:cs typeface="Arial" charset="0"/>
              </a:endParaRPr>
            </a:p>
          </p:txBody>
        </p:sp>
      </p:grpSp>
      <p:grpSp>
        <p:nvGrpSpPr>
          <p:cNvPr id="244754" name="Group 47"/>
          <p:cNvGrpSpPr>
            <a:grpSpLocks/>
          </p:cNvGrpSpPr>
          <p:nvPr/>
        </p:nvGrpSpPr>
        <p:grpSpPr bwMode="auto">
          <a:xfrm>
            <a:off x="2254250" y="3667125"/>
            <a:ext cx="868363" cy="760413"/>
            <a:chOff x="1091" y="2095"/>
            <a:chExt cx="420" cy="595"/>
          </a:xfrm>
        </p:grpSpPr>
        <p:sp>
          <p:nvSpPr>
            <p:cNvPr id="244793" name="Rectangle 48"/>
            <p:cNvSpPr>
              <a:spLocks noChangeArrowheads="1"/>
            </p:cNvSpPr>
            <p:nvPr/>
          </p:nvSpPr>
          <p:spPr bwMode="auto">
            <a:xfrm>
              <a:off x="1123" y="2095"/>
              <a:ext cx="356" cy="595"/>
            </a:xfrm>
            <a:prstGeom prst="rect">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en-US" altLang="zh-CN" sz="1200" b="1">
                  <a:solidFill>
                    <a:srgbClr val="000000"/>
                  </a:solidFill>
                  <a:cs typeface="Arial" charset="0"/>
                </a:rPr>
                <a:t> </a:t>
              </a:r>
            </a:p>
            <a:p>
              <a:pPr algn="ctr"/>
              <a:r>
                <a:rPr lang="en-US" altLang="zh-CN" sz="1400" b="1">
                  <a:solidFill>
                    <a:srgbClr val="000000"/>
                  </a:solidFill>
                  <a:cs typeface="Arial" charset="0"/>
                </a:rPr>
                <a:t>Power</a:t>
              </a:r>
            </a:p>
          </p:txBody>
        </p:sp>
        <p:sp>
          <p:nvSpPr>
            <p:cNvPr id="244794" name="Rectangle 49"/>
            <p:cNvSpPr>
              <a:spLocks noChangeArrowheads="1"/>
            </p:cNvSpPr>
            <p:nvPr/>
          </p:nvSpPr>
          <p:spPr bwMode="auto">
            <a:xfrm>
              <a:off x="1091" y="2095"/>
              <a:ext cx="420" cy="595"/>
            </a:xfrm>
            <a:prstGeom prst="rect">
              <a:avLst/>
            </a:prstGeom>
            <a:solidFill>
              <a:schemeClr val="accent1">
                <a:alpha val="0"/>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0" rIns="0" anchor="ctr"/>
            <a:lstStyle/>
            <a:p>
              <a:endParaRPr lang="en-US" sz="2000">
                <a:solidFill>
                  <a:srgbClr val="000000"/>
                </a:solidFill>
                <a:cs typeface="Arial" charset="0"/>
              </a:endParaRPr>
            </a:p>
          </p:txBody>
        </p:sp>
      </p:grpSp>
      <p:grpSp>
        <p:nvGrpSpPr>
          <p:cNvPr id="244755" name="Group 50"/>
          <p:cNvGrpSpPr>
            <a:grpSpLocks/>
          </p:cNvGrpSpPr>
          <p:nvPr/>
        </p:nvGrpSpPr>
        <p:grpSpPr bwMode="auto">
          <a:xfrm>
            <a:off x="3122613" y="3667125"/>
            <a:ext cx="1089025" cy="760413"/>
            <a:chOff x="1511" y="2095"/>
            <a:chExt cx="527" cy="595"/>
          </a:xfrm>
        </p:grpSpPr>
        <p:sp>
          <p:nvSpPr>
            <p:cNvPr id="244791" name="Rectangle 51"/>
            <p:cNvSpPr>
              <a:spLocks noChangeArrowheads="1"/>
            </p:cNvSpPr>
            <p:nvPr/>
          </p:nvSpPr>
          <p:spPr bwMode="auto">
            <a:xfrm>
              <a:off x="1543" y="2095"/>
              <a:ext cx="463" cy="595"/>
            </a:xfrm>
            <a:prstGeom prst="rect">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en-US" altLang="zh-CN" sz="1200" b="1">
                  <a:solidFill>
                    <a:srgbClr val="000000"/>
                  </a:solidFill>
                  <a:cs typeface="Arial" charset="0"/>
                </a:rPr>
                <a:t> </a:t>
              </a:r>
            </a:p>
            <a:p>
              <a:pPr algn="ctr"/>
              <a:r>
                <a:rPr lang="en-US" altLang="zh-CN" sz="1400" b="1">
                  <a:solidFill>
                    <a:srgbClr val="000000"/>
                  </a:solidFill>
                  <a:cs typeface="Arial" charset="0"/>
                </a:rPr>
                <a:t>Postponed</a:t>
              </a:r>
            </a:p>
          </p:txBody>
        </p:sp>
        <p:sp>
          <p:nvSpPr>
            <p:cNvPr id="244792" name="Rectangle 52"/>
            <p:cNvSpPr>
              <a:spLocks noChangeArrowheads="1"/>
            </p:cNvSpPr>
            <p:nvPr/>
          </p:nvSpPr>
          <p:spPr bwMode="auto">
            <a:xfrm>
              <a:off x="1511" y="2095"/>
              <a:ext cx="527" cy="595"/>
            </a:xfrm>
            <a:prstGeom prst="rect">
              <a:avLst/>
            </a:prstGeom>
            <a:solidFill>
              <a:schemeClr val="accent1">
                <a:alpha val="0"/>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0" rIns="0" anchor="ctr"/>
            <a:lstStyle/>
            <a:p>
              <a:endParaRPr lang="en-US" sz="2000">
                <a:solidFill>
                  <a:srgbClr val="000000"/>
                </a:solidFill>
                <a:cs typeface="Arial" charset="0"/>
              </a:endParaRPr>
            </a:p>
          </p:txBody>
        </p:sp>
      </p:grpSp>
      <p:grpSp>
        <p:nvGrpSpPr>
          <p:cNvPr id="244756" name="Group 53"/>
          <p:cNvGrpSpPr>
            <a:grpSpLocks/>
          </p:cNvGrpSpPr>
          <p:nvPr/>
        </p:nvGrpSpPr>
        <p:grpSpPr bwMode="auto">
          <a:xfrm>
            <a:off x="4211638" y="3667125"/>
            <a:ext cx="969962" cy="760413"/>
            <a:chOff x="2038" y="2095"/>
            <a:chExt cx="420" cy="595"/>
          </a:xfrm>
        </p:grpSpPr>
        <p:sp>
          <p:nvSpPr>
            <p:cNvPr id="244789" name="Rectangle 54"/>
            <p:cNvSpPr>
              <a:spLocks noChangeArrowheads="1"/>
            </p:cNvSpPr>
            <p:nvPr/>
          </p:nvSpPr>
          <p:spPr bwMode="auto">
            <a:xfrm>
              <a:off x="2070" y="2095"/>
              <a:ext cx="356" cy="595"/>
            </a:xfrm>
            <a:prstGeom prst="rect">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en-US" altLang="zh-CN" sz="1200" b="1">
                  <a:solidFill>
                    <a:srgbClr val="000000"/>
                  </a:solidFill>
                  <a:cs typeface="Arial" charset="0"/>
                </a:rPr>
                <a:t> </a:t>
              </a:r>
            </a:p>
            <a:p>
              <a:pPr algn="ctr"/>
              <a:r>
                <a:rPr lang="en-US" altLang="zh-CN" sz="1400" b="1">
                  <a:solidFill>
                    <a:srgbClr val="000000"/>
                  </a:solidFill>
                  <a:cs typeface="Arial" charset="0"/>
                </a:rPr>
                <a:t>Prepares</a:t>
              </a:r>
            </a:p>
          </p:txBody>
        </p:sp>
        <p:sp>
          <p:nvSpPr>
            <p:cNvPr id="244790" name="Rectangle 55"/>
            <p:cNvSpPr>
              <a:spLocks noChangeArrowheads="1"/>
            </p:cNvSpPr>
            <p:nvPr/>
          </p:nvSpPr>
          <p:spPr bwMode="auto">
            <a:xfrm>
              <a:off x="2038" y="2095"/>
              <a:ext cx="420" cy="595"/>
            </a:xfrm>
            <a:prstGeom prst="rect">
              <a:avLst/>
            </a:prstGeom>
            <a:solidFill>
              <a:schemeClr val="accent1">
                <a:alpha val="0"/>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0" rIns="0" anchor="ctr"/>
            <a:lstStyle/>
            <a:p>
              <a:endParaRPr lang="en-US" sz="2000">
                <a:solidFill>
                  <a:srgbClr val="000000"/>
                </a:solidFill>
                <a:cs typeface="Arial" charset="0"/>
              </a:endParaRPr>
            </a:p>
          </p:txBody>
        </p:sp>
      </p:grpSp>
      <p:grpSp>
        <p:nvGrpSpPr>
          <p:cNvPr id="244757" name="Group 56"/>
          <p:cNvGrpSpPr>
            <a:grpSpLocks/>
          </p:cNvGrpSpPr>
          <p:nvPr/>
        </p:nvGrpSpPr>
        <p:grpSpPr bwMode="auto">
          <a:xfrm>
            <a:off x="5080000" y="3667125"/>
            <a:ext cx="1089025" cy="760413"/>
            <a:chOff x="2458" y="2095"/>
            <a:chExt cx="527" cy="595"/>
          </a:xfrm>
        </p:grpSpPr>
        <p:sp>
          <p:nvSpPr>
            <p:cNvPr id="244787" name="Rectangle 57"/>
            <p:cNvSpPr>
              <a:spLocks noChangeArrowheads="1"/>
            </p:cNvSpPr>
            <p:nvPr/>
          </p:nvSpPr>
          <p:spPr bwMode="auto">
            <a:xfrm>
              <a:off x="2490" y="2095"/>
              <a:ext cx="463" cy="595"/>
            </a:xfrm>
            <a:prstGeom prst="rect">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en-US" altLang="zh-CN" sz="1200" b="1">
                  <a:solidFill>
                    <a:srgbClr val="000000"/>
                  </a:solidFill>
                  <a:cs typeface="Arial" charset="0"/>
                </a:rPr>
                <a:t> </a:t>
              </a:r>
            </a:p>
            <a:p>
              <a:pPr algn="ctr"/>
              <a:r>
                <a:rPr lang="en-US" altLang="zh-CN" sz="1400" b="1">
                  <a:solidFill>
                    <a:srgbClr val="000000"/>
                  </a:solidFill>
                  <a:cs typeface="Arial" charset="0"/>
                </a:rPr>
                <a:t>Presented</a:t>
              </a:r>
            </a:p>
          </p:txBody>
        </p:sp>
        <p:sp>
          <p:nvSpPr>
            <p:cNvPr id="244788" name="Rectangle 58"/>
            <p:cNvSpPr>
              <a:spLocks noChangeArrowheads="1"/>
            </p:cNvSpPr>
            <p:nvPr/>
          </p:nvSpPr>
          <p:spPr bwMode="auto">
            <a:xfrm>
              <a:off x="2458" y="2095"/>
              <a:ext cx="527" cy="595"/>
            </a:xfrm>
            <a:prstGeom prst="rect">
              <a:avLst/>
            </a:prstGeom>
            <a:solidFill>
              <a:schemeClr val="accent1">
                <a:alpha val="0"/>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0" rIns="0" anchor="ctr"/>
            <a:lstStyle/>
            <a:p>
              <a:endParaRPr lang="en-US" sz="2000">
                <a:solidFill>
                  <a:srgbClr val="000000"/>
                </a:solidFill>
                <a:cs typeface="Arial" charset="0"/>
              </a:endParaRPr>
            </a:p>
          </p:txBody>
        </p:sp>
      </p:grpSp>
      <p:grpSp>
        <p:nvGrpSpPr>
          <p:cNvPr id="244758" name="Group 59"/>
          <p:cNvGrpSpPr>
            <a:grpSpLocks/>
          </p:cNvGrpSpPr>
          <p:nvPr/>
        </p:nvGrpSpPr>
        <p:grpSpPr bwMode="auto">
          <a:xfrm>
            <a:off x="6169025" y="3667125"/>
            <a:ext cx="942975" cy="760413"/>
            <a:chOff x="2985" y="2095"/>
            <a:chExt cx="456" cy="595"/>
          </a:xfrm>
        </p:grpSpPr>
        <p:sp>
          <p:nvSpPr>
            <p:cNvPr id="244785" name="Rectangle 60"/>
            <p:cNvSpPr>
              <a:spLocks noChangeArrowheads="1"/>
            </p:cNvSpPr>
            <p:nvPr/>
          </p:nvSpPr>
          <p:spPr bwMode="auto">
            <a:xfrm>
              <a:off x="3017" y="2095"/>
              <a:ext cx="392" cy="595"/>
            </a:xfrm>
            <a:prstGeom prst="rect">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en-US" altLang="zh-CN" sz="1200" b="1">
                  <a:solidFill>
                    <a:srgbClr val="000000"/>
                  </a:solidFill>
                  <a:cs typeface="Arial" charset="0"/>
                </a:rPr>
                <a:t> </a:t>
              </a:r>
            </a:p>
            <a:p>
              <a:pPr algn="ctr"/>
              <a:r>
                <a:rPr lang="en-US" altLang="zh-CN" sz="1400" b="1">
                  <a:solidFill>
                    <a:srgbClr val="000000"/>
                  </a:solidFill>
                  <a:cs typeface="Arial" charset="0"/>
                </a:rPr>
                <a:t>Proof</a:t>
              </a:r>
            </a:p>
          </p:txBody>
        </p:sp>
        <p:sp>
          <p:nvSpPr>
            <p:cNvPr id="244786" name="Rectangle 61"/>
            <p:cNvSpPr>
              <a:spLocks noChangeArrowheads="1"/>
            </p:cNvSpPr>
            <p:nvPr/>
          </p:nvSpPr>
          <p:spPr bwMode="auto">
            <a:xfrm>
              <a:off x="2985" y="2095"/>
              <a:ext cx="456" cy="595"/>
            </a:xfrm>
            <a:prstGeom prst="rect">
              <a:avLst/>
            </a:prstGeom>
            <a:solidFill>
              <a:schemeClr val="accent1">
                <a:alpha val="0"/>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0" rIns="0" anchor="ctr"/>
            <a:lstStyle/>
            <a:p>
              <a:endParaRPr lang="en-US" sz="2000">
                <a:solidFill>
                  <a:srgbClr val="000000"/>
                </a:solidFill>
                <a:cs typeface="Arial" charset="0"/>
              </a:endParaRPr>
            </a:p>
          </p:txBody>
        </p:sp>
      </p:grpSp>
      <p:grpSp>
        <p:nvGrpSpPr>
          <p:cNvPr id="244759" name="Group 62"/>
          <p:cNvGrpSpPr>
            <a:grpSpLocks/>
          </p:cNvGrpSpPr>
          <p:nvPr/>
        </p:nvGrpSpPr>
        <p:grpSpPr bwMode="auto">
          <a:xfrm>
            <a:off x="7112000" y="3667125"/>
            <a:ext cx="868363" cy="760413"/>
            <a:chOff x="3441" y="2095"/>
            <a:chExt cx="420" cy="595"/>
          </a:xfrm>
        </p:grpSpPr>
        <p:sp>
          <p:nvSpPr>
            <p:cNvPr id="244783" name="Rectangle 63"/>
            <p:cNvSpPr>
              <a:spLocks noChangeArrowheads="1"/>
            </p:cNvSpPr>
            <p:nvPr/>
          </p:nvSpPr>
          <p:spPr bwMode="auto">
            <a:xfrm>
              <a:off x="3473" y="2095"/>
              <a:ext cx="356" cy="595"/>
            </a:xfrm>
            <a:prstGeom prst="rect">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en-US" altLang="zh-CN" sz="1200" b="1">
                  <a:solidFill>
                    <a:srgbClr val="000000"/>
                  </a:solidFill>
                  <a:cs typeface="Arial" charset="0"/>
                </a:rPr>
                <a:t> </a:t>
              </a:r>
            </a:p>
            <a:p>
              <a:pPr algn="ctr"/>
              <a:r>
                <a:rPr lang="en-US" altLang="zh-CN" sz="1400" b="1">
                  <a:solidFill>
                    <a:srgbClr val="000000"/>
                  </a:solidFill>
                  <a:cs typeface="Arial" charset="0"/>
                </a:rPr>
                <a:t>Perjury</a:t>
              </a:r>
            </a:p>
          </p:txBody>
        </p:sp>
        <p:sp>
          <p:nvSpPr>
            <p:cNvPr id="244784" name="Rectangle 64"/>
            <p:cNvSpPr>
              <a:spLocks noChangeArrowheads="1"/>
            </p:cNvSpPr>
            <p:nvPr/>
          </p:nvSpPr>
          <p:spPr bwMode="auto">
            <a:xfrm>
              <a:off x="3441" y="2095"/>
              <a:ext cx="420" cy="595"/>
            </a:xfrm>
            <a:prstGeom prst="rect">
              <a:avLst/>
            </a:prstGeom>
            <a:solidFill>
              <a:schemeClr val="accent1">
                <a:alpha val="0"/>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0" rIns="0" anchor="ctr"/>
            <a:lstStyle/>
            <a:p>
              <a:endParaRPr lang="en-US" sz="2000">
                <a:solidFill>
                  <a:srgbClr val="000000"/>
                </a:solidFill>
                <a:cs typeface="Arial" charset="0"/>
              </a:endParaRPr>
            </a:p>
          </p:txBody>
        </p:sp>
      </p:grpSp>
      <p:grpSp>
        <p:nvGrpSpPr>
          <p:cNvPr id="244760" name="Group 65"/>
          <p:cNvGrpSpPr>
            <a:grpSpLocks/>
          </p:cNvGrpSpPr>
          <p:nvPr/>
        </p:nvGrpSpPr>
        <p:grpSpPr bwMode="auto">
          <a:xfrm>
            <a:off x="7980363" y="3667125"/>
            <a:ext cx="1163637" cy="760413"/>
            <a:chOff x="3861" y="2095"/>
            <a:chExt cx="563" cy="595"/>
          </a:xfrm>
        </p:grpSpPr>
        <p:sp>
          <p:nvSpPr>
            <p:cNvPr id="244781" name="Rectangle 66"/>
            <p:cNvSpPr>
              <a:spLocks noChangeArrowheads="1"/>
            </p:cNvSpPr>
            <p:nvPr/>
          </p:nvSpPr>
          <p:spPr bwMode="auto">
            <a:xfrm>
              <a:off x="3893" y="2095"/>
              <a:ext cx="499" cy="595"/>
            </a:xfrm>
            <a:prstGeom prst="rect">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en-US" altLang="zh-CN" sz="1200" b="1">
                  <a:solidFill>
                    <a:srgbClr val="000000"/>
                  </a:solidFill>
                  <a:cs typeface="Arial" charset="0"/>
                </a:rPr>
                <a:t> </a:t>
              </a:r>
            </a:p>
            <a:p>
              <a:pPr algn="ctr"/>
              <a:r>
                <a:rPr lang="en-US" altLang="zh-CN" sz="1400" b="1">
                  <a:solidFill>
                    <a:srgbClr val="000000"/>
                  </a:solidFill>
                  <a:cs typeface="Arial" charset="0"/>
                </a:rPr>
                <a:t>Plan</a:t>
              </a:r>
            </a:p>
          </p:txBody>
        </p:sp>
        <p:sp>
          <p:nvSpPr>
            <p:cNvPr id="244782" name="Rectangle 67"/>
            <p:cNvSpPr>
              <a:spLocks noChangeArrowheads="1"/>
            </p:cNvSpPr>
            <p:nvPr/>
          </p:nvSpPr>
          <p:spPr bwMode="auto">
            <a:xfrm>
              <a:off x="3861" y="2095"/>
              <a:ext cx="563" cy="595"/>
            </a:xfrm>
            <a:prstGeom prst="rect">
              <a:avLst/>
            </a:prstGeom>
            <a:solidFill>
              <a:schemeClr val="accent1">
                <a:alpha val="0"/>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0" rIns="0" anchor="ctr"/>
            <a:lstStyle/>
            <a:p>
              <a:endParaRPr lang="en-US" sz="2000">
                <a:solidFill>
                  <a:srgbClr val="000000"/>
                </a:solidFill>
                <a:cs typeface="Arial" charset="0"/>
              </a:endParaRPr>
            </a:p>
          </p:txBody>
        </p:sp>
      </p:grpSp>
      <p:grpSp>
        <p:nvGrpSpPr>
          <p:cNvPr id="244761" name="Group 68"/>
          <p:cNvGrpSpPr>
            <a:grpSpLocks/>
          </p:cNvGrpSpPr>
          <p:nvPr/>
        </p:nvGrpSpPr>
        <p:grpSpPr bwMode="auto">
          <a:xfrm>
            <a:off x="0" y="4427538"/>
            <a:ext cx="9144000" cy="746125"/>
            <a:chOff x="0" y="2690"/>
            <a:chExt cx="4424" cy="585"/>
          </a:xfrm>
        </p:grpSpPr>
        <p:sp>
          <p:nvSpPr>
            <p:cNvPr id="244779" name="Rectangle 69"/>
            <p:cNvSpPr>
              <a:spLocks noChangeArrowheads="1"/>
            </p:cNvSpPr>
            <p:nvPr/>
          </p:nvSpPr>
          <p:spPr bwMode="auto">
            <a:xfrm>
              <a:off x="32" y="2690"/>
              <a:ext cx="4360" cy="585"/>
            </a:xfrm>
            <a:prstGeom prst="rect">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en-US" altLang="zh-CN" sz="1200" b="1">
                  <a:solidFill>
                    <a:srgbClr val="000000"/>
                  </a:solidFill>
                  <a:cs typeface="Arial" charset="0"/>
                </a:rPr>
                <a:t> </a:t>
              </a:r>
            </a:p>
            <a:p>
              <a:pPr algn="ctr"/>
              <a:r>
                <a:rPr lang="en-US" altLang="zh-CN" sz="2000" b="1">
                  <a:solidFill>
                    <a:srgbClr val="000000"/>
                  </a:solidFill>
                  <a:cs typeface="Arial" charset="0"/>
                </a:rPr>
                <a:t>Palestine</a:t>
              </a:r>
            </a:p>
            <a:p>
              <a:pPr algn="ctr"/>
              <a:r>
                <a:rPr lang="en-US" altLang="zh-CN" sz="1200" b="1">
                  <a:solidFill>
                    <a:srgbClr val="000000"/>
                  </a:solidFill>
                  <a:cs typeface="Arial" charset="0"/>
                </a:rPr>
                <a:t> </a:t>
              </a:r>
            </a:p>
          </p:txBody>
        </p:sp>
        <p:sp>
          <p:nvSpPr>
            <p:cNvPr id="244780" name="Rectangle 70"/>
            <p:cNvSpPr>
              <a:spLocks noChangeArrowheads="1"/>
            </p:cNvSpPr>
            <p:nvPr/>
          </p:nvSpPr>
          <p:spPr bwMode="auto">
            <a:xfrm>
              <a:off x="0" y="2690"/>
              <a:ext cx="4424" cy="585"/>
            </a:xfrm>
            <a:prstGeom prst="rect">
              <a:avLst/>
            </a:prstGeom>
            <a:solidFill>
              <a:schemeClr val="accent1">
                <a:alpha val="0"/>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0" rIns="0" anchor="ctr"/>
            <a:lstStyle/>
            <a:p>
              <a:endParaRPr lang="en-US" sz="2000">
                <a:solidFill>
                  <a:srgbClr val="000000"/>
                </a:solidFill>
                <a:cs typeface="Arial" charset="0"/>
              </a:endParaRPr>
            </a:p>
          </p:txBody>
        </p:sp>
      </p:grpSp>
      <p:grpSp>
        <p:nvGrpSpPr>
          <p:cNvPr id="244762" name="Group 71"/>
          <p:cNvGrpSpPr>
            <a:grpSpLocks/>
          </p:cNvGrpSpPr>
          <p:nvPr/>
        </p:nvGrpSpPr>
        <p:grpSpPr bwMode="auto">
          <a:xfrm>
            <a:off x="0" y="5173663"/>
            <a:ext cx="9144000" cy="846137"/>
            <a:chOff x="0" y="3275"/>
            <a:chExt cx="4424" cy="662"/>
          </a:xfrm>
        </p:grpSpPr>
        <p:sp>
          <p:nvSpPr>
            <p:cNvPr id="244777" name="Rectangle 72"/>
            <p:cNvSpPr>
              <a:spLocks noChangeArrowheads="1"/>
            </p:cNvSpPr>
            <p:nvPr/>
          </p:nvSpPr>
          <p:spPr bwMode="auto">
            <a:xfrm>
              <a:off x="32" y="3275"/>
              <a:ext cx="4360" cy="662"/>
            </a:xfrm>
            <a:prstGeom prst="rect">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en-US" altLang="zh-CN" sz="1200" b="1">
                  <a:solidFill>
                    <a:srgbClr val="000000"/>
                  </a:solidFill>
                  <a:cs typeface="Arial" charset="0"/>
                </a:rPr>
                <a:t> </a:t>
              </a:r>
              <a:r>
                <a:rPr lang="en-US" altLang="zh-CN" sz="2000" b="1">
                  <a:solidFill>
                    <a:srgbClr val="000000"/>
                  </a:solidFill>
                  <a:cs typeface="Arial" charset="0"/>
                </a:rPr>
                <a:t>Written in AD 40s</a:t>
              </a:r>
            </a:p>
            <a:p>
              <a:pPr algn="ctr"/>
              <a:r>
                <a:rPr lang="en-US" altLang="zh-CN" sz="2000" b="1">
                  <a:solidFill>
                    <a:srgbClr val="000000"/>
                  </a:solidFill>
                  <a:cs typeface="Arial" charset="0"/>
                </a:rPr>
                <a:t>Covers 5 BC–AD 33</a:t>
              </a:r>
            </a:p>
          </p:txBody>
        </p:sp>
        <p:sp>
          <p:nvSpPr>
            <p:cNvPr id="244778" name="Rectangle 73"/>
            <p:cNvSpPr>
              <a:spLocks noChangeArrowheads="1"/>
            </p:cNvSpPr>
            <p:nvPr/>
          </p:nvSpPr>
          <p:spPr bwMode="auto">
            <a:xfrm>
              <a:off x="0" y="3275"/>
              <a:ext cx="4424" cy="662"/>
            </a:xfrm>
            <a:prstGeom prst="rect">
              <a:avLst/>
            </a:prstGeom>
            <a:solidFill>
              <a:schemeClr val="accent1">
                <a:alpha val="0"/>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0" rIns="0" anchor="ctr"/>
            <a:lstStyle/>
            <a:p>
              <a:endParaRPr lang="en-US" sz="2000">
                <a:solidFill>
                  <a:srgbClr val="000000"/>
                </a:solidFill>
                <a:cs typeface="Arial" charset="0"/>
              </a:endParaRPr>
            </a:p>
          </p:txBody>
        </p:sp>
      </p:grpSp>
      <p:sp>
        <p:nvSpPr>
          <p:cNvPr id="244763" name="Line 74"/>
          <p:cNvSpPr>
            <a:spLocks noChangeShapeType="1"/>
          </p:cNvSpPr>
          <p:nvPr/>
        </p:nvSpPr>
        <p:spPr bwMode="auto">
          <a:xfrm>
            <a:off x="0" y="22860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sp>
        <p:nvSpPr>
          <p:cNvPr id="244764" name="Line 75"/>
          <p:cNvSpPr>
            <a:spLocks noChangeShapeType="1"/>
          </p:cNvSpPr>
          <p:nvPr/>
        </p:nvSpPr>
        <p:spPr bwMode="auto">
          <a:xfrm>
            <a:off x="0" y="38100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sp>
        <p:nvSpPr>
          <p:cNvPr id="244765" name="Line 76"/>
          <p:cNvSpPr>
            <a:spLocks noChangeShapeType="1"/>
          </p:cNvSpPr>
          <p:nvPr/>
        </p:nvSpPr>
        <p:spPr bwMode="auto">
          <a:xfrm>
            <a:off x="-35496" y="44958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sp>
        <p:nvSpPr>
          <p:cNvPr id="244766" name="Line 77"/>
          <p:cNvSpPr>
            <a:spLocks noChangeShapeType="1"/>
          </p:cNvSpPr>
          <p:nvPr/>
        </p:nvSpPr>
        <p:spPr bwMode="auto">
          <a:xfrm>
            <a:off x="0" y="51054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sp>
        <p:nvSpPr>
          <p:cNvPr id="244767" name="Line 78"/>
          <p:cNvSpPr>
            <a:spLocks noChangeShapeType="1"/>
          </p:cNvSpPr>
          <p:nvPr/>
        </p:nvSpPr>
        <p:spPr bwMode="auto">
          <a:xfrm>
            <a:off x="1066800" y="990600"/>
            <a:ext cx="0" cy="3505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sp>
        <p:nvSpPr>
          <p:cNvPr id="244768" name="Line 79"/>
          <p:cNvSpPr>
            <a:spLocks noChangeShapeType="1"/>
          </p:cNvSpPr>
          <p:nvPr/>
        </p:nvSpPr>
        <p:spPr bwMode="auto">
          <a:xfrm>
            <a:off x="4267200" y="990600"/>
            <a:ext cx="0" cy="3505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sp>
        <p:nvSpPr>
          <p:cNvPr id="244769" name="Line 80"/>
          <p:cNvSpPr>
            <a:spLocks noChangeShapeType="1"/>
          </p:cNvSpPr>
          <p:nvPr/>
        </p:nvSpPr>
        <p:spPr bwMode="auto">
          <a:xfrm>
            <a:off x="7086600" y="2286000"/>
            <a:ext cx="0" cy="2209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sp>
        <p:nvSpPr>
          <p:cNvPr id="244770" name="Line 81"/>
          <p:cNvSpPr>
            <a:spLocks noChangeShapeType="1"/>
          </p:cNvSpPr>
          <p:nvPr/>
        </p:nvSpPr>
        <p:spPr bwMode="auto">
          <a:xfrm>
            <a:off x="2209800" y="2286000"/>
            <a:ext cx="0" cy="2209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sp>
        <p:nvSpPr>
          <p:cNvPr id="244771" name="Line 82"/>
          <p:cNvSpPr>
            <a:spLocks noChangeShapeType="1"/>
          </p:cNvSpPr>
          <p:nvPr/>
        </p:nvSpPr>
        <p:spPr bwMode="auto">
          <a:xfrm>
            <a:off x="3124200" y="2286000"/>
            <a:ext cx="0" cy="2209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sp>
        <p:nvSpPr>
          <p:cNvPr id="244772" name="Line 83"/>
          <p:cNvSpPr>
            <a:spLocks noChangeShapeType="1"/>
          </p:cNvSpPr>
          <p:nvPr/>
        </p:nvSpPr>
        <p:spPr bwMode="auto">
          <a:xfrm>
            <a:off x="5105400" y="2286000"/>
            <a:ext cx="0" cy="2209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sp>
        <p:nvSpPr>
          <p:cNvPr id="244773" name="Line 84"/>
          <p:cNvSpPr>
            <a:spLocks noChangeShapeType="1"/>
          </p:cNvSpPr>
          <p:nvPr/>
        </p:nvSpPr>
        <p:spPr bwMode="auto">
          <a:xfrm>
            <a:off x="6248400" y="2286000"/>
            <a:ext cx="0" cy="2209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sp>
        <p:nvSpPr>
          <p:cNvPr id="244774" name="Line 85"/>
          <p:cNvSpPr>
            <a:spLocks noChangeShapeType="1"/>
          </p:cNvSpPr>
          <p:nvPr/>
        </p:nvSpPr>
        <p:spPr bwMode="auto">
          <a:xfrm>
            <a:off x="7956550" y="2286000"/>
            <a:ext cx="0" cy="2209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sp>
        <p:nvSpPr>
          <p:cNvPr id="35926" name="Rectangle 86"/>
          <p:cNvSpPr>
            <a:spLocks noGrp="1" noChangeArrowheads="1"/>
          </p:cNvSpPr>
          <p:nvPr>
            <p:ph type="title" idx="4294967295"/>
          </p:nvPr>
        </p:nvSpPr>
        <p:spPr>
          <a:xfrm>
            <a:off x="381000" y="0"/>
            <a:ext cx="8229600" cy="990600"/>
          </a:xfrm>
          <a:effectLst>
            <a:outerShdw blurRad="63500" dist="35921" dir="2700000" algn="ctr" rotWithShape="0">
              <a:schemeClr val="tx2">
                <a:alpha val="74998"/>
              </a:schemeClr>
            </a:outerShdw>
          </a:effectLst>
        </p:spPr>
        <p:txBody>
          <a:bodyPr/>
          <a:lstStyle/>
          <a:p>
            <a:pPr eaLnBrk="1" hangingPunct="1">
              <a:defRPr/>
            </a:pPr>
            <a:r>
              <a:rPr lang="en-US" sz="4000" b="1" dirty="0">
                <a:solidFill>
                  <a:srgbClr val="FFFFFF"/>
                </a:solidFill>
                <a:latin typeface="Arial"/>
                <a:cs typeface="Arial"/>
              </a:rPr>
              <a:t>Matthew in Nine Sections</a:t>
            </a:r>
          </a:p>
        </p:txBody>
      </p:sp>
      <p:sp>
        <p:nvSpPr>
          <p:cNvPr id="244776" name="Line 80"/>
          <p:cNvSpPr>
            <a:spLocks noChangeShapeType="1"/>
          </p:cNvSpPr>
          <p:nvPr/>
        </p:nvSpPr>
        <p:spPr bwMode="auto">
          <a:xfrm>
            <a:off x="7956550" y="990600"/>
            <a:ext cx="0" cy="3505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sp>
        <p:nvSpPr>
          <p:cNvPr id="70" name="Text Box 38"/>
          <p:cNvSpPr txBox="1">
            <a:spLocks noChangeArrowheads="1"/>
          </p:cNvSpPr>
          <p:nvPr/>
        </p:nvSpPr>
        <p:spPr bwMode="auto">
          <a:xfrm>
            <a:off x="8578850" y="44624"/>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FFFFFF"/>
                </a:solidFill>
                <a:cs typeface="Arial" charset="0"/>
              </a:rPr>
              <a:t>67</a:t>
            </a:r>
          </a:p>
        </p:txBody>
      </p:sp>
    </p:spTree>
    <p:extLst>
      <p:ext uri="{BB962C8B-B14F-4D97-AF65-F5344CB8AC3E}">
        <p14:creationId xmlns:p14="http://schemas.microsoft.com/office/powerpoint/2010/main" val="32839606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bd06970_"/>
          <p:cNvPicPr>
            <a:picLocks noChangeAspect="1" noChangeArrowheads="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0" y="457200"/>
            <a:ext cx="4495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3" name="Text Box 5"/>
          <p:cNvSpPr txBox="1">
            <a:spLocks noChangeArrowheads="1"/>
          </p:cNvSpPr>
          <p:nvPr/>
        </p:nvSpPr>
        <p:spPr bwMode="auto">
          <a:xfrm>
            <a:off x="5715000" y="730250"/>
            <a:ext cx="3048000" cy="4451350"/>
          </a:xfrm>
          <a:prstGeom prst="rect">
            <a:avLst/>
          </a:prstGeom>
          <a:solidFill>
            <a:srgbClr val="CC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20000"/>
              </a:spcBef>
              <a:buClr>
                <a:srgbClr val="000000"/>
              </a:buClr>
              <a:buSzPct val="115000"/>
            </a:pPr>
            <a:r>
              <a:rPr lang="en-US" altLang="zh-CN" sz="2800" b="1" u="sng" dirty="0">
                <a:solidFill>
                  <a:srgbClr val="000000"/>
                </a:solidFill>
                <a:cs typeface="Arial" charset="0"/>
              </a:rPr>
              <a:t>Key Verse</a:t>
            </a:r>
            <a:endParaRPr lang="en-US" altLang="zh-CN" sz="2800" b="1" dirty="0">
              <a:solidFill>
                <a:srgbClr val="000000"/>
              </a:solidFill>
              <a:cs typeface="Arial" charset="0"/>
            </a:endParaRPr>
          </a:p>
          <a:p>
            <a:pPr algn="ctr" eaLnBrk="1" hangingPunct="1">
              <a:lnSpc>
                <a:spcPct val="90000"/>
              </a:lnSpc>
              <a:spcBef>
                <a:spcPct val="20000"/>
              </a:spcBef>
              <a:buClr>
                <a:srgbClr val="000000"/>
              </a:buClr>
              <a:buSzPct val="115000"/>
            </a:pPr>
            <a:r>
              <a:rPr lang="ru-RU" altLang="zh-CN" sz="2800" b="1" dirty="0">
                <a:solidFill>
                  <a:srgbClr val="000000"/>
                </a:solidFill>
                <a:cs typeface="Arial" charset="0"/>
              </a:rPr>
              <a:t>"</a:t>
            </a:r>
            <a:r>
              <a:rPr lang="en-US" altLang="zh-CN" sz="2800" b="1" dirty="0">
                <a:solidFill>
                  <a:srgbClr val="000000"/>
                </a:solidFill>
                <a:cs typeface="Arial" charset="0"/>
              </a:rPr>
              <a:t>Say to the daughter of Zion, </a:t>
            </a:r>
            <a:r>
              <a:rPr lang="uk-UA" altLang="zh-CN" sz="2800" b="1" dirty="0">
                <a:solidFill>
                  <a:srgbClr val="000000"/>
                </a:solidFill>
                <a:cs typeface="Arial" charset="0"/>
              </a:rPr>
              <a:t>'</a:t>
            </a:r>
            <a:r>
              <a:rPr lang="en-US" altLang="zh-CN" sz="2800" b="1" dirty="0">
                <a:solidFill>
                  <a:srgbClr val="000000"/>
                </a:solidFill>
                <a:cs typeface="Arial" charset="0"/>
              </a:rPr>
              <a:t>See, your </a:t>
            </a:r>
            <a:r>
              <a:rPr lang="en-US" altLang="zh-CN" sz="2800" b="1" dirty="0">
                <a:solidFill>
                  <a:srgbClr val="660066"/>
                </a:solidFill>
                <a:cs typeface="Arial" charset="0"/>
              </a:rPr>
              <a:t>king</a:t>
            </a:r>
            <a:r>
              <a:rPr lang="en-US" altLang="zh-CN" sz="2800" b="1" dirty="0">
                <a:solidFill>
                  <a:srgbClr val="000000"/>
                </a:solidFill>
                <a:cs typeface="Arial" charset="0"/>
              </a:rPr>
              <a:t> comes to you, gentle and riding on a donkey, on a colt, the foal of a donkey</a:t>
            </a:r>
            <a:r>
              <a:rPr lang="uk-UA" altLang="zh-CN" sz="2800" b="1" dirty="0">
                <a:solidFill>
                  <a:srgbClr val="000000"/>
                </a:solidFill>
                <a:cs typeface="Arial" charset="0"/>
              </a:rPr>
              <a:t>'</a:t>
            </a:r>
            <a:r>
              <a:rPr lang="ru-RU" altLang="zh-CN" sz="2800" b="1" dirty="0">
                <a:solidFill>
                  <a:srgbClr val="000000"/>
                </a:solidFill>
                <a:cs typeface="Arial" charset="0"/>
              </a:rPr>
              <a:t>"</a:t>
            </a:r>
            <a:r>
              <a:rPr lang="en-US" altLang="zh-CN" sz="2800" b="1" dirty="0">
                <a:solidFill>
                  <a:srgbClr val="000000"/>
                </a:solidFill>
                <a:cs typeface="Arial" charset="0"/>
              </a:rPr>
              <a:t> </a:t>
            </a:r>
            <a:br>
              <a:rPr lang="en-US" altLang="zh-CN" sz="2800" b="1" dirty="0">
                <a:solidFill>
                  <a:srgbClr val="000000"/>
                </a:solidFill>
                <a:cs typeface="Arial" charset="0"/>
              </a:rPr>
            </a:br>
            <a:r>
              <a:rPr lang="en-US" altLang="zh-CN" sz="2800" b="1" dirty="0">
                <a:solidFill>
                  <a:srgbClr val="000000"/>
                </a:solidFill>
                <a:cs typeface="Arial" charset="0"/>
              </a:rPr>
              <a:t>(Matthew 21:5)</a:t>
            </a:r>
            <a:endParaRPr lang="en-US" sz="2800" dirty="0">
              <a:solidFill>
                <a:srgbClr val="000000"/>
              </a:solidFill>
              <a:cs typeface="Arial" charset="0"/>
            </a:endParaRPr>
          </a:p>
        </p:txBody>
      </p:sp>
      <p:sp>
        <p:nvSpPr>
          <p:cNvPr id="37894" name="Text Box 6"/>
          <p:cNvSpPr txBox="1">
            <a:spLocks noChangeArrowheads="1"/>
          </p:cNvSpPr>
          <p:nvPr/>
        </p:nvSpPr>
        <p:spPr bwMode="auto">
          <a:xfrm>
            <a:off x="304800" y="1974850"/>
            <a:ext cx="4267200" cy="4832350"/>
          </a:xfrm>
          <a:prstGeom prst="rect">
            <a:avLst/>
          </a:prstGeom>
          <a:solidFill>
            <a:srgbClr val="CC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800" b="1" u="sng" dirty="0">
                <a:solidFill>
                  <a:srgbClr val="000000"/>
                </a:solidFill>
                <a:cs typeface="Arial" charset="0"/>
              </a:rPr>
              <a:t>Key Verse</a:t>
            </a:r>
          </a:p>
          <a:p>
            <a:pPr algn="ctr" eaLnBrk="1" hangingPunct="1"/>
            <a:r>
              <a:rPr lang="ru-RU" altLang="zh-CN" sz="2800" b="1" dirty="0">
                <a:solidFill>
                  <a:srgbClr val="000000"/>
                </a:solidFill>
                <a:cs typeface="Arial" charset="0"/>
              </a:rPr>
              <a:t>"</a:t>
            </a:r>
            <a:r>
              <a:rPr lang="en-US" altLang="zh-CN" sz="2800" b="1" dirty="0">
                <a:solidFill>
                  <a:srgbClr val="000000"/>
                </a:solidFill>
                <a:cs typeface="Arial" charset="0"/>
              </a:rPr>
              <a:t>Simon Peter answered, </a:t>
            </a:r>
            <a:r>
              <a:rPr lang="uk-UA" altLang="zh-CN" sz="2800" b="1" dirty="0">
                <a:solidFill>
                  <a:srgbClr val="000000"/>
                </a:solidFill>
                <a:cs typeface="Arial" charset="0"/>
              </a:rPr>
              <a:t>'</a:t>
            </a:r>
            <a:r>
              <a:rPr lang="en-US" altLang="zh-CN" sz="2800" b="1" dirty="0">
                <a:solidFill>
                  <a:srgbClr val="000000"/>
                </a:solidFill>
                <a:cs typeface="Arial" charset="0"/>
              </a:rPr>
              <a:t>You are the Christ, the Son of the living God.</a:t>
            </a:r>
            <a:r>
              <a:rPr lang="uk-UA" altLang="zh-CN" sz="2800" b="1" dirty="0">
                <a:solidFill>
                  <a:srgbClr val="000000"/>
                </a:solidFill>
                <a:cs typeface="Arial" charset="0"/>
              </a:rPr>
              <a:t>'</a:t>
            </a:r>
            <a:r>
              <a:rPr lang="en-US" altLang="zh-CN" sz="2800" b="1" dirty="0">
                <a:solidFill>
                  <a:srgbClr val="000000"/>
                </a:solidFill>
                <a:cs typeface="Arial" charset="0"/>
              </a:rPr>
              <a:t>  Jesus replied, </a:t>
            </a:r>
            <a:r>
              <a:rPr lang="uk-UA" altLang="zh-CN" sz="2800" b="1" dirty="0">
                <a:solidFill>
                  <a:srgbClr val="000000"/>
                </a:solidFill>
                <a:cs typeface="Arial" charset="0"/>
              </a:rPr>
              <a:t>'</a:t>
            </a:r>
            <a:r>
              <a:rPr lang="en-US" altLang="zh-CN" sz="2800" b="1" dirty="0">
                <a:solidFill>
                  <a:srgbClr val="000000"/>
                </a:solidFill>
                <a:cs typeface="Arial" charset="0"/>
              </a:rPr>
              <a:t>…you are Peter, and on this rock I will build my </a:t>
            </a:r>
            <a:r>
              <a:rPr lang="en-US" altLang="zh-CN" sz="2800" b="1" dirty="0">
                <a:solidFill>
                  <a:srgbClr val="660066"/>
                </a:solidFill>
                <a:cs typeface="Arial" charset="0"/>
              </a:rPr>
              <a:t>church</a:t>
            </a:r>
            <a:r>
              <a:rPr lang="en-US" altLang="zh-CN" sz="2800" b="1" dirty="0">
                <a:solidFill>
                  <a:srgbClr val="000000"/>
                </a:solidFill>
                <a:cs typeface="Arial" charset="0"/>
              </a:rPr>
              <a:t>, and the gates of Hades will not overcome it</a:t>
            </a:r>
            <a:r>
              <a:rPr lang="uk-UA" altLang="zh-CN" sz="2800" b="1" dirty="0">
                <a:solidFill>
                  <a:srgbClr val="000000"/>
                </a:solidFill>
                <a:cs typeface="Arial" charset="0"/>
              </a:rPr>
              <a:t>'</a:t>
            </a:r>
            <a:r>
              <a:rPr lang="ru-RU" altLang="zh-CN" sz="2800" b="1" dirty="0">
                <a:solidFill>
                  <a:srgbClr val="000000"/>
                </a:solidFill>
                <a:cs typeface="Arial" charset="0"/>
              </a:rPr>
              <a:t>"</a:t>
            </a:r>
            <a:r>
              <a:rPr lang="en-US" altLang="zh-CN" sz="2800" b="1" dirty="0">
                <a:solidFill>
                  <a:srgbClr val="000000"/>
                </a:solidFill>
                <a:cs typeface="Arial" charset="0"/>
              </a:rPr>
              <a:t> </a:t>
            </a:r>
          </a:p>
          <a:p>
            <a:pPr algn="ctr" eaLnBrk="1" hangingPunct="1"/>
            <a:r>
              <a:rPr lang="en-US" altLang="zh-CN" sz="2800" b="1" dirty="0">
                <a:solidFill>
                  <a:srgbClr val="000000"/>
                </a:solidFill>
                <a:cs typeface="Arial" charset="0"/>
              </a:rPr>
              <a:t>(Matthew 16:16-18)</a:t>
            </a:r>
            <a:endParaRPr lang="en-US" sz="2800" b="1" dirty="0">
              <a:solidFill>
                <a:srgbClr val="000000"/>
              </a:solidFill>
              <a:cs typeface="Arial" charset="0"/>
            </a:endParaRPr>
          </a:p>
        </p:txBody>
      </p:sp>
      <p:sp>
        <p:nvSpPr>
          <p:cNvPr id="246789" name="Text Box 7"/>
          <p:cNvSpPr txBox="1">
            <a:spLocks noChangeArrowheads="1"/>
          </p:cNvSpPr>
          <p:nvPr/>
        </p:nvSpPr>
        <p:spPr bwMode="auto">
          <a:xfrm>
            <a:off x="3505200" y="1752600"/>
            <a:ext cx="2362200" cy="76200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4400">
                <a:solidFill>
                  <a:srgbClr val="FFFFFF"/>
                </a:solidFill>
                <a:cs typeface="Arial" charset="0"/>
              </a:rPr>
              <a:t>Matthew</a:t>
            </a:r>
          </a:p>
        </p:txBody>
      </p:sp>
      <p:pic>
        <p:nvPicPr>
          <p:cNvPr id="37896" name="Picture 8" descr="pe03254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38600" y="4071938"/>
            <a:ext cx="3581400" cy="278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7" name="Rectangle 9"/>
          <p:cNvSpPr>
            <a:spLocks noGrp="1" noChangeArrowheads="1"/>
          </p:cNvSpPr>
          <p:nvPr>
            <p:ph type="title"/>
          </p:nvPr>
        </p:nvSpPr>
        <p:spPr>
          <a:xfrm>
            <a:off x="152400" y="0"/>
            <a:ext cx="8229600" cy="762000"/>
          </a:xfrm>
          <a:effectLst>
            <a:outerShdw blurRad="63500" dist="35921" dir="2700000" algn="ctr" rotWithShape="0">
              <a:schemeClr val="tx2">
                <a:alpha val="74998"/>
              </a:schemeClr>
            </a:outerShdw>
          </a:effectLst>
        </p:spPr>
        <p:txBody>
          <a:bodyPr/>
          <a:lstStyle/>
          <a:p>
            <a:pPr eaLnBrk="1" hangingPunct="1">
              <a:defRPr/>
            </a:pPr>
            <a:r>
              <a:rPr lang="en-US" sz="3600" b="1">
                <a:solidFill>
                  <a:srgbClr val="FFFFFF"/>
                </a:solidFill>
                <a:latin typeface="Arial" charset="0"/>
                <a:ea typeface="ＭＳ Ｐゴシック" charset="0"/>
                <a:cs typeface="Arial" charset="0"/>
              </a:rPr>
              <a:t>Key Word &amp; Verses</a:t>
            </a:r>
            <a:endParaRPr lang="en-US" sz="3600" b="1">
              <a:latin typeface="Arial" charset="0"/>
              <a:ea typeface="ＭＳ Ｐゴシック" charset="0"/>
              <a:cs typeface="Arial" charset="0"/>
            </a:endParaRPr>
          </a:p>
        </p:txBody>
      </p:sp>
      <p:grpSp>
        <p:nvGrpSpPr>
          <p:cNvPr id="246792" name="Group 2"/>
          <p:cNvGrpSpPr>
            <a:grpSpLocks/>
          </p:cNvGrpSpPr>
          <p:nvPr/>
        </p:nvGrpSpPr>
        <p:grpSpPr bwMode="auto">
          <a:xfrm>
            <a:off x="1042988" y="765175"/>
            <a:ext cx="2665412" cy="954088"/>
            <a:chOff x="1043608" y="764704"/>
            <a:chExt cx="2664296" cy="954107"/>
          </a:xfrm>
        </p:grpSpPr>
        <p:sp>
          <p:nvSpPr>
            <p:cNvPr id="246793" name="Rectangle 1"/>
            <p:cNvSpPr>
              <a:spLocks noChangeArrowheads="1"/>
            </p:cNvSpPr>
            <p:nvPr/>
          </p:nvSpPr>
          <p:spPr bwMode="auto">
            <a:xfrm>
              <a:off x="1043608" y="908720"/>
              <a:ext cx="2664296" cy="720080"/>
            </a:xfrm>
            <a:prstGeom prst="rect">
              <a:avLst/>
            </a:prstGeom>
            <a:solidFill>
              <a:srgbClr val="E3E3C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46794" name="Text Box 4"/>
            <p:cNvSpPr txBox="1">
              <a:spLocks noChangeArrowheads="1"/>
            </p:cNvSpPr>
            <p:nvPr/>
          </p:nvSpPr>
          <p:spPr bwMode="auto">
            <a:xfrm>
              <a:off x="1187624" y="764704"/>
              <a:ext cx="241548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800" b="1" u="sng">
                  <a:solidFill>
                    <a:srgbClr val="000000"/>
                  </a:solidFill>
                  <a:cs typeface="Arial" charset="0"/>
                </a:rPr>
                <a:t>Key Word</a:t>
              </a:r>
              <a:endParaRPr lang="en-US" altLang="zh-CN" sz="2800" b="1">
                <a:solidFill>
                  <a:srgbClr val="000000"/>
                </a:solidFill>
                <a:cs typeface="Arial" charset="0"/>
              </a:endParaRPr>
            </a:p>
            <a:p>
              <a:pPr algn="ctr" eaLnBrk="1" hangingPunct="1"/>
              <a:r>
                <a:rPr lang="en-US" altLang="zh-CN" sz="2800" b="1">
                  <a:solidFill>
                    <a:srgbClr val="000000"/>
                  </a:solidFill>
                  <a:cs typeface="Arial" charset="0"/>
                </a:rPr>
                <a:t>Kingdom</a:t>
              </a:r>
              <a:endParaRPr lang="en-US" sz="2800" b="1">
                <a:solidFill>
                  <a:srgbClr val="000000"/>
                </a:solidFill>
                <a:cs typeface="Arial" charset="0"/>
              </a:endParaRPr>
            </a:p>
          </p:txBody>
        </p:sp>
      </p:grpSp>
      <p:sp>
        <p:nvSpPr>
          <p:cNvPr id="12" name="Text Box 38"/>
          <p:cNvSpPr txBox="1">
            <a:spLocks noChangeArrowheads="1"/>
          </p:cNvSpPr>
          <p:nvPr/>
        </p:nvSpPr>
        <p:spPr bwMode="auto">
          <a:xfrm>
            <a:off x="8578850" y="44624"/>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FFFFFF"/>
                </a:solidFill>
                <a:cs typeface="Arial" charset="0"/>
              </a:rPr>
              <a:t>67</a:t>
            </a:r>
          </a:p>
        </p:txBody>
      </p:sp>
    </p:spTree>
    <p:extLst>
      <p:ext uri="{BB962C8B-B14F-4D97-AF65-F5344CB8AC3E}">
        <p14:creationId xmlns:p14="http://schemas.microsoft.com/office/powerpoint/2010/main" val="3702649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7890"/>
                                        </p:tgtEl>
                                        <p:attrNameLst>
                                          <p:attrName>style.visibility</p:attrName>
                                        </p:attrNameLst>
                                      </p:cBhvr>
                                      <p:to>
                                        <p:strVal val="visible"/>
                                      </p:to>
                                    </p:set>
                                    <p:anim calcmode="lin" valueType="num">
                                      <p:cBhvr additive="base">
                                        <p:cTn id="7" dur="500" fill="hold"/>
                                        <p:tgtEl>
                                          <p:spTgt spid="37890"/>
                                        </p:tgtEl>
                                        <p:attrNameLst>
                                          <p:attrName>ppt_x</p:attrName>
                                        </p:attrNameLst>
                                      </p:cBhvr>
                                      <p:tavLst>
                                        <p:tav tm="0">
                                          <p:val>
                                            <p:strVal val="0-#ppt_w/2"/>
                                          </p:val>
                                        </p:tav>
                                        <p:tav tm="100000">
                                          <p:val>
                                            <p:strVal val="#ppt_x"/>
                                          </p:val>
                                        </p:tav>
                                      </p:tavLst>
                                    </p:anim>
                                    <p:anim calcmode="lin" valueType="num">
                                      <p:cBhvr additive="base">
                                        <p:cTn id="8" dur="500" fill="hold"/>
                                        <p:tgtEl>
                                          <p:spTgt spid="378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37893"/>
                                        </p:tgtEl>
                                        <p:attrNameLst>
                                          <p:attrName>style.visibility</p:attrName>
                                        </p:attrNameLst>
                                      </p:cBhvr>
                                      <p:to>
                                        <p:strVal val="visible"/>
                                      </p:to>
                                    </p:set>
                                    <p:anim calcmode="lin" valueType="num">
                                      <p:cBhvr additive="base">
                                        <p:cTn id="13" dur="500" fill="hold"/>
                                        <p:tgtEl>
                                          <p:spTgt spid="37893"/>
                                        </p:tgtEl>
                                        <p:attrNameLst>
                                          <p:attrName>ppt_x</p:attrName>
                                        </p:attrNameLst>
                                      </p:cBhvr>
                                      <p:tavLst>
                                        <p:tav tm="0">
                                          <p:val>
                                            <p:strVal val="1+#ppt_w/2"/>
                                          </p:val>
                                        </p:tav>
                                        <p:tav tm="100000">
                                          <p:val>
                                            <p:strVal val="#ppt_x"/>
                                          </p:val>
                                        </p:tav>
                                      </p:tavLst>
                                    </p:anim>
                                    <p:anim calcmode="lin" valueType="num">
                                      <p:cBhvr additive="base">
                                        <p:cTn id="14" dur="500" fill="hold"/>
                                        <p:tgtEl>
                                          <p:spTgt spid="3789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37896"/>
                                        </p:tgtEl>
                                        <p:attrNameLst>
                                          <p:attrName>style.visibility</p:attrName>
                                        </p:attrNameLst>
                                      </p:cBhvr>
                                      <p:to>
                                        <p:strVal val="visible"/>
                                      </p:to>
                                    </p:set>
                                    <p:anim calcmode="lin" valueType="num">
                                      <p:cBhvr additive="base">
                                        <p:cTn id="19" dur="500" fill="hold"/>
                                        <p:tgtEl>
                                          <p:spTgt spid="37896"/>
                                        </p:tgtEl>
                                        <p:attrNameLst>
                                          <p:attrName>ppt_x</p:attrName>
                                        </p:attrNameLst>
                                      </p:cBhvr>
                                      <p:tavLst>
                                        <p:tav tm="0">
                                          <p:val>
                                            <p:strVal val="0-#ppt_w/2"/>
                                          </p:val>
                                        </p:tav>
                                        <p:tav tm="100000">
                                          <p:val>
                                            <p:strVal val="#ppt_x"/>
                                          </p:val>
                                        </p:tav>
                                      </p:tavLst>
                                    </p:anim>
                                    <p:anim calcmode="lin" valueType="num">
                                      <p:cBhvr additive="base">
                                        <p:cTn id="20" dur="500" fill="hold"/>
                                        <p:tgtEl>
                                          <p:spTgt spid="37896"/>
                                        </p:tgtEl>
                                        <p:attrNameLst>
                                          <p:attrName>ppt_y</p:attrName>
                                        </p:attrNameLst>
                                      </p:cBhvr>
                                      <p:tavLst>
                                        <p:tav tm="0">
                                          <p:val>
                                            <p:strVal val="#ppt_y"/>
                                          </p:val>
                                        </p:tav>
                                        <p:tav tm="100000">
                                          <p:val>
                                            <p:strVal val="#ppt_y"/>
                                          </p:val>
                                        </p:tav>
                                      </p:tavLst>
                                    </p:anim>
                                  </p:childTnLst>
                                </p:cTn>
                              </p:par>
                              <p:par>
                                <p:cTn id="21" presetID="2" presetClass="entr" presetSubtype="12" fill="hold" grpId="0" nodeType="withEffect">
                                  <p:stCondLst>
                                    <p:cond delay="0"/>
                                  </p:stCondLst>
                                  <p:childTnLst>
                                    <p:set>
                                      <p:cBhvr>
                                        <p:cTn id="22" dur="1" fill="hold">
                                          <p:stCondLst>
                                            <p:cond delay="0"/>
                                          </p:stCondLst>
                                        </p:cTn>
                                        <p:tgtEl>
                                          <p:spTgt spid="37894"/>
                                        </p:tgtEl>
                                        <p:attrNameLst>
                                          <p:attrName>style.visibility</p:attrName>
                                        </p:attrNameLst>
                                      </p:cBhvr>
                                      <p:to>
                                        <p:strVal val="visible"/>
                                      </p:to>
                                    </p:set>
                                    <p:anim calcmode="lin" valueType="num">
                                      <p:cBhvr additive="base">
                                        <p:cTn id="23" dur="500" fill="hold"/>
                                        <p:tgtEl>
                                          <p:spTgt spid="37894"/>
                                        </p:tgtEl>
                                        <p:attrNameLst>
                                          <p:attrName>ppt_x</p:attrName>
                                        </p:attrNameLst>
                                      </p:cBhvr>
                                      <p:tavLst>
                                        <p:tav tm="0">
                                          <p:val>
                                            <p:strVal val="0-#ppt_w/2"/>
                                          </p:val>
                                        </p:tav>
                                        <p:tav tm="100000">
                                          <p:val>
                                            <p:strVal val="#ppt_x"/>
                                          </p:val>
                                        </p:tav>
                                      </p:tavLst>
                                    </p:anim>
                                    <p:anim calcmode="lin" valueType="num">
                                      <p:cBhvr additive="base">
                                        <p:cTn id="24" dur="500" fill="hold"/>
                                        <p:tgtEl>
                                          <p:spTgt spid="378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animBg="1" autoUpdateAnimBg="0"/>
      <p:bldP spid="37894"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ext Box 2"/>
          <p:cNvSpPr txBox="1">
            <a:spLocks noChangeArrowheads="1"/>
          </p:cNvSpPr>
          <p:nvPr/>
        </p:nvSpPr>
        <p:spPr bwMode="auto">
          <a:xfrm>
            <a:off x="177800" y="228600"/>
            <a:ext cx="8275638" cy="48895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600" b="1">
                <a:solidFill>
                  <a:srgbClr val="003366"/>
                </a:solidFill>
                <a:ea typeface="SimSun" charset="0"/>
                <a:cs typeface="SimSun" charset="0"/>
              </a:rPr>
              <a:t>Message Statements for the New Testament Books </a:t>
            </a:r>
            <a:endParaRPr lang="en-US" sz="2600" b="1">
              <a:solidFill>
                <a:srgbClr val="003366"/>
              </a:solidFill>
              <a:ea typeface="SimSun" charset="0"/>
              <a:cs typeface="SimSun" charset="0"/>
            </a:endParaRPr>
          </a:p>
        </p:txBody>
      </p:sp>
      <p:sp>
        <p:nvSpPr>
          <p:cNvPr id="252930" name="Text Box 3"/>
          <p:cNvSpPr txBox="1">
            <a:spLocks noChangeArrowheads="1"/>
          </p:cNvSpPr>
          <p:nvPr/>
        </p:nvSpPr>
        <p:spPr bwMode="auto">
          <a:xfrm>
            <a:off x="8610600" y="87313"/>
            <a:ext cx="52700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003366"/>
                </a:solidFill>
                <a:cs typeface="Arial" charset="0"/>
              </a:rPr>
              <a:t>25</a:t>
            </a:r>
            <a:br>
              <a:rPr lang="en-US" b="1" dirty="0">
                <a:solidFill>
                  <a:srgbClr val="003366"/>
                </a:solidFill>
                <a:cs typeface="Arial" charset="0"/>
              </a:rPr>
            </a:br>
            <a:r>
              <a:rPr lang="en-US" b="1" dirty="0">
                <a:solidFill>
                  <a:srgbClr val="003366"/>
                </a:solidFill>
                <a:cs typeface="Arial" charset="0"/>
              </a:rPr>
              <a:t>67</a:t>
            </a:r>
          </a:p>
        </p:txBody>
      </p:sp>
      <p:sp>
        <p:nvSpPr>
          <p:cNvPr id="14341" name="Text Box 5"/>
          <p:cNvSpPr txBox="1">
            <a:spLocks noChangeArrowheads="1"/>
          </p:cNvSpPr>
          <p:nvPr/>
        </p:nvSpPr>
        <p:spPr bwMode="auto">
          <a:xfrm>
            <a:off x="0" y="914400"/>
            <a:ext cx="9144000" cy="1107996"/>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tabLst>
                <a:tab pos="1431925" algn="ctr"/>
                <a:tab pos="2601913" algn="ctr"/>
                <a:tab pos="3673475" algn="ctr"/>
                <a:tab pos="5018088" algn="ctr"/>
                <a:tab pos="6548438" algn="ctr"/>
              </a:tabLst>
              <a:defRPr sz="2400">
                <a:solidFill>
                  <a:schemeClr val="tx1"/>
                </a:solidFill>
                <a:latin typeface="Arial" charset="0"/>
                <a:ea typeface="ＭＳ Ｐゴシック" charset="0"/>
                <a:cs typeface="ＭＳ Ｐゴシック" charset="0"/>
              </a:defRPr>
            </a:lvl1pPr>
            <a:lvl2pPr marL="742950" indent="-285750">
              <a:tabLst>
                <a:tab pos="1431925" algn="ctr"/>
                <a:tab pos="2601913" algn="ctr"/>
                <a:tab pos="3673475" algn="ctr"/>
                <a:tab pos="5018088" algn="ctr"/>
                <a:tab pos="6548438" algn="ctr"/>
              </a:tabLst>
              <a:defRPr sz="2400">
                <a:solidFill>
                  <a:schemeClr val="tx1"/>
                </a:solidFill>
                <a:latin typeface="Arial" charset="0"/>
                <a:ea typeface="ＭＳ Ｐゴシック" charset="0"/>
              </a:defRPr>
            </a:lvl2pPr>
            <a:lvl3pPr marL="11430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3pPr>
            <a:lvl4pPr marL="16002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4pPr>
            <a:lvl5pPr marL="20574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9pPr>
          </a:lstStyle>
          <a:p>
            <a:pPr eaLnBrk="1" hangingPunct="1">
              <a:tabLst>
                <a:tab pos="1914525" algn="ctr"/>
                <a:tab pos="3416300" algn="ctr"/>
                <a:tab pos="4489450" algn="ctr"/>
                <a:tab pos="5795963" algn="ctr"/>
                <a:tab pos="7405688" algn="ctr"/>
              </a:tabLst>
            </a:pPr>
            <a:r>
              <a:rPr lang="en-US" altLang="zh-CN" sz="2200" b="1" dirty="0">
                <a:solidFill>
                  <a:srgbClr val="000000"/>
                </a:solidFill>
                <a:ea typeface="SimSun" charset="0"/>
                <a:cs typeface="SimSun" charset="0"/>
              </a:rPr>
              <a:t>	Subject	+	Purpose	=	Message</a:t>
            </a:r>
          </a:p>
          <a:p>
            <a:pPr eaLnBrk="1" hangingPunct="1">
              <a:tabLst>
                <a:tab pos="1966913" algn="ctr"/>
                <a:tab pos="4489450" algn="ctr"/>
                <a:tab pos="7405688" algn="ctr"/>
              </a:tabLst>
            </a:pPr>
            <a:r>
              <a:rPr lang="en-US" altLang="zh-CN" sz="2200" b="1" i="1" dirty="0">
                <a:solidFill>
                  <a:srgbClr val="000000"/>
                </a:solidFill>
                <a:ea typeface="SimSun" charset="0"/>
                <a:cs typeface="SimSun" charset="0"/>
              </a:rPr>
              <a:t>	What the book says	Why it says it	Main (Big) Idea	(Theme)	(Reason)	(Summary Statement)</a:t>
            </a:r>
            <a:endParaRPr lang="en-US" sz="2200" b="1" dirty="0">
              <a:solidFill>
                <a:srgbClr val="000000"/>
              </a:solidFill>
              <a:ea typeface="SimSun" charset="0"/>
              <a:cs typeface="SimSun" charset="0"/>
            </a:endParaRPr>
          </a:p>
        </p:txBody>
      </p:sp>
      <p:sp>
        <p:nvSpPr>
          <p:cNvPr id="14343" name="Rectangle 7"/>
          <p:cNvSpPr>
            <a:spLocks noGrp="1" noChangeArrowheads="1"/>
          </p:cNvSpPr>
          <p:nvPr>
            <p:ph type="body" idx="1"/>
          </p:nvPr>
        </p:nvSpPr>
        <p:spPr>
          <a:xfrm>
            <a:off x="0" y="2209800"/>
            <a:ext cx="9144000" cy="4648200"/>
          </a:xfrm>
          <a:solidFill>
            <a:srgbClr val="CAE2CA"/>
          </a:solidFill>
        </p:spPr>
        <p:txBody>
          <a:bodyPr/>
          <a:lstStyle/>
          <a:p>
            <a:pPr marL="0" indent="0" eaLnBrk="1" hangingPunct="1">
              <a:buFont typeface="Wingdings" charset="0"/>
              <a:buNone/>
              <a:defRPr/>
            </a:pPr>
            <a:r>
              <a:rPr lang="en-US" altLang="zh-CN" b="1" u="sng" dirty="0">
                <a:solidFill>
                  <a:srgbClr val="000000"/>
                </a:solidFill>
                <a:ea typeface="SimSun" charset="0"/>
                <a:cs typeface="Arial"/>
              </a:rPr>
              <a:t>Matthew</a:t>
            </a:r>
            <a:endParaRPr lang="en-US" altLang="zh-CN" b="1" u="sng" dirty="0">
              <a:ea typeface="SimSun" charset="0"/>
              <a:cs typeface="Arial"/>
            </a:endParaRPr>
          </a:p>
          <a:p>
            <a:pPr eaLnBrk="1" hangingPunct="1">
              <a:defRPr/>
            </a:pPr>
            <a:r>
              <a:rPr lang="en-US" altLang="zh-CN" b="1" dirty="0">
                <a:solidFill>
                  <a:srgbClr val="000000"/>
                </a:solidFill>
                <a:ea typeface="SimSun" charset="0"/>
                <a:cs typeface="Arial"/>
              </a:rPr>
              <a:t>Matthew proves Jesus is the </a:t>
            </a:r>
            <a:r>
              <a:rPr lang="en-US" altLang="zh-CN" b="1" dirty="0">
                <a:solidFill>
                  <a:srgbClr val="800000"/>
                </a:solidFill>
                <a:ea typeface="SimSun" charset="0"/>
                <a:cs typeface="Arial"/>
              </a:rPr>
              <a:t>Messiah</a:t>
            </a:r>
            <a:r>
              <a:rPr lang="en-US" altLang="zh-CN" b="1" dirty="0">
                <a:solidFill>
                  <a:srgbClr val="000000"/>
                </a:solidFill>
                <a:ea typeface="SimSun" charset="0"/>
                <a:cs typeface="Arial"/>
              </a:rPr>
              <a:t> so that the </a:t>
            </a:r>
            <a:r>
              <a:rPr lang="en-US" altLang="zh-CN" b="1" dirty="0">
                <a:solidFill>
                  <a:srgbClr val="800000"/>
                </a:solidFill>
                <a:ea typeface="SimSun" charset="0"/>
                <a:cs typeface="Arial"/>
              </a:rPr>
              <a:t>unbelieving Jews will trust Him</a:t>
            </a:r>
            <a:r>
              <a:rPr lang="en-US" altLang="zh-CN" b="1" dirty="0">
                <a:solidFill>
                  <a:srgbClr val="000000"/>
                </a:solidFill>
                <a:ea typeface="SimSun" charset="0"/>
                <a:cs typeface="Arial"/>
              </a:rPr>
              <a:t>. </a:t>
            </a:r>
          </a:p>
          <a:p>
            <a:pPr eaLnBrk="1" hangingPunct="1">
              <a:defRPr/>
            </a:pPr>
            <a:r>
              <a:rPr lang="en-US" altLang="zh-CN" b="1" dirty="0">
                <a:solidFill>
                  <a:srgbClr val="000000"/>
                </a:solidFill>
                <a:ea typeface="SimSun" charset="0"/>
                <a:cs typeface="Arial"/>
              </a:rPr>
              <a:t>Matthew also explains that the </a:t>
            </a:r>
            <a:r>
              <a:rPr lang="en-US" altLang="zh-CN" b="1" dirty="0">
                <a:solidFill>
                  <a:srgbClr val="800000"/>
                </a:solidFill>
                <a:ea typeface="SimSun" charset="0"/>
                <a:cs typeface="Arial"/>
              </a:rPr>
              <a:t>earthly kingdom is delayed</a:t>
            </a:r>
            <a:r>
              <a:rPr lang="en-US" altLang="zh-CN" b="1" dirty="0">
                <a:solidFill>
                  <a:srgbClr val="000000"/>
                </a:solidFill>
                <a:ea typeface="SimSun" charset="0"/>
                <a:cs typeface="Arial"/>
              </a:rPr>
              <a:t> because Israel rejected Christ as their king. </a:t>
            </a:r>
          </a:p>
          <a:p>
            <a:pPr eaLnBrk="1" hangingPunct="1">
              <a:defRPr/>
            </a:pPr>
            <a:r>
              <a:rPr lang="en-US" altLang="zh-CN" b="1" dirty="0">
                <a:solidFill>
                  <a:srgbClr val="000000"/>
                </a:solidFill>
                <a:ea typeface="SimSun" charset="0"/>
                <a:cs typeface="Arial"/>
              </a:rPr>
              <a:t>This explanation is to convince the </a:t>
            </a:r>
            <a:r>
              <a:rPr lang="en-US" altLang="zh-CN" b="1" dirty="0">
                <a:solidFill>
                  <a:srgbClr val="800000"/>
                </a:solidFill>
                <a:ea typeface="SimSun" charset="0"/>
                <a:cs typeface="Arial"/>
              </a:rPr>
              <a:t>believing Jews</a:t>
            </a:r>
            <a:r>
              <a:rPr lang="en-US" altLang="zh-CN" b="1" dirty="0">
                <a:solidFill>
                  <a:srgbClr val="000000"/>
                </a:solidFill>
                <a:ea typeface="SimSun" charset="0"/>
                <a:cs typeface="Arial"/>
              </a:rPr>
              <a:t> that Christ</a:t>
            </a:r>
            <a:r>
              <a:rPr lang="uk-UA" altLang="zh-CN" b="1" dirty="0">
                <a:solidFill>
                  <a:srgbClr val="000000"/>
                </a:solidFill>
                <a:ea typeface="SimSun" charset="0"/>
                <a:cs typeface="Arial"/>
              </a:rPr>
              <a:t>'</a:t>
            </a:r>
            <a:r>
              <a:rPr lang="en-US" altLang="zh-CN" b="1" dirty="0">
                <a:solidFill>
                  <a:srgbClr val="000000"/>
                </a:solidFill>
                <a:ea typeface="SimSun" charset="0"/>
                <a:cs typeface="Arial"/>
              </a:rPr>
              <a:t>s present kingdom authority resides in the </a:t>
            </a:r>
            <a:r>
              <a:rPr lang="en-US" altLang="zh-CN" b="1" dirty="0">
                <a:solidFill>
                  <a:srgbClr val="800000"/>
                </a:solidFill>
                <a:ea typeface="SimSun" charset="0"/>
                <a:cs typeface="Arial"/>
              </a:rPr>
              <a:t>church</a:t>
            </a:r>
            <a:r>
              <a:rPr lang="en-US" altLang="zh-CN" b="1" dirty="0">
                <a:solidFill>
                  <a:srgbClr val="000000"/>
                </a:solidFill>
                <a:ea typeface="SimSun" charset="0"/>
                <a:cs typeface="Arial"/>
              </a:rPr>
              <a:t>.</a:t>
            </a:r>
          </a:p>
        </p:txBody>
      </p:sp>
    </p:spTree>
    <p:extLst>
      <p:ext uri="{BB962C8B-B14F-4D97-AF65-F5344CB8AC3E}">
        <p14:creationId xmlns:p14="http://schemas.microsoft.com/office/powerpoint/2010/main" val="21332772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p:cTn id="7" dur="500" fill="hold"/>
                                        <p:tgtEl>
                                          <p:spTgt spid="14341"/>
                                        </p:tgtEl>
                                        <p:attrNameLst>
                                          <p:attrName>ppt_w</p:attrName>
                                        </p:attrNameLst>
                                      </p:cBhvr>
                                      <p:tavLst>
                                        <p:tav tm="0">
                                          <p:val>
                                            <p:fltVal val="0"/>
                                          </p:val>
                                        </p:tav>
                                        <p:tav tm="100000">
                                          <p:val>
                                            <p:strVal val="#ppt_w"/>
                                          </p:val>
                                        </p:tav>
                                      </p:tavLst>
                                    </p:anim>
                                    <p:anim calcmode="lin" valueType="num">
                                      <p:cBhvr>
                                        <p:cTn id="8" dur="500" fill="hold"/>
                                        <p:tgtEl>
                                          <p:spTgt spid="1434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3">
                                            <p:txEl>
                                              <p:pRg st="0" end="0"/>
                                            </p:txEl>
                                          </p:spTgt>
                                        </p:tgtEl>
                                        <p:attrNameLst>
                                          <p:attrName>style.visibility</p:attrName>
                                        </p:attrNameLst>
                                      </p:cBhvr>
                                      <p:to>
                                        <p:strVal val="visible"/>
                                      </p:to>
                                    </p:set>
                                    <p:anim calcmode="lin" valueType="num">
                                      <p:cBhvr additive="base">
                                        <p:cTn id="13" dur="500" fill="hold"/>
                                        <p:tgtEl>
                                          <p:spTgt spid="1434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3">
                                            <p:txEl>
                                              <p:pRg st="1" end="1"/>
                                            </p:txEl>
                                          </p:spTgt>
                                        </p:tgtEl>
                                        <p:attrNameLst>
                                          <p:attrName>style.visibility</p:attrName>
                                        </p:attrNameLst>
                                      </p:cBhvr>
                                      <p:to>
                                        <p:strVal val="visible"/>
                                      </p:to>
                                    </p:set>
                                    <p:anim calcmode="lin" valueType="num">
                                      <p:cBhvr additive="base">
                                        <p:cTn id="19" dur="500" fill="hold"/>
                                        <p:tgtEl>
                                          <p:spTgt spid="1434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3">
                                            <p:txEl>
                                              <p:pRg st="2" end="2"/>
                                            </p:txEl>
                                          </p:spTgt>
                                        </p:tgtEl>
                                        <p:attrNameLst>
                                          <p:attrName>style.visibility</p:attrName>
                                        </p:attrNameLst>
                                      </p:cBhvr>
                                      <p:to>
                                        <p:strVal val="visible"/>
                                      </p:to>
                                    </p:set>
                                    <p:anim calcmode="lin" valueType="num">
                                      <p:cBhvr additive="base">
                                        <p:cTn id="25" dur="500" fill="hold"/>
                                        <p:tgtEl>
                                          <p:spTgt spid="1434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3">
                                            <p:txEl>
                                              <p:pRg st="3" end="3"/>
                                            </p:txEl>
                                          </p:spTgt>
                                        </p:tgtEl>
                                        <p:attrNameLst>
                                          <p:attrName>style.visibility</p:attrName>
                                        </p:attrNameLst>
                                      </p:cBhvr>
                                      <p:to>
                                        <p:strVal val="visible"/>
                                      </p:to>
                                    </p:set>
                                    <p:anim calcmode="lin" valueType="num">
                                      <p:cBhvr additive="base">
                                        <p:cTn id="31" dur="500" fill="hold"/>
                                        <p:tgtEl>
                                          <p:spTgt spid="14343">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34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autoUpdateAnimBg="0"/>
      <p:bldP spid="14343" grpId="0" build="p" bldLvl="2"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Rectangle 3"/>
          <p:cNvSpPr>
            <a:spLocks noGrp="1" noChangeArrowheads="1"/>
          </p:cNvSpPr>
          <p:nvPr>
            <p:ph type="title"/>
          </p:nvPr>
        </p:nvSpPr>
        <p:spPr>
          <a:xfrm>
            <a:off x="4139952" y="19968"/>
            <a:ext cx="3816424" cy="1896864"/>
          </a:xfrm>
        </p:spPr>
        <p:txBody>
          <a:bodyPr/>
          <a:lstStyle/>
          <a:p>
            <a:pPr algn="l" eaLnBrk="1" hangingPunct="1">
              <a:defRPr/>
            </a:pPr>
            <a:r>
              <a:rPr lang="en-US" b="1" dirty="0">
                <a:effectLst>
                  <a:outerShdw blurRad="38100" dist="38100" dir="2700000" algn="tl">
                    <a:srgbClr val="FFFFFF"/>
                  </a:outerShdw>
                </a:effectLst>
                <a:cs typeface="+mj-cs"/>
              </a:rPr>
              <a:t>A Literal, Political Kingdom</a:t>
            </a:r>
            <a:endParaRPr lang="en-US" sz="2800" b="1" dirty="0">
              <a:effectLst>
                <a:outerShdw blurRad="38100" dist="38100" dir="2700000" algn="tl">
                  <a:srgbClr val="FFFFFF"/>
                </a:outerShdw>
              </a:effectLst>
              <a:cs typeface="+mj-cs"/>
            </a:endParaRPr>
          </a:p>
        </p:txBody>
      </p:sp>
      <p:sp>
        <p:nvSpPr>
          <p:cNvPr id="24580" name="Rectangle 4"/>
          <p:cNvSpPr>
            <a:spLocks noGrp="1" noChangeArrowheads="1"/>
          </p:cNvSpPr>
          <p:nvPr>
            <p:ph type="body" idx="1"/>
          </p:nvPr>
        </p:nvSpPr>
        <p:spPr>
          <a:xfrm>
            <a:off x="22448" y="0"/>
            <a:ext cx="3973488" cy="6858000"/>
          </a:xfrm>
        </p:spPr>
        <p:txBody>
          <a:bodyPr anchor="ctr"/>
          <a:lstStyle/>
          <a:p>
            <a:pPr marL="461963" indent="-461963" algn="ctr" eaLnBrk="1" hangingPunct="1">
              <a:buFontTx/>
              <a:buNone/>
              <a:defRPr/>
            </a:pPr>
            <a:r>
              <a:rPr lang="ru-RU" sz="2800" b="1" i="1" dirty="0">
                <a:solidFill>
                  <a:srgbClr val="FFFFFF"/>
                </a:solidFill>
                <a:effectLst>
                  <a:glow rad="101600">
                    <a:schemeClr val="tx1">
                      <a:alpha val="75000"/>
                    </a:schemeClr>
                  </a:glow>
                  <a:outerShdw blurRad="50800" dist="88900" dir="2700000" algn="tl" rotWithShape="0">
                    <a:srgbClr val="000000"/>
                  </a:outerShdw>
                </a:effectLst>
                <a:cs typeface="+mn-cs"/>
              </a:rPr>
              <a:t>"</a:t>
            </a: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Jesus replied, </a:t>
            </a:r>
            <a:b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br>
            <a:r>
              <a:rPr lang="uk-UA" sz="2800" b="1" i="1" dirty="0">
                <a:solidFill>
                  <a:srgbClr val="FFFFFF"/>
                </a:solidFill>
                <a:effectLst>
                  <a:glow rad="101600">
                    <a:schemeClr val="tx1">
                      <a:alpha val="75000"/>
                    </a:schemeClr>
                  </a:glow>
                  <a:outerShdw blurRad="50800" dist="88900" dir="2700000" algn="tl" rotWithShape="0">
                    <a:srgbClr val="000000"/>
                  </a:outerShdw>
                </a:effectLst>
                <a:cs typeface="+mn-cs"/>
              </a:rPr>
              <a:t>'</a:t>
            </a: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I assure you that when the world is made new and the Son of Man sits upon his glorious throne, you who have been my followers will also sit on twelve thrones, judging the twelve tribes of Israel</a:t>
            </a:r>
            <a:r>
              <a:rPr lang="uk-UA" sz="2800" b="1" i="1" dirty="0">
                <a:solidFill>
                  <a:srgbClr val="FFFFFF"/>
                </a:solidFill>
                <a:effectLst>
                  <a:glow rad="101600">
                    <a:schemeClr val="tx1">
                      <a:alpha val="75000"/>
                    </a:schemeClr>
                  </a:glow>
                  <a:outerShdw blurRad="50800" dist="88900" dir="2700000" algn="tl" rotWithShape="0">
                    <a:srgbClr val="000000"/>
                  </a:outerShdw>
                </a:effectLst>
                <a:cs typeface="+mn-cs"/>
              </a:rPr>
              <a:t>'</a:t>
            </a:r>
            <a:r>
              <a:rPr lang="ru-RU" sz="2800" b="1" i="1" dirty="0">
                <a:solidFill>
                  <a:srgbClr val="FFFFFF"/>
                </a:solidFill>
                <a:effectLst>
                  <a:glow rad="101600">
                    <a:schemeClr val="tx1">
                      <a:alpha val="75000"/>
                    </a:schemeClr>
                  </a:glow>
                  <a:outerShdw blurRad="50800" dist="88900" dir="2700000" algn="tl" rotWithShape="0">
                    <a:srgbClr val="000000"/>
                  </a:outerShdw>
                </a:effectLst>
                <a:cs typeface="+mn-cs"/>
              </a:rPr>
              <a:t>"</a:t>
            </a: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 </a:t>
            </a:r>
            <a:b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b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(Matt. 19:28 </a:t>
            </a:r>
            <a:r>
              <a:rPr lang="en-US" sz="2400" b="1" i="1" dirty="0">
                <a:solidFill>
                  <a:srgbClr val="FFFFFF"/>
                </a:solidFill>
                <a:effectLst>
                  <a:glow rad="101600">
                    <a:schemeClr val="tx1">
                      <a:alpha val="75000"/>
                    </a:schemeClr>
                  </a:glow>
                  <a:outerShdw blurRad="50800" dist="88900" dir="2700000" algn="tl" rotWithShape="0">
                    <a:srgbClr val="000000"/>
                  </a:outerShdw>
                </a:effectLst>
                <a:cs typeface="+mn-cs"/>
              </a:rPr>
              <a:t>NLT</a:t>
            </a: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a:t>
            </a:r>
          </a:p>
        </p:txBody>
      </p:sp>
    </p:spTree>
    <p:extLst>
      <p:ext uri="{BB962C8B-B14F-4D97-AF65-F5344CB8AC3E}">
        <p14:creationId xmlns:p14="http://schemas.microsoft.com/office/powerpoint/2010/main" val="1357449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390146" name="Line 2"/>
          <p:cNvSpPr>
            <a:spLocks noChangeShapeType="1"/>
          </p:cNvSpPr>
          <p:nvPr/>
        </p:nvSpPr>
        <p:spPr bwMode="auto">
          <a:xfrm>
            <a:off x="179512" y="4077072"/>
            <a:ext cx="7973888" cy="37728"/>
          </a:xfrm>
          <a:prstGeom prst="line">
            <a:avLst/>
          </a:prstGeom>
          <a:noFill/>
          <a:ln w="76200">
            <a:solidFill>
              <a:srgbClr val="FFFF00"/>
            </a:solidFill>
            <a:round/>
            <a:headEnd/>
            <a:tailEnd type="triangle" w="med" len="med"/>
          </a:ln>
          <a:effectLst>
            <a:outerShdw blurRad="63500" dist="35921" dir="2700000" algn="ctr" rotWithShape="0">
              <a:srgbClr val="000000">
                <a:alpha val="74998"/>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sz="2000">
              <a:solidFill>
                <a:srgbClr val="000000"/>
              </a:solidFill>
              <a:latin typeface="Arial"/>
              <a:cs typeface="Arial"/>
            </a:endParaRPr>
          </a:p>
        </p:txBody>
      </p:sp>
      <p:sp>
        <p:nvSpPr>
          <p:cNvPr id="390147" name="Line 3"/>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sz="2000">
              <a:solidFill>
                <a:srgbClr val="000000"/>
              </a:solidFill>
              <a:latin typeface="Arial"/>
              <a:cs typeface="Arial"/>
            </a:endParaRPr>
          </a:p>
        </p:txBody>
      </p:sp>
      <p:sp>
        <p:nvSpPr>
          <p:cNvPr id="390148" name="Text Box 4"/>
          <p:cNvSpPr txBox="1">
            <a:spLocks noChangeArrowheads="1"/>
          </p:cNvSpPr>
          <p:nvPr/>
        </p:nvSpPr>
        <p:spPr bwMode="auto">
          <a:xfrm>
            <a:off x="899592" y="3212976"/>
            <a:ext cx="3528391" cy="64633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accent1"/>
                </a:solidFill>
                <a:miter lim="800000"/>
                <a:headEnd/>
                <a:tailEnd/>
              </a14:hiddenLine>
            </a:ext>
          </a:extLst>
        </p:spPr>
        <p:txBody>
          <a:bodyPr wrap="square">
            <a:spAutoFit/>
          </a:bodyPr>
          <a:lstStyle/>
          <a:p>
            <a:pPr algn="ctr">
              <a:spcBef>
                <a:spcPct val="50000"/>
              </a:spcBef>
              <a:defRPr/>
            </a:pPr>
            <a:r>
              <a:rPr lang="en-US" sz="3600" b="1" dirty="0">
                <a:solidFill>
                  <a:srgbClr val="FFFFFF"/>
                </a:solidFill>
                <a:latin typeface="Arial"/>
                <a:cs typeface="Arial"/>
              </a:rPr>
              <a:t>(Church Age)</a:t>
            </a:r>
          </a:p>
        </p:txBody>
      </p:sp>
      <p:sp>
        <p:nvSpPr>
          <p:cNvPr id="390149" name="Text Box 5"/>
          <p:cNvSpPr txBox="1">
            <a:spLocks noChangeArrowheads="1"/>
          </p:cNvSpPr>
          <p:nvPr/>
        </p:nvSpPr>
        <p:spPr bwMode="auto">
          <a:xfrm>
            <a:off x="3429000" y="1257300"/>
            <a:ext cx="2057400" cy="120032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3600" b="1" dirty="0">
                <a:solidFill>
                  <a:srgbClr val="00CCFF"/>
                </a:solidFill>
                <a:latin typeface="Arial"/>
                <a:cs typeface="Arial"/>
              </a:rPr>
              <a:t>Second Advent</a:t>
            </a:r>
            <a:endParaRPr lang="en-US" sz="3600" b="1" dirty="0">
              <a:solidFill>
                <a:srgbClr val="000000"/>
              </a:solidFill>
              <a:latin typeface="Arial"/>
              <a:cs typeface="Arial"/>
            </a:endParaRPr>
          </a:p>
        </p:txBody>
      </p:sp>
      <p:sp>
        <p:nvSpPr>
          <p:cNvPr id="390152" name="Text Box 8"/>
          <p:cNvSpPr txBox="1">
            <a:spLocks noChangeArrowheads="1"/>
          </p:cNvSpPr>
          <p:nvPr/>
        </p:nvSpPr>
        <p:spPr bwMode="auto">
          <a:xfrm>
            <a:off x="4724400" y="3212976"/>
            <a:ext cx="2971800" cy="646331"/>
          </a:xfrm>
          <a:prstGeom prst="rect">
            <a:avLst/>
          </a:prstGeom>
          <a:noFill/>
          <a:ln w="9525">
            <a:noFill/>
            <a:miter lim="800000"/>
            <a:headEnd/>
            <a:tailEnd/>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Lst>
        </p:spPr>
        <p:txBody>
          <a:bodyPr>
            <a:spAutoFit/>
          </a:bodyPr>
          <a:lstStyle/>
          <a:p>
            <a:pPr algn="ctr">
              <a:spcBef>
                <a:spcPct val="50000"/>
              </a:spcBef>
              <a:defRPr/>
            </a:pPr>
            <a:r>
              <a:rPr lang="en-US" sz="3600" b="1">
                <a:solidFill>
                  <a:srgbClr val="FFFFFF"/>
                </a:solidFill>
                <a:latin typeface="Arial"/>
                <a:cs typeface="Arial"/>
              </a:rPr>
              <a:t>Millennium</a:t>
            </a:r>
            <a:endParaRPr lang="en-US" sz="3600" b="1">
              <a:solidFill>
                <a:srgbClr val="000000"/>
              </a:solidFill>
              <a:latin typeface="Arial"/>
              <a:cs typeface="Arial"/>
            </a:endParaRPr>
          </a:p>
        </p:txBody>
      </p:sp>
      <p:sp>
        <p:nvSpPr>
          <p:cNvPr id="390153" name="Text Box 9"/>
          <p:cNvSpPr txBox="1">
            <a:spLocks noChangeArrowheads="1"/>
          </p:cNvSpPr>
          <p:nvPr/>
        </p:nvSpPr>
        <p:spPr bwMode="auto">
          <a:xfrm>
            <a:off x="4953000" y="4267200"/>
            <a:ext cx="2743200" cy="64633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3600" b="1">
                <a:solidFill>
                  <a:srgbClr val="FF66FF"/>
                </a:solidFill>
                <a:latin typeface="Arial"/>
                <a:cs typeface="Arial"/>
              </a:rPr>
              <a:t>1000 years</a:t>
            </a:r>
            <a:endParaRPr lang="en-US" sz="3600" b="1">
              <a:solidFill>
                <a:srgbClr val="000000"/>
              </a:solidFill>
              <a:latin typeface="Arial"/>
              <a:cs typeface="Arial"/>
            </a:endParaRPr>
          </a:p>
        </p:txBody>
      </p:sp>
      <p:sp>
        <p:nvSpPr>
          <p:cNvPr id="390154" name="Text Box 10"/>
          <p:cNvSpPr txBox="1">
            <a:spLocks noChangeArrowheads="1"/>
          </p:cNvSpPr>
          <p:nvPr/>
        </p:nvSpPr>
        <p:spPr bwMode="auto">
          <a:xfrm rot="5400000" flipH="1">
            <a:off x="6093608" y="3914666"/>
            <a:ext cx="4951413" cy="64633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3600" b="1" dirty="0">
                <a:solidFill>
                  <a:srgbClr val="FFCC00"/>
                </a:solidFill>
                <a:latin typeface="Arial"/>
                <a:cs typeface="Arial"/>
              </a:rPr>
              <a:t>Eternal Kingdom</a:t>
            </a:r>
          </a:p>
        </p:txBody>
      </p:sp>
      <p:sp>
        <p:nvSpPr>
          <p:cNvPr id="390155" name="Text Box 11"/>
          <p:cNvSpPr txBox="1">
            <a:spLocks noChangeArrowheads="1"/>
          </p:cNvSpPr>
          <p:nvPr/>
        </p:nvSpPr>
        <p:spPr bwMode="auto">
          <a:xfrm rot="5381629">
            <a:off x="6621463" y="5125134"/>
            <a:ext cx="2514600" cy="64633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3600" b="1">
                <a:solidFill>
                  <a:srgbClr val="FFFF00"/>
                </a:solidFill>
                <a:latin typeface="Arial"/>
                <a:cs typeface="Arial"/>
              </a:rPr>
              <a:t>Judgment</a:t>
            </a:r>
          </a:p>
        </p:txBody>
      </p:sp>
      <p:sp>
        <p:nvSpPr>
          <p:cNvPr id="390156" name="Text Box 12"/>
          <p:cNvSpPr txBox="1">
            <a:spLocks noChangeArrowheads="1"/>
          </p:cNvSpPr>
          <p:nvPr/>
        </p:nvSpPr>
        <p:spPr bwMode="auto">
          <a:xfrm>
            <a:off x="5334000" y="1257300"/>
            <a:ext cx="2438400" cy="125059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3600" b="1" i="1" dirty="0">
                <a:solidFill>
                  <a:srgbClr val="00FFFF"/>
                </a:solidFill>
                <a:latin typeface="Arial"/>
                <a:cs typeface="Arial"/>
              </a:rPr>
              <a:t>Second</a:t>
            </a:r>
          </a:p>
          <a:p>
            <a:pPr>
              <a:lnSpc>
                <a:spcPct val="0"/>
              </a:lnSpc>
              <a:spcBef>
                <a:spcPct val="35000"/>
              </a:spcBef>
              <a:defRPr/>
            </a:pPr>
            <a:r>
              <a:rPr lang="en-US" sz="3600" b="1" i="1" dirty="0">
                <a:solidFill>
                  <a:srgbClr val="00FFFF"/>
                </a:solidFill>
                <a:latin typeface="Arial"/>
                <a:cs typeface="Arial"/>
              </a:rPr>
              <a:t>=</a:t>
            </a:r>
            <a:endParaRPr lang="en-US" b="1" i="1" dirty="0">
              <a:solidFill>
                <a:srgbClr val="00FFFF"/>
              </a:solidFill>
              <a:latin typeface="Arial"/>
              <a:cs typeface="Arial"/>
            </a:endParaRPr>
          </a:p>
          <a:p>
            <a:pPr algn="ctr">
              <a:lnSpc>
                <a:spcPct val="0"/>
              </a:lnSpc>
              <a:spcBef>
                <a:spcPct val="50000"/>
              </a:spcBef>
              <a:defRPr/>
            </a:pPr>
            <a:r>
              <a:rPr lang="en-US" sz="3600" b="1" i="1" dirty="0">
                <a:solidFill>
                  <a:srgbClr val="00FFFF"/>
                </a:solidFill>
                <a:latin typeface="Arial"/>
                <a:cs typeface="Arial"/>
              </a:rPr>
              <a:t>Coming</a:t>
            </a:r>
          </a:p>
        </p:txBody>
      </p:sp>
      <p:sp>
        <p:nvSpPr>
          <p:cNvPr id="390157" name="Rectangle 13"/>
          <p:cNvSpPr>
            <a:spLocks noGrp="1" noChangeArrowheads="1"/>
          </p:cNvSpPr>
          <p:nvPr>
            <p:ph type="title" idx="4294967295"/>
          </p:nvPr>
        </p:nvSpPr>
        <p:spPr>
          <a:xfrm>
            <a:off x="467544" y="200834"/>
            <a:ext cx="7772400" cy="707886"/>
          </a:xfrm>
          <a:effectLst>
            <a:outerShdw blurRad="63500" dist="35921" dir="2700000" algn="ctr" rotWithShape="0">
              <a:srgbClr val="000000">
                <a:alpha val="74998"/>
              </a:srgb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spcBef>
                <a:spcPct val="50000"/>
              </a:spcBef>
              <a:defRPr/>
            </a:pPr>
            <a:r>
              <a:rPr lang="en-US" sz="4000" b="1" dirty="0">
                <a:solidFill>
                  <a:srgbClr val="FFFFFF"/>
                </a:solidFill>
                <a:latin typeface="Arial"/>
                <a:cs typeface="Arial"/>
              </a:rPr>
              <a:t>The </a:t>
            </a:r>
            <a:r>
              <a:rPr lang="en-US" sz="4000" b="1" dirty="0" err="1">
                <a:solidFill>
                  <a:srgbClr val="FFFFFF"/>
                </a:solidFill>
                <a:latin typeface="Arial"/>
                <a:cs typeface="Arial"/>
              </a:rPr>
              <a:t>Interadvent</a:t>
            </a:r>
            <a:r>
              <a:rPr lang="en-US" sz="4000" b="1" dirty="0">
                <a:solidFill>
                  <a:srgbClr val="FFFFFF"/>
                </a:solidFill>
                <a:latin typeface="Arial"/>
                <a:cs typeface="Arial"/>
              </a:rPr>
              <a:t> Age</a:t>
            </a:r>
          </a:p>
        </p:txBody>
      </p:sp>
      <p:sp>
        <p:nvSpPr>
          <p:cNvPr id="390158" name="Text Box 14"/>
          <p:cNvSpPr txBox="1">
            <a:spLocks noChangeArrowheads="1"/>
          </p:cNvSpPr>
          <p:nvPr/>
        </p:nvSpPr>
        <p:spPr bwMode="auto">
          <a:xfrm>
            <a:off x="8442213" y="95250"/>
            <a:ext cx="524099" cy="4638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lgn="ctr">
              <a:defRPr/>
            </a:pPr>
            <a:r>
              <a:rPr lang="en-US" b="1" dirty="0">
                <a:solidFill>
                  <a:srgbClr val="FFFFFF"/>
                </a:solidFill>
                <a:latin typeface="Arial"/>
                <a:cs typeface="Arial"/>
              </a:rPr>
              <a:t>76</a:t>
            </a:r>
            <a:endParaRPr lang="en-US" sz="2000" b="1" dirty="0">
              <a:solidFill>
                <a:srgbClr val="000000"/>
              </a:solidFill>
              <a:latin typeface="Arial"/>
              <a:cs typeface="Arial"/>
            </a:endParaRPr>
          </a:p>
        </p:txBody>
      </p:sp>
      <p:sp>
        <p:nvSpPr>
          <p:cNvPr id="390159" name="Text Box 15"/>
          <p:cNvSpPr txBox="1">
            <a:spLocks noChangeArrowheads="1"/>
          </p:cNvSpPr>
          <p:nvPr/>
        </p:nvSpPr>
        <p:spPr bwMode="auto">
          <a:xfrm rot="5381629">
            <a:off x="3436938" y="5125134"/>
            <a:ext cx="2514600" cy="64633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3600" b="1" dirty="0">
                <a:solidFill>
                  <a:srgbClr val="FFFF00"/>
                </a:solidFill>
                <a:latin typeface="Arial"/>
                <a:cs typeface="Arial"/>
              </a:rPr>
              <a:t>Judgment</a:t>
            </a:r>
          </a:p>
        </p:txBody>
      </p:sp>
      <p:sp>
        <p:nvSpPr>
          <p:cNvPr id="16" name="Text Box 5"/>
          <p:cNvSpPr txBox="1">
            <a:spLocks noChangeArrowheads="1"/>
          </p:cNvSpPr>
          <p:nvPr/>
        </p:nvSpPr>
        <p:spPr bwMode="auto">
          <a:xfrm>
            <a:off x="-36512" y="1268760"/>
            <a:ext cx="2057400" cy="120032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3600" b="1" dirty="0">
                <a:solidFill>
                  <a:srgbClr val="00CCFF"/>
                </a:solidFill>
                <a:latin typeface="Arial"/>
                <a:cs typeface="Arial"/>
              </a:rPr>
              <a:t>First Advent</a:t>
            </a:r>
            <a:endParaRPr lang="en-US" sz="3600" b="1" dirty="0">
              <a:solidFill>
                <a:srgbClr val="000000"/>
              </a:solidFill>
              <a:latin typeface="Arial"/>
              <a:cs typeface="Arial"/>
            </a:endParaRPr>
          </a:p>
        </p:txBody>
      </p:sp>
      <p:grpSp>
        <p:nvGrpSpPr>
          <p:cNvPr id="5" name="Group 4"/>
          <p:cNvGrpSpPr/>
          <p:nvPr/>
        </p:nvGrpSpPr>
        <p:grpSpPr>
          <a:xfrm>
            <a:off x="179512" y="3140968"/>
            <a:ext cx="720080" cy="864096"/>
            <a:chOff x="179512" y="2924944"/>
            <a:chExt cx="936104" cy="1080120"/>
          </a:xfrm>
        </p:grpSpPr>
        <p:sp>
          <p:nvSpPr>
            <p:cNvPr id="4" name="Rectangle 3"/>
            <p:cNvSpPr/>
            <p:nvPr/>
          </p:nvSpPr>
          <p:spPr bwMode="auto">
            <a:xfrm>
              <a:off x="539552" y="2924944"/>
              <a:ext cx="216024" cy="108012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sp>
          <p:nvSpPr>
            <p:cNvPr id="20" name="Rectangle 19"/>
            <p:cNvSpPr/>
            <p:nvPr/>
          </p:nvSpPr>
          <p:spPr bwMode="auto">
            <a:xfrm rot="16200000">
              <a:off x="539552" y="2852936"/>
              <a:ext cx="216024" cy="936104"/>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grpSp>
      <p:sp>
        <p:nvSpPr>
          <p:cNvPr id="22" name="Text Box 4"/>
          <p:cNvSpPr txBox="1">
            <a:spLocks noChangeArrowheads="1"/>
          </p:cNvSpPr>
          <p:nvPr/>
        </p:nvSpPr>
        <p:spPr bwMode="auto">
          <a:xfrm>
            <a:off x="683568" y="2636912"/>
            <a:ext cx="4032448" cy="64633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accent1"/>
                </a:solidFill>
                <a:miter lim="800000"/>
                <a:headEnd/>
                <a:tailEnd/>
              </a14:hiddenLine>
            </a:ext>
          </a:extLst>
        </p:spPr>
        <p:txBody>
          <a:bodyPr wrap="square">
            <a:spAutoFit/>
          </a:bodyPr>
          <a:lstStyle/>
          <a:p>
            <a:pPr algn="ctr">
              <a:spcBef>
                <a:spcPct val="50000"/>
              </a:spcBef>
              <a:defRPr/>
            </a:pPr>
            <a:r>
              <a:rPr lang="en-US" sz="3600" b="1" dirty="0" err="1">
                <a:solidFill>
                  <a:srgbClr val="FFFFFF"/>
                </a:solidFill>
                <a:latin typeface="Arial"/>
                <a:cs typeface="Arial"/>
              </a:rPr>
              <a:t>Interadvent</a:t>
            </a:r>
            <a:r>
              <a:rPr lang="en-US" sz="3600" b="1" dirty="0">
                <a:solidFill>
                  <a:srgbClr val="FFFFFF"/>
                </a:solidFill>
                <a:latin typeface="Arial"/>
                <a:cs typeface="Arial"/>
              </a:rPr>
              <a:t> Age</a:t>
            </a:r>
          </a:p>
        </p:txBody>
      </p:sp>
    </p:spTree>
    <p:extLst>
      <p:ext uri="{BB962C8B-B14F-4D97-AF65-F5344CB8AC3E}">
        <p14:creationId xmlns:p14="http://schemas.microsoft.com/office/powerpoint/2010/main" val="322842876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90148"/>
                                        </p:tgtEl>
                                        <p:attrNameLst>
                                          <p:attrName>style.visibility</p:attrName>
                                        </p:attrNameLst>
                                      </p:cBhvr>
                                      <p:to>
                                        <p:strVal val="visible"/>
                                      </p:to>
                                    </p:set>
                                    <p:anim calcmode="lin" valueType="num">
                                      <p:cBhvr additive="base">
                                        <p:cTn id="7" dur="500" fill="hold"/>
                                        <p:tgtEl>
                                          <p:spTgt spid="390148"/>
                                        </p:tgtEl>
                                        <p:attrNameLst>
                                          <p:attrName>ppt_x</p:attrName>
                                        </p:attrNameLst>
                                      </p:cBhvr>
                                      <p:tavLst>
                                        <p:tav tm="0">
                                          <p:val>
                                            <p:strVal val="0-#ppt_w/2"/>
                                          </p:val>
                                        </p:tav>
                                        <p:tav tm="100000">
                                          <p:val>
                                            <p:strVal val="#ppt_x"/>
                                          </p:val>
                                        </p:tav>
                                      </p:tavLst>
                                    </p:anim>
                                    <p:anim calcmode="lin" valueType="num">
                                      <p:cBhvr additive="base">
                                        <p:cTn id="8" dur="500" fill="hold"/>
                                        <p:tgtEl>
                                          <p:spTgt spid="39014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390146"/>
                                        </p:tgtEl>
                                        <p:attrNameLst>
                                          <p:attrName>style.visibility</p:attrName>
                                        </p:attrNameLst>
                                      </p:cBhvr>
                                      <p:to>
                                        <p:strVal val="visible"/>
                                      </p:to>
                                    </p:set>
                                    <p:animEffect transition="in" filter="wipe(left)">
                                      <p:cBhvr>
                                        <p:cTn id="12" dur="500"/>
                                        <p:tgtEl>
                                          <p:spTgt spid="390146"/>
                                        </p:tgtEl>
                                      </p:cBhvr>
                                    </p:animEffect>
                                  </p:childTnLst>
                                </p:cTn>
                              </p:par>
                            </p:childTnLst>
                          </p:cTn>
                        </p:par>
                        <p:par>
                          <p:cTn id="13" fill="hold" nodeType="afterGroup">
                            <p:stCondLst>
                              <p:cond delay="3000"/>
                            </p:stCondLst>
                            <p:childTnLst>
                              <p:par>
                                <p:cTn id="14" presetID="2" presetClass="entr" presetSubtype="1" fill="hold" grpId="0" nodeType="afterEffect">
                                  <p:stCondLst>
                                    <p:cond delay="6000"/>
                                  </p:stCondLst>
                                  <p:childTnLst>
                                    <p:set>
                                      <p:cBhvr>
                                        <p:cTn id="15" dur="1" fill="hold">
                                          <p:stCondLst>
                                            <p:cond delay="0"/>
                                          </p:stCondLst>
                                        </p:cTn>
                                        <p:tgtEl>
                                          <p:spTgt spid="390149"/>
                                        </p:tgtEl>
                                        <p:attrNameLst>
                                          <p:attrName>style.visibility</p:attrName>
                                        </p:attrNameLst>
                                      </p:cBhvr>
                                      <p:to>
                                        <p:strVal val="visible"/>
                                      </p:to>
                                    </p:set>
                                    <p:anim calcmode="lin" valueType="num">
                                      <p:cBhvr additive="base">
                                        <p:cTn id="16" dur="500" fill="hold"/>
                                        <p:tgtEl>
                                          <p:spTgt spid="390149"/>
                                        </p:tgtEl>
                                        <p:attrNameLst>
                                          <p:attrName>ppt_x</p:attrName>
                                        </p:attrNameLst>
                                      </p:cBhvr>
                                      <p:tavLst>
                                        <p:tav tm="0">
                                          <p:val>
                                            <p:strVal val="#ppt_x"/>
                                          </p:val>
                                        </p:tav>
                                        <p:tav tm="100000">
                                          <p:val>
                                            <p:strVal val="#ppt_x"/>
                                          </p:val>
                                        </p:tav>
                                      </p:tavLst>
                                    </p:anim>
                                    <p:anim calcmode="lin" valueType="num">
                                      <p:cBhvr additive="base">
                                        <p:cTn id="17" dur="500" fill="hold"/>
                                        <p:tgtEl>
                                          <p:spTgt spid="390149"/>
                                        </p:tgtEl>
                                        <p:attrNameLst>
                                          <p:attrName>ppt_y</p:attrName>
                                        </p:attrNameLst>
                                      </p:cBhvr>
                                      <p:tavLst>
                                        <p:tav tm="0">
                                          <p:val>
                                            <p:strVal val="0-#ppt_h/2"/>
                                          </p:val>
                                        </p:tav>
                                        <p:tav tm="100000">
                                          <p:val>
                                            <p:strVal val="#ppt_y"/>
                                          </p:val>
                                        </p:tav>
                                      </p:tavLst>
                                    </p:anim>
                                  </p:childTnLst>
                                </p:cTn>
                              </p:par>
                            </p:childTnLst>
                          </p:cTn>
                        </p:par>
                        <p:par>
                          <p:cTn id="18" fill="hold" nodeType="afterGroup">
                            <p:stCondLst>
                              <p:cond delay="9500"/>
                            </p:stCondLst>
                            <p:childTnLst>
                              <p:par>
                                <p:cTn id="19" presetID="2" presetClass="entr" presetSubtype="1" fill="hold" nodeType="afterEffect">
                                  <p:stCondLst>
                                    <p:cond delay="0"/>
                                  </p:stCondLst>
                                  <p:childTnLst>
                                    <p:set>
                                      <p:cBhvr>
                                        <p:cTn id="20" dur="1" fill="hold">
                                          <p:stCondLst>
                                            <p:cond delay="0"/>
                                          </p:stCondLst>
                                        </p:cTn>
                                        <p:tgtEl>
                                          <p:spTgt spid="390147"/>
                                        </p:tgtEl>
                                        <p:attrNameLst>
                                          <p:attrName>style.visibility</p:attrName>
                                        </p:attrNameLst>
                                      </p:cBhvr>
                                      <p:to>
                                        <p:strVal val="visible"/>
                                      </p:to>
                                    </p:set>
                                    <p:anim calcmode="lin" valueType="num">
                                      <p:cBhvr additive="base">
                                        <p:cTn id="21" dur="500" fill="hold"/>
                                        <p:tgtEl>
                                          <p:spTgt spid="390147"/>
                                        </p:tgtEl>
                                        <p:attrNameLst>
                                          <p:attrName>ppt_x</p:attrName>
                                        </p:attrNameLst>
                                      </p:cBhvr>
                                      <p:tavLst>
                                        <p:tav tm="0">
                                          <p:val>
                                            <p:strVal val="#ppt_x"/>
                                          </p:val>
                                        </p:tav>
                                        <p:tav tm="100000">
                                          <p:val>
                                            <p:strVal val="#ppt_x"/>
                                          </p:val>
                                        </p:tav>
                                      </p:tavLst>
                                    </p:anim>
                                    <p:anim calcmode="lin" valueType="num">
                                      <p:cBhvr additive="base">
                                        <p:cTn id="22" dur="500" fill="hold"/>
                                        <p:tgtEl>
                                          <p:spTgt spid="390147"/>
                                        </p:tgtEl>
                                        <p:attrNameLst>
                                          <p:attrName>ppt_y</p:attrName>
                                        </p:attrNameLst>
                                      </p:cBhvr>
                                      <p:tavLst>
                                        <p:tav tm="0">
                                          <p:val>
                                            <p:strVal val="0-#ppt_h/2"/>
                                          </p:val>
                                        </p:tav>
                                        <p:tav tm="100000">
                                          <p:val>
                                            <p:strVal val="#ppt_y"/>
                                          </p:val>
                                        </p:tav>
                                      </p:tavLst>
                                    </p:anim>
                                  </p:childTnLst>
                                </p:cTn>
                              </p:par>
                            </p:childTnLst>
                          </p:cTn>
                        </p:par>
                        <p:par>
                          <p:cTn id="23" fill="hold" nodeType="afterGroup">
                            <p:stCondLst>
                              <p:cond delay="10000"/>
                            </p:stCondLst>
                            <p:childTnLst>
                              <p:par>
                                <p:cTn id="24" presetID="2" presetClass="entr" presetSubtype="4" fill="hold" grpId="0" nodeType="afterEffect">
                                  <p:stCondLst>
                                    <p:cond delay="3000"/>
                                  </p:stCondLst>
                                  <p:childTnLst>
                                    <p:set>
                                      <p:cBhvr>
                                        <p:cTn id="25" dur="1" fill="hold">
                                          <p:stCondLst>
                                            <p:cond delay="0"/>
                                          </p:stCondLst>
                                        </p:cTn>
                                        <p:tgtEl>
                                          <p:spTgt spid="390159"/>
                                        </p:tgtEl>
                                        <p:attrNameLst>
                                          <p:attrName>style.visibility</p:attrName>
                                        </p:attrNameLst>
                                      </p:cBhvr>
                                      <p:to>
                                        <p:strVal val="visible"/>
                                      </p:to>
                                    </p:set>
                                    <p:anim calcmode="lin" valueType="num">
                                      <p:cBhvr additive="base">
                                        <p:cTn id="26" dur="500" fill="hold"/>
                                        <p:tgtEl>
                                          <p:spTgt spid="390159"/>
                                        </p:tgtEl>
                                        <p:attrNameLst>
                                          <p:attrName>ppt_x</p:attrName>
                                        </p:attrNameLst>
                                      </p:cBhvr>
                                      <p:tavLst>
                                        <p:tav tm="0">
                                          <p:val>
                                            <p:strVal val="#ppt_x"/>
                                          </p:val>
                                        </p:tav>
                                        <p:tav tm="100000">
                                          <p:val>
                                            <p:strVal val="#ppt_x"/>
                                          </p:val>
                                        </p:tav>
                                      </p:tavLst>
                                    </p:anim>
                                    <p:anim calcmode="lin" valueType="num">
                                      <p:cBhvr additive="base">
                                        <p:cTn id="27" dur="500" fill="hold"/>
                                        <p:tgtEl>
                                          <p:spTgt spid="390159"/>
                                        </p:tgtEl>
                                        <p:attrNameLst>
                                          <p:attrName>ppt_y</p:attrName>
                                        </p:attrNameLst>
                                      </p:cBhvr>
                                      <p:tavLst>
                                        <p:tav tm="0">
                                          <p:val>
                                            <p:strVal val="1+#ppt_h/2"/>
                                          </p:val>
                                        </p:tav>
                                        <p:tav tm="100000">
                                          <p:val>
                                            <p:strVal val="#ppt_y"/>
                                          </p:val>
                                        </p:tav>
                                      </p:tavLst>
                                    </p:anim>
                                  </p:childTnLst>
                                </p:cTn>
                              </p:par>
                            </p:childTnLst>
                          </p:cTn>
                        </p:par>
                        <p:par>
                          <p:cTn id="28" fill="hold" nodeType="afterGroup">
                            <p:stCondLst>
                              <p:cond delay="13500"/>
                            </p:stCondLst>
                            <p:childTnLst>
                              <p:par>
                                <p:cTn id="29" presetID="17" presetClass="entr" presetSubtype="10" fill="hold" grpId="0" nodeType="afterEffect">
                                  <p:stCondLst>
                                    <p:cond delay="3000"/>
                                  </p:stCondLst>
                                  <p:childTnLst>
                                    <p:set>
                                      <p:cBhvr>
                                        <p:cTn id="30" dur="1" fill="hold">
                                          <p:stCondLst>
                                            <p:cond delay="0"/>
                                          </p:stCondLst>
                                        </p:cTn>
                                        <p:tgtEl>
                                          <p:spTgt spid="390153"/>
                                        </p:tgtEl>
                                        <p:attrNameLst>
                                          <p:attrName>style.visibility</p:attrName>
                                        </p:attrNameLst>
                                      </p:cBhvr>
                                      <p:to>
                                        <p:strVal val="visible"/>
                                      </p:to>
                                    </p:set>
                                    <p:anim calcmode="lin" valueType="num">
                                      <p:cBhvr>
                                        <p:cTn id="31" dur="500" fill="hold"/>
                                        <p:tgtEl>
                                          <p:spTgt spid="390153"/>
                                        </p:tgtEl>
                                        <p:attrNameLst>
                                          <p:attrName>ppt_w</p:attrName>
                                        </p:attrNameLst>
                                      </p:cBhvr>
                                      <p:tavLst>
                                        <p:tav tm="0">
                                          <p:val>
                                            <p:fltVal val="0"/>
                                          </p:val>
                                        </p:tav>
                                        <p:tav tm="100000">
                                          <p:val>
                                            <p:strVal val="#ppt_w"/>
                                          </p:val>
                                        </p:tav>
                                      </p:tavLst>
                                    </p:anim>
                                    <p:anim calcmode="lin" valueType="num">
                                      <p:cBhvr>
                                        <p:cTn id="32" dur="500" fill="hold"/>
                                        <p:tgtEl>
                                          <p:spTgt spid="390153"/>
                                        </p:tgtEl>
                                        <p:attrNameLst>
                                          <p:attrName>ppt_h</p:attrName>
                                        </p:attrNameLst>
                                      </p:cBhvr>
                                      <p:tavLst>
                                        <p:tav tm="0">
                                          <p:val>
                                            <p:strVal val="#ppt_h"/>
                                          </p:val>
                                        </p:tav>
                                        <p:tav tm="100000">
                                          <p:val>
                                            <p:strVal val="#ppt_h"/>
                                          </p:val>
                                        </p:tav>
                                      </p:tavLst>
                                    </p:anim>
                                  </p:childTnLst>
                                </p:cTn>
                              </p:par>
                            </p:childTnLst>
                          </p:cTn>
                        </p:par>
                        <p:par>
                          <p:cTn id="33" fill="hold" nodeType="afterGroup">
                            <p:stCondLst>
                              <p:cond delay="17000"/>
                            </p:stCondLst>
                            <p:childTnLst>
                              <p:par>
                                <p:cTn id="34" presetID="17" presetClass="entr" presetSubtype="10" fill="hold" grpId="0" nodeType="afterEffect">
                                  <p:stCondLst>
                                    <p:cond delay="4000"/>
                                  </p:stCondLst>
                                  <p:childTnLst>
                                    <p:set>
                                      <p:cBhvr>
                                        <p:cTn id="35" dur="1" fill="hold">
                                          <p:stCondLst>
                                            <p:cond delay="0"/>
                                          </p:stCondLst>
                                        </p:cTn>
                                        <p:tgtEl>
                                          <p:spTgt spid="390152"/>
                                        </p:tgtEl>
                                        <p:attrNameLst>
                                          <p:attrName>style.visibility</p:attrName>
                                        </p:attrNameLst>
                                      </p:cBhvr>
                                      <p:to>
                                        <p:strVal val="visible"/>
                                      </p:to>
                                    </p:set>
                                    <p:anim calcmode="lin" valueType="num">
                                      <p:cBhvr>
                                        <p:cTn id="36" dur="500" fill="hold"/>
                                        <p:tgtEl>
                                          <p:spTgt spid="390152"/>
                                        </p:tgtEl>
                                        <p:attrNameLst>
                                          <p:attrName>ppt_w</p:attrName>
                                        </p:attrNameLst>
                                      </p:cBhvr>
                                      <p:tavLst>
                                        <p:tav tm="0">
                                          <p:val>
                                            <p:fltVal val="0"/>
                                          </p:val>
                                        </p:tav>
                                        <p:tav tm="100000">
                                          <p:val>
                                            <p:strVal val="#ppt_w"/>
                                          </p:val>
                                        </p:tav>
                                      </p:tavLst>
                                    </p:anim>
                                    <p:anim calcmode="lin" valueType="num">
                                      <p:cBhvr>
                                        <p:cTn id="37" dur="500" fill="hold"/>
                                        <p:tgtEl>
                                          <p:spTgt spid="390152"/>
                                        </p:tgtEl>
                                        <p:attrNameLst>
                                          <p:attrName>ppt_h</p:attrName>
                                        </p:attrNameLst>
                                      </p:cBhvr>
                                      <p:tavLst>
                                        <p:tav tm="0">
                                          <p:val>
                                            <p:strVal val="#ppt_h"/>
                                          </p:val>
                                        </p:tav>
                                        <p:tav tm="100000">
                                          <p:val>
                                            <p:strVal val="#ppt_h"/>
                                          </p:val>
                                        </p:tav>
                                      </p:tavLst>
                                    </p:anim>
                                  </p:childTnLst>
                                </p:cTn>
                              </p:par>
                            </p:childTnLst>
                          </p:cTn>
                        </p:par>
                        <p:par>
                          <p:cTn id="38" fill="hold" nodeType="afterGroup">
                            <p:stCondLst>
                              <p:cond delay="21500"/>
                            </p:stCondLst>
                            <p:childTnLst>
                              <p:par>
                                <p:cTn id="39" presetID="2" presetClass="entr" presetSubtype="4" fill="hold" grpId="0" nodeType="afterEffect">
                                  <p:stCondLst>
                                    <p:cond delay="3000"/>
                                  </p:stCondLst>
                                  <p:childTnLst>
                                    <p:set>
                                      <p:cBhvr>
                                        <p:cTn id="40" dur="1" fill="hold">
                                          <p:stCondLst>
                                            <p:cond delay="0"/>
                                          </p:stCondLst>
                                        </p:cTn>
                                        <p:tgtEl>
                                          <p:spTgt spid="390155"/>
                                        </p:tgtEl>
                                        <p:attrNameLst>
                                          <p:attrName>style.visibility</p:attrName>
                                        </p:attrNameLst>
                                      </p:cBhvr>
                                      <p:to>
                                        <p:strVal val="visible"/>
                                      </p:to>
                                    </p:set>
                                    <p:anim calcmode="lin" valueType="num">
                                      <p:cBhvr additive="base">
                                        <p:cTn id="41" dur="500" fill="hold"/>
                                        <p:tgtEl>
                                          <p:spTgt spid="390155"/>
                                        </p:tgtEl>
                                        <p:attrNameLst>
                                          <p:attrName>ppt_x</p:attrName>
                                        </p:attrNameLst>
                                      </p:cBhvr>
                                      <p:tavLst>
                                        <p:tav tm="0">
                                          <p:val>
                                            <p:strVal val="#ppt_x"/>
                                          </p:val>
                                        </p:tav>
                                        <p:tav tm="100000">
                                          <p:val>
                                            <p:strVal val="#ppt_x"/>
                                          </p:val>
                                        </p:tav>
                                      </p:tavLst>
                                    </p:anim>
                                    <p:anim calcmode="lin" valueType="num">
                                      <p:cBhvr additive="base">
                                        <p:cTn id="42" dur="500" fill="hold"/>
                                        <p:tgtEl>
                                          <p:spTgt spid="390155"/>
                                        </p:tgtEl>
                                        <p:attrNameLst>
                                          <p:attrName>ppt_y</p:attrName>
                                        </p:attrNameLst>
                                      </p:cBhvr>
                                      <p:tavLst>
                                        <p:tav tm="0">
                                          <p:val>
                                            <p:strVal val="1+#ppt_h/2"/>
                                          </p:val>
                                        </p:tav>
                                        <p:tav tm="100000">
                                          <p:val>
                                            <p:strVal val="#ppt_y"/>
                                          </p:val>
                                        </p:tav>
                                      </p:tavLst>
                                    </p:anim>
                                  </p:childTnLst>
                                </p:cTn>
                              </p:par>
                            </p:childTnLst>
                          </p:cTn>
                        </p:par>
                        <p:par>
                          <p:cTn id="43" fill="hold" nodeType="afterGroup">
                            <p:stCondLst>
                              <p:cond delay="25000"/>
                            </p:stCondLst>
                            <p:childTnLst>
                              <p:par>
                                <p:cTn id="44" presetID="2" presetClass="entr" presetSubtype="2" fill="hold" grpId="0" nodeType="afterEffect">
                                  <p:stCondLst>
                                    <p:cond delay="2000"/>
                                  </p:stCondLst>
                                  <p:childTnLst>
                                    <p:set>
                                      <p:cBhvr>
                                        <p:cTn id="45" dur="1" fill="hold">
                                          <p:stCondLst>
                                            <p:cond delay="0"/>
                                          </p:stCondLst>
                                        </p:cTn>
                                        <p:tgtEl>
                                          <p:spTgt spid="390154"/>
                                        </p:tgtEl>
                                        <p:attrNameLst>
                                          <p:attrName>style.visibility</p:attrName>
                                        </p:attrNameLst>
                                      </p:cBhvr>
                                      <p:to>
                                        <p:strVal val="visible"/>
                                      </p:to>
                                    </p:set>
                                    <p:anim calcmode="lin" valueType="num">
                                      <p:cBhvr additive="base">
                                        <p:cTn id="46" dur="500" fill="hold"/>
                                        <p:tgtEl>
                                          <p:spTgt spid="390154"/>
                                        </p:tgtEl>
                                        <p:attrNameLst>
                                          <p:attrName>ppt_x</p:attrName>
                                        </p:attrNameLst>
                                      </p:cBhvr>
                                      <p:tavLst>
                                        <p:tav tm="0">
                                          <p:val>
                                            <p:strVal val="1+#ppt_w/2"/>
                                          </p:val>
                                        </p:tav>
                                        <p:tav tm="100000">
                                          <p:val>
                                            <p:strVal val="#ppt_x"/>
                                          </p:val>
                                        </p:tav>
                                      </p:tavLst>
                                    </p:anim>
                                    <p:anim calcmode="lin" valueType="num">
                                      <p:cBhvr additive="base">
                                        <p:cTn id="47" dur="500" fill="hold"/>
                                        <p:tgtEl>
                                          <p:spTgt spid="390154"/>
                                        </p:tgtEl>
                                        <p:attrNameLst>
                                          <p:attrName>ppt_y</p:attrName>
                                        </p:attrNameLst>
                                      </p:cBhvr>
                                      <p:tavLst>
                                        <p:tav tm="0">
                                          <p:val>
                                            <p:strVal val="#ppt_y"/>
                                          </p:val>
                                        </p:tav>
                                        <p:tav tm="100000">
                                          <p:val>
                                            <p:strVal val="#ppt_y"/>
                                          </p:val>
                                        </p:tav>
                                      </p:tavLst>
                                    </p:anim>
                                  </p:childTnLst>
                                </p:cTn>
                              </p:par>
                            </p:childTnLst>
                          </p:cTn>
                        </p:par>
                        <p:par>
                          <p:cTn id="48" fill="hold" nodeType="afterGroup">
                            <p:stCondLst>
                              <p:cond delay="27500"/>
                            </p:stCondLst>
                            <p:childTnLst>
                              <p:par>
                                <p:cTn id="49" presetID="7" presetClass="entr" presetSubtype="1" fill="hold" grpId="0" nodeType="afterEffect">
                                  <p:stCondLst>
                                    <p:cond delay="1000"/>
                                  </p:stCondLst>
                                  <p:childTnLst>
                                    <p:set>
                                      <p:cBhvr>
                                        <p:cTn id="50" dur="1" fill="hold">
                                          <p:stCondLst>
                                            <p:cond delay="0"/>
                                          </p:stCondLst>
                                        </p:cTn>
                                        <p:tgtEl>
                                          <p:spTgt spid="390156"/>
                                        </p:tgtEl>
                                        <p:attrNameLst>
                                          <p:attrName>style.visibility</p:attrName>
                                        </p:attrNameLst>
                                      </p:cBhvr>
                                      <p:to>
                                        <p:strVal val="visible"/>
                                      </p:to>
                                    </p:set>
                                    <p:anim calcmode="lin" valueType="num">
                                      <p:cBhvr additive="base">
                                        <p:cTn id="51" dur="5000" fill="hold"/>
                                        <p:tgtEl>
                                          <p:spTgt spid="390156"/>
                                        </p:tgtEl>
                                        <p:attrNameLst>
                                          <p:attrName>ppt_x</p:attrName>
                                        </p:attrNameLst>
                                      </p:cBhvr>
                                      <p:tavLst>
                                        <p:tav tm="0">
                                          <p:val>
                                            <p:strVal val="#ppt_x"/>
                                          </p:val>
                                        </p:tav>
                                        <p:tav tm="100000">
                                          <p:val>
                                            <p:strVal val="#ppt_x"/>
                                          </p:val>
                                        </p:tav>
                                      </p:tavLst>
                                    </p:anim>
                                    <p:anim calcmode="lin" valueType="num">
                                      <p:cBhvr additive="base">
                                        <p:cTn id="52" dur="5000" fill="hold"/>
                                        <p:tgtEl>
                                          <p:spTgt spid="390156"/>
                                        </p:tgtEl>
                                        <p:attrNameLst>
                                          <p:attrName>ppt_y</p:attrName>
                                        </p:attrNameLst>
                                      </p:cBhvr>
                                      <p:tavLst>
                                        <p:tav tm="0">
                                          <p:val>
                                            <p:strVal val="0-#ppt_h/2"/>
                                          </p:val>
                                        </p:tav>
                                        <p:tav tm="100000">
                                          <p:val>
                                            <p:strVal val="#ppt_y"/>
                                          </p:val>
                                        </p:tav>
                                      </p:tavLst>
                                    </p:anim>
                                  </p:childTnLst>
                                </p:cTn>
                              </p:par>
                            </p:childTnLst>
                          </p:cTn>
                        </p:par>
                        <p:par>
                          <p:cTn id="53" fill="hold">
                            <p:stCondLst>
                              <p:cond delay="33500"/>
                            </p:stCondLst>
                            <p:childTnLst>
                              <p:par>
                                <p:cTn id="54" presetID="2" presetClass="entr" presetSubtype="1" fill="hold" grpId="0" nodeType="afterEffect">
                                  <p:stCondLst>
                                    <p:cond delay="600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ppt_x"/>
                                          </p:val>
                                        </p:tav>
                                        <p:tav tm="100000">
                                          <p:val>
                                            <p:strVal val="#ppt_x"/>
                                          </p:val>
                                        </p:tav>
                                      </p:tavLst>
                                    </p:anim>
                                    <p:anim calcmode="lin" valueType="num">
                                      <p:cBhvr additive="base">
                                        <p:cTn id="57" dur="500" fill="hold"/>
                                        <p:tgtEl>
                                          <p:spTgt spid="16"/>
                                        </p:tgtEl>
                                        <p:attrNameLst>
                                          <p:attrName>ppt_y</p:attrName>
                                        </p:attrNameLst>
                                      </p:cBhvr>
                                      <p:tavLst>
                                        <p:tav tm="0">
                                          <p:val>
                                            <p:strVal val="0-#ppt_h/2"/>
                                          </p:val>
                                        </p:tav>
                                        <p:tav tm="100000">
                                          <p:val>
                                            <p:strVal val="#ppt_y"/>
                                          </p:val>
                                        </p:tav>
                                      </p:tavLst>
                                    </p:anim>
                                  </p:childTnLst>
                                </p:cTn>
                              </p:par>
                            </p:childTnLst>
                          </p:cTn>
                        </p:par>
                        <p:par>
                          <p:cTn id="58" fill="hold">
                            <p:stCondLst>
                              <p:cond delay="40000"/>
                            </p:stCondLst>
                            <p:childTnLst>
                              <p:par>
                                <p:cTn id="59" presetID="2" presetClass="entr" presetSubtype="8" fill="hold" grpId="0" nodeType="afterEffect">
                                  <p:stCondLst>
                                    <p:cond delay="100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0-#ppt_w/2"/>
                                          </p:val>
                                        </p:tav>
                                        <p:tav tm="100000">
                                          <p:val>
                                            <p:strVal val="#ppt_x"/>
                                          </p:val>
                                        </p:tav>
                                      </p:tavLst>
                                    </p:anim>
                                    <p:anim calcmode="lin" valueType="num">
                                      <p:cBhvr additive="base">
                                        <p:cTn id="62"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8" grpId="0" autoUpdateAnimBg="0"/>
      <p:bldP spid="390149" grpId="0" autoUpdateAnimBg="0"/>
      <p:bldP spid="390152" grpId="0"/>
      <p:bldP spid="390153" grpId="0" autoUpdateAnimBg="0"/>
      <p:bldP spid="390154" grpId="0" autoUpdateAnimBg="0"/>
      <p:bldP spid="390155" grpId="0" autoUpdateAnimBg="0"/>
      <p:bldP spid="390156" grpId="0" autoUpdateAnimBg="0"/>
      <p:bldP spid="390159" grpId="0" autoUpdateAnimBg="0"/>
      <p:bldP spid="16" grpId="0" autoUpdateAnimBg="0"/>
      <p:bldP spid="22"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en-US" sz="6000" b="1" dirty="0">
                <a:solidFill>
                  <a:schemeClr val="bg1"/>
                </a:solidFill>
                <a:effectLst>
                  <a:glow rad="228600">
                    <a:schemeClr val="tx1"/>
                  </a:glow>
                </a:effectLst>
                <a:latin typeface="Arial" charset="0"/>
                <a:ea typeface="ＭＳ Ｐゴシック" charset="0"/>
                <a:cs typeface="ＭＳ Ｐゴシック" charset="0"/>
              </a:rPr>
              <a:t>When Jesus is King</a:t>
            </a:r>
            <a:r>
              <a:rPr lang="is-IS" sz="6000" b="1" dirty="0">
                <a:solidFill>
                  <a:schemeClr val="bg1"/>
                </a:solidFill>
                <a:effectLst>
                  <a:glow rad="228600">
                    <a:schemeClr val="tx1"/>
                  </a:glow>
                </a:effectLst>
                <a:latin typeface="Arial" charset="0"/>
                <a:ea typeface="ＭＳ Ｐゴシック" charset="0"/>
                <a:cs typeface="ＭＳ Ｐゴシック" charset="0"/>
              </a:rPr>
              <a:t>…</a:t>
            </a:r>
            <a:r>
              <a:rPr lang="en-US" sz="4800" b="1" dirty="0">
                <a:solidFill>
                  <a:schemeClr val="bg1"/>
                </a:solidFill>
                <a:effectLst>
                  <a:glow rad="228600">
                    <a:schemeClr val="tx1"/>
                  </a:glow>
                </a:effectLst>
                <a:latin typeface="Arial" charset="0"/>
                <a:ea typeface="ＭＳ Ｐゴシック" charset="0"/>
                <a:cs typeface="ＭＳ Ｐゴシック" charset="0"/>
              </a:rPr>
              <a:t> </a:t>
            </a:r>
            <a:br>
              <a:rPr lang="en-US" sz="4000" b="1" dirty="0">
                <a:solidFill>
                  <a:schemeClr val="bg1"/>
                </a:solidFill>
                <a:effectLst>
                  <a:glow rad="228600">
                    <a:schemeClr val="tx1"/>
                  </a:glow>
                </a:effectLst>
                <a:latin typeface="Arial" charset="0"/>
                <a:ea typeface="ＭＳ Ｐゴシック" charset="0"/>
                <a:cs typeface="ＭＳ Ｐゴシック" charset="0"/>
              </a:rPr>
            </a:br>
            <a:r>
              <a:rPr lang="en-US" sz="4000" b="1" dirty="0">
                <a:solidFill>
                  <a:schemeClr val="bg1"/>
                </a:solidFill>
                <a:effectLst>
                  <a:glow rad="228600">
                    <a:schemeClr val="tx1"/>
                  </a:glow>
                </a:effectLst>
                <a:latin typeface="Arial" charset="0"/>
                <a:ea typeface="ＭＳ Ｐゴシック" charset="0"/>
                <a:cs typeface="ＭＳ Ｐゴシック" charset="0"/>
              </a:rPr>
              <a:t>(Matthew 5–7)</a:t>
            </a: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4800" b="1" i="1" dirty="0">
                <a:solidFill>
                  <a:srgbClr val="FFFFFF"/>
                </a:solidFill>
                <a:effectLst>
                  <a:glow rad="228600">
                    <a:srgbClr val="000000"/>
                  </a:glow>
                </a:effectLst>
                <a:latin typeface="Arial" charset="0"/>
                <a:ea typeface="ＭＳ Ｐゴシック" charset="0"/>
                <a:cs typeface="ＭＳ Ｐゴシック" charset="0"/>
              </a:rPr>
              <a:t>What would your life look like if Christ was truly the boss of your life? </a:t>
            </a:r>
            <a:endParaRPr lang="en-US" sz="3200" b="1" i="1" dirty="0">
              <a:solidFill>
                <a:srgbClr val="FFFFFF"/>
              </a:solidFill>
              <a:effectLst>
                <a:glow rad="2286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6569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1"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P spid="5" grpId="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467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4118" t="2574" r="6592" b="206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4674"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6325" name="Rectangle 5"/>
          <p:cNvSpPr>
            <a:spLocks noChangeArrowheads="1"/>
          </p:cNvSpPr>
          <p:nvPr/>
        </p:nvSpPr>
        <p:spPr bwMode="auto">
          <a:xfrm>
            <a:off x="650875" y="681038"/>
            <a:ext cx="1881188" cy="11969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b="1" dirty="0">
                <a:solidFill>
                  <a:srgbClr val="FFFF00"/>
                </a:solidFill>
                <a:latin typeface="Helvetica" charset="0"/>
                <a:ea typeface="ＭＳ Ｐゴシック" charset="-128"/>
                <a:cs typeface="ＭＳ Ｐゴシック" charset="-128"/>
              </a:rPr>
              <a:t>The Call     to Abraham</a:t>
            </a:r>
            <a:r>
              <a:rPr lang="en-US" b="1" dirty="0">
                <a:solidFill>
                  <a:srgbClr val="FD2558"/>
                </a:solidFill>
                <a:latin typeface="Helvetica" charset="0"/>
                <a:ea typeface="ＭＳ Ｐゴシック" charset="-128"/>
                <a:cs typeface="ＭＳ Ｐゴシック" charset="-128"/>
              </a:rPr>
              <a:t>        </a:t>
            </a:r>
            <a:r>
              <a:rPr lang="en-US" b="1" dirty="0">
                <a:solidFill>
                  <a:srgbClr val="FFFFFF"/>
                </a:solidFill>
                <a:latin typeface="Helvetica" charset="0"/>
                <a:ea typeface="ＭＳ Ｐゴシック" charset="-128"/>
                <a:cs typeface="ＭＳ Ｐゴシック" charset="-128"/>
              </a:rPr>
              <a:t> Gen. 12:1-3</a:t>
            </a:r>
          </a:p>
        </p:txBody>
      </p:sp>
      <p:sp>
        <p:nvSpPr>
          <p:cNvPr id="56326" name="Rectangle 6"/>
          <p:cNvSpPr>
            <a:spLocks noChangeArrowheads="1"/>
          </p:cNvSpPr>
          <p:nvPr/>
        </p:nvSpPr>
        <p:spPr bwMode="auto">
          <a:xfrm>
            <a:off x="1108075" y="3603625"/>
            <a:ext cx="15732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b="1" i="1">
                <a:solidFill>
                  <a:srgbClr val="5BFF5B"/>
                </a:solidFill>
                <a:latin typeface="Helvetica" charset="0"/>
                <a:ea typeface="ＭＳ Ｐゴシック" charset="-128"/>
                <a:cs typeface="ＭＳ Ｐゴシック" charset="-128"/>
              </a:rPr>
              <a:t>LAND</a:t>
            </a:r>
          </a:p>
        </p:txBody>
      </p:sp>
      <p:sp>
        <p:nvSpPr>
          <p:cNvPr id="284677" name="Line 8"/>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solidFill>
                <a:srgbClr val="FFFFFF"/>
              </a:solidFill>
            </a:endParaRPr>
          </a:p>
        </p:txBody>
      </p:sp>
      <p:sp>
        <p:nvSpPr>
          <p:cNvPr id="284678" name="Line 9"/>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solidFill>
                <a:srgbClr val="FFFFFF"/>
              </a:solidFill>
            </a:endParaRPr>
          </a:p>
        </p:txBody>
      </p:sp>
      <p:sp>
        <p:nvSpPr>
          <p:cNvPr id="284679" name="Line 10"/>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solidFill>
                <a:srgbClr val="FFFFFF"/>
              </a:solidFill>
            </a:endParaRPr>
          </a:p>
        </p:txBody>
      </p:sp>
      <p:sp>
        <p:nvSpPr>
          <p:cNvPr id="284680" name="Line 11"/>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solidFill>
                <a:srgbClr val="FFFFFF"/>
              </a:solidFill>
            </a:endParaRPr>
          </a:p>
        </p:txBody>
      </p:sp>
      <p:sp>
        <p:nvSpPr>
          <p:cNvPr id="284681" name="Line 12"/>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solidFill>
                <a:srgbClr val="FFFFFF"/>
              </a:solidFill>
            </a:endParaRPr>
          </a:p>
        </p:txBody>
      </p:sp>
      <p:sp>
        <p:nvSpPr>
          <p:cNvPr id="284682" name="Text Box 1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A27C"/>
                </a:solidFill>
                <a:latin typeface="Comic Sans MS" charset="0"/>
              </a:rPr>
              <a:t> </a:t>
            </a:r>
          </a:p>
        </p:txBody>
      </p:sp>
      <p:sp>
        <p:nvSpPr>
          <p:cNvPr id="56334" name="Text Box 14"/>
          <p:cNvSpPr txBox="1">
            <a:spLocks noChangeArrowheads="1"/>
          </p:cNvSpPr>
          <p:nvPr/>
        </p:nvSpPr>
        <p:spPr bwMode="auto">
          <a:xfrm>
            <a:off x="6635750" y="649288"/>
            <a:ext cx="2193925" cy="1200328"/>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00"/>
                </a:solidFill>
                <a:latin typeface="Helvetica" charset="0"/>
              </a:rPr>
              <a:t>The Covenant</a:t>
            </a:r>
            <a:r>
              <a:rPr lang="en-US" b="1" dirty="0">
                <a:solidFill>
                  <a:srgbClr val="FFFFFF"/>
                </a:solidFill>
                <a:latin typeface="Helvetica" charset="0"/>
              </a:rPr>
              <a:t>  </a:t>
            </a:r>
            <a:r>
              <a:rPr lang="en-US" b="1" dirty="0">
                <a:solidFill>
                  <a:srgbClr val="FFFF00"/>
                </a:solidFill>
                <a:latin typeface="Helvetica" charset="0"/>
                <a:ea typeface="ＭＳ Ｐゴシック" charset="-128"/>
                <a:cs typeface="ＭＳ Ｐゴシック" charset="-128"/>
              </a:rPr>
              <a:t>to Abraham</a:t>
            </a:r>
            <a:r>
              <a:rPr lang="en-US" b="1" dirty="0">
                <a:solidFill>
                  <a:srgbClr val="FD2558"/>
                </a:solidFill>
                <a:latin typeface="Helvetica" charset="0"/>
                <a:ea typeface="ＭＳ Ｐゴシック" charset="-128"/>
                <a:cs typeface="ＭＳ Ｐゴシック" charset="-128"/>
              </a:rPr>
              <a:t> </a:t>
            </a:r>
            <a:r>
              <a:rPr lang="en-US" b="1" dirty="0">
                <a:solidFill>
                  <a:srgbClr val="FFFFFF"/>
                </a:solidFill>
                <a:latin typeface="Helvetica" charset="0"/>
              </a:rPr>
              <a:t>Gen. 15:9-18</a:t>
            </a:r>
            <a:endParaRPr lang="en-US" sz="2000" dirty="0">
              <a:solidFill>
                <a:srgbClr val="FFFFFF"/>
              </a:solidFill>
              <a:latin typeface="Comic Sans MS" charset="0"/>
            </a:endParaRPr>
          </a:p>
        </p:txBody>
      </p:sp>
      <p:sp>
        <p:nvSpPr>
          <p:cNvPr id="56335" name="Rectangle 15"/>
          <p:cNvSpPr>
            <a:spLocks noChangeArrowheads="1"/>
          </p:cNvSpPr>
          <p:nvPr/>
        </p:nvSpPr>
        <p:spPr bwMode="auto">
          <a:xfrm>
            <a:off x="3951288" y="3582988"/>
            <a:ext cx="15716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b="1" i="1">
                <a:solidFill>
                  <a:srgbClr val="5BFF5B"/>
                </a:solidFill>
                <a:latin typeface="Helvetica" charset="0"/>
                <a:ea typeface="ＭＳ Ｐゴシック" charset="-128"/>
                <a:cs typeface="ＭＳ Ｐゴシック" charset="-128"/>
              </a:rPr>
              <a:t>SEED</a:t>
            </a:r>
          </a:p>
        </p:txBody>
      </p:sp>
      <p:sp>
        <p:nvSpPr>
          <p:cNvPr id="56336" name="Rectangle 16"/>
          <p:cNvSpPr>
            <a:spLocks noChangeArrowheads="1"/>
          </p:cNvSpPr>
          <p:nvPr/>
        </p:nvSpPr>
        <p:spPr bwMode="auto">
          <a:xfrm>
            <a:off x="6118225" y="3598863"/>
            <a:ext cx="24876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b="1" i="1">
                <a:solidFill>
                  <a:srgbClr val="5BFF5B"/>
                </a:solidFill>
                <a:latin typeface="Helvetica" charset="0"/>
                <a:ea typeface="ＭＳ Ｐゴシック" charset="-128"/>
                <a:cs typeface="ＭＳ Ｐゴシック" charset="-128"/>
              </a:rPr>
              <a:t>BLESSING</a:t>
            </a:r>
          </a:p>
        </p:txBody>
      </p:sp>
      <p:sp>
        <p:nvSpPr>
          <p:cNvPr id="56337" name="Rectangle 17"/>
          <p:cNvSpPr>
            <a:spLocks noChangeArrowheads="1"/>
          </p:cNvSpPr>
          <p:nvPr/>
        </p:nvSpPr>
        <p:spPr bwMode="auto">
          <a:xfrm>
            <a:off x="1109663" y="28590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b="1" dirty="0">
                <a:solidFill>
                  <a:srgbClr val="FFFFFF"/>
                </a:solidFill>
                <a:latin typeface="Helvetica" charset="0"/>
                <a:ea typeface="ＭＳ Ｐゴシック" charset="-128"/>
                <a:cs typeface="ＭＳ Ｐゴシック" charset="-128"/>
              </a:rPr>
              <a:t>Gen. 13:15</a:t>
            </a:r>
          </a:p>
        </p:txBody>
      </p:sp>
      <p:sp>
        <p:nvSpPr>
          <p:cNvPr id="56338" name="Rectangle 18"/>
          <p:cNvSpPr>
            <a:spLocks noChangeArrowheads="1"/>
          </p:cNvSpPr>
          <p:nvPr/>
        </p:nvSpPr>
        <p:spPr bwMode="auto">
          <a:xfrm>
            <a:off x="1065213"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b="1" dirty="0">
                <a:solidFill>
                  <a:srgbClr val="FFFFFF"/>
                </a:solidFill>
                <a:latin typeface="Helvetica" charset="0"/>
                <a:ea typeface="ＭＳ Ｐゴシック" charset="-128"/>
                <a:cs typeface="ＭＳ Ｐゴシック" charset="-128"/>
              </a:rPr>
              <a:t>Gen. 12:1</a:t>
            </a:r>
          </a:p>
        </p:txBody>
      </p:sp>
      <p:sp>
        <p:nvSpPr>
          <p:cNvPr id="56339" name="Rectangle 19"/>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b="1" dirty="0">
                <a:solidFill>
                  <a:srgbClr val="FFFFFF"/>
                </a:solidFill>
                <a:latin typeface="Helvetica" charset="0"/>
                <a:ea typeface="ＭＳ Ｐゴシック" charset="-128"/>
                <a:cs typeface="ＭＳ Ｐゴシック" charset="-128"/>
              </a:rPr>
              <a:t>Gen. 12:2</a:t>
            </a:r>
          </a:p>
        </p:txBody>
      </p:sp>
      <p:sp>
        <p:nvSpPr>
          <p:cNvPr id="56340" name="Rectangle 20"/>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b="1" dirty="0">
                <a:solidFill>
                  <a:srgbClr val="FFFFFF"/>
                </a:solidFill>
                <a:latin typeface="Helvetica" charset="0"/>
                <a:ea typeface="ＭＳ Ｐゴシック" charset="-128"/>
                <a:cs typeface="ＭＳ Ｐゴシック" charset="-128"/>
              </a:rPr>
              <a:t>Gen. 12:3</a:t>
            </a:r>
          </a:p>
        </p:txBody>
      </p:sp>
      <p:sp>
        <p:nvSpPr>
          <p:cNvPr id="56341" name="Rectangle 21"/>
          <p:cNvSpPr>
            <a:spLocks noChangeArrowheads="1"/>
          </p:cNvSpPr>
          <p:nvPr/>
        </p:nvSpPr>
        <p:spPr bwMode="auto">
          <a:xfrm>
            <a:off x="3573463" y="28511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b="1" dirty="0">
                <a:solidFill>
                  <a:srgbClr val="FFFFFF"/>
                </a:solidFill>
                <a:latin typeface="Helvetica" charset="0"/>
                <a:ea typeface="ＭＳ Ｐゴシック" charset="-128"/>
                <a:cs typeface="ＭＳ Ｐゴシック" charset="-128"/>
              </a:rPr>
              <a:t>Gen. 13:14-16</a:t>
            </a:r>
          </a:p>
        </p:txBody>
      </p:sp>
      <p:sp>
        <p:nvSpPr>
          <p:cNvPr id="56342" name="Rectangle 22"/>
          <p:cNvSpPr>
            <a:spLocks noChangeArrowheads="1"/>
          </p:cNvSpPr>
          <p:nvPr/>
        </p:nvSpPr>
        <p:spPr bwMode="auto">
          <a:xfrm>
            <a:off x="6435725" y="2860675"/>
            <a:ext cx="16891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b="1" dirty="0">
                <a:solidFill>
                  <a:srgbClr val="FFFFFF"/>
                </a:solidFill>
                <a:latin typeface="Helvetica" charset="0"/>
                <a:ea typeface="ＭＳ Ｐゴシック" charset="-128"/>
                <a:cs typeface="ＭＳ Ｐゴシック" charset="-128"/>
              </a:rPr>
              <a:t>Gen. 15:9-18</a:t>
            </a:r>
          </a:p>
        </p:txBody>
      </p:sp>
      <p:sp>
        <p:nvSpPr>
          <p:cNvPr id="56343" name="Rectangle 23"/>
          <p:cNvSpPr>
            <a:spLocks noChangeArrowheads="1"/>
          </p:cNvSpPr>
          <p:nvPr/>
        </p:nvSpPr>
        <p:spPr bwMode="auto">
          <a:xfrm>
            <a:off x="315913" y="6365875"/>
            <a:ext cx="8634412" cy="459100"/>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b="1" i="1" dirty="0">
                <a:solidFill>
                  <a:srgbClr val="FFFF39"/>
                </a:solidFill>
                <a:latin typeface="Helvetica" charset="0"/>
                <a:ea typeface="ＭＳ Ｐゴシック" charset="-128"/>
                <a:cs typeface="ＭＳ Ｐゴシック" charset="-128"/>
              </a:rPr>
              <a:t>The Very </a:t>
            </a:r>
            <a:r>
              <a:rPr lang="ru-RU" b="1" i="1" dirty="0">
                <a:solidFill>
                  <a:srgbClr val="FFFF39"/>
                </a:solidFill>
                <a:latin typeface="Helvetica" charset="0"/>
                <a:ea typeface="ＭＳ Ｐゴシック" charset="-128"/>
                <a:cs typeface="ＭＳ Ｐゴシック" charset="-128"/>
              </a:rPr>
              <a:t>"</a:t>
            </a:r>
            <a:r>
              <a:rPr lang="en-US" b="1" i="1" dirty="0">
                <a:solidFill>
                  <a:srgbClr val="FFFF39"/>
                </a:solidFill>
                <a:latin typeface="Helvetica" charset="0"/>
                <a:ea typeface="ＭＳ Ｐゴシック" charset="-128"/>
                <a:cs typeface="ＭＳ Ｐゴシック" charset="-128"/>
              </a:rPr>
              <a:t>Backbone</a:t>
            </a:r>
            <a:r>
              <a:rPr lang="ru-RU" b="1" i="1" dirty="0">
                <a:solidFill>
                  <a:srgbClr val="FFFF39"/>
                </a:solidFill>
                <a:latin typeface="Helvetica" charset="0"/>
                <a:ea typeface="ＭＳ Ｐゴシック" charset="-128"/>
                <a:cs typeface="ＭＳ Ｐゴシック" charset="-128"/>
              </a:rPr>
              <a:t>"</a:t>
            </a:r>
            <a:r>
              <a:rPr lang="en-US" b="1" i="1" dirty="0">
                <a:solidFill>
                  <a:srgbClr val="FFFF39"/>
                </a:solidFill>
                <a:latin typeface="Helvetica" charset="0"/>
                <a:ea typeface="ＭＳ Ｐゴシック" charset="-128"/>
                <a:cs typeface="ＭＳ Ｐゴシック" charset="-128"/>
              </a:rPr>
              <a:t> of Biblical Revelation</a:t>
            </a:r>
          </a:p>
        </p:txBody>
      </p:sp>
      <p:sp>
        <p:nvSpPr>
          <p:cNvPr id="56344" name="Line 24"/>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6345" name="Line 25"/>
          <p:cNvSpPr>
            <a:spLocks noChangeShapeType="1"/>
          </p:cNvSpPr>
          <p:nvPr/>
        </p:nvSpPr>
        <p:spPr bwMode="auto">
          <a:xfrm flipH="1">
            <a:off x="4560888" y="437038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6346" name="Rectangle 26"/>
          <p:cNvSpPr>
            <a:spLocks noChangeArrowheads="1"/>
          </p:cNvSpPr>
          <p:nvPr/>
        </p:nvSpPr>
        <p:spPr bwMode="auto">
          <a:xfrm>
            <a:off x="2649538" y="4797425"/>
            <a:ext cx="3821112" cy="3937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000" b="1" i="1">
                <a:solidFill>
                  <a:srgbClr val="FFFF00"/>
                </a:solidFill>
                <a:latin typeface="Helvetica" charset="0"/>
                <a:ea typeface="ＭＳ Ｐゴシック" charset="-128"/>
                <a:cs typeface="ＭＳ Ｐゴシック" charset="-128"/>
              </a:rPr>
              <a:t>The Amplified Subcovenants</a:t>
            </a:r>
          </a:p>
        </p:txBody>
      </p:sp>
      <p:sp>
        <p:nvSpPr>
          <p:cNvPr id="56347" name="Rectangle 27"/>
          <p:cNvSpPr>
            <a:spLocks noChangeArrowheads="1"/>
          </p:cNvSpPr>
          <p:nvPr/>
        </p:nvSpPr>
        <p:spPr bwMode="auto">
          <a:xfrm>
            <a:off x="790575" y="2443163"/>
            <a:ext cx="2198688"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b="1" i="1">
                <a:solidFill>
                  <a:srgbClr val="FFFF00"/>
                </a:solidFill>
                <a:latin typeface="Helvetica" charset="0"/>
                <a:ea typeface="ＭＳ Ｐゴシック" charset="-128"/>
                <a:cs typeface="ＭＳ Ｐゴシック" charset="-128"/>
              </a:rPr>
              <a:t>ETERNAL</a:t>
            </a:r>
          </a:p>
        </p:txBody>
      </p:sp>
      <p:sp>
        <p:nvSpPr>
          <p:cNvPr id="56348" name="Rectangle 28"/>
          <p:cNvSpPr>
            <a:spLocks noChangeArrowheads="1"/>
          </p:cNvSpPr>
          <p:nvPr/>
        </p:nvSpPr>
        <p:spPr bwMode="auto">
          <a:xfrm>
            <a:off x="3635375" y="2422525"/>
            <a:ext cx="21955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b="1" i="1">
                <a:solidFill>
                  <a:srgbClr val="FFFF00"/>
                </a:solidFill>
                <a:latin typeface="Helvetica" charset="0"/>
                <a:ea typeface="ＭＳ Ｐゴシック" charset="-128"/>
                <a:cs typeface="ＭＳ Ｐゴシック" charset="-128"/>
              </a:rPr>
              <a:t>LITERAL</a:t>
            </a:r>
          </a:p>
        </p:txBody>
      </p:sp>
      <p:sp>
        <p:nvSpPr>
          <p:cNvPr id="56349" name="Rectangle 29"/>
          <p:cNvSpPr>
            <a:spLocks noChangeArrowheads="1"/>
          </p:cNvSpPr>
          <p:nvPr/>
        </p:nvSpPr>
        <p:spPr bwMode="auto">
          <a:xfrm>
            <a:off x="5668963" y="2438400"/>
            <a:ext cx="34750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b="1" i="1">
                <a:solidFill>
                  <a:srgbClr val="FFFF00"/>
                </a:solidFill>
                <a:latin typeface="Helvetica" charset="0"/>
                <a:ea typeface="ＭＳ Ｐゴシック" charset="-128"/>
                <a:cs typeface="ＭＳ Ｐゴシック" charset="-128"/>
              </a:rPr>
              <a:t>UNCONDITIONAL</a:t>
            </a:r>
          </a:p>
        </p:txBody>
      </p:sp>
      <p:sp>
        <p:nvSpPr>
          <p:cNvPr id="284699" name="Text Box 3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 </a:t>
            </a:r>
          </a:p>
        </p:txBody>
      </p:sp>
      <p:sp>
        <p:nvSpPr>
          <p:cNvPr id="56351" name="Rectangle 3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b="1">
                <a:solidFill>
                  <a:srgbClr val="FFFFFF"/>
                </a:solidFill>
                <a:effectLst>
                  <a:outerShdw blurRad="38100" dist="38100" dir="2700000" algn="tl">
                    <a:srgbClr val="000000"/>
                  </a:outerShdw>
                </a:effectLst>
              </a:rPr>
              <a:t>  </a:t>
            </a:r>
            <a:endParaRPr lang="en-US" sz="1400" b="1">
              <a:solidFill>
                <a:srgbClr val="FFFFFF"/>
              </a:solidFill>
              <a:effectLst>
                <a:outerShdw blurRad="38100" dist="38100" dir="2700000" algn="tl">
                  <a:srgbClr val="000000"/>
                </a:outerShdw>
              </a:effectLst>
              <a:latin typeface="Comic Sans MS" charset="0"/>
            </a:endParaRPr>
          </a:p>
        </p:txBody>
      </p:sp>
      <p:sp>
        <p:nvSpPr>
          <p:cNvPr id="56352" name="Rectangle 32"/>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18</a:t>
            </a:r>
          </a:p>
        </p:txBody>
      </p:sp>
      <p:sp>
        <p:nvSpPr>
          <p:cNvPr id="284702" name="Text Box 33"/>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solidFill>
                  <a:srgbClr val="FFFFFF"/>
                </a:solidFill>
              </a:rPr>
              <a:t>©2004 TBBMI</a:t>
            </a:r>
          </a:p>
        </p:txBody>
      </p:sp>
      <p:sp>
        <p:nvSpPr>
          <p:cNvPr id="56354" name="Rectangle 34"/>
          <p:cNvSpPr>
            <a:spLocks noChangeArrowheads="1"/>
          </p:cNvSpPr>
          <p:nvPr/>
        </p:nvSpPr>
        <p:spPr bwMode="auto">
          <a:xfrm>
            <a:off x="7556500" y="6527800"/>
            <a:ext cx="73977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7.2.05B.</a:t>
            </a:r>
          </a:p>
        </p:txBody>
      </p:sp>
      <p:sp>
        <p:nvSpPr>
          <p:cNvPr id="56355" name="Rectangle 35"/>
          <p:cNvSpPr>
            <a:spLocks noChangeArrowheads="1"/>
          </p:cNvSpPr>
          <p:nvPr/>
        </p:nvSpPr>
        <p:spPr bwMode="auto">
          <a:xfrm>
            <a:off x="882650" y="5246688"/>
            <a:ext cx="1570038" cy="515937"/>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b="1">
                <a:solidFill>
                  <a:srgbClr val="FFFFFF"/>
                </a:solidFill>
                <a:latin typeface="HallmarkeCondBold" charset="0"/>
                <a:ea typeface="ＭＳ Ｐゴシック" charset="-128"/>
                <a:cs typeface="ＭＳ Ｐゴシック" charset="-128"/>
              </a:rPr>
              <a:t>  Land</a:t>
            </a:r>
          </a:p>
        </p:txBody>
      </p:sp>
      <p:sp>
        <p:nvSpPr>
          <p:cNvPr id="56356" name="Rectangle 36"/>
          <p:cNvSpPr>
            <a:spLocks noChangeArrowheads="1"/>
          </p:cNvSpPr>
          <p:nvPr/>
        </p:nvSpPr>
        <p:spPr bwMode="auto">
          <a:xfrm>
            <a:off x="735013" y="5708650"/>
            <a:ext cx="1852612"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b="1" dirty="0">
                <a:solidFill>
                  <a:srgbClr val="FFFFFF"/>
                </a:solidFill>
                <a:latin typeface="Helvetica" charset="0"/>
                <a:ea typeface="ＭＳ Ｐゴシック" charset="-128"/>
                <a:cs typeface="ＭＳ Ｐゴシック" charset="-128"/>
              </a:rPr>
              <a:t>Deut. 30:1-10</a:t>
            </a:r>
          </a:p>
        </p:txBody>
      </p:sp>
      <p:sp>
        <p:nvSpPr>
          <p:cNvPr id="56357" name="Rectangle 37"/>
          <p:cNvSpPr>
            <a:spLocks noChangeArrowheads="1"/>
          </p:cNvSpPr>
          <p:nvPr/>
        </p:nvSpPr>
        <p:spPr bwMode="auto">
          <a:xfrm>
            <a:off x="3805238" y="5248275"/>
            <a:ext cx="1543050" cy="51593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b="1">
                <a:solidFill>
                  <a:srgbClr val="FFFFFF"/>
                </a:solidFill>
                <a:latin typeface="HallmarkeCondBold" charset="0"/>
                <a:ea typeface="ＭＳ Ｐゴシック" charset="-128"/>
                <a:cs typeface="ＭＳ Ｐゴシック" charset="-128"/>
              </a:rPr>
              <a:t>Davidic</a:t>
            </a:r>
          </a:p>
        </p:txBody>
      </p:sp>
      <p:sp>
        <p:nvSpPr>
          <p:cNvPr id="56358" name="Rectangle 38"/>
          <p:cNvSpPr>
            <a:spLocks noChangeArrowheads="1"/>
          </p:cNvSpPr>
          <p:nvPr/>
        </p:nvSpPr>
        <p:spPr bwMode="auto">
          <a:xfrm>
            <a:off x="3600450" y="5716588"/>
            <a:ext cx="1919288"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b="1" dirty="0">
                <a:solidFill>
                  <a:srgbClr val="FFFFFF"/>
                </a:solidFill>
                <a:latin typeface="Helvetica" charset="0"/>
                <a:ea typeface="ＭＳ Ｐゴシック" charset="-128"/>
                <a:cs typeface="ＭＳ Ｐゴシック" charset="-128"/>
              </a:rPr>
              <a:t>2 Sam. 7:4-16</a:t>
            </a:r>
          </a:p>
        </p:txBody>
      </p:sp>
      <p:grpSp>
        <p:nvGrpSpPr>
          <p:cNvPr id="284708" name="Group 39"/>
          <p:cNvGrpSpPr>
            <a:grpSpLocks/>
          </p:cNvGrpSpPr>
          <p:nvPr/>
        </p:nvGrpSpPr>
        <p:grpSpPr bwMode="auto">
          <a:xfrm>
            <a:off x="133350" y="1200150"/>
            <a:ext cx="307975" cy="4598988"/>
            <a:chOff x="84" y="756"/>
            <a:chExt cx="194" cy="2897"/>
          </a:xfrm>
        </p:grpSpPr>
        <p:sp>
          <p:nvSpPr>
            <p:cNvPr id="284711" name="AutoShape 40"/>
            <p:cNvSpPr>
              <a:spLocks noChangeArrowheads="1"/>
            </p:cNvSpPr>
            <p:nvPr/>
          </p:nvSpPr>
          <p:spPr bwMode="auto">
            <a:xfrm>
              <a:off x="92" y="75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solidFill>
                  <a:srgbClr val="FFFFFF"/>
                </a:solidFill>
              </a:endParaRPr>
            </a:p>
          </p:txBody>
        </p:sp>
        <p:sp>
          <p:nvSpPr>
            <p:cNvPr id="284712" name="AutoShape 41"/>
            <p:cNvSpPr>
              <a:spLocks noChangeArrowheads="1"/>
            </p:cNvSpPr>
            <p:nvPr/>
          </p:nvSpPr>
          <p:spPr bwMode="auto">
            <a:xfrm>
              <a:off x="92" y="1688"/>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solidFill>
                  <a:srgbClr val="FFFFFF"/>
                </a:solidFill>
              </a:endParaRPr>
            </a:p>
          </p:txBody>
        </p:sp>
        <p:sp>
          <p:nvSpPr>
            <p:cNvPr id="284713" name="AutoShape 42"/>
            <p:cNvSpPr>
              <a:spLocks noChangeArrowheads="1"/>
            </p:cNvSpPr>
            <p:nvPr/>
          </p:nvSpPr>
          <p:spPr bwMode="auto">
            <a:xfrm>
              <a:off x="84" y="240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solidFill>
                  <a:srgbClr val="FFFFFF"/>
                </a:solidFill>
              </a:endParaRPr>
            </a:p>
          </p:txBody>
        </p:sp>
        <p:sp>
          <p:nvSpPr>
            <p:cNvPr id="284714" name="AutoShape 43"/>
            <p:cNvSpPr>
              <a:spLocks noChangeArrowheads="1"/>
            </p:cNvSpPr>
            <p:nvPr/>
          </p:nvSpPr>
          <p:spPr bwMode="auto">
            <a:xfrm>
              <a:off x="92" y="347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solidFill>
                  <a:srgbClr val="FFFFFF"/>
                </a:solidFill>
              </a:endParaRPr>
            </a:p>
          </p:txBody>
        </p:sp>
      </p:grpSp>
      <p:sp>
        <p:nvSpPr>
          <p:cNvPr id="56364" name="AutoShape 44"/>
          <p:cNvSpPr>
            <a:spLocks noChangeArrowheads="1"/>
          </p:cNvSpPr>
          <p:nvPr/>
        </p:nvSpPr>
        <p:spPr bwMode="auto">
          <a:xfrm>
            <a:off x="3492500" y="52324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84710" name="Title 44"/>
          <p:cNvSpPr>
            <a:spLocks noGrp="1"/>
          </p:cNvSpPr>
          <p:nvPr>
            <p:ph type="ctrTitle"/>
          </p:nvPr>
        </p:nvSpPr>
        <p:spPr>
          <a:xfrm>
            <a:off x="2819400" y="609600"/>
            <a:ext cx="3733800" cy="1219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i="1">
                <a:latin typeface="Kosher-Normal" charset="0"/>
                <a:ea typeface="ＭＳ Ｐゴシック" charset="0"/>
                <a:cs typeface="ＭＳ Ｐゴシック" charset="0"/>
              </a:rPr>
              <a:t>ABRAHAMIC COVENANT</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0738772"/>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6345"/>
                                        </p:tgtEl>
                                        <p:attrNameLst>
                                          <p:attrName>style.visibility</p:attrName>
                                        </p:attrNameLst>
                                      </p:cBhvr>
                                      <p:to>
                                        <p:strVal val="visible"/>
                                      </p:to>
                                    </p:set>
                                    <p:animEffect transition="in" filter="dissolve">
                                      <p:cBhvr>
                                        <p:cTn id="7" dur="500"/>
                                        <p:tgtEl>
                                          <p:spTgt spid="56345"/>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6357"/>
                                        </p:tgtEl>
                                        <p:attrNameLst>
                                          <p:attrName>style.visibility</p:attrName>
                                        </p:attrNameLst>
                                      </p:cBhvr>
                                      <p:to>
                                        <p:strVal val="visible"/>
                                      </p:to>
                                    </p:set>
                                    <p:animEffect transition="in" filter="dissolve">
                                      <p:cBhvr>
                                        <p:cTn id="11" dur="500"/>
                                        <p:tgtEl>
                                          <p:spTgt spid="56357"/>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6358"/>
                                        </p:tgtEl>
                                        <p:attrNameLst>
                                          <p:attrName>style.visibility</p:attrName>
                                        </p:attrNameLst>
                                      </p:cBhvr>
                                      <p:to>
                                        <p:strVal val="visible"/>
                                      </p:to>
                                    </p:set>
                                    <p:animEffect transition="in" filter="dissolve">
                                      <p:cBhvr>
                                        <p:cTn id="15" dur="500"/>
                                        <p:tgtEl>
                                          <p:spTgt spid="56358"/>
                                        </p:tgtEl>
                                      </p:cBhvr>
                                    </p:animEffect>
                                  </p:childTnLst>
                                </p:cTn>
                              </p:par>
                            </p:childTnLst>
                          </p:cTn>
                        </p:par>
                        <p:par>
                          <p:cTn id="16" fill="hold" nodeType="afterGroup">
                            <p:stCondLst>
                              <p:cond delay="1500"/>
                            </p:stCondLst>
                            <p:childTnLst>
                              <p:par>
                                <p:cTn id="17" presetID="23" presetClass="entr" presetSubtype="528" fill="hold" grpId="0" nodeType="afterEffect">
                                  <p:stCondLst>
                                    <p:cond delay="0"/>
                                  </p:stCondLst>
                                  <p:childTnLst>
                                    <p:set>
                                      <p:cBhvr>
                                        <p:cTn id="18" dur="1" fill="hold">
                                          <p:stCondLst>
                                            <p:cond delay="0"/>
                                          </p:stCondLst>
                                        </p:cTn>
                                        <p:tgtEl>
                                          <p:spTgt spid="56364"/>
                                        </p:tgtEl>
                                        <p:attrNameLst>
                                          <p:attrName>style.visibility</p:attrName>
                                        </p:attrNameLst>
                                      </p:cBhvr>
                                      <p:to>
                                        <p:strVal val="visible"/>
                                      </p:to>
                                    </p:set>
                                    <p:anim calcmode="lin" valueType="num">
                                      <p:cBhvr>
                                        <p:cTn id="19" dur="500" fill="hold"/>
                                        <p:tgtEl>
                                          <p:spTgt spid="56364"/>
                                        </p:tgtEl>
                                        <p:attrNameLst>
                                          <p:attrName>ppt_w</p:attrName>
                                        </p:attrNameLst>
                                      </p:cBhvr>
                                      <p:tavLst>
                                        <p:tav tm="0">
                                          <p:val>
                                            <p:fltVal val="0"/>
                                          </p:val>
                                        </p:tav>
                                        <p:tav tm="100000">
                                          <p:val>
                                            <p:strVal val="#ppt_w"/>
                                          </p:val>
                                        </p:tav>
                                      </p:tavLst>
                                    </p:anim>
                                    <p:anim calcmode="lin" valueType="num">
                                      <p:cBhvr>
                                        <p:cTn id="20" dur="500" fill="hold"/>
                                        <p:tgtEl>
                                          <p:spTgt spid="56364"/>
                                        </p:tgtEl>
                                        <p:attrNameLst>
                                          <p:attrName>ppt_h</p:attrName>
                                        </p:attrNameLst>
                                      </p:cBhvr>
                                      <p:tavLst>
                                        <p:tav tm="0">
                                          <p:val>
                                            <p:fltVal val="0"/>
                                          </p:val>
                                        </p:tav>
                                        <p:tav tm="100000">
                                          <p:val>
                                            <p:strVal val="#ppt_h"/>
                                          </p:val>
                                        </p:tav>
                                      </p:tavLst>
                                    </p:anim>
                                    <p:anim calcmode="lin" valueType="num">
                                      <p:cBhvr>
                                        <p:cTn id="21" dur="500" fill="hold"/>
                                        <p:tgtEl>
                                          <p:spTgt spid="56364"/>
                                        </p:tgtEl>
                                        <p:attrNameLst>
                                          <p:attrName>ppt_x</p:attrName>
                                        </p:attrNameLst>
                                      </p:cBhvr>
                                      <p:tavLst>
                                        <p:tav tm="0">
                                          <p:val>
                                            <p:fltVal val="0.5"/>
                                          </p:val>
                                        </p:tav>
                                        <p:tav tm="100000">
                                          <p:val>
                                            <p:strVal val="#ppt_x"/>
                                          </p:val>
                                        </p:tav>
                                      </p:tavLst>
                                    </p:anim>
                                    <p:anim calcmode="lin" valueType="num">
                                      <p:cBhvr>
                                        <p:cTn id="22" dur="500" fill="hold"/>
                                        <p:tgtEl>
                                          <p:spTgt spid="563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7" grpId="0" autoUpdateAnimBg="0"/>
      <p:bldP spid="56358" grpId="0" autoUpdateAnimBg="0"/>
      <p:bldP spid="5636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87041" name="Rectangle 2"/>
          <p:cNvSpPr>
            <a:spLocks noGrp="1" noChangeArrowheads="1"/>
          </p:cNvSpPr>
          <p:nvPr>
            <p:ph type="title"/>
          </p:nvPr>
        </p:nvSpPr>
        <p:spPr>
          <a:xfrm>
            <a:off x="279408" y="152400"/>
            <a:ext cx="4698992" cy="1036638"/>
          </a:xfrm>
          <a:noFill/>
        </p:spPr>
        <p:txBody>
          <a:bodyPr/>
          <a:lstStyle/>
          <a:p>
            <a:pPr algn="l" eaLnBrk="1" hangingPunct="1"/>
            <a:r>
              <a:rPr lang="en-US" sz="4000" b="1" dirty="0">
                <a:solidFill>
                  <a:schemeClr val="bg1"/>
                </a:solidFill>
                <a:effectLst>
                  <a:glow rad="177800">
                    <a:schemeClr val="tx1"/>
                  </a:glow>
                </a:effectLst>
                <a:latin typeface="Arial"/>
                <a:ea typeface="ＭＳ Ｐゴシック" charset="0"/>
                <a:cs typeface="Arial"/>
              </a:rPr>
              <a:t>KEY VERSE: </a:t>
            </a:r>
            <a:br>
              <a:rPr lang="en-US" sz="4000" b="1" dirty="0">
                <a:solidFill>
                  <a:schemeClr val="bg1"/>
                </a:solidFill>
                <a:effectLst>
                  <a:glow rad="177800">
                    <a:schemeClr val="tx1"/>
                  </a:glow>
                </a:effectLst>
                <a:latin typeface="Arial"/>
                <a:ea typeface="ＭＳ Ｐゴシック" charset="0"/>
                <a:cs typeface="Arial"/>
              </a:rPr>
            </a:br>
            <a:r>
              <a:rPr lang="en-US" sz="4000" b="1" dirty="0">
                <a:solidFill>
                  <a:schemeClr val="bg1"/>
                </a:solidFill>
                <a:effectLst>
                  <a:glow rad="177800">
                    <a:schemeClr val="tx1"/>
                  </a:glow>
                </a:effectLst>
                <a:latin typeface="Arial"/>
                <a:ea typeface="ＭＳ Ｐゴシック" charset="0"/>
                <a:cs typeface="Arial"/>
              </a:rPr>
              <a:t>2 Samuel 7:12-13</a:t>
            </a:r>
          </a:p>
        </p:txBody>
      </p:sp>
      <p:sp>
        <p:nvSpPr>
          <p:cNvPr id="87044" name="Text Box 8"/>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rPr>
              <a:t>209</a:t>
            </a:r>
          </a:p>
        </p:txBody>
      </p:sp>
      <p:sp>
        <p:nvSpPr>
          <p:cNvPr id="46089" name="Rectangle 9"/>
          <p:cNvSpPr>
            <a:spLocks noChangeArrowheads="1"/>
          </p:cNvSpPr>
          <p:nvPr/>
        </p:nvSpPr>
        <p:spPr bwMode="auto">
          <a:xfrm>
            <a:off x="4572000" y="152400"/>
            <a:ext cx="4572000"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spcBef>
                <a:spcPct val="20000"/>
              </a:spcBef>
            </a:pPr>
            <a:r>
              <a:rPr lang="en-US" sz="2800" b="1" dirty="0">
                <a:solidFill>
                  <a:srgbClr val="FFFFFF"/>
                </a:solidFill>
                <a:effectLst>
                  <a:glow rad="177800">
                    <a:srgbClr val="000000"/>
                  </a:glow>
                </a:effectLst>
              </a:rPr>
              <a:t>   </a:t>
            </a:r>
            <a:r>
              <a:rPr lang="ru-RU" altLang="ja-JP" sz="3200" b="1" dirty="0">
                <a:solidFill>
                  <a:srgbClr val="FFFFFF"/>
                </a:solidFill>
                <a:effectLst>
                  <a:glow rad="177800">
                    <a:srgbClr val="000000"/>
                  </a:glow>
                </a:effectLst>
              </a:rPr>
              <a:t>"</a:t>
            </a:r>
            <a:r>
              <a:rPr lang="en-US" sz="3200" b="1" dirty="0">
                <a:solidFill>
                  <a:srgbClr val="FFFFFF"/>
                </a:solidFill>
                <a:effectLst>
                  <a:glow rad="177800">
                    <a:srgbClr val="000000"/>
                  </a:glow>
                </a:effectLst>
              </a:rPr>
              <a:t>For when you (David) die, I will raise up one of your descendants, and I will make his kingdom strong. He is the one who will build a house—a temple—for my name.  And I will establish the throne of his kingdom forever.</a:t>
            </a:r>
            <a:r>
              <a:rPr lang="ru-RU" altLang="ja-JP" sz="3200" b="1" dirty="0">
                <a:solidFill>
                  <a:srgbClr val="FFFFFF"/>
                </a:solidFill>
                <a:effectLst>
                  <a:glow rad="177800">
                    <a:srgbClr val="000000"/>
                  </a:glow>
                </a:effectLst>
              </a:rPr>
              <a:t>"</a:t>
            </a:r>
            <a:endParaRPr lang="en-US" sz="3200" b="1" dirty="0">
              <a:solidFill>
                <a:srgbClr val="FFFFFF"/>
              </a:solidFill>
              <a:effectLst>
                <a:glow rad="177800">
                  <a:srgbClr val="000000"/>
                </a:glow>
              </a:effectLst>
            </a:endParaRPr>
          </a:p>
        </p:txBody>
      </p:sp>
    </p:spTree>
    <p:extLst>
      <p:ext uri="{BB962C8B-B14F-4D97-AF65-F5344CB8AC3E}">
        <p14:creationId xmlns:p14="http://schemas.microsoft.com/office/powerpoint/2010/main" val="1979035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2"/>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1" name="Rectangle 3"/>
          <p:cNvSpPr>
            <a:spLocks noChangeArrowheads="1"/>
          </p:cNvSpPr>
          <p:nvPr/>
        </p:nvSpPr>
        <p:spPr bwMode="auto">
          <a:xfrm>
            <a:off x="0" y="0"/>
            <a:ext cx="9201150" cy="6858000"/>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8372" name="Rectangle 4"/>
          <p:cNvSpPr>
            <a:spLocks noChangeArrowheads="1"/>
          </p:cNvSpPr>
          <p:nvPr/>
        </p:nvSpPr>
        <p:spPr bwMode="auto">
          <a:xfrm>
            <a:off x="241300" y="3903663"/>
            <a:ext cx="8740775" cy="2286000"/>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b="1">
                <a:solidFill>
                  <a:srgbClr val="FFFFFF"/>
                </a:solidFill>
                <a:latin typeface="Times New Roman" charset="0"/>
              </a:rPr>
              <a:t>                           2 Samuel 7</a:t>
            </a:r>
            <a:endParaRPr lang="en-US" sz="3200" b="1">
              <a:solidFill>
                <a:srgbClr val="FFFFFF"/>
              </a:solidFill>
              <a:latin typeface="Times New Roman" charset="0"/>
            </a:endParaRPr>
          </a:p>
          <a:p>
            <a:pPr>
              <a:defRPr/>
            </a:pPr>
            <a:r>
              <a:rPr lang="en-US" sz="3200" b="1">
                <a:solidFill>
                  <a:srgbClr val="FFFFFF"/>
                </a:solidFill>
                <a:latin typeface="Times New Roman" charset="0"/>
              </a:rPr>
              <a:t>	</a:t>
            </a:r>
            <a:r>
              <a:rPr lang="en-US" sz="4000" b="1" baseline="30000">
                <a:solidFill>
                  <a:srgbClr val="FFFFFF"/>
                </a:solidFill>
                <a:latin typeface="Times New Roman" charset="0"/>
              </a:rPr>
              <a:t>16</a:t>
            </a:r>
            <a:r>
              <a:rPr lang="en-US" sz="3600" b="1">
                <a:solidFill>
                  <a:srgbClr val="FFFFFF"/>
                </a:solidFill>
                <a:latin typeface="Times New Roman" charset="0"/>
              </a:rPr>
              <a:t> Your</a:t>
            </a:r>
            <a:r>
              <a:rPr lang="en-US" sz="3600" b="1">
                <a:solidFill>
                  <a:srgbClr val="FFCC66"/>
                </a:solidFill>
                <a:latin typeface="Times New Roman" charset="0"/>
              </a:rPr>
              <a:t> </a:t>
            </a:r>
            <a:r>
              <a:rPr lang="en-US" sz="3600" b="1">
                <a:solidFill>
                  <a:srgbClr val="FFFF00"/>
                </a:solidFill>
                <a:latin typeface="Times New Roman" charset="0"/>
              </a:rPr>
              <a:t>house</a:t>
            </a:r>
            <a:r>
              <a:rPr lang="en-US" sz="3600" b="1">
                <a:solidFill>
                  <a:srgbClr val="FFCC66"/>
                </a:solidFill>
                <a:latin typeface="Times New Roman" charset="0"/>
              </a:rPr>
              <a:t> </a:t>
            </a:r>
            <a:r>
              <a:rPr lang="en-US" sz="3600" b="1">
                <a:solidFill>
                  <a:srgbClr val="FFFFFF"/>
                </a:solidFill>
                <a:latin typeface="Times New Roman" charset="0"/>
              </a:rPr>
              <a:t>and your </a:t>
            </a:r>
            <a:r>
              <a:rPr lang="en-US" sz="3600" b="1">
                <a:solidFill>
                  <a:srgbClr val="FFFF00"/>
                </a:solidFill>
                <a:latin typeface="Times New Roman" charset="0"/>
              </a:rPr>
              <a:t>kingdom</a:t>
            </a:r>
            <a:r>
              <a:rPr lang="en-US" sz="3600" b="1">
                <a:solidFill>
                  <a:srgbClr val="FFFFFF"/>
                </a:solidFill>
                <a:latin typeface="Times New Roman" charset="0"/>
              </a:rPr>
              <a:t> will endure </a:t>
            </a:r>
            <a:r>
              <a:rPr lang="en-US" sz="3600" b="1" i="1" u="sng">
                <a:solidFill>
                  <a:srgbClr val="FFFFFF"/>
                </a:solidFill>
                <a:latin typeface="Times New Roman" charset="0"/>
              </a:rPr>
              <a:t>forever</a:t>
            </a:r>
            <a:r>
              <a:rPr lang="en-US" sz="3600" b="1">
                <a:solidFill>
                  <a:srgbClr val="FFFFFF"/>
                </a:solidFill>
                <a:latin typeface="Times New Roman" charset="0"/>
              </a:rPr>
              <a:t> before me; your</a:t>
            </a:r>
            <a:r>
              <a:rPr lang="en-US" sz="3600" b="1">
                <a:solidFill>
                  <a:srgbClr val="FFFF00"/>
                </a:solidFill>
                <a:latin typeface="Times New Roman" charset="0"/>
              </a:rPr>
              <a:t> throne</a:t>
            </a:r>
            <a:r>
              <a:rPr lang="en-US" sz="3600" b="1">
                <a:solidFill>
                  <a:srgbClr val="FFFFFF"/>
                </a:solidFill>
                <a:latin typeface="Times New Roman" charset="0"/>
              </a:rPr>
              <a:t> will be established </a:t>
            </a:r>
            <a:r>
              <a:rPr lang="en-US" sz="3600" b="1" i="1" u="sng">
                <a:solidFill>
                  <a:srgbClr val="FFFFFF"/>
                </a:solidFill>
                <a:latin typeface="Times New Roman" charset="0"/>
              </a:rPr>
              <a:t>forever</a:t>
            </a:r>
            <a:r>
              <a:rPr lang="en-US" sz="3600" b="1">
                <a:solidFill>
                  <a:srgbClr val="FFFFFF"/>
                </a:solidFill>
                <a:latin typeface="Times New Roman" charset="0"/>
              </a:rPr>
              <a:t>.</a:t>
            </a:r>
            <a:endParaRPr lang="en-US" sz="3200" b="1">
              <a:solidFill>
                <a:srgbClr val="FFFFFF"/>
              </a:solidFill>
              <a:latin typeface="Times New Roman" charset="0"/>
            </a:endParaRPr>
          </a:p>
        </p:txBody>
      </p:sp>
      <p:sp>
        <p:nvSpPr>
          <p:cNvPr id="58373" name="Rectangle 5"/>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b="1">
                <a:solidFill>
                  <a:srgbClr val="FAFD00"/>
                </a:solidFill>
                <a:latin typeface="Times New Roman" charset="0"/>
                <a:ea typeface="ＭＳ Ｐゴシック" charset="-128"/>
                <a:cs typeface="ＭＳ Ｐゴシック" charset="-128"/>
              </a:rPr>
              <a:t>                            </a:t>
            </a:r>
          </a:p>
        </p:txBody>
      </p:sp>
      <p:sp>
        <p:nvSpPr>
          <p:cNvPr id="58375" name="Oval 7"/>
          <p:cNvSpPr>
            <a:spLocks noChangeArrowheads="1"/>
          </p:cNvSpPr>
          <p:nvPr/>
        </p:nvSpPr>
        <p:spPr bwMode="auto">
          <a:xfrm>
            <a:off x="2286000" y="4522788"/>
            <a:ext cx="2246313"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58376" name="Oval 8"/>
          <p:cNvSpPr>
            <a:spLocks noChangeArrowheads="1"/>
          </p:cNvSpPr>
          <p:nvPr/>
        </p:nvSpPr>
        <p:spPr bwMode="auto">
          <a:xfrm>
            <a:off x="5637213" y="4487863"/>
            <a:ext cx="2246312"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58377" name="Oval 9"/>
          <p:cNvSpPr>
            <a:spLocks noChangeArrowheads="1"/>
          </p:cNvSpPr>
          <p:nvPr/>
        </p:nvSpPr>
        <p:spPr bwMode="auto">
          <a:xfrm>
            <a:off x="6021388" y="5059363"/>
            <a:ext cx="2246312"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58378" name="Text Box 10"/>
          <p:cNvSpPr txBox="1">
            <a:spLocks noChangeArrowheads="1"/>
          </p:cNvSpPr>
          <p:nvPr/>
        </p:nvSpPr>
        <p:spPr bwMode="auto">
          <a:xfrm>
            <a:off x="3095625" y="5551488"/>
            <a:ext cx="20891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3600" b="1" i="1" u="sng">
                <a:solidFill>
                  <a:srgbClr val="00CC00"/>
                </a:solidFill>
                <a:latin typeface="Times New Roman" charset="0"/>
              </a:rPr>
              <a:t>forever</a:t>
            </a:r>
          </a:p>
        </p:txBody>
      </p:sp>
      <p:sp>
        <p:nvSpPr>
          <p:cNvPr id="58379" name="Text Box 11"/>
          <p:cNvSpPr txBox="1">
            <a:spLocks noChangeArrowheads="1"/>
          </p:cNvSpPr>
          <p:nvPr/>
        </p:nvSpPr>
        <p:spPr bwMode="auto">
          <a:xfrm>
            <a:off x="1720850" y="5000625"/>
            <a:ext cx="20891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3600" b="1" i="1" u="sng">
                <a:solidFill>
                  <a:srgbClr val="00CC00"/>
                </a:solidFill>
                <a:latin typeface="Times New Roman" charset="0"/>
              </a:rPr>
              <a:t>forever</a:t>
            </a:r>
          </a:p>
        </p:txBody>
      </p:sp>
      <p:sp>
        <p:nvSpPr>
          <p:cNvPr id="286730" name="Text Box 12"/>
          <p:cNvSpPr txBox="1">
            <a:spLocks noChangeArrowheads="1"/>
          </p:cNvSpPr>
          <p:nvPr/>
        </p:nvSpPr>
        <p:spPr bwMode="auto">
          <a:xfrm>
            <a:off x="8470900" y="52260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86731" name="Text Box 13"/>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 </a:t>
            </a:r>
          </a:p>
        </p:txBody>
      </p:sp>
      <p:sp>
        <p:nvSpPr>
          <p:cNvPr id="58382" name="Rectangle 1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b="1">
                <a:solidFill>
                  <a:srgbClr val="FFFFFF"/>
                </a:solidFill>
                <a:effectLst>
                  <a:outerShdw blurRad="38100" dist="38100" dir="2700000" algn="tl">
                    <a:srgbClr val="000000"/>
                  </a:outerShdw>
                </a:effectLst>
              </a:rPr>
              <a:t>  </a:t>
            </a:r>
            <a:endParaRPr lang="en-US" sz="1400" b="1">
              <a:solidFill>
                <a:srgbClr val="FFFFFF"/>
              </a:solidFill>
              <a:effectLst>
                <a:outerShdw blurRad="38100" dist="38100" dir="2700000" algn="tl">
                  <a:srgbClr val="000000"/>
                </a:outerShdw>
              </a:effectLst>
              <a:latin typeface="Comic Sans MS" charset="0"/>
            </a:endParaRPr>
          </a:p>
        </p:txBody>
      </p:sp>
      <p:sp>
        <p:nvSpPr>
          <p:cNvPr id="58383" name="Rectangle 15"/>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19</a:t>
            </a:r>
          </a:p>
        </p:txBody>
      </p:sp>
      <p:sp>
        <p:nvSpPr>
          <p:cNvPr id="286734" name="Text Box 16"/>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b="1">
                <a:solidFill>
                  <a:srgbClr val="FFFFFF"/>
                </a:solidFill>
                <a:latin typeface="Comic Sans MS" charset="0"/>
              </a:rPr>
              <a:t>6</a:t>
            </a:r>
          </a:p>
        </p:txBody>
      </p:sp>
      <p:sp>
        <p:nvSpPr>
          <p:cNvPr id="286735" name="Text Box 17"/>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solidFill>
                  <a:srgbClr val="FFFFFF"/>
                </a:solidFill>
              </a:rPr>
              <a:t>©2004 TBBMI</a:t>
            </a:r>
          </a:p>
        </p:txBody>
      </p:sp>
      <p:sp>
        <p:nvSpPr>
          <p:cNvPr id="58386" name="Rectangle 18"/>
          <p:cNvSpPr>
            <a:spLocks noChangeArrowheads="1"/>
          </p:cNvSpPr>
          <p:nvPr/>
        </p:nvSpPr>
        <p:spPr bwMode="auto">
          <a:xfrm>
            <a:off x="7556500" y="6527800"/>
            <a:ext cx="73977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8.0.05B.</a:t>
            </a:r>
          </a:p>
        </p:txBody>
      </p:sp>
      <p:sp>
        <p:nvSpPr>
          <p:cNvPr id="58387" name="Text Box 19"/>
          <p:cNvSpPr txBox="1">
            <a:spLocks noChangeArrowheads="1"/>
          </p:cNvSpPr>
          <p:nvPr/>
        </p:nvSpPr>
        <p:spPr bwMode="auto">
          <a:xfrm>
            <a:off x="1562100" y="2941638"/>
            <a:ext cx="5988050" cy="7620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400" b="1" i="1">
                <a:solidFill>
                  <a:srgbClr val="99CCFF"/>
                </a:solidFill>
                <a:latin typeface="Kosher-Normal" charset="0"/>
                <a:ea typeface="ＭＳ Ｐゴシック" charset="-128"/>
                <a:cs typeface="ＭＳ Ｐゴシック" charset="-128"/>
              </a:rPr>
              <a:t>ITS  THREE  GUARANTEES</a:t>
            </a:r>
          </a:p>
        </p:txBody>
      </p:sp>
      <p:sp>
        <p:nvSpPr>
          <p:cNvPr id="20" name="Title 19"/>
          <p:cNvSpPr>
            <a:spLocks noGrp="1"/>
          </p:cNvSpPr>
          <p:nvPr>
            <p:ph type="title" idx="4294967295"/>
          </p:nvPr>
        </p:nvSpPr>
        <p:spPr>
          <a:xfrm>
            <a:off x="0" y="1905000"/>
            <a:ext cx="9144000" cy="1143000"/>
          </a:xfrm>
          <a:prstGeom prst="rect">
            <a:avLst/>
          </a:prstGeom>
          <a:ln w="12700">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spcBef>
                <a:spcPct val="50000"/>
              </a:spcBef>
              <a:defRPr/>
            </a:pPr>
            <a:r>
              <a:rPr lang="en-US" sz="6600" b="1" i="1" dirty="0">
                <a:solidFill>
                  <a:schemeClr val="tx1"/>
                </a:solidFill>
                <a:latin typeface="Kosher-Normal" charset="0"/>
                <a:ea typeface="ＭＳ Ｐゴシック" charset="0"/>
                <a:cs typeface="ＭＳ Ｐゴシック" charset="0"/>
              </a:rPr>
              <a:t>THE DAVIDIC COVENANT</a:t>
            </a:r>
          </a:p>
        </p:txBody>
      </p:sp>
    </p:spTree>
    <p:extLst>
      <p:ext uri="{BB962C8B-B14F-4D97-AF65-F5344CB8AC3E}">
        <p14:creationId xmlns:p14="http://schemas.microsoft.com/office/powerpoint/2010/main" val="273502440"/>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371"/>
                                        </p:tgtEl>
                                        <p:attrNameLst>
                                          <p:attrName>style.visibility</p:attrName>
                                        </p:attrNameLst>
                                      </p:cBhvr>
                                      <p:to>
                                        <p:strVal val="visible"/>
                                      </p:to>
                                    </p:set>
                                    <p:animEffect transition="in" filter="dissolve">
                                      <p:cBhvr>
                                        <p:cTn id="7" dur="500"/>
                                        <p:tgtEl>
                                          <p:spTgt spid="58371"/>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58387"/>
                                        </p:tgtEl>
                                        <p:attrNameLst>
                                          <p:attrName>style.visibility</p:attrName>
                                        </p:attrNameLst>
                                      </p:cBhvr>
                                      <p:to>
                                        <p:strVal val="visible"/>
                                      </p:to>
                                    </p:set>
                                    <p:anim calcmode="lin" valueType="num">
                                      <p:cBhvr>
                                        <p:cTn id="11" dur="500" fill="hold"/>
                                        <p:tgtEl>
                                          <p:spTgt spid="58387"/>
                                        </p:tgtEl>
                                        <p:attrNameLst>
                                          <p:attrName>ppt_w</p:attrName>
                                        </p:attrNameLst>
                                      </p:cBhvr>
                                      <p:tavLst>
                                        <p:tav tm="0">
                                          <p:val>
                                            <p:fltVal val="0"/>
                                          </p:val>
                                        </p:tav>
                                        <p:tav tm="100000">
                                          <p:val>
                                            <p:strVal val="#ppt_w"/>
                                          </p:val>
                                        </p:tav>
                                      </p:tavLst>
                                    </p:anim>
                                    <p:anim calcmode="lin" valueType="num">
                                      <p:cBhvr>
                                        <p:cTn id="12" dur="500" fill="hold"/>
                                        <p:tgtEl>
                                          <p:spTgt spid="58387"/>
                                        </p:tgtEl>
                                        <p:attrNameLst>
                                          <p:attrName>ppt_h</p:attrName>
                                        </p:attrNameLst>
                                      </p:cBhvr>
                                      <p:tavLst>
                                        <p:tav tm="0">
                                          <p:val>
                                            <p:fltVal val="0"/>
                                          </p:val>
                                        </p:tav>
                                        <p:tav tm="100000">
                                          <p:val>
                                            <p:strVal val="#ppt_h"/>
                                          </p:val>
                                        </p:tav>
                                      </p:tavLst>
                                    </p:anim>
                                    <p:anim calcmode="lin" valueType="num">
                                      <p:cBhvr>
                                        <p:cTn id="13" dur="500" fill="hold"/>
                                        <p:tgtEl>
                                          <p:spTgt spid="58387"/>
                                        </p:tgtEl>
                                        <p:attrNameLst>
                                          <p:attrName>ppt_x</p:attrName>
                                        </p:attrNameLst>
                                      </p:cBhvr>
                                      <p:tavLst>
                                        <p:tav tm="0">
                                          <p:val>
                                            <p:fltVal val="0.5"/>
                                          </p:val>
                                        </p:tav>
                                        <p:tav tm="100000">
                                          <p:val>
                                            <p:strVal val="#ppt_x"/>
                                          </p:val>
                                        </p:tav>
                                      </p:tavLst>
                                    </p:anim>
                                    <p:anim calcmode="lin" valueType="num">
                                      <p:cBhvr>
                                        <p:cTn id="14" dur="500" fill="hold"/>
                                        <p:tgtEl>
                                          <p:spTgt spid="58387"/>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8372"/>
                                        </p:tgtEl>
                                        <p:attrNameLst>
                                          <p:attrName>style.visibility</p:attrName>
                                        </p:attrNameLst>
                                      </p:cBhvr>
                                      <p:to>
                                        <p:strVal val="visible"/>
                                      </p:to>
                                    </p:set>
                                    <p:animEffect transition="in" filter="dissolve">
                                      <p:cBhvr>
                                        <p:cTn id="19" dur="500"/>
                                        <p:tgtEl>
                                          <p:spTgt spid="5837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8375"/>
                                        </p:tgtEl>
                                        <p:attrNameLst>
                                          <p:attrName>style.visibility</p:attrName>
                                        </p:attrNameLst>
                                      </p:cBhvr>
                                      <p:to>
                                        <p:strVal val="visible"/>
                                      </p:to>
                                    </p:set>
                                    <p:animEffect transition="in" filter="dissolve">
                                      <p:cBhvr>
                                        <p:cTn id="24" dur="500"/>
                                        <p:tgtEl>
                                          <p:spTgt spid="5837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58376"/>
                                        </p:tgtEl>
                                        <p:attrNameLst>
                                          <p:attrName>style.visibility</p:attrName>
                                        </p:attrNameLst>
                                      </p:cBhvr>
                                      <p:to>
                                        <p:strVal val="visible"/>
                                      </p:to>
                                    </p:set>
                                    <p:animEffect transition="in" filter="dissolve">
                                      <p:cBhvr>
                                        <p:cTn id="29" dur="500"/>
                                        <p:tgtEl>
                                          <p:spTgt spid="5837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58377"/>
                                        </p:tgtEl>
                                        <p:attrNameLst>
                                          <p:attrName>style.visibility</p:attrName>
                                        </p:attrNameLst>
                                      </p:cBhvr>
                                      <p:to>
                                        <p:strVal val="visible"/>
                                      </p:to>
                                    </p:set>
                                    <p:animEffect transition="in" filter="dissolve">
                                      <p:cBhvr>
                                        <p:cTn id="34" dur="500"/>
                                        <p:tgtEl>
                                          <p:spTgt spid="5837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272" fill="hold" grpId="0" nodeType="clickEffect">
                                  <p:stCondLst>
                                    <p:cond delay="0"/>
                                  </p:stCondLst>
                                  <p:childTnLst>
                                    <p:set>
                                      <p:cBhvr>
                                        <p:cTn id="38" dur="1" fill="hold">
                                          <p:stCondLst>
                                            <p:cond delay="0"/>
                                          </p:stCondLst>
                                        </p:cTn>
                                        <p:tgtEl>
                                          <p:spTgt spid="58379"/>
                                        </p:tgtEl>
                                        <p:attrNameLst>
                                          <p:attrName>style.visibility</p:attrName>
                                        </p:attrNameLst>
                                      </p:cBhvr>
                                      <p:to>
                                        <p:strVal val="visible"/>
                                      </p:to>
                                    </p:set>
                                    <p:anim calcmode="lin" valueType="num">
                                      <p:cBhvr>
                                        <p:cTn id="39" dur="500" fill="hold"/>
                                        <p:tgtEl>
                                          <p:spTgt spid="58379"/>
                                        </p:tgtEl>
                                        <p:attrNameLst>
                                          <p:attrName>ppt_w</p:attrName>
                                        </p:attrNameLst>
                                      </p:cBhvr>
                                      <p:tavLst>
                                        <p:tav tm="0">
                                          <p:val>
                                            <p:strVal val="2/3*#ppt_w"/>
                                          </p:val>
                                        </p:tav>
                                        <p:tav tm="100000">
                                          <p:val>
                                            <p:strVal val="#ppt_w"/>
                                          </p:val>
                                        </p:tav>
                                      </p:tavLst>
                                    </p:anim>
                                    <p:anim calcmode="lin" valueType="num">
                                      <p:cBhvr>
                                        <p:cTn id="40" dur="500" fill="hold"/>
                                        <p:tgtEl>
                                          <p:spTgt spid="58379"/>
                                        </p:tgtEl>
                                        <p:attrNameLst>
                                          <p:attrName>ppt_h</p:attrName>
                                        </p:attrNameLst>
                                      </p:cBhvr>
                                      <p:tavLst>
                                        <p:tav tm="0">
                                          <p:val>
                                            <p:strVal val="2/3*#ppt_h"/>
                                          </p:val>
                                        </p:tav>
                                        <p:tav tm="100000">
                                          <p:val>
                                            <p:strVal val="#ppt_h"/>
                                          </p:val>
                                        </p:tav>
                                      </p:tavLst>
                                    </p:anim>
                                  </p:childTnLst>
                                </p:cTn>
                              </p:par>
                            </p:childTnLst>
                          </p:cTn>
                        </p:par>
                        <p:par>
                          <p:cTn id="41" fill="hold" nodeType="afterGroup">
                            <p:stCondLst>
                              <p:cond delay="500"/>
                            </p:stCondLst>
                            <p:childTnLst>
                              <p:par>
                                <p:cTn id="42" presetID="23" presetClass="entr" presetSubtype="272" fill="hold" grpId="0" nodeType="afterEffect">
                                  <p:stCondLst>
                                    <p:cond delay="0"/>
                                  </p:stCondLst>
                                  <p:childTnLst>
                                    <p:set>
                                      <p:cBhvr>
                                        <p:cTn id="43" dur="1" fill="hold">
                                          <p:stCondLst>
                                            <p:cond delay="0"/>
                                          </p:stCondLst>
                                        </p:cTn>
                                        <p:tgtEl>
                                          <p:spTgt spid="58378"/>
                                        </p:tgtEl>
                                        <p:attrNameLst>
                                          <p:attrName>style.visibility</p:attrName>
                                        </p:attrNameLst>
                                      </p:cBhvr>
                                      <p:to>
                                        <p:strVal val="visible"/>
                                      </p:to>
                                    </p:set>
                                    <p:anim calcmode="lin" valueType="num">
                                      <p:cBhvr>
                                        <p:cTn id="44" dur="500" fill="hold"/>
                                        <p:tgtEl>
                                          <p:spTgt spid="58378"/>
                                        </p:tgtEl>
                                        <p:attrNameLst>
                                          <p:attrName>ppt_w</p:attrName>
                                        </p:attrNameLst>
                                      </p:cBhvr>
                                      <p:tavLst>
                                        <p:tav tm="0">
                                          <p:val>
                                            <p:strVal val="2/3*#ppt_w"/>
                                          </p:val>
                                        </p:tav>
                                        <p:tav tm="100000">
                                          <p:val>
                                            <p:strVal val="#ppt_w"/>
                                          </p:val>
                                        </p:tav>
                                      </p:tavLst>
                                    </p:anim>
                                    <p:anim calcmode="lin" valueType="num">
                                      <p:cBhvr>
                                        <p:cTn id="45" dur="500" fill="hold"/>
                                        <p:tgtEl>
                                          <p:spTgt spid="5837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animBg="1"/>
      <p:bldP spid="58372" grpId="0" autoUpdateAnimBg="0"/>
      <p:bldP spid="58375" grpId="0" animBg="1"/>
      <p:bldP spid="58376" grpId="0" animBg="1"/>
      <p:bldP spid="58377" grpId="0" animBg="1"/>
      <p:bldP spid="58378" grpId="0" autoUpdateAnimBg="0"/>
      <p:bldP spid="58379" grpId="0" autoUpdateAnimBg="0"/>
      <p:bldP spid="58387"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9"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b="1">
                <a:solidFill>
                  <a:srgbClr val="FAFD00"/>
                </a:solidFill>
                <a:latin typeface="Times New Roman" charset="0"/>
                <a:ea typeface="ＭＳ Ｐゴシック" charset="-128"/>
                <a:cs typeface="ＭＳ Ｐゴシック" charset="-128"/>
              </a:rPr>
              <a:t>                            </a:t>
            </a:r>
          </a:p>
        </p:txBody>
      </p:sp>
      <p:sp>
        <p:nvSpPr>
          <p:cNvPr id="288771" name="Text Box 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A27C"/>
                </a:solidFill>
                <a:latin typeface="Comic Sans MS" charset="0"/>
              </a:rPr>
              <a:t> </a:t>
            </a:r>
          </a:p>
        </p:txBody>
      </p:sp>
      <p:sp>
        <p:nvSpPr>
          <p:cNvPr id="288772" name="Text Box 5"/>
          <p:cNvSpPr txBox="1">
            <a:spLocks noChangeArrowheads="1"/>
          </p:cNvSpPr>
          <p:nvPr/>
        </p:nvSpPr>
        <p:spPr bwMode="auto">
          <a:xfrm>
            <a:off x="8882063" y="53276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88773" name="AutoShape 7"/>
          <p:cNvSpPr>
            <a:spLocks noChangeArrowheads="1"/>
          </p:cNvSpPr>
          <p:nvPr/>
        </p:nvSpPr>
        <p:spPr bwMode="auto">
          <a:xfrm>
            <a:off x="539750" y="1239838"/>
            <a:ext cx="8077200" cy="4743450"/>
          </a:xfrm>
          <a:prstGeom prst="roundRect">
            <a:avLst>
              <a:gd name="adj" fmla="val 16667"/>
            </a:avLst>
          </a:prstGeom>
          <a:gradFill rotWithShape="0">
            <a:gsLst>
              <a:gs pos="0">
                <a:srgbClr val="000000"/>
              </a:gs>
              <a:gs pos="50000">
                <a:srgbClr val="000099"/>
              </a:gs>
              <a:gs pos="100000">
                <a:srgbClr val="000000"/>
              </a:gs>
            </a:gsLst>
            <a:lin ang="5400000" scaled="1"/>
          </a:gradFill>
          <a:ln w="57150">
            <a:solidFill>
              <a:srgbClr val="FF3300"/>
            </a:solidFill>
            <a:round/>
            <a:headEnd/>
            <a:tailEnd/>
          </a:ln>
        </p:spPr>
        <p:txBody>
          <a:bodyPr wrap="none" anchor="ctr"/>
          <a:lstStyle/>
          <a:p>
            <a:endParaRPr lang="en-US">
              <a:solidFill>
                <a:srgbClr val="FFFFFF"/>
              </a:solidFill>
            </a:endParaRPr>
          </a:p>
        </p:txBody>
      </p:sp>
      <p:sp>
        <p:nvSpPr>
          <p:cNvPr id="288774" name="Text Box 1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 </a:t>
            </a:r>
          </a:p>
        </p:txBody>
      </p:sp>
      <p:sp>
        <p:nvSpPr>
          <p:cNvPr id="60427" name="Rectangle 1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b="1">
                <a:solidFill>
                  <a:srgbClr val="FFFFFF"/>
                </a:solidFill>
                <a:effectLst>
                  <a:outerShdw blurRad="38100" dist="38100" dir="2700000" algn="tl">
                    <a:srgbClr val="000000"/>
                  </a:outerShdw>
                </a:effectLst>
              </a:rPr>
              <a:t>  </a:t>
            </a:r>
            <a:endParaRPr lang="en-US" sz="1400" b="1">
              <a:solidFill>
                <a:srgbClr val="FFFFFF"/>
              </a:solidFill>
              <a:effectLst>
                <a:outerShdw blurRad="38100" dist="38100" dir="2700000" algn="tl">
                  <a:srgbClr val="000000"/>
                </a:outerShdw>
              </a:effectLst>
              <a:latin typeface="Comic Sans MS" charset="0"/>
            </a:endParaRPr>
          </a:p>
        </p:txBody>
      </p:sp>
      <p:sp>
        <p:nvSpPr>
          <p:cNvPr id="60428" name="Rectangle 12"/>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20</a:t>
            </a:r>
          </a:p>
        </p:txBody>
      </p:sp>
      <p:sp>
        <p:nvSpPr>
          <p:cNvPr id="288777" name="Text Box 13"/>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solidFill>
                  <a:srgbClr val="FFFFFF"/>
                </a:solidFill>
              </a:rPr>
              <a:t>©2004 TBBMI</a:t>
            </a:r>
          </a:p>
        </p:txBody>
      </p:sp>
      <p:sp>
        <p:nvSpPr>
          <p:cNvPr id="60430" name="Rectangle 14"/>
          <p:cNvSpPr>
            <a:spLocks noChangeArrowheads="1"/>
          </p:cNvSpPr>
          <p:nvPr/>
        </p:nvSpPr>
        <p:spPr bwMode="auto">
          <a:xfrm>
            <a:off x="7556500" y="6527800"/>
            <a:ext cx="73977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8.0.05B.</a:t>
            </a:r>
          </a:p>
        </p:txBody>
      </p:sp>
      <p:sp>
        <p:nvSpPr>
          <p:cNvPr id="2" name="Title 1"/>
          <p:cNvSpPr>
            <a:spLocks noGrp="1"/>
          </p:cNvSpPr>
          <p:nvPr>
            <p:ph type="title" idx="4294967295"/>
          </p:nvPr>
        </p:nvSpPr>
        <p:spPr>
          <a:xfrm>
            <a:off x="468313" y="1628775"/>
            <a:ext cx="8229600" cy="3730625"/>
          </a:xfrm>
          <a:prstGeom prst="rect">
            <a:avLst/>
          </a:prstGeom>
        </p:spPr>
        <p:txBody>
          <a:bodyPr/>
          <a:lstStyle/>
          <a:p>
            <a:pPr>
              <a:defRPr/>
            </a:pPr>
            <a:r>
              <a:rPr lang="en-US" sz="5400" b="1" kern="1200" dirty="0">
                <a:solidFill>
                  <a:srgbClr val="FFFF00"/>
                </a:solidFill>
                <a:latin typeface="Helvetica"/>
                <a:ea typeface="ＭＳ Ｐゴシック"/>
                <a:cs typeface="ＭＳ Ｐゴシック"/>
              </a:rPr>
              <a:t>So, then, the question must be asked:</a:t>
            </a:r>
            <a:br>
              <a:rPr lang="en-US" sz="5400" b="1" kern="1200" dirty="0">
                <a:solidFill>
                  <a:srgbClr val="FFFF00"/>
                </a:solidFill>
                <a:latin typeface="Helvetica"/>
                <a:ea typeface="ＭＳ Ｐゴシック"/>
                <a:cs typeface="ＭＳ Ｐゴシック"/>
              </a:rPr>
            </a:br>
            <a:r>
              <a:rPr lang="en-US" sz="5400" b="1" i="1" kern="1200" dirty="0">
                <a:solidFill>
                  <a:srgbClr val="FFFF00"/>
                </a:solidFill>
                <a:latin typeface="Helvetica"/>
                <a:ea typeface="ＭＳ Ｐゴシック"/>
                <a:cs typeface="ＭＳ Ｐゴシック"/>
              </a:rPr>
              <a:t>Who is qualified to sit on that Davidic throne?</a:t>
            </a:r>
            <a:endParaRPr lang="en-US" dirty="0"/>
          </a:p>
        </p:txBody>
      </p:sp>
    </p:spTree>
    <p:extLst>
      <p:ext uri="{BB962C8B-B14F-4D97-AF65-F5344CB8AC3E}">
        <p14:creationId xmlns:p14="http://schemas.microsoft.com/office/powerpoint/2010/main" val="370370299"/>
      </p:ext>
    </p:extLst>
  </p:cSld>
  <p:clrMapOvr>
    <a:masterClrMapping/>
  </p:clrMapOvr>
  <p:transition>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12700" y="-12700"/>
            <a:ext cx="91567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7" name="Rectangle 3"/>
          <p:cNvSpPr>
            <a:spLocks noChangeArrowheads="1"/>
          </p:cNvSpPr>
          <p:nvPr/>
        </p:nvSpPr>
        <p:spPr bwMode="auto">
          <a:xfrm>
            <a:off x="377825" y="4445000"/>
            <a:ext cx="8255000" cy="920765"/>
          </a:xfrm>
          <a:prstGeom prst="rect">
            <a:avLst/>
          </a:prstGeom>
          <a:noFill/>
          <a:ln w="12700">
            <a:noFill/>
            <a:miter lim="800000"/>
            <a:headEnd/>
            <a:tailEnd/>
          </a:ln>
          <a:effectLst/>
        </p:spPr>
        <p:txBody>
          <a:bodyPr lIns="90487" tIns="44450" rIns="90487" bIns="44450">
            <a:spAutoFit/>
          </a:bodyPr>
          <a:lstStyle/>
          <a:p>
            <a:pPr algn="ctr">
              <a:lnSpc>
                <a:spcPct val="70000"/>
              </a:lnSpc>
              <a:spcBef>
                <a:spcPct val="50000"/>
              </a:spcBef>
              <a:defRPr/>
            </a:pPr>
            <a:r>
              <a:rPr lang="en-US" sz="7200" b="1" i="1" dirty="0">
                <a:solidFill>
                  <a:srgbClr val="FFFFFF"/>
                </a:solidFill>
                <a:effectLst>
                  <a:outerShdw blurRad="50800" dist="114300" dir="2700000" algn="tl" rotWithShape="0">
                    <a:srgbClr val="000000"/>
                  </a:outerShdw>
                </a:effectLst>
                <a:latin typeface="Kosher-Normal" charset="0"/>
                <a:ea typeface="ＭＳ Ｐゴシック" charset="-128"/>
                <a:cs typeface="ＭＳ Ｐゴシック" charset="-128"/>
              </a:rPr>
              <a:t>THE DAVIDIC DYNASTY</a:t>
            </a:r>
            <a:r>
              <a:rPr lang="en-US" sz="6000" b="1" i="1" dirty="0">
                <a:solidFill>
                  <a:srgbClr val="FFFFFF"/>
                </a:solidFill>
                <a:effectLst>
                  <a:outerShdw blurRad="50800" dist="114300" dir="2700000" algn="tl" rotWithShape="0">
                    <a:srgbClr val="000000"/>
                  </a:outerShdw>
                </a:effectLst>
                <a:latin typeface="Kosher-Normal" charset="0"/>
                <a:ea typeface="ＭＳ Ｐゴシック" charset="-128"/>
                <a:cs typeface="ＭＳ Ｐゴシック" charset="-128"/>
              </a:rPr>
              <a:t>  </a:t>
            </a:r>
          </a:p>
        </p:txBody>
      </p:sp>
      <p:sp>
        <p:nvSpPr>
          <p:cNvPr id="62468" name="Rectangle 4"/>
          <p:cNvSpPr>
            <a:spLocks noChangeArrowheads="1"/>
          </p:cNvSpPr>
          <p:nvPr/>
        </p:nvSpPr>
        <p:spPr bwMode="auto">
          <a:xfrm>
            <a:off x="398463" y="5380038"/>
            <a:ext cx="8255000" cy="459100"/>
          </a:xfrm>
          <a:prstGeom prst="rect">
            <a:avLst/>
          </a:prstGeom>
          <a:noFill/>
          <a:ln w="12700">
            <a:noFill/>
            <a:miter lim="800000"/>
            <a:headEnd/>
            <a:tailEnd/>
          </a:ln>
          <a:effectLst/>
        </p:spPr>
        <p:txBody>
          <a:bodyPr lIns="90487" tIns="44450" rIns="90487" bIns="44450">
            <a:spAutoFit/>
          </a:bodyPr>
          <a:lstStyle/>
          <a:p>
            <a:pPr algn="ctr">
              <a:lnSpc>
                <a:spcPct val="70000"/>
              </a:lnSpc>
              <a:spcBef>
                <a:spcPct val="50000"/>
              </a:spcBef>
              <a:defRPr/>
            </a:pPr>
            <a:r>
              <a:rPr lang="en-US" sz="3200" b="1" i="1" dirty="0">
                <a:solidFill>
                  <a:srgbClr val="99CCFF"/>
                </a:solidFill>
                <a:effectLst>
                  <a:outerShdw blurRad="50800" dist="114300" dir="2700000" algn="tl" rotWithShape="0">
                    <a:srgbClr val="000000"/>
                  </a:outerShdw>
                </a:effectLst>
              </a:rPr>
              <a:t>The Royal Genealogy of Jesus Christ</a:t>
            </a:r>
            <a:endParaRPr lang="en-US" b="1" i="1" dirty="0">
              <a:solidFill>
                <a:srgbClr val="99CCFF"/>
              </a:solidFill>
              <a:effectLst>
                <a:outerShdw blurRad="50800" dist="114300" dir="2700000" algn="tl" rotWithShape="0">
                  <a:srgbClr val="000000"/>
                </a:outerShdw>
              </a:effectLst>
            </a:endParaRPr>
          </a:p>
        </p:txBody>
      </p:sp>
      <p:sp>
        <p:nvSpPr>
          <p:cNvPr id="290820" name="Text Box 5"/>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A27C"/>
                </a:solidFill>
                <a:latin typeface="Comic Sans MS" charset="0"/>
              </a:rPr>
              <a:t> </a:t>
            </a:r>
          </a:p>
        </p:txBody>
      </p:sp>
      <p:sp>
        <p:nvSpPr>
          <p:cNvPr id="290821" name="Text Box 6"/>
          <p:cNvSpPr txBox="1">
            <a:spLocks noChangeArrowheads="1"/>
          </p:cNvSpPr>
          <p:nvPr/>
        </p:nvSpPr>
        <p:spPr bwMode="auto">
          <a:xfrm>
            <a:off x="8902700" y="44132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90822" name="Text Box 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 </a:t>
            </a:r>
          </a:p>
        </p:txBody>
      </p:sp>
      <p:sp>
        <p:nvSpPr>
          <p:cNvPr id="62473" name="Rectangle 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b="1">
                <a:solidFill>
                  <a:srgbClr val="FFFFFF"/>
                </a:solidFill>
                <a:effectLst>
                  <a:outerShdw blurRad="38100" dist="38100" dir="2700000" algn="tl">
                    <a:srgbClr val="000000"/>
                  </a:outerShdw>
                </a:effectLst>
              </a:rPr>
              <a:t>  </a:t>
            </a:r>
            <a:endParaRPr lang="en-US" sz="1400" b="1">
              <a:solidFill>
                <a:srgbClr val="FFFFFF"/>
              </a:solidFill>
              <a:effectLst>
                <a:outerShdw blurRad="38100" dist="38100" dir="2700000" algn="tl">
                  <a:srgbClr val="000000"/>
                </a:outerShdw>
              </a:effectLst>
              <a:latin typeface="Comic Sans MS" charset="0"/>
            </a:endParaRPr>
          </a:p>
        </p:txBody>
      </p:sp>
      <p:sp>
        <p:nvSpPr>
          <p:cNvPr id="62474" name="Rectangle 10"/>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21</a:t>
            </a:r>
          </a:p>
        </p:txBody>
      </p:sp>
      <p:sp>
        <p:nvSpPr>
          <p:cNvPr id="290825" name="Text Box 11"/>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solidFill>
                  <a:srgbClr val="FFFFFF"/>
                </a:solidFill>
              </a:rPr>
              <a:t>©2004 TBBMI</a:t>
            </a:r>
          </a:p>
        </p:txBody>
      </p:sp>
      <p:sp>
        <p:nvSpPr>
          <p:cNvPr id="62476" name="Rectangle 12"/>
          <p:cNvSpPr>
            <a:spLocks noChangeArrowheads="1"/>
          </p:cNvSpPr>
          <p:nvPr/>
        </p:nvSpPr>
        <p:spPr bwMode="auto">
          <a:xfrm>
            <a:off x="7556500" y="6527800"/>
            <a:ext cx="73977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8.0.05B.</a:t>
            </a:r>
          </a:p>
        </p:txBody>
      </p:sp>
      <p:sp>
        <p:nvSpPr>
          <p:cNvPr id="290827" name="Text Box 13"/>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b="1">
                <a:solidFill>
                  <a:srgbClr val="FFFFFF"/>
                </a:solidFill>
                <a:latin typeface="Comic Sans MS" charset="0"/>
              </a:rPr>
              <a:t>1</a:t>
            </a:r>
          </a:p>
        </p:txBody>
      </p:sp>
      <p:sp>
        <p:nvSpPr>
          <p:cNvPr id="2" name="Title 1"/>
          <p:cNvSpPr>
            <a:spLocks noGrp="1"/>
          </p:cNvSpPr>
          <p:nvPr>
            <p:ph type="title" idx="4294967295"/>
          </p:nvPr>
        </p:nvSpPr>
        <p:spPr>
          <a:xfrm>
            <a:off x="2268538" y="5940425"/>
            <a:ext cx="4319587" cy="584200"/>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spcBef>
                <a:spcPct val="50000"/>
              </a:spcBef>
              <a:defRPr/>
            </a:pPr>
            <a:r>
              <a:rPr lang="en-US" sz="3200" b="1" kern="1200" dirty="0">
                <a:solidFill>
                  <a:srgbClr val="FFFF00"/>
                </a:solidFill>
                <a:latin typeface="Comic Sans MS" charset="0"/>
              </a:rPr>
              <a:t>STUDY HELP #16</a:t>
            </a:r>
          </a:p>
        </p:txBody>
      </p:sp>
    </p:spTree>
    <p:extLst>
      <p:ext uri="{BB962C8B-B14F-4D97-AF65-F5344CB8AC3E}">
        <p14:creationId xmlns:p14="http://schemas.microsoft.com/office/powerpoint/2010/main" val="2380076358"/>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2467"/>
                                        </p:tgtEl>
                                        <p:attrNameLst>
                                          <p:attrName>style.visibility</p:attrName>
                                        </p:attrNameLst>
                                      </p:cBhvr>
                                      <p:to>
                                        <p:strVal val="visible"/>
                                      </p:to>
                                    </p:set>
                                    <p:anim calcmode="lin" valueType="num">
                                      <p:cBhvr>
                                        <p:cTn id="7" dur="500" fill="hold"/>
                                        <p:tgtEl>
                                          <p:spTgt spid="62467"/>
                                        </p:tgtEl>
                                        <p:attrNameLst>
                                          <p:attrName>ppt_w</p:attrName>
                                        </p:attrNameLst>
                                      </p:cBhvr>
                                      <p:tavLst>
                                        <p:tav tm="0">
                                          <p:val>
                                            <p:fltVal val="0"/>
                                          </p:val>
                                        </p:tav>
                                        <p:tav tm="100000">
                                          <p:val>
                                            <p:strVal val="#ppt_w"/>
                                          </p:val>
                                        </p:tav>
                                      </p:tavLst>
                                    </p:anim>
                                    <p:anim calcmode="lin" valueType="num">
                                      <p:cBhvr>
                                        <p:cTn id="8" dur="500" fill="hold"/>
                                        <p:tgtEl>
                                          <p:spTgt spid="62467"/>
                                        </p:tgtEl>
                                        <p:attrNameLst>
                                          <p:attrName>ppt_h</p:attrName>
                                        </p:attrNameLst>
                                      </p:cBhvr>
                                      <p:tavLst>
                                        <p:tav tm="0">
                                          <p:val>
                                            <p:fltVal val="0"/>
                                          </p:val>
                                        </p:tav>
                                        <p:tav tm="100000">
                                          <p:val>
                                            <p:strVal val="#ppt_h"/>
                                          </p:val>
                                        </p:tav>
                                      </p:tavLst>
                                    </p:anim>
                                    <p:anim calcmode="lin" valueType="num">
                                      <p:cBhvr>
                                        <p:cTn id="9" dur="500" fill="hold"/>
                                        <p:tgtEl>
                                          <p:spTgt spid="62467"/>
                                        </p:tgtEl>
                                        <p:attrNameLst>
                                          <p:attrName>ppt_x</p:attrName>
                                        </p:attrNameLst>
                                      </p:cBhvr>
                                      <p:tavLst>
                                        <p:tav tm="0">
                                          <p:val>
                                            <p:fltVal val="0.5"/>
                                          </p:val>
                                        </p:tav>
                                        <p:tav tm="100000">
                                          <p:val>
                                            <p:strVal val="#ppt_x"/>
                                          </p:val>
                                        </p:tav>
                                      </p:tavLst>
                                    </p:anim>
                                    <p:anim calcmode="lin" valueType="num">
                                      <p:cBhvr>
                                        <p:cTn id="10" dur="500" fill="hold"/>
                                        <p:tgtEl>
                                          <p:spTgt spid="6246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2468"/>
                                        </p:tgtEl>
                                        <p:attrNameLst>
                                          <p:attrName>style.visibility</p:attrName>
                                        </p:attrNameLst>
                                      </p:cBhvr>
                                      <p:to>
                                        <p:strVal val="visible"/>
                                      </p:to>
                                    </p:set>
                                    <p:animEffect transition="in" filter="dissolve">
                                      <p:cBhvr>
                                        <p:cTn id="15" dur="500"/>
                                        <p:tgtEl>
                                          <p:spTgt spid="62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autoUpdateAnimBg="0"/>
      <p:bldP spid="62468"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60" name="Rectangle 8"/>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b="1" dirty="0">
                <a:solidFill>
                  <a:srgbClr val="FFFF00"/>
                </a:solidFill>
                <a:latin typeface="Times New Roman" charset="0"/>
              </a:rPr>
              <a:t>THE LINE OF DAVID:</a:t>
            </a:r>
            <a:r>
              <a:rPr lang="en-US" sz="1800" b="1" dirty="0">
                <a:solidFill>
                  <a:srgbClr val="FFFF00"/>
                </a:solidFill>
                <a:latin typeface="Times New Roman" charset="0"/>
              </a:rPr>
              <a:t>  </a:t>
            </a:r>
            <a:r>
              <a:rPr lang="en-US" b="1" dirty="0">
                <a:solidFill>
                  <a:srgbClr val="FFFF00"/>
                </a:solidFill>
                <a:latin typeface="Times New Roman" charset="0"/>
              </a:rPr>
              <a:t>The </a:t>
            </a:r>
            <a:r>
              <a:rPr lang="en-US" b="1">
                <a:solidFill>
                  <a:srgbClr val="FFFF00"/>
                </a:solidFill>
                <a:latin typeface="Times New Roman" charset="0"/>
              </a:rPr>
              <a:t>Royal Genealogy </a:t>
            </a:r>
            <a:r>
              <a:rPr lang="en-US" b="1" dirty="0">
                <a:solidFill>
                  <a:srgbClr val="FFFF00"/>
                </a:solidFill>
                <a:latin typeface="Times New Roman" charset="0"/>
              </a:rPr>
              <a:t>of Jesus Christ*</a:t>
            </a:r>
            <a:endParaRPr lang="en-US" sz="1800" b="1" dirty="0">
              <a:solidFill>
                <a:srgbClr val="FFFF00"/>
              </a:solidFill>
              <a:latin typeface="Times New Roman" charset="0"/>
            </a:endParaRPr>
          </a:p>
        </p:txBody>
      </p:sp>
      <p:sp>
        <p:nvSpPr>
          <p:cNvPr id="330802" name="Text Box 50"/>
          <p:cNvSpPr txBox="1">
            <a:spLocks noChangeArrowheads="1"/>
          </p:cNvSpPr>
          <p:nvPr/>
        </p:nvSpPr>
        <p:spPr bwMode="auto">
          <a:xfrm>
            <a:off x="50800" y="2895600"/>
            <a:ext cx="2741613"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a:solidFill>
                  <a:srgbClr val="FFFF00"/>
                </a:solidFill>
                <a:latin typeface="Engravers MT" charset="0"/>
              </a:rPr>
              <a:t>*VASTLY ABBREVIATED</a:t>
            </a:r>
          </a:p>
        </p:txBody>
      </p:sp>
      <p:sp>
        <p:nvSpPr>
          <p:cNvPr id="57347" name="Text Box 5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7348" name="Text Box 54"/>
          <p:cNvSpPr txBox="1">
            <a:spLocks noChangeArrowheads="1"/>
          </p:cNvSpPr>
          <p:nvPr/>
        </p:nvSpPr>
        <p:spPr bwMode="auto">
          <a:xfrm>
            <a:off x="8902700" y="48704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7349" name="Text Box 5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0808" name="Rectangle 5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b="1">
                <a:solidFill>
                  <a:srgbClr val="FFFFFF"/>
                </a:solidFill>
                <a:effectLst>
                  <a:outerShdw blurRad="38100" dist="38100" dir="2700000" algn="tl">
                    <a:srgbClr val="000000"/>
                  </a:outerShdw>
                </a:effectLst>
              </a:rPr>
              <a:t>  </a:t>
            </a:r>
            <a:endParaRPr lang="en-US" sz="1400" b="1">
              <a:solidFill>
                <a:srgbClr val="FFFFFF"/>
              </a:solidFill>
              <a:effectLst>
                <a:outerShdw blurRad="38100" dist="38100" dir="2700000" algn="tl">
                  <a:srgbClr val="000000"/>
                </a:outerShdw>
              </a:effectLst>
              <a:latin typeface="Comic Sans MS" charset="0"/>
            </a:endParaRPr>
          </a:p>
        </p:txBody>
      </p:sp>
      <p:sp>
        <p:nvSpPr>
          <p:cNvPr id="330813" name="Rectangle 6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22</a:t>
            </a:r>
          </a:p>
        </p:txBody>
      </p:sp>
      <p:sp>
        <p:nvSpPr>
          <p:cNvPr id="57352" name="Text Box 64"/>
          <p:cNvSpPr txBox="1">
            <a:spLocks noChangeArrowheads="1"/>
          </p:cNvSpPr>
          <p:nvPr/>
        </p:nvSpPr>
        <p:spPr bwMode="auto">
          <a:xfrm>
            <a:off x="8589963" y="64627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extLst>
      <p:ext uri="{BB962C8B-B14F-4D97-AF65-F5344CB8AC3E}">
        <p14:creationId xmlns:p14="http://schemas.microsoft.com/office/powerpoint/2010/main" val="55150017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30802"/>
                                        </p:tgtEl>
                                        <p:attrNameLst>
                                          <p:attrName>style.visibility</p:attrName>
                                        </p:attrNameLst>
                                      </p:cBhvr>
                                      <p:to>
                                        <p:strVal val="visible"/>
                                      </p:to>
                                    </p:set>
                                    <p:anim calcmode="lin" valueType="num">
                                      <p:cBhvr>
                                        <p:cTn id="7" dur="500" fill="hold"/>
                                        <p:tgtEl>
                                          <p:spTgt spid="330802"/>
                                        </p:tgtEl>
                                        <p:attrNameLst>
                                          <p:attrName>ppt_w</p:attrName>
                                        </p:attrNameLst>
                                      </p:cBhvr>
                                      <p:tavLst>
                                        <p:tav tm="0">
                                          <p:val>
                                            <p:fltVal val="0"/>
                                          </p:val>
                                        </p:tav>
                                        <p:tav tm="100000">
                                          <p:val>
                                            <p:strVal val="#ppt_w"/>
                                          </p:val>
                                        </p:tav>
                                      </p:tavLst>
                                    </p:anim>
                                    <p:anim calcmode="lin" valueType="num">
                                      <p:cBhvr>
                                        <p:cTn id="8" dur="500" fill="hold"/>
                                        <p:tgtEl>
                                          <p:spTgt spid="330802"/>
                                        </p:tgtEl>
                                        <p:attrNameLst>
                                          <p:attrName>ppt_h</p:attrName>
                                        </p:attrNameLst>
                                      </p:cBhvr>
                                      <p:tavLst>
                                        <p:tav tm="0">
                                          <p:val>
                                            <p:fltVal val="0"/>
                                          </p:val>
                                        </p:tav>
                                        <p:tav tm="100000">
                                          <p:val>
                                            <p:strVal val="#ppt_h"/>
                                          </p:val>
                                        </p:tav>
                                      </p:tavLst>
                                    </p:anim>
                                    <p:anim calcmode="lin" valueType="num">
                                      <p:cBhvr>
                                        <p:cTn id="9" dur="500" fill="hold"/>
                                        <p:tgtEl>
                                          <p:spTgt spid="330802"/>
                                        </p:tgtEl>
                                        <p:attrNameLst>
                                          <p:attrName>ppt_x</p:attrName>
                                        </p:attrNameLst>
                                      </p:cBhvr>
                                      <p:tavLst>
                                        <p:tav tm="0">
                                          <p:val>
                                            <p:fltVal val="0.5"/>
                                          </p:val>
                                        </p:tav>
                                        <p:tav tm="100000">
                                          <p:val>
                                            <p:strVal val="#ppt_x"/>
                                          </p:val>
                                        </p:tav>
                                      </p:tavLst>
                                    </p:anim>
                                    <p:anim calcmode="lin" valueType="num">
                                      <p:cBhvr>
                                        <p:cTn id="10" dur="500" fill="hold"/>
                                        <p:tgtEl>
                                          <p:spTgt spid="3308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802"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ADAM      EVE</a:t>
            </a:r>
          </a:p>
        </p:txBody>
      </p:sp>
      <p:sp>
        <p:nvSpPr>
          <p:cNvPr id="338950" name="Rectangle 6"/>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b="1" dirty="0">
                <a:solidFill>
                  <a:srgbClr val="FFFF00"/>
                </a:solidFill>
                <a:latin typeface="Times New Roman" charset="0"/>
              </a:rPr>
              <a:t>THE LINE OF DAVID:</a:t>
            </a:r>
            <a:r>
              <a:rPr lang="en-US" sz="1800" b="1" dirty="0">
                <a:solidFill>
                  <a:srgbClr val="FFFF00"/>
                </a:solidFill>
                <a:latin typeface="Times New Roman" charset="0"/>
              </a:rPr>
              <a:t>  </a:t>
            </a:r>
            <a:r>
              <a:rPr lang="en-US" b="1" dirty="0">
                <a:solidFill>
                  <a:srgbClr val="FFFF00"/>
                </a:solidFill>
                <a:latin typeface="Times New Roman" charset="0"/>
              </a:rPr>
              <a:t>The </a:t>
            </a:r>
            <a:r>
              <a:rPr lang="en-US" b="1">
                <a:solidFill>
                  <a:srgbClr val="FFFF00"/>
                </a:solidFill>
                <a:latin typeface="Times New Roman" charset="0"/>
              </a:rPr>
              <a:t>Royal Genealogy </a:t>
            </a:r>
            <a:r>
              <a:rPr lang="en-US" b="1" dirty="0">
                <a:solidFill>
                  <a:srgbClr val="FFFF00"/>
                </a:solidFill>
                <a:latin typeface="Times New Roman" charset="0"/>
              </a:rPr>
              <a:t>of Jesus Christ*</a:t>
            </a:r>
            <a:endParaRPr lang="en-US" sz="1800" b="1" dirty="0">
              <a:solidFill>
                <a:srgbClr val="FFFF00"/>
              </a:solidFill>
              <a:latin typeface="Times New Roman" charset="0"/>
            </a:endParaRPr>
          </a:p>
        </p:txBody>
      </p:sp>
      <p:sp>
        <p:nvSpPr>
          <p:cNvPr id="338951"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8961" name="Text Box 17"/>
          <p:cNvSpPr txBox="1">
            <a:spLocks noChangeArrowheads="1"/>
          </p:cNvSpPr>
          <p:nvPr/>
        </p:nvSpPr>
        <p:spPr bwMode="auto">
          <a:xfrm>
            <a:off x="50800" y="2895600"/>
            <a:ext cx="2741613"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a:solidFill>
                  <a:srgbClr val="FFFF00"/>
                </a:solidFill>
                <a:latin typeface="Engravers MT" charset="0"/>
              </a:rPr>
              <a:t>*VASTLY ABBREVIATED</a:t>
            </a:r>
          </a:p>
        </p:txBody>
      </p:sp>
      <p:sp>
        <p:nvSpPr>
          <p:cNvPr id="338965" name="Text Box 21"/>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1600" b="1">
                <a:solidFill>
                  <a:srgbClr val="FFFF00"/>
                </a:solidFill>
                <a:latin typeface="Comic Sans MS" charset="0"/>
              </a:rPr>
              <a:t>Genesis </a:t>
            </a:r>
            <a:r>
              <a:rPr lang="en-US" sz="1600" b="1" dirty="0">
                <a:solidFill>
                  <a:srgbClr val="FFFF00"/>
                </a:solidFill>
                <a:latin typeface="Comic Sans MS" charset="0"/>
              </a:rPr>
              <a:t>3:20</a:t>
            </a:r>
          </a:p>
        </p:txBody>
      </p:sp>
      <p:sp>
        <p:nvSpPr>
          <p:cNvPr id="59398" name="Text Box 2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9399"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8970"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b="1">
                <a:solidFill>
                  <a:srgbClr val="FFFFFF"/>
                </a:solidFill>
                <a:effectLst>
                  <a:outerShdw blurRad="38100" dist="38100" dir="2700000" algn="tl">
                    <a:srgbClr val="000000"/>
                  </a:outerShdw>
                </a:effectLst>
              </a:rPr>
              <a:t>  </a:t>
            </a:r>
            <a:endParaRPr lang="en-US" sz="1400" b="1">
              <a:solidFill>
                <a:srgbClr val="FFFFFF"/>
              </a:solidFill>
              <a:effectLst>
                <a:outerShdw blurRad="38100" dist="38100" dir="2700000" algn="tl">
                  <a:srgbClr val="000000"/>
                </a:outerShdw>
              </a:effectLst>
              <a:latin typeface="Comic Sans MS" charset="0"/>
            </a:endParaRPr>
          </a:p>
        </p:txBody>
      </p:sp>
      <p:sp>
        <p:nvSpPr>
          <p:cNvPr id="338973" name="Rectangle 29"/>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338974" name="Text Box 30"/>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1600" b="1">
                <a:solidFill>
                  <a:srgbClr val="FFFFFF"/>
                </a:solidFill>
                <a:latin typeface="Comic Sans MS" charset="0"/>
              </a:rPr>
              <a:t>Scripture Location:</a:t>
            </a:r>
          </a:p>
        </p:txBody>
      </p:sp>
      <p:sp>
        <p:nvSpPr>
          <p:cNvPr id="338975" name="Rectangle 3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23</a:t>
            </a:r>
          </a:p>
        </p:txBody>
      </p:sp>
    </p:spTree>
    <p:extLst>
      <p:ext uri="{BB962C8B-B14F-4D97-AF65-F5344CB8AC3E}">
        <p14:creationId xmlns:p14="http://schemas.microsoft.com/office/powerpoint/2010/main" val="4092467736"/>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ADAM      EVE</a:t>
            </a:r>
          </a:p>
        </p:txBody>
      </p:sp>
      <p:sp>
        <p:nvSpPr>
          <p:cNvPr id="339971"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CAIN  ABEL </a:t>
            </a:r>
          </a:p>
        </p:txBody>
      </p:sp>
      <p:sp>
        <p:nvSpPr>
          <p:cNvPr id="339974" name="Rectangle 6"/>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b="1" dirty="0">
                <a:solidFill>
                  <a:srgbClr val="FFFF00"/>
                </a:solidFill>
                <a:latin typeface="Times New Roman" charset="0"/>
              </a:rPr>
              <a:t>THE LINE OF DAVID:</a:t>
            </a:r>
            <a:r>
              <a:rPr lang="en-US" sz="1800" b="1" dirty="0">
                <a:solidFill>
                  <a:srgbClr val="FFFF00"/>
                </a:solidFill>
                <a:latin typeface="Times New Roman" charset="0"/>
              </a:rPr>
              <a:t>  </a:t>
            </a:r>
            <a:r>
              <a:rPr lang="en-US" b="1" dirty="0">
                <a:solidFill>
                  <a:srgbClr val="FFFF00"/>
                </a:solidFill>
                <a:latin typeface="Times New Roman" charset="0"/>
              </a:rPr>
              <a:t>The </a:t>
            </a:r>
            <a:r>
              <a:rPr lang="en-US" b="1">
                <a:solidFill>
                  <a:srgbClr val="FFFF00"/>
                </a:solidFill>
                <a:latin typeface="Times New Roman" charset="0"/>
              </a:rPr>
              <a:t>Royal Genealogy </a:t>
            </a:r>
            <a:r>
              <a:rPr lang="en-US" b="1" dirty="0">
                <a:solidFill>
                  <a:srgbClr val="FFFF00"/>
                </a:solidFill>
                <a:latin typeface="Times New Roman" charset="0"/>
              </a:rPr>
              <a:t>of Jesus Christ*</a:t>
            </a:r>
            <a:endParaRPr lang="en-US" sz="1800" b="1" dirty="0">
              <a:solidFill>
                <a:srgbClr val="FFFF00"/>
              </a:solidFill>
              <a:latin typeface="Times New Roman" charset="0"/>
            </a:endParaRPr>
          </a:p>
        </p:txBody>
      </p:sp>
      <p:sp>
        <p:nvSpPr>
          <p:cNvPr id="339975"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9976" name="Line 8"/>
          <p:cNvSpPr>
            <a:spLocks noChangeShapeType="1"/>
          </p:cNvSpPr>
          <p:nvPr/>
        </p:nvSpPr>
        <p:spPr bwMode="auto">
          <a:xfrm>
            <a:off x="2489200" y="1196975"/>
            <a:ext cx="9017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9977"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9980"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9981"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9985" name="Text Box 17"/>
          <p:cNvSpPr txBox="1">
            <a:spLocks noChangeArrowheads="1"/>
          </p:cNvSpPr>
          <p:nvPr/>
        </p:nvSpPr>
        <p:spPr bwMode="auto">
          <a:xfrm>
            <a:off x="50800" y="2895600"/>
            <a:ext cx="2741613"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a:solidFill>
                  <a:srgbClr val="FFFF00"/>
                </a:solidFill>
                <a:latin typeface="Engravers MT" charset="0"/>
              </a:rPr>
              <a:t>*VASTLY ABBREVIATED</a:t>
            </a:r>
          </a:p>
        </p:txBody>
      </p:sp>
      <p:sp>
        <p:nvSpPr>
          <p:cNvPr id="61450" name="Text Box 2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1451"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9994"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b="1">
                <a:solidFill>
                  <a:srgbClr val="FFFFFF"/>
                </a:solidFill>
                <a:effectLst>
                  <a:outerShdw blurRad="38100" dist="38100" dir="2700000" algn="tl">
                    <a:srgbClr val="000000"/>
                  </a:outerShdw>
                </a:effectLst>
              </a:rPr>
              <a:t>  </a:t>
            </a:r>
            <a:endParaRPr lang="en-US" sz="1400" b="1">
              <a:solidFill>
                <a:srgbClr val="FFFFFF"/>
              </a:solidFill>
              <a:effectLst>
                <a:outerShdw blurRad="38100" dist="38100" dir="2700000" algn="tl">
                  <a:srgbClr val="000000"/>
                </a:outerShdw>
              </a:effectLst>
              <a:latin typeface="Comic Sans MS" charset="0"/>
            </a:endParaRPr>
          </a:p>
        </p:txBody>
      </p:sp>
      <p:sp>
        <p:nvSpPr>
          <p:cNvPr id="339998" name="Text Box 30"/>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1600" b="1">
                <a:solidFill>
                  <a:srgbClr val="FFFFFF"/>
                </a:solidFill>
                <a:latin typeface="Comic Sans MS" charset="0"/>
              </a:rPr>
              <a:t>Scripture Location:</a:t>
            </a:r>
          </a:p>
        </p:txBody>
      </p:sp>
      <p:sp>
        <p:nvSpPr>
          <p:cNvPr id="339999" name="Text Box 31"/>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1600" b="1">
                <a:solidFill>
                  <a:srgbClr val="FFFF00"/>
                </a:solidFill>
                <a:latin typeface="Comic Sans MS" charset="0"/>
              </a:rPr>
              <a:t>Genesis </a:t>
            </a:r>
            <a:r>
              <a:rPr lang="en-US" sz="1600" b="1" dirty="0">
                <a:solidFill>
                  <a:srgbClr val="FFFF00"/>
                </a:solidFill>
                <a:latin typeface="Comic Sans MS" charset="0"/>
              </a:rPr>
              <a:t>4:1-2; 4:8</a:t>
            </a:r>
          </a:p>
        </p:txBody>
      </p:sp>
      <p:sp>
        <p:nvSpPr>
          <p:cNvPr id="340000" name="Rectangle 32"/>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340001"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24</a:t>
            </a:r>
          </a:p>
        </p:txBody>
      </p:sp>
      <p:sp>
        <p:nvSpPr>
          <p:cNvPr id="61457" name="Text Box 35"/>
          <p:cNvSpPr txBox="1">
            <a:spLocks noChangeArrowheads="1"/>
          </p:cNvSpPr>
          <p:nvPr/>
        </p:nvSpPr>
        <p:spPr bwMode="auto">
          <a:xfrm>
            <a:off x="8589963" y="64627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340004" name="Line 36"/>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0005" name="Line 37"/>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Tree>
    <p:extLst>
      <p:ext uri="{BB962C8B-B14F-4D97-AF65-F5344CB8AC3E}">
        <p14:creationId xmlns:p14="http://schemas.microsoft.com/office/powerpoint/2010/main" val="231025496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40005"/>
                                        </p:tgtEl>
                                        <p:attrNameLst>
                                          <p:attrName>style.visibility</p:attrName>
                                        </p:attrNameLst>
                                      </p:cBhvr>
                                      <p:to>
                                        <p:strVal val="visible"/>
                                      </p:to>
                                    </p:set>
                                    <p:animEffect transition="in" filter="wipe(up)">
                                      <p:cBhvr>
                                        <p:cTn id="7" dur="500"/>
                                        <p:tgtEl>
                                          <p:spTgt spid="340005"/>
                                        </p:tgtEl>
                                      </p:cBhvr>
                                    </p:animEffect>
                                  </p:childTnLst>
                                </p:cTn>
                              </p:par>
                              <p:par>
                                <p:cTn id="8" presetID="22" presetClass="entr" presetSubtype="1" fill="hold" nodeType="withEffect">
                                  <p:stCondLst>
                                    <p:cond delay="0"/>
                                  </p:stCondLst>
                                  <p:childTnLst>
                                    <p:set>
                                      <p:cBhvr>
                                        <p:cTn id="9" dur="1" fill="hold">
                                          <p:stCondLst>
                                            <p:cond delay="0"/>
                                          </p:stCondLst>
                                        </p:cTn>
                                        <p:tgtEl>
                                          <p:spTgt spid="340004"/>
                                        </p:tgtEl>
                                        <p:attrNameLst>
                                          <p:attrName>style.visibility</p:attrName>
                                        </p:attrNameLst>
                                      </p:cBhvr>
                                      <p:to>
                                        <p:strVal val="visible"/>
                                      </p:to>
                                    </p:set>
                                    <p:animEffect transition="in" filter="wipe(up)">
                                      <p:cBhvr>
                                        <p:cTn id="10" dur="500"/>
                                        <p:tgtEl>
                                          <p:spTgt spid="340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ADAM      EVE</a:t>
            </a:r>
          </a:p>
        </p:txBody>
      </p:sp>
      <p:sp>
        <p:nvSpPr>
          <p:cNvPr id="345091"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CAIN  ABEL  SETH</a:t>
            </a:r>
          </a:p>
        </p:txBody>
      </p:sp>
      <p:sp>
        <p:nvSpPr>
          <p:cNvPr id="345092" name="Rectangle 4"/>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b="1" dirty="0">
                <a:solidFill>
                  <a:srgbClr val="FFFF00"/>
                </a:solidFill>
                <a:latin typeface="Times New Roman" charset="0"/>
              </a:rPr>
              <a:t>THE LINE OF DAVID:</a:t>
            </a:r>
            <a:r>
              <a:rPr lang="en-US" sz="1800" b="1" dirty="0">
                <a:solidFill>
                  <a:srgbClr val="FFFF00"/>
                </a:solidFill>
                <a:latin typeface="Times New Roman" charset="0"/>
              </a:rPr>
              <a:t>  </a:t>
            </a:r>
            <a:r>
              <a:rPr lang="en-US" b="1" dirty="0">
                <a:solidFill>
                  <a:srgbClr val="FFFF00"/>
                </a:solidFill>
                <a:latin typeface="Times New Roman" charset="0"/>
              </a:rPr>
              <a:t>The </a:t>
            </a:r>
            <a:r>
              <a:rPr lang="en-US" b="1">
                <a:solidFill>
                  <a:srgbClr val="FFFF00"/>
                </a:solidFill>
                <a:latin typeface="Times New Roman" charset="0"/>
              </a:rPr>
              <a:t>Royal Genealogy </a:t>
            </a:r>
            <a:r>
              <a:rPr lang="en-US" b="1" dirty="0">
                <a:solidFill>
                  <a:srgbClr val="FFFF00"/>
                </a:solidFill>
                <a:latin typeface="Times New Roman" charset="0"/>
              </a:rPr>
              <a:t>of Jesus Christ*</a:t>
            </a:r>
            <a:endParaRPr lang="en-US" sz="1800" b="1" dirty="0">
              <a:solidFill>
                <a:srgbClr val="FFFF00"/>
              </a:solidFill>
              <a:latin typeface="Times New Roman" charset="0"/>
            </a:endParaRPr>
          </a:p>
        </p:txBody>
      </p:sp>
      <p:sp>
        <p:nvSpPr>
          <p:cNvPr id="345093" name="Line 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5094" name="Line 6"/>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5095" name="Line 7"/>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5096" name="Line 8"/>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5097" name="Line 9"/>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5098"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5099" name="Line 11"/>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5100" name="Line 12"/>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5101" name="Text Box 13"/>
          <p:cNvSpPr txBox="1">
            <a:spLocks noChangeArrowheads="1"/>
          </p:cNvSpPr>
          <p:nvPr/>
        </p:nvSpPr>
        <p:spPr bwMode="auto">
          <a:xfrm>
            <a:off x="50800" y="2895600"/>
            <a:ext cx="2741613"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a:solidFill>
                  <a:srgbClr val="FFFF00"/>
                </a:solidFill>
                <a:latin typeface="Engravers MT" charset="0"/>
              </a:rPr>
              <a:t>*VASTLY ABBREVIATED</a:t>
            </a:r>
          </a:p>
        </p:txBody>
      </p:sp>
      <p:sp>
        <p:nvSpPr>
          <p:cNvPr id="63501" name="Text Box 19"/>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3502"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45110"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b="1">
                <a:solidFill>
                  <a:srgbClr val="FFFFFF"/>
                </a:solidFill>
                <a:effectLst>
                  <a:outerShdw blurRad="38100" dist="38100" dir="2700000" algn="tl">
                    <a:srgbClr val="000000"/>
                  </a:outerShdw>
                </a:effectLst>
              </a:rPr>
              <a:t>  </a:t>
            </a:r>
            <a:endParaRPr lang="en-US" sz="1400" b="1">
              <a:solidFill>
                <a:srgbClr val="FFFFFF"/>
              </a:solidFill>
              <a:effectLst>
                <a:outerShdw blurRad="38100" dist="38100" dir="2700000" algn="tl">
                  <a:srgbClr val="000000"/>
                </a:outerShdw>
              </a:effectLst>
              <a:latin typeface="Comic Sans MS" charset="0"/>
            </a:endParaRPr>
          </a:p>
        </p:txBody>
      </p:sp>
      <p:sp>
        <p:nvSpPr>
          <p:cNvPr id="345114" name="Text Box 26"/>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1600" b="1">
                <a:solidFill>
                  <a:srgbClr val="FFFFFF"/>
                </a:solidFill>
                <a:latin typeface="Comic Sans MS" charset="0"/>
              </a:rPr>
              <a:t>Scripture Location:</a:t>
            </a:r>
          </a:p>
        </p:txBody>
      </p:sp>
      <p:sp>
        <p:nvSpPr>
          <p:cNvPr id="345115" name="Text Box 27"/>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1600" b="1">
                <a:solidFill>
                  <a:srgbClr val="FFFF00"/>
                </a:solidFill>
                <a:latin typeface="Comic Sans MS" charset="0"/>
              </a:rPr>
              <a:t>Genesis </a:t>
            </a:r>
            <a:r>
              <a:rPr lang="en-US" sz="1600" b="1" dirty="0">
                <a:solidFill>
                  <a:srgbClr val="FFFF00"/>
                </a:solidFill>
                <a:latin typeface="Comic Sans MS" charset="0"/>
              </a:rPr>
              <a:t>4:25</a:t>
            </a:r>
          </a:p>
        </p:txBody>
      </p:sp>
      <p:sp>
        <p:nvSpPr>
          <p:cNvPr id="345116" name="Rectangle 28"/>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345117" name="Rectangle 29"/>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25</a:t>
            </a:r>
          </a:p>
        </p:txBody>
      </p:sp>
    </p:spTree>
    <p:extLst>
      <p:ext uri="{BB962C8B-B14F-4D97-AF65-F5344CB8AC3E}">
        <p14:creationId xmlns:p14="http://schemas.microsoft.com/office/powerpoint/2010/main" val="2755961148"/>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ADAM      EVE</a:t>
            </a:r>
          </a:p>
        </p:txBody>
      </p:sp>
      <p:sp>
        <p:nvSpPr>
          <p:cNvPr id="340995"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CAIN  ABEL  SETH</a:t>
            </a:r>
          </a:p>
        </p:txBody>
      </p:sp>
      <p:sp>
        <p:nvSpPr>
          <p:cNvPr id="340996"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NOAH</a:t>
            </a:r>
          </a:p>
        </p:txBody>
      </p:sp>
      <p:sp>
        <p:nvSpPr>
          <p:cNvPr id="340998" name="Rectangle 6"/>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b="1" dirty="0">
                <a:solidFill>
                  <a:srgbClr val="FFFF00"/>
                </a:solidFill>
                <a:latin typeface="Times New Roman" charset="0"/>
              </a:rPr>
              <a:t>THE LINE OF DAVID:</a:t>
            </a:r>
            <a:r>
              <a:rPr lang="en-US" sz="1800" b="1" dirty="0">
                <a:solidFill>
                  <a:srgbClr val="FFFF00"/>
                </a:solidFill>
                <a:latin typeface="Times New Roman" charset="0"/>
              </a:rPr>
              <a:t>  </a:t>
            </a:r>
            <a:r>
              <a:rPr lang="en-US" b="1" dirty="0">
                <a:solidFill>
                  <a:srgbClr val="FFFF00"/>
                </a:solidFill>
                <a:latin typeface="Times New Roman" charset="0"/>
              </a:rPr>
              <a:t>The </a:t>
            </a:r>
            <a:r>
              <a:rPr lang="en-US" b="1">
                <a:solidFill>
                  <a:srgbClr val="FFFF00"/>
                </a:solidFill>
                <a:latin typeface="Times New Roman" charset="0"/>
              </a:rPr>
              <a:t>Royal Genealogy </a:t>
            </a:r>
            <a:r>
              <a:rPr lang="en-US" b="1" dirty="0">
                <a:solidFill>
                  <a:srgbClr val="FFFF00"/>
                </a:solidFill>
                <a:latin typeface="Times New Roman" charset="0"/>
              </a:rPr>
              <a:t>of Jesus Christ*</a:t>
            </a:r>
            <a:endParaRPr lang="en-US" sz="1800" b="1" dirty="0">
              <a:solidFill>
                <a:srgbClr val="FFFF00"/>
              </a:solidFill>
              <a:latin typeface="Times New Roman" charset="0"/>
            </a:endParaRPr>
          </a:p>
        </p:txBody>
      </p:sp>
      <p:sp>
        <p:nvSpPr>
          <p:cNvPr id="340999"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1000" name="Line 8"/>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1001"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1002" name="Line 10"/>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1004"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1005"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1006" name="Line 14"/>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1007" name="Line 15"/>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1008" name="Line 16"/>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1009" name="Text Box 17"/>
          <p:cNvSpPr txBox="1">
            <a:spLocks noChangeArrowheads="1"/>
          </p:cNvSpPr>
          <p:nvPr/>
        </p:nvSpPr>
        <p:spPr bwMode="auto">
          <a:xfrm>
            <a:off x="50800" y="2895600"/>
            <a:ext cx="2741613"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a:solidFill>
                  <a:srgbClr val="FFFF00"/>
                </a:solidFill>
                <a:latin typeface="Engravers MT" charset="0"/>
              </a:rPr>
              <a:t>*VASTLY ABBREVIATED</a:t>
            </a:r>
          </a:p>
        </p:txBody>
      </p:sp>
      <p:sp>
        <p:nvSpPr>
          <p:cNvPr id="341013" name="Text Box 21"/>
          <p:cNvSpPr txBox="1">
            <a:spLocks noChangeArrowheads="1"/>
          </p:cNvSpPr>
          <p:nvPr/>
        </p:nvSpPr>
        <p:spPr bwMode="auto">
          <a:xfrm>
            <a:off x="0" y="7350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1600" b="1">
              <a:solidFill>
                <a:srgbClr val="FFFF00"/>
              </a:solidFill>
              <a:latin typeface="Comic Sans MS" charset="0"/>
            </a:endParaRPr>
          </a:p>
        </p:txBody>
      </p:sp>
      <p:sp>
        <p:nvSpPr>
          <p:cNvPr id="65552" name="Text Box 2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5553"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41018"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b="1">
                <a:solidFill>
                  <a:srgbClr val="FFFFFF"/>
                </a:solidFill>
                <a:effectLst>
                  <a:outerShdw blurRad="38100" dist="38100" dir="2700000" algn="tl">
                    <a:srgbClr val="000000"/>
                  </a:outerShdw>
                </a:effectLst>
              </a:rPr>
              <a:t>  </a:t>
            </a:r>
            <a:endParaRPr lang="en-US" sz="1400" b="1">
              <a:solidFill>
                <a:srgbClr val="FFFFFF"/>
              </a:solidFill>
              <a:effectLst>
                <a:outerShdw blurRad="38100" dist="38100" dir="2700000" algn="tl">
                  <a:srgbClr val="000000"/>
                </a:outerShdw>
              </a:effectLst>
              <a:latin typeface="Comic Sans MS" charset="0"/>
            </a:endParaRPr>
          </a:p>
        </p:txBody>
      </p:sp>
      <p:sp>
        <p:nvSpPr>
          <p:cNvPr id="341022" name="Text Box 30"/>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1600" b="1">
                <a:solidFill>
                  <a:srgbClr val="FFFFFF"/>
                </a:solidFill>
                <a:latin typeface="Comic Sans MS" charset="0"/>
              </a:rPr>
              <a:t>Scripture Location:</a:t>
            </a:r>
          </a:p>
        </p:txBody>
      </p:sp>
      <p:sp>
        <p:nvSpPr>
          <p:cNvPr id="341023" name="Text Box 31"/>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1600" b="1">
                <a:solidFill>
                  <a:srgbClr val="FFFF00"/>
                </a:solidFill>
                <a:latin typeface="Comic Sans MS" charset="0"/>
              </a:rPr>
              <a:t>Genesis </a:t>
            </a:r>
            <a:r>
              <a:rPr lang="en-US" sz="1600" b="1" dirty="0">
                <a:solidFill>
                  <a:srgbClr val="FFFF00"/>
                </a:solidFill>
                <a:latin typeface="Comic Sans MS" charset="0"/>
              </a:rPr>
              <a:t>5:29</a:t>
            </a:r>
          </a:p>
        </p:txBody>
      </p:sp>
      <p:sp>
        <p:nvSpPr>
          <p:cNvPr id="341024" name="Rectangle 32"/>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341025"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26</a:t>
            </a:r>
          </a:p>
        </p:txBody>
      </p:sp>
    </p:spTree>
    <p:extLst>
      <p:ext uri="{BB962C8B-B14F-4D97-AF65-F5344CB8AC3E}">
        <p14:creationId xmlns:p14="http://schemas.microsoft.com/office/powerpoint/2010/main" val="350996878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4098" name="Rectangle 2"/>
          <p:cNvSpPr>
            <a:spLocks noGrp="1" noChangeArrowheads="1"/>
          </p:cNvSpPr>
          <p:nvPr>
            <p:ph type="ctrTitle"/>
          </p:nvPr>
        </p:nvSpPr>
        <p:spPr>
          <a:xfrm>
            <a:off x="611560" y="1412776"/>
            <a:ext cx="7772400" cy="2160240"/>
          </a:xfrm>
          <a:effectLst/>
        </p:spPr>
        <p:txBody>
          <a:bodyPr/>
          <a:lstStyle/>
          <a:p>
            <a:pPr eaLnBrk="1" hangingPunct="1">
              <a:defRPr/>
            </a:pPr>
            <a:r>
              <a:rPr lang="en-US" sz="8000" b="1" dirty="0">
                <a:solidFill>
                  <a:srgbClr val="FFCC66"/>
                </a:solidFill>
                <a:effectLst>
                  <a:glow rad="101600">
                    <a:schemeClr val="tx1">
                      <a:alpha val="75000"/>
                    </a:schemeClr>
                  </a:glow>
                  <a:outerShdw blurRad="50800" dist="101600" dir="2700000" algn="tl" rotWithShape="0">
                    <a:srgbClr val="000000"/>
                  </a:outerShdw>
                </a:effectLst>
                <a:latin typeface="Arial" charset="0"/>
                <a:ea typeface="ＭＳ Ｐゴシック" charset="0"/>
                <a:cs typeface="ＭＳ Ｐゴシック" charset="0"/>
              </a:rPr>
              <a:t>Matthew: </a:t>
            </a:r>
            <a:br>
              <a:rPr lang="en-US" sz="8000" b="1" dirty="0">
                <a:solidFill>
                  <a:srgbClr val="FFCC66"/>
                </a:solidFill>
                <a:effectLst>
                  <a:glow rad="101600">
                    <a:schemeClr val="tx1">
                      <a:alpha val="75000"/>
                    </a:schemeClr>
                  </a:glow>
                  <a:outerShdw blurRad="50800" dist="101600" dir="2700000" algn="tl" rotWithShape="0">
                    <a:srgbClr val="000000"/>
                  </a:outerShdw>
                </a:effectLst>
                <a:latin typeface="Arial" charset="0"/>
                <a:ea typeface="ＭＳ Ｐゴシック" charset="0"/>
                <a:cs typeface="ＭＳ Ｐゴシック" charset="0"/>
              </a:rPr>
            </a:br>
            <a:r>
              <a:rPr lang="en-US" sz="8000" b="1" dirty="0">
                <a:solidFill>
                  <a:srgbClr val="FFCC66"/>
                </a:solidFill>
                <a:effectLst>
                  <a:glow rad="101600">
                    <a:schemeClr val="tx1">
                      <a:alpha val="75000"/>
                    </a:schemeClr>
                  </a:glow>
                  <a:outerShdw blurRad="50800" dist="101600" dir="2700000" algn="tl" rotWithShape="0">
                    <a:srgbClr val="000000"/>
                  </a:outerShdw>
                </a:effectLst>
                <a:latin typeface="Arial" charset="0"/>
                <a:ea typeface="ＭＳ Ｐゴシック" charset="0"/>
                <a:cs typeface="ＭＳ Ｐゴシック" charset="0"/>
              </a:rPr>
              <a:t>Jesus is King</a:t>
            </a:r>
            <a:endParaRPr lang="en-US" sz="10600" dirty="0">
              <a:solidFill>
                <a:srgbClr val="FFCC66"/>
              </a:solidFill>
              <a:effectLst>
                <a:glow rad="101600">
                  <a:schemeClr val="tx1">
                    <a:alpha val="75000"/>
                  </a:schemeClr>
                </a:glow>
                <a:outerShdw blurRad="50800" dist="101600" dir="2700000" algn="tl" rotWithShape="0">
                  <a:srgbClr val="000000"/>
                </a:outerShd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517232"/>
            <a:ext cx="9144000" cy="13407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6000" b="1" i="1" dirty="0">
                <a:solidFill>
                  <a:srgbClr val="FFCC66"/>
                </a:solidFill>
                <a:effectLst>
                  <a:glow rad="101600">
                    <a:srgbClr val="000000">
                      <a:alpha val="75000"/>
                    </a:srgbClr>
                  </a:glow>
                  <a:outerShdw blurRad="50800" dist="101600" dir="2700000" algn="tl" rotWithShape="0">
                    <a:srgbClr val="000000"/>
                  </a:outerShdw>
                </a:effectLst>
                <a:latin typeface="Arial" charset="0"/>
                <a:ea typeface="ＭＳ Ｐゴシック" charset="0"/>
                <a:cs typeface="ＭＳ Ｐゴシック" charset="0"/>
              </a:rPr>
              <a:t>But </a:t>
            </a:r>
            <a:r>
              <a:rPr lang="en-US" sz="6000" b="1" i="1" dirty="0">
                <a:solidFill>
                  <a:srgbClr val="FFFFFF"/>
                </a:solidFill>
                <a:effectLst>
                  <a:glow rad="101600">
                    <a:srgbClr val="000000">
                      <a:alpha val="75000"/>
                    </a:srgbClr>
                  </a:glow>
                  <a:outerShdw blurRad="50800" dist="101600" dir="2700000" algn="tl" rotWithShape="0">
                    <a:srgbClr val="000000"/>
                  </a:outerShdw>
                </a:effectLst>
                <a:latin typeface="Arial" charset="0"/>
                <a:ea typeface="ＭＳ Ｐゴシック" charset="0"/>
                <a:cs typeface="ＭＳ Ｐゴシック" charset="0"/>
              </a:rPr>
              <a:t>why</a:t>
            </a:r>
            <a:r>
              <a:rPr lang="en-US" sz="6000" b="1" i="1" dirty="0">
                <a:solidFill>
                  <a:srgbClr val="FFCC66"/>
                </a:solidFill>
                <a:effectLst>
                  <a:glow rad="101600">
                    <a:srgbClr val="000000">
                      <a:alpha val="75000"/>
                    </a:srgbClr>
                  </a:glow>
                  <a:outerShdw blurRad="50800" dist="101600" dir="2700000" algn="tl" rotWithShape="0">
                    <a:srgbClr val="000000"/>
                  </a:outerShdw>
                </a:effectLst>
                <a:latin typeface="Arial" charset="0"/>
                <a:ea typeface="ＭＳ Ｐゴシック" charset="0"/>
                <a:cs typeface="ＭＳ Ｐゴシック" charset="0"/>
              </a:rPr>
              <a:t> believe this?</a:t>
            </a:r>
            <a:endParaRPr lang="en-US" sz="8000" i="1" dirty="0">
              <a:solidFill>
                <a:srgbClr val="FFCC66"/>
              </a:solidFill>
              <a:effectLst>
                <a:glow rad="101600">
                  <a:srgbClr val="000000">
                    <a:alpha val="75000"/>
                  </a:srgbClr>
                </a:glow>
                <a:outerShdw blurRad="50800" dist="1016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727494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ADAM      EVE</a:t>
            </a:r>
          </a:p>
        </p:txBody>
      </p:sp>
      <p:sp>
        <p:nvSpPr>
          <p:cNvPr id="342019"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CAIN  ABEL  SETH</a:t>
            </a:r>
          </a:p>
        </p:txBody>
      </p:sp>
      <p:sp>
        <p:nvSpPr>
          <p:cNvPr id="342020"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NOAH</a:t>
            </a:r>
          </a:p>
        </p:txBody>
      </p:sp>
      <p:sp>
        <p:nvSpPr>
          <p:cNvPr id="342021" name="Text Box 5"/>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i="1" dirty="0">
                <a:solidFill>
                  <a:srgbClr val="FFFFFF"/>
                </a:solidFill>
                <a:latin typeface="Times" charset="0"/>
              </a:rPr>
              <a:t>ABRAHAM</a:t>
            </a:r>
            <a:endParaRPr lang="en-US" sz="2400" dirty="0">
              <a:solidFill>
                <a:srgbClr val="FFFFFF"/>
              </a:solidFill>
              <a:latin typeface="Times" charset="0"/>
            </a:endParaRPr>
          </a:p>
        </p:txBody>
      </p:sp>
      <p:sp>
        <p:nvSpPr>
          <p:cNvPr id="342022" name="Rectangle 6"/>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b="1" dirty="0">
                <a:solidFill>
                  <a:srgbClr val="FFFF00"/>
                </a:solidFill>
                <a:latin typeface="Times New Roman" charset="0"/>
              </a:rPr>
              <a:t>THE LINE OF DAVID:</a:t>
            </a:r>
            <a:r>
              <a:rPr lang="en-US" sz="1800" b="1" dirty="0">
                <a:solidFill>
                  <a:srgbClr val="FFFF00"/>
                </a:solidFill>
                <a:latin typeface="Times New Roman" charset="0"/>
              </a:rPr>
              <a:t>  </a:t>
            </a:r>
            <a:r>
              <a:rPr lang="en-US" b="1" dirty="0">
                <a:solidFill>
                  <a:srgbClr val="FFFF00"/>
                </a:solidFill>
                <a:latin typeface="Times New Roman" charset="0"/>
              </a:rPr>
              <a:t>The </a:t>
            </a:r>
            <a:r>
              <a:rPr lang="en-US" b="1">
                <a:solidFill>
                  <a:srgbClr val="FFFF00"/>
                </a:solidFill>
                <a:latin typeface="Times New Roman" charset="0"/>
              </a:rPr>
              <a:t>Royal Genealogy </a:t>
            </a:r>
            <a:r>
              <a:rPr lang="en-US" b="1" dirty="0">
                <a:solidFill>
                  <a:srgbClr val="FFFF00"/>
                </a:solidFill>
                <a:latin typeface="Times New Roman" charset="0"/>
              </a:rPr>
              <a:t>of Jesus Christ*</a:t>
            </a:r>
            <a:endParaRPr lang="en-US" sz="1800" b="1" dirty="0">
              <a:solidFill>
                <a:srgbClr val="FFFF00"/>
              </a:solidFill>
              <a:latin typeface="Times New Roman" charset="0"/>
            </a:endParaRPr>
          </a:p>
        </p:txBody>
      </p:sp>
      <p:sp>
        <p:nvSpPr>
          <p:cNvPr id="342023"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2024" name="Line 8"/>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2025"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2026" name="Line 10"/>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2027" name="Line 11"/>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2028"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2029"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2030" name="Line 14"/>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2031" name="Line 15"/>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2032" name="Line 16"/>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2033" name="Text Box 17"/>
          <p:cNvSpPr txBox="1">
            <a:spLocks noChangeArrowheads="1"/>
          </p:cNvSpPr>
          <p:nvPr/>
        </p:nvSpPr>
        <p:spPr bwMode="auto">
          <a:xfrm>
            <a:off x="50800" y="2895600"/>
            <a:ext cx="2741613"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a:solidFill>
                  <a:srgbClr val="FFFF00"/>
                </a:solidFill>
                <a:latin typeface="Engravers MT" charset="0"/>
              </a:rPr>
              <a:t>*VASTLY ABBREVIATED</a:t>
            </a:r>
          </a:p>
        </p:txBody>
      </p:sp>
      <p:sp>
        <p:nvSpPr>
          <p:cNvPr id="342037" name="Text Box 21"/>
          <p:cNvSpPr txBox="1">
            <a:spLocks noChangeArrowheads="1"/>
          </p:cNvSpPr>
          <p:nvPr/>
        </p:nvSpPr>
        <p:spPr bwMode="auto">
          <a:xfrm>
            <a:off x="0" y="20304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1600" b="1">
              <a:solidFill>
                <a:srgbClr val="FFFF00"/>
              </a:solidFill>
              <a:latin typeface="Comic Sans MS" charset="0"/>
            </a:endParaRPr>
          </a:p>
        </p:txBody>
      </p:sp>
      <p:sp>
        <p:nvSpPr>
          <p:cNvPr id="67602" name="Text Box 2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7603"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42042"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b="1">
                <a:solidFill>
                  <a:srgbClr val="FFFFFF"/>
                </a:solidFill>
                <a:effectLst>
                  <a:outerShdw blurRad="38100" dist="38100" dir="2700000" algn="tl">
                    <a:srgbClr val="000000"/>
                  </a:outerShdw>
                </a:effectLst>
              </a:rPr>
              <a:t>  </a:t>
            </a:r>
            <a:endParaRPr lang="en-US" sz="1400" b="1">
              <a:solidFill>
                <a:srgbClr val="FFFFFF"/>
              </a:solidFill>
              <a:effectLst>
                <a:outerShdw blurRad="38100" dist="38100" dir="2700000" algn="tl">
                  <a:srgbClr val="000000"/>
                </a:outerShdw>
              </a:effectLst>
              <a:latin typeface="Comic Sans MS" charset="0"/>
            </a:endParaRPr>
          </a:p>
        </p:txBody>
      </p:sp>
      <p:sp>
        <p:nvSpPr>
          <p:cNvPr id="342046" name="Text Box 30"/>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1600" b="1">
                <a:solidFill>
                  <a:srgbClr val="FFFFFF"/>
                </a:solidFill>
                <a:latin typeface="Comic Sans MS" charset="0"/>
              </a:rPr>
              <a:t>Scripture Location:</a:t>
            </a:r>
          </a:p>
        </p:txBody>
      </p:sp>
      <p:sp>
        <p:nvSpPr>
          <p:cNvPr id="342047" name="Text Box 31"/>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1600" b="1">
                <a:solidFill>
                  <a:srgbClr val="FFFF00"/>
                </a:solidFill>
                <a:latin typeface="Comic Sans MS" charset="0"/>
              </a:rPr>
              <a:t>Genesis </a:t>
            </a:r>
            <a:r>
              <a:rPr lang="en-US" sz="1600" b="1" dirty="0">
                <a:solidFill>
                  <a:srgbClr val="FFFF00"/>
                </a:solidFill>
                <a:latin typeface="Comic Sans MS" charset="0"/>
              </a:rPr>
              <a:t>11:26</a:t>
            </a:r>
          </a:p>
        </p:txBody>
      </p:sp>
      <p:sp>
        <p:nvSpPr>
          <p:cNvPr id="342048" name="Rectangle 32"/>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342049"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27</a:t>
            </a:r>
          </a:p>
        </p:txBody>
      </p:sp>
    </p:spTree>
    <p:extLst>
      <p:ext uri="{BB962C8B-B14F-4D97-AF65-F5344CB8AC3E}">
        <p14:creationId xmlns:p14="http://schemas.microsoft.com/office/powerpoint/2010/main" val="2356669612"/>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ADAM      EVE</a:t>
            </a:r>
          </a:p>
        </p:txBody>
      </p:sp>
      <p:sp>
        <p:nvSpPr>
          <p:cNvPr id="331779"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CAIN  ABEL  SETH</a:t>
            </a:r>
          </a:p>
        </p:txBody>
      </p:sp>
      <p:sp>
        <p:nvSpPr>
          <p:cNvPr id="331780"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NOAH</a:t>
            </a:r>
          </a:p>
        </p:txBody>
      </p:sp>
      <p:sp>
        <p:nvSpPr>
          <p:cNvPr id="331781" name="Text Box 5"/>
          <p:cNvSpPr txBox="1">
            <a:spLocks noChangeArrowheads="1"/>
          </p:cNvSpPr>
          <p:nvPr/>
        </p:nvSpPr>
        <p:spPr bwMode="auto">
          <a:xfrm>
            <a:off x="3417888" y="2354263"/>
            <a:ext cx="42608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i="1" dirty="0">
                <a:solidFill>
                  <a:srgbClr val="FFFFFF"/>
                </a:solidFill>
                <a:latin typeface="Times" charset="0"/>
              </a:rPr>
              <a:t>ABRAHAM (Sarah)</a:t>
            </a:r>
            <a:endParaRPr lang="en-US" sz="2400" dirty="0">
              <a:solidFill>
                <a:srgbClr val="FFFFFF"/>
              </a:solidFill>
              <a:latin typeface="Times" charset="0"/>
            </a:endParaRPr>
          </a:p>
        </p:txBody>
      </p:sp>
      <p:sp>
        <p:nvSpPr>
          <p:cNvPr id="331784" name="Rectangle 8"/>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b="1" dirty="0">
                <a:solidFill>
                  <a:srgbClr val="FFFF00"/>
                </a:solidFill>
                <a:latin typeface="Times New Roman" charset="0"/>
              </a:rPr>
              <a:t>THE LINE OF DAVID:</a:t>
            </a:r>
            <a:r>
              <a:rPr lang="en-US" sz="1800" b="1" dirty="0">
                <a:solidFill>
                  <a:srgbClr val="FFFF00"/>
                </a:solidFill>
                <a:latin typeface="Times New Roman" charset="0"/>
              </a:rPr>
              <a:t>  </a:t>
            </a:r>
            <a:r>
              <a:rPr lang="en-US" b="1" dirty="0">
                <a:solidFill>
                  <a:srgbClr val="FFFF00"/>
                </a:solidFill>
                <a:latin typeface="Times New Roman" charset="0"/>
              </a:rPr>
              <a:t>The </a:t>
            </a:r>
            <a:r>
              <a:rPr lang="en-US" b="1">
                <a:solidFill>
                  <a:srgbClr val="FFFF00"/>
                </a:solidFill>
                <a:latin typeface="Times New Roman" charset="0"/>
              </a:rPr>
              <a:t>Royal Genealogy </a:t>
            </a:r>
            <a:r>
              <a:rPr lang="en-US" b="1" dirty="0">
                <a:solidFill>
                  <a:srgbClr val="FFFF00"/>
                </a:solidFill>
                <a:latin typeface="Times New Roman" charset="0"/>
              </a:rPr>
              <a:t>of Jesus Christ*</a:t>
            </a:r>
            <a:endParaRPr lang="en-US" sz="1800" b="1" dirty="0">
              <a:solidFill>
                <a:srgbClr val="FFFF00"/>
              </a:solidFill>
              <a:latin typeface="Times New Roman" charset="0"/>
            </a:endParaRPr>
          </a:p>
        </p:txBody>
      </p:sp>
      <p:sp>
        <p:nvSpPr>
          <p:cNvPr id="331785"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1786"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1787"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1788"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1789"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1790"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1791"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1792"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1793"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1794"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1795"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1796" name="Text Box 20"/>
          <p:cNvSpPr txBox="1">
            <a:spLocks noChangeArrowheads="1"/>
          </p:cNvSpPr>
          <p:nvPr/>
        </p:nvSpPr>
        <p:spPr bwMode="auto">
          <a:xfrm>
            <a:off x="50800" y="2895600"/>
            <a:ext cx="2741613"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a:solidFill>
                  <a:srgbClr val="FFFF00"/>
                </a:solidFill>
                <a:latin typeface="Engravers MT" charset="0"/>
              </a:rPr>
              <a:t>*VASTLY ABBREVIATED</a:t>
            </a:r>
          </a:p>
        </p:txBody>
      </p:sp>
      <p:sp>
        <p:nvSpPr>
          <p:cNvPr id="331826" name="Text Box 50"/>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a:solidFill>
                  <a:srgbClr val="FFFFFF"/>
                </a:solidFill>
                <a:latin typeface="Times" charset="0"/>
              </a:rPr>
              <a:t>DAVID</a:t>
            </a:r>
            <a:endParaRPr lang="en-US" sz="2400">
              <a:solidFill>
                <a:srgbClr val="FFFF00"/>
              </a:solidFill>
              <a:latin typeface="Times" charset="0"/>
            </a:endParaRPr>
          </a:p>
        </p:txBody>
      </p:sp>
      <p:sp>
        <p:nvSpPr>
          <p:cNvPr id="331830" name="Text Box 54"/>
          <p:cNvSpPr txBox="1">
            <a:spLocks noChangeArrowheads="1"/>
          </p:cNvSpPr>
          <p:nvPr/>
        </p:nvSpPr>
        <p:spPr bwMode="auto">
          <a:xfrm>
            <a:off x="568325" y="19796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1600" b="1">
              <a:solidFill>
                <a:srgbClr val="FFFF00"/>
              </a:solidFill>
              <a:latin typeface="Comic Sans MS" charset="0"/>
            </a:endParaRPr>
          </a:p>
        </p:txBody>
      </p:sp>
      <p:sp>
        <p:nvSpPr>
          <p:cNvPr id="69652" name="Text Box 56"/>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9653" name="Text Box 5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1835" name="Rectangle 5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b="1">
                <a:solidFill>
                  <a:srgbClr val="FFFFFF"/>
                </a:solidFill>
                <a:effectLst>
                  <a:outerShdw blurRad="38100" dist="38100" dir="2700000" algn="tl">
                    <a:srgbClr val="000000"/>
                  </a:outerShdw>
                </a:effectLst>
              </a:rPr>
              <a:t>  </a:t>
            </a:r>
            <a:endParaRPr lang="en-US" sz="1400" b="1">
              <a:solidFill>
                <a:srgbClr val="FFFFFF"/>
              </a:solidFill>
              <a:effectLst>
                <a:outerShdw blurRad="38100" dist="38100" dir="2700000" algn="tl">
                  <a:srgbClr val="000000"/>
                </a:outerShdw>
              </a:effectLst>
              <a:latin typeface="Comic Sans MS" charset="0"/>
            </a:endParaRPr>
          </a:p>
        </p:txBody>
      </p:sp>
      <p:sp>
        <p:nvSpPr>
          <p:cNvPr id="331839" name="Text Box 63"/>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1600" b="1">
                <a:solidFill>
                  <a:srgbClr val="FFFFFF"/>
                </a:solidFill>
                <a:latin typeface="Comic Sans MS" charset="0"/>
              </a:rPr>
              <a:t>Scripture Location:</a:t>
            </a:r>
          </a:p>
        </p:txBody>
      </p:sp>
      <p:sp>
        <p:nvSpPr>
          <p:cNvPr id="331840" name="Text Box 64"/>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1600" b="1">
                <a:solidFill>
                  <a:srgbClr val="FFFF00"/>
                </a:solidFill>
                <a:latin typeface="Comic Sans MS" charset="0"/>
              </a:rPr>
              <a:t>Matthew 1:2-6</a:t>
            </a:r>
          </a:p>
        </p:txBody>
      </p:sp>
      <p:sp>
        <p:nvSpPr>
          <p:cNvPr id="331841" name="Rectangle 65"/>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331842" name="Rectangle 6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28</a:t>
            </a:r>
          </a:p>
        </p:txBody>
      </p:sp>
    </p:spTree>
    <p:extLst>
      <p:ext uri="{BB962C8B-B14F-4D97-AF65-F5344CB8AC3E}">
        <p14:creationId xmlns:p14="http://schemas.microsoft.com/office/powerpoint/2010/main" val="2789786024"/>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ADAM      EVE</a:t>
            </a:r>
          </a:p>
        </p:txBody>
      </p:sp>
      <p:sp>
        <p:nvSpPr>
          <p:cNvPr id="332803"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CAIN  ABEL  SETH</a:t>
            </a:r>
          </a:p>
        </p:txBody>
      </p:sp>
      <p:sp>
        <p:nvSpPr>
          <p:cNvPr id="332804"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NOAH</a:t>
            </a:r>
          </a:p>
        </p:txBody>
      </p:sp>
      <p:sp>
        <p:nvSpPr>
          <p:cNvPr id="332805" name="Text Box 5"/>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i="1" dirty="0">
                <a:solidFill>
                  <a:srgbClr val="FFFFFF"/>
                </a:solidFill>
                <a:latin typeface="Times" charset="0"/>
              </a:rPr>
              <a:t>ABRAHAM</a:t>
            </a:r>
            <a:endParaRPr lang="en-US" sz="2400" dirty="0">
              <a:solidFill>
                <a:srgbClr val="FFFFFF"/>
              </a:solidFill>
              <a:latin typeface="Times" charset="0"/>
            </a:endParaRPr>
          </a:p>
        </p:txBody>
      </p:sp>
      <p:sp>
        <p:nvSpPr>
          <p:cNvPr id="332806"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FF"/>
                </a:solidFill>
                <a:latin typeface="Times" charset="0"/>
              </a:rPr>
              <a:t>DAVID</a:t>
            </a:r>
            <a:r>
              <a:rPr lang="en-US" b="1">
                <a:solidFill>
                  <a:srgbClr val="FFFF00"/>
                </a:solidFill>
                <a:latin typeface="Times" charset="0"/>
              </a:rPr>
              <a:t>       BATHSHEBA</a:t>
            </a:r>
          </a:p>
        </p:txBody>
      </p:sp>
      <p:sp>
        <p:nvSpPr>
          <p:cNvPr id="33280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2808" name="Rectangle 8"/>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b="1" dirty="0">
                <a:solidFill>
                  <a:srgbClr val="FFFF00"/>
                </a:solidFill>
                <a:latin typeface="Times New Roman" charset="0"/>
              </a:rPr>
              <a:t>THE LINE OF DAVID:</a:t>
            </a:r>
            <a:r>
              <a:rPr lang="en-US" sz="1800" b="1" dirty="0">
                <a:solidFill>
                  <a:srgbClr val="FFFF00"/>
                </a:solidFill>
                <a:latin typeface="Times New Roman" charset="0"/>
              </a:rPr>
              <a:t>  </a:t>
            </a:r>
            <a:r>
              <a:rPr lang="en-US" b="1" dirty="0">
                <a:solidFill>
                  <a:srgbClr val="FFFF00"/>
                </a:solidFill>
                <a:latin typeface="Times New Roman" charset="0"/>
              </a:rPr>
              <a:t>The </a:t>
            </a:r>
            <a:r>
              <a:rPr lang="en-US" b="1">
                <a:solidFill>
                  <a:srgbClr val="FFFF00"/>
                </a:solidFill>
                <a:latin typeface="Times New Roman" charset="0"/>
              </a:rPr>
              <a:t>Royal Genealogy </a:t>
            </a:r>
            <a:r>
              <a:rPr lang="en-US" b="1" dirty="0">
                <a:solidFill>
                  <a:srgbClr val="FFFF00"/>
                </a:solidFill>
                <a:latin typeface="Times New Roman" charset="0"/>
              </a:rPr>
              <a:t>of Jesus Christ*</a:t>
            </a:r>
            <a:endParaRPr lang="en-US" sz="1800" b="1" dirty="0">
              <a:solidFill>
                <a:srgbClr val="FFFF00"/>
              </a:solidFill>
              <a:latin typeface="Times New Roman" charset="0"/>
            </a:endParaRPr>
          </a:p>
        </p:txBody>
      </p:sp>
      <p:sp>
        <p:nvSpPr>
          <p:cNvPr id="33280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2810"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281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2812"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2813"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281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2815"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281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2817"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2818"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2819"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2820" name="Text Box 20"/>
          <p:cNvSpPr txBox="1">
            <a:spLocks noChangeArrowheads="1"/>
          </p:cNvSpPr>
          <p:nvPr/>
        </p:nvSpPr>
        <p:spPr bwMode="auto">
          <a:xfrm>
            <a:off x="50800" y="2895600"/>
            <a:ext cx="2741613"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a:solidFill>
                  <a:srgbClr val="FFFF00"/>
                </a:solidFill>
                <a:latin typeface="Engravers MT" charset="0"/>
              </a:rPr>
              <a:t>*VASTLY ABBREVIATED</a:t>
            </a:r>
          </a:p>
        </p:txBody>
      </p:sp>
      <p:sp>
        <p:nvSpPr>
          <p:cNvPr id="332854" name="Text Box 54"/>
          <p:cNvSpPr txBox="1">
            <a:spLocks noChangeArrowheads="1"/>
          </p:cNvSpPr>
          <p:nvPr/>
        </p:nvSpPr>
        <p:spPr bwMode="auto">
          <a:xfrm>
            <a:off x="695325" y="18272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1600" b="1">
              <a:solidFill>
                <a:srgbClr val="FFFF00"/>
              </a:solidFill>
              <a:latin typeface="Comic Sans MS" charset="0"/>
            </a:endParaRPr>
          </a:p>
        </p:txBody>
      </p:sp>
      <p:sp>
        <p:nvSpPr>
          <p:cNvPr id="71701" name="Text Box 56"/>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1702" name="Text Box 5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2859" name="Rectangle 5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b="1">
                <a:solidFill>
                  <a:srgbClr val="FFFFFF"/>
                </a:solidFill>
                <a:effectLst>
                  <a:outerShdw blurRad="38100" dist="38100" dir="2700000" algn="tl">
                    <a:srgbClr val="000000"/>
                  </a:outerShdw>
                </a:effectLst>
              </a:rPr>
              <a:t>  </a:t>
            </a:r>
            <a:endParaRPr lang="en-US" sz="1400" b="1">
              <a:solidFill>
                <a:srgbClr val="FFFFFF"/>
              </a:solidFill>
              <a:effectLst>
                <a:outerShdw blurRad="38100" dist="38100" dir="2700000" algn="tl">
                  <a:srgbClr val="000000"/>
                </a:outerShdw>
              </a:effectLst>
              <a:latin typeface="Comic Sans MS" charset="0"/>
            </a:endParaRPr>
          </a:p>
        </p:txBody>
      </p:sp>
      <p:sp>
        <p:nvSpPr>
          <p:cNvPr id="332863" name="Text Box 63"/>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1600" b="1">
                <a:solidFill>
                  <a:srgbClr val="FFFFFF"/>
                </a:solidFill>
                <a:latin typeface="Comic Sans MS" charset="0"/>
              </a:rPr>
              <a:t>Scripture Location:</a:t>
            </a:r>
          </a:p>
        </p:txBody>
      </p:sp>
      <p:sp>
        <p:nvSpPr>
          <p:cNvPr id="332864" name="Text Box 64"/>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1600" b="1">
                <a:solidFill>
                  <a:srgbClr val="FFFF00"/>
                </a:solidFill>
                <a:latin typeface="Comic Sans MS" charset="0"/>
              </a:rPr>
              <a:t>2 Samuel 12:24</a:t>
            </a:r>
          </a:p>
        </p:txBody>
      </p:sp>
      <p:sp>
        <p:nvSpPr>
          <p:cNvPr id="332865" name="Rectangle 65"/>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332866" name="Rectangle 6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29</a:t>
            </a:r>
          </a:p>
        </p:txBody>
      </p:sp>
    </p:spTree>
    <p:extLst>
      <p:ext uri="{BB962C8B-B14F-4D97-AF65-F5344CB8AC3E}">
        <p14:creationId xmlns:p14="http://schemas.microsoft.com/office/powerpoint/2010/main" val="450733408"/>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ADAM      EVE</a:t>
            </a:r>
          </a:p>
        </p:txBody>
      </p:sp>
      <p:sp>
        <p:nvSpPr>
          <p:cNvPr id="346115"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CAIN  ABEL  SETH</a:t>
            </a:r>
          </a:p>
        </p:txBody>
      </p:sp>
      <p:sp>
        <p:nvSpPr>
          <p:cNvPr id="346116"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NOAH</a:t>
            </a:r>
          </a:p>
        </p:txBody>
      </p:sp>
      <p:sp>
        <p:nvSpPr>
          <p:cNvPr id="346118"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FF"/>
                </a:solidFill>
                <a:latin typeface="Times" charset="0"/>
              </a:rPr>
              <a:t>DAVID</a:t>
            </a:r>
            <a:r>
              <a:rPr lang="en-US" b="1">
                <a:solidFill>
                  <a:srgbClr val="FFFF00"/>
                </a:solidFill>
                <a:latin typeface="Times" charset="0"/>
              </a:rPr>
              <a:t>       BATHSHEBA</a:t>
            </a:r>
          </a:p>
        </p:txBody>
      </p:sp>
      <p:sp>
        <p:nvSpPr>
          <p:cNvPr id="346119"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6120" name="Rectangle 8"/>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b="1" dirty="0">
                <a:solidFill>
                  <a:srgbClr val="FFFF00"/>
                </a:solidFill>
                <a:latin typeface="Times New Roman" charset="0"/>
              </a:rPr>
              <a:t>THE LINE OF DAVID:</a:t>
            </a:r>
            <a:r>
              <a:rPr lang="en-US" sz="1800" b="1" dirty="0">
                <a:solidFill>
                  <a:srgbClr val="FFFF00"/>
                </a:solidFill>
                <a:latin typeface="Times New Roman" charset="0"/>
              </a:rPr>
              <a:t>  </a:t>
            </a:r>
            <a:r>
              <a:rPr lang="en-US" b="1" dirty="0">
                <a:solidFill>
                  <a:srgbClr val="FFFF00"/>
                </a:solidFill>
                <a:latin typeface="Times New Roman" charset="0"/>
              </a:rPr>
              <a:t>The </a:t>
            </a:r>
            <a:r>
              <a:rPr lang="en-US" b="1">
                <a:solidFill>
                  <a:srgbClr val="FFFF00"/>
                </a:solidFill>
                <a:latin typeface="Times New Roman" charset="0"/>
              </a:rPr>
              <a:t>Royal Genealogy </a:t>
            </a:r>
            <a:r>
              <a:rPr lang="en-US" b="1" dirty="0">
                <a:solidFill>
                  <a:srgbClr val="FFFF00"/>
                </a:solidFill>
                <a:latin typeface="Times New Roman" charset="0"/>
              </a:rPr>
              <a:t>of Jesus Christ*</a:t>
            </a:r>
            <a:endParaRPr lang="en-US" sz="1800" b="1" dirty="0">
              <a:solidFill>
                <a:srgbClr val="FFFF00"/>
              </a:solidFill>
              <a:latin typeface="Times New Roman" charset="0"/>
            </a:endParaRPr>
          </a:p>
        </p:txBody>
      </p:sp>
      <p:sp>
        <p:nvSpPr>
          <p:cNvPr id="346121"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6122"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6123"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6124"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6125"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6126"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6127"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6128"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6129"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6130"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6131"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6132" name="Text Box 20"/>
          <p:cNvSpPr txBox="1">
            <a:spLocks noChangeArrowheads="1"/>
          </p:cNvSpPr>
          <p:nvPr/>
        </p:nvSpPr>
        <p:spPr bwMode="auto">
          <a:xfrm>
            <a:off x="50800" y="2895600"/>
            <a:ext cx="2741613"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a:solidFill>
                  <a:srgbClr val="FFFF00"/>
                </a:solidFill>
                <a:latin typeface="Engravers MT" charset="0"/>
              </a:rPr>
              <a:t>*VASTLY ABBREVIATED</a:t>
            </a:r>
          </a:p>
        </p:txBody>
      </p:sp>
      <p:sp>
        <p:nvSpPr>
          <p:cNvPr id="346133" name="Text Box 21"/>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 </a:t>
            </a:r>
            <a:r>
              <a:rPr lang="en-US" b="1" u="sng">
                <a:solidFill>
                  <a:srgbClr val="FFFF00"/>
                </a:solidFill>
                <a:latin typeface="Times" charset="0"/>
              </a:rPr>
              <a:t>NATHAN</a:t>
            </a:r>
            <a:r>
              <a:rPr lang="en-US" b="1">
                <a:solidFill>
                  <a:srgbClr val="FFFF00"/>
                </a:solidFill>
                <a:latin typeface="Times" charset="0"/>
              </a:rPr>
              <a:t>    </a:t>
            </a:r>
            <a:r>
              <a:rPr lang="en-US" b="1" u="sng">
                <a:solidFill>
                  <a:srgbClr val="FFFF00"/>
                </a:solidFill>
                <a:latin typeface="Times" charset="0"/>
              </a:rPr>
              <a:t>SOLOMON</a:t>
            </a:r>
          </a:p>
        </p:txBody>
      </p:sp>
      <p:sp>
        <p:nvSpPr>
          <p:cNvPr id="346134"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6138" name="Line 26"/>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6139" name="Line 27"/>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6146" name="Text Box 34"/>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i="1" dirty="0">
                <a:solidFill>
                  <a:srgbClr val="FFFFFF"/>
                </a:solidFill>
                <a:latin typeface="Times" charset="0"/>
              </a:rPr>
              <a:t>ABRAHAM</a:t>
            </a:r>
            <a:endParaRPr lang="en-US" sz="2400" dirty="0">
              <a:solidFill>
                <a:srgbClr val="FFFFFF"/>
              </a:solidFill>
              <a:latin typeface="Times" charset="0"/>
            </a:endParaRPr>
          </a:p>
        </p:txBody>
      </p:sp>
      <p:sp>
        <p:nvSpPr>
          <p:cNvPr id="73752" name="Text Box 35"/>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3753" name="Text Box 37"/>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46150" name="Rectangle 3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b="1">
                <a:solidFill>
                  <a:srgbClr val="FFFFFF"/>
                </a:solidFill>
                <a:effectLst>
                  <a:outerShdw blurRad="38100" dist="38100" dir="2700000" algn="tl">
                    <a:srgbClr val="000000"/>
                  </a:outerShdw>
                </a:effectLst>
              </a:rPr>
              <a:t>  </a:t>
            </a:r>
            <a:endParaRPr lang="en-US" sz="1400" b="1">
              <a:solidFill>
                <a:srgbClr val="FFFFFF"/>
              </a:solidFill>
              <a:effectLst>
                <a:outerShdw blurRad="38100" dist="38100" dir="2700000" algn="tl">
                  <a:srgbClr val="000000"/>
                </a:outerShdw>
              </a:effectLst>
              <a:latin typeface="Comic Sans MS" charset="0"/>
            </a:endParaRPr>
          </a:p>
        </p:txBody>
      </p:sp>
      <p:sp>
        <p:nvSpPr>
          <p:cNvPr id="346154" name="Text Box 42"/>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1600" b="1">
                <a:solidFill>
                  <a:srgbClr val="FFFFFF"/>
                </a:solidFill>
                <a:latin typeface="Comic Sans MS" charset="0"/>
              </a:rPr>
              <a:t>Scripture Location:</a:t>
            </a:r>
          </a:p>
        </p:txBody>
      </p:sp>
      <p:sp>
        <p:nvSpPr>
          <p:cNvPr id="346155" name="Text Box 43"/>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1600" b="1">
                <a:solidFill>
                  <a:srgbClr val="FFFF00"/>
                </a:solidFill>
                <a:latin typeface="Comic Sans MS" charset="0"/>
              </a:rPr>
              <a:t>2 Samuel 5:14</a:t>
            </a:r>
          </a:p>
        </p:txBody>
      </p:sp>
      <p:sp>
        <p:nvSpPr>
          <p:cNvPr id="346156" name="Rectangle 44"/>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346157" name="Rectangle 4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30</a:t>
            </a:r>
          </a:p>
        </p:txBody>
      </p:sp>
      <p:grpSp>
        <p:nvGrpSpPr>
          <p:cNvPr id="73759" name="Group 47"/>
          <p:cNvGrpSpPr>
            <a:grpSpLocks/>
          </p:cNvGrpSpPr>
          <p:nvPr/>
        </p:nvGrpSpPr>
        <p:grpSpPr bwMode="auto">
          <a:xfrm>
            <a:off x="4438650" y="3343275"/>
            <a:ext cx="1684338" cy="182563"/>
            <a:chOff x="2796" y="2106"/>
            <a:chExt cx="1061" cy="115"/>
          </a:xfrm>
        </p:grpSpPr>
        <p:sp>
          <p:nvSpPr>
            <p:cNvPr id="346135" name="Line 2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6136" name="Line 2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46137" name="Line 2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grpSp>
    </p:spTree>
    <p:extLst>
      <p:ext uri="{BB962C8B-B14F-4D97-AF65-F5344CB8AC3E}">
        <p14:creationId xmlns:p14="http://schemas.microsoft.com/office/powerpoint/2010/main" val="1561934056"/>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ADAM      EVE</a:t>
            </a:r>
          </a:p>
        </p:txBody>
      </p:sp>
      <p:sp>
        <p:nvSpPr>
          <p:cNvPr id="333827"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CAIN  ABEL  SETH</a:t>
            </a:r>
          </a:p>
        </p:txBody>
      </p:sp>
      <p:sp>
        <p:nvSpPr>
          <p:cNvPr id="333828"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NOAH</a:t>
            </a:r>
          </a:p>
        </p:txBody>
      </p:sp>
      <p:sp>
        <p:nvSpPr>
          <p:cNvPr id="333830"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DAVID       BATHSHEBA</a:t>
            </a:r>
          </a:p>
        </p:txBody>
      </p:sp>
      <p:sp>
        <p:nvSpPr>
          <p:cNvPr id="33383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3832" name="Rectangle 8"/>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b="1" dirty="0">
                <a:solidFill>
                  <a:srgbClr val="FFFF00"/>
                </a:solidFill>
                <a:latin typeface="Times New Roman" charset="0"/>
              </a:rPr>
              <a:t>THE LINE OF DAVID:</a:t>
            </a:r>
            <a:r>
              <a:rPr lang="en-US" sz="1800" b="1" dirty="0">
                <a:solidFill>
                  <a:srgbClr val="FFFF00"/>
                </a:solidFill>
                <a:latin typeface="Times New Roman" charset="0"/>
              </a:rPr>
              <a:t>  </a:t>
            </a:r>
            <a:r>
              <a:rPr lang="en-US" b="1" dirty="0">
                <a:solidFill>
                  <a:srgbClr val="FFFF00"/>
                </a:solidFill>
                <a:latin typeface="Times New Roman" charset="0"/>
              </a:rPr>
              <a:t>The </a:t>
            </a:r>
            <a:r>
              <a:rPr lang="en-US" b="1">
                <a:solidFill>
                  <a:srgbClr val="FFFF00"/>
                </a:solidFill>
                <a:latin typeface="Times New Roman" charset="0"/>
              </a:rPr>
              <a:t>Royal Genealogy </a:t>
            </a:r>
            <a:r>
              <a:rPr lang="en-US" b="1" dirty="0">
                <a:solidFill>
                  <a:srgbClr val="FFFF00"/>
                </a:solidFill>
                <a:latin typeface="Times New Roman" charset="0"/>
              </a:rPr>
              <a:t>of Jesus Christ*</a:t>
            </a:r>
            <a:endParaRPr lang="en-US" sz="1800" b="1" dirty="0">
              <a:solidFill>
                <a:srgbClr val="FFFF00"/>
              </a:solidFill>
              <a:latin typeface="Times New Roman" charset="0"/>
            </a:endParaRPr>
          </a:p>
        </p:txBody>
      </p:sp>
      <p:sp>
        <p:nvSpPr>
          <p:cNvPr id="333833"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3834"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3835"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3836"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3837"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383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3839"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3840"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3841"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3842"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3843"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3844" name="Text Box 20"/>
          <p:cNvSpPr txBox="1">
            <a:spLocks noChangeArrowheads="1"/>
          </p:cNvSpPr>
          <p:nvPr/>
        </p:nvSpPr>
        <p:spPr bwMode="auto">
          <a:xfrm>
            <a:off x="50800" y="2895600"/>
            <a:ext cx="2741613"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a:solidFill>
                  <a:srgbClr val="FFFF00"/>
                </a:solidFill>
                <a:latin typeface="Engravers MT" charset="0"/>
              </a:rPr>
              <a:t>*VASTLY ABBREVIATED</a:t>
            </a:r>
          </a:p>
        </p:txBody>
      </p:sp>
      <p:sp>
        <p:nvSpPr>
          <p:cNvPr id="333845" name="Text Box 21"/>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 NATHAN    SOLOMON</a:t>
            </a:r>
          </a:p>
        </p:txBody>
      </p:sp>
      <p:sp>
        <p:nvSpPr>
          <p:cNvPr id="333846"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3850"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MARY          </a:t>
            </a:r>
          </a:p>
        </p:txBody>
      </p:sp>
      <p:sp>
        <p:nvSpPr>
          <p:cNvPr id="333861"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3862" name="Line 38"/>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3864" name="Line 4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3865" name="Line 4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3874" name="AutoShape 50"/>
          <p:cNvSpPr>
            <a:spLocks noChangeArrowheads="1"/>
          </p:cNvSpPr>
          <p:nvPr/>
        </p:nvSpPr>
        <p:spPr bwMode="auto">
          <a:xfrm>
            <a:off x="4203700"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333879" name="Text Box 55"/>
          <p:cNvSpPr txBox="1">
            <a:spLocks noChangeArrowheads="1"/>
          </p:cNvSpPr>
          <p:nvPr/>
        </p:nvSpPr>
        <p:spPr bwMode="auto">
          <a:xfrm>
            <a:off x="365125" y="36306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FF00"/>
                </a:solidFill>
                <a:latin typeface="Comic Sans MS" charset="0"/>
              </a:rPr>
              <a:t>LUKE 3:23 (see other references)</a:t>
            </a:r>
          </a:p>
        </p:txBody>
      </p:sp>
      <p:sp>
        <p:nvSpPr>
          <p:cNvPr id="333881" name="Text Box 57"/>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i="1" dirty="0">
                <a:solidFill>
                  <a:srgbClr val="FFFFFF"/>
                </a:solidFill>
                <a:latin typeface="Times" charset="0"/>
              </a:rPr>
              <a:t>ABRAHAM</a:t>
            </a:r>
            <a:endParaRPr lang="en-US" sz="2400" dirty="0">
              <a:solidFill>
                <a:srgbClr val="FFFFFF"/>
              </a:solidFill>
              <a:latin typeface="Times" charset="0"/>
            </a:endParaRPr>
          </a:p>
        </p:txBody>
      </p:sp>
      <p:sp>
        <p:nvSpPr>
          <p:cNvPr id="75805" name="Text Box 58"/>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5806" name="Text Box 6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3885" name="Rectangle 6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b="1">
                <a:solidFill>
                  <a:srgbClr val="FFFFFF"/>
                </a:solidFill>
                <a:effectLst>
                  <a:outerShdw blurRad="38100" dist="38100" dir="2700000" algn="tl">
                    <a:srgbClr val="000000"/>
                  </a:outerShdw>
                </a:effectLst>
              </a:rPr>
              <a:t>  </a:t>
            </a:r>
            <a:endParaRPr lang="en-US" sz="1400" b="1">
              <a:solidFill>
                <a:srgbClr val="FFFFFF"/>
              </a:solidFill>
              <a:effectLst>
                <a:outerShdw blurRad="38100" dist="38100" dir="2700000" algn="tl">
                  <a:srgbClr val="000000"/>
                </a:outerShdw>
              </a:effectLst>
              <a:latin typeface="Comic Sans MS" charset="0"/>
            </a:endParaRPr>
          </a:p>
        </p:txBody>
      </p:sp>
      <p:sp>
        <p:nvSpPr>
          <p:cNvPr id="333888" name="Rectangle 64"/>
          <p:cNvSpPr>
            <a:spLocks noChangeArrowheads="1"/>
          </p:cNvSpPr>
          <p:nvPr/>
        </p:nvSpPr>
        <p:spPr bwMode="auto">
          <a:xfrm>
            <a:off x="5329238" y="758825"/>
            <a:ext cx="2682875" cy="103187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333889" name="Text Box 65"/>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1600" b="1">
                <a:solidFill>
                  <a:srgbClr val="FFFFFF"/>
                </a:solidFill>
                <a:latin typeface="Comic Sans MS" charset="0"/>
              </a:rPr>
              <a:t>Scripture Location:</a:t>
            </a:r>
          </a:p>
        </p:txBody>
      </p:sp>
      <p:sp>
        <p:nvSpPr>
          <p:cNvPr id="333890" name="Text Box 66"/>
          <p:cNvSpPr txBox="1">
            <a:spLocks noChangeArrowheads="1"/>
          </p:cNvSpPr>
          <p:nvPr/>
        </p:nvSpPr>
        <p:spPr bwMode="auto">
          <a:xfrm>
            <a:off x="5051425" y="1082675"/>
            <a:ext cx="3287713" cy="584776"/>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1600" b="1" dirty="0">
                <a:solidFill>
                  <a:srgbClr val="FFFF00"/>
                </a:solidFill>
                <a:latin typeface="Comic Sans MS" charset="0"/>
              </a:rPr>
              <a:t>Luke 3:23</a:t>
            </a:r>
            <a:br>
              <a:rPr lang="en-US" sz="1600" b="1" dirty="0">
                <a:solidFill>
                  <a:srgbClr val="FFFF00"/>
                </a:solidFill>
                <a:latin typeface="Comic Sans MS" charset="0"/>
              </a:rPr>
            </a:br>
            <a:r>
              <a:rPr lang="en-US" sz="1600" b="1" dirty="0">
                <a:solidFill>
                  <a:srgbClr val="FFFF00"/>
                </a:solidFill>
                <a:latin typeface="Comic Sans MS" charset="0"/>
              </a:rPr>
              <a:t>Plus Others</a:t>
            </a:r>
          </a:p>
        </p:txBody>
      </p:sp>
      <p:sp>
        <p:nvSpPr>
          <p:cNvPr id="333891" name="Rectangle 6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31</a:t>
            </a:r>
          </a:p>
        </p:txBody>
      </p:sp>
      <p:grpSp>
        <p:nvGrpSpPr>
          <p:cNvPr id="75812" name="Group 69"/>
          <p:cNvGrpSpPr>
            <a:grpSpLocks/>
          </p:cNvGrpSpPr>
          <p:nvPr/>
        </p:nvGrpSpPr>
        <p:grpSpPr bwMode="auto">
          <a:xfrm>
            <a:off x="4438650" y="3343275"/>
            <a:ext cx="1684338" cy="182563"/>
            <a:chOff x="2796" y="2106"/>
            <a:chExt cx="1061" cy="115"/>
          </a:xfrm>
        </p:grpSpPr>
        <p:sp>
          <p:nvSpPr>
            <p:cNvPr id="333894" name="Line 70"/>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3895" name="Line 71"/>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33896" name="Line 72"/>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grpSp>
    </p:spTree>
    <p:extLst>
      <p:ext uri="{BB962C8B-B14F-4D97-AF65-F5344CB8AC3E}">
        <p14:creationId xmlns:p14="http://schemas.microsoft.com/office/powerpoint/2010/main" val="57155736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33874"/>
                                        </p:tgtEl>
                                        <p:attrNameLst>
                                          <p:attrName>style.visibility</p:attrName>
                                        </p:attrNameLst>
                                      </p:cBhvr>
                                      <p:to>
                                        <p:strVal val="visible"/>
                                      </p:to>
                                    </p:set>
                                    <p:animEffect transition="in" filter="box(out)">
                                      <p:cBhvr>
                                        <p:cTn id="7" dur="500"/>
                                        <p:tgtEl>
                                          <p:spTgt spid="333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7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91" name="Rectangle 7"/>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b="1" dirty="0">
                <a:solidFill>
                  <a:srgbClr val="FFFF00"/>
                </a:solidFill>
                <a:latin typeface="Times New Roman" charset="0"/>
              </a:rPr>
              <a:t>THE LINE OF DAVID:</a:t>
            </a:r>
            <a:r>
              <a:rPr lang="en-US" sz="1800" b="1" dirty="0">
                <a:solidFill>
                  <a:srgbClr val="FFFF00"/>
                </a:solidFill>
                <a:latin typeface="Times New Roman" charset="0"/>
              </a:rPr>
              <a:t>  </a:t>
            </a:r>
            <a:r>
              <a:rPr lang="en-US" b="1" dirty="0">
                <a:solidFill>
                  <a:srgbClr val="FFFF00"/>
                </a:solidFill>
                <a:latin typeface="Times New Roman" charset="0"/>
              </a:rPr>
              <a:t>The </a:t>
            </a:r>
            <a:r>
              <a:rPr lang="en-US" b="1">
                <a:solidFill>
                  <a:srgbClr val="FFFF00"/>
                </a:solidFill>
                <a:latin typeface="Times New Roman" charset="0"/>
              </a:rPr>
              <a:t>Royal Genealogy </a:t>
            </a:r>
            <a:r>
              <a:rPr lang="en-US" b="1" dirty="0">
                <a:solidFill>
                  <a:srgbClr val="FFFF00"/>
                </a:solidFill>
                <a:latin typeface="Times New Roman" charset="0"/>
              </a:rPr>
              <a:t>of Jesus Christ*</a:t>
            </a:r>
            <a:endParaRPr lang="en-US" sz="1800" b="1" dirty="0">
              <a:solidFill>
                <a:srgbClr val="FFFF00"/>
              </a:solidFill>
              <a:latin typeface="Times New Roman" charset="0"/>
            </a:endParaRPr>
          </a:p>
        </p:txBody>
      </p:sp>
      <p:sp>
        <p:nvSpPr>
          <p:cNvPr id="528415" name="Text Box 31"/>
          <p:cNvSpPr txBox="1">
            <a:spLocks noChangeArrowheads="1"/>
          </p:cNvSpPr>
          <p:nvPr/>
        </p:nvSpPr>
        <p:spPr bwMode="auto">
          <a:xfrm>
            <a:off x="339725" y="5064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FF00"/>
                </a:solidFill>
                <a:latin typeface="Comic Sans MS" charset="0"/>
              </a:rPr>
              <a:t>LUKE 3:23 (see other references)</a:t>
            </a:r>
          </a:p>
        </p:txBody>
      </p:sp>
      <p:sp>
        <p:nvSpPr>
          <p:cNvPr id="77827" name="Text Box 3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7828" name="Text Box 35"/>
          <p:cNvSpPr txBox="1">
            <a:spLocks noChangeArrowheads="1"/>
          </p:cNvSpPr>
          <p:nvPr/>
        </p:nvSpPr>
        <p:spPr bwMode="auto">
          <a:xfrm>
            <a:off x="8882063" y="55308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grpSp>
        <p:nvGrpSpPr>
          <p:cNvPr id="2" name="Group 39"/>
          <p:cNvGrpSpPr>
            <a:grpSpLocks/>
          </p:cNvGrpSpPr>
          <p:nvPr/>
        </p:nvGrpSpPr>
        <p:grpSpPr bwMode="auto">
          <a:xfrm>
            <a:off x="817563" y="947738"/>
            <a:ext cx="7537450" cy="1430337"/>
            <a:chOff x="515" y="597"/>
            <a:chExt cx="4748" cy="901"/>
          </a:xfrm>
        </p:grpSpPr>
        <p:sp>
          <p:nvSpPr>
            <p:cNvPr id="528420" name="Text Box 36"/>
            <p:cNvSpPr txBox="1">
              <a:spLocks noChangeArrowheads="1"/>
            </p:cNvSpPr>
            <p:nvPr/>
          </p:nvSpPr>
          <p:spPr bwMode="auto">
            <a:xfrm>
              <a:off x="515" y="597"/>
              <a:ext cx="4748" cy="634"/>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1" dirty="0">
                  <a:solidFill>
                    <a:srgbClr val="FFFF00"/>
                  </a:solidFill>
                  <a:latin typeface="Comic Sans MS" charset="0"/>
                </a:rPr>
                <a:t>Luke 3:23: </a:t>
              </a:r>
              <a:r>
                <a:rPr lang="ru-RU" sz="2000" b="1" dirty="0">
                  <a:solidFill>
                    <a:srgbClr val="FFFF00"/>
                  </a:solidFill>
                  <a:latin typeface="Comic Sans MS" charset="0"/>
                </a:rPr>
                <a:t>"</a:t>
              </a:r>
              <a:r>
                <a:rPr lang="en-US" sz="2000" b="1" dirty="0">
                  <a:solidFill>
                    <a:srgbClr val="FFFF00"/>
                  </a:solidFill>
                  <a:latin typeface="Comic Sans MS" charset="0"/>
                </a:rPr>
                <a:t>Now Jesus himself was about 30 years old when He began His ministry.  He was the son, </a:t>
              </a:r>
              <a:r>
                <a:rPr lang="en-US" sz="2000" b="1" dirty="0">
                  <a:solidFill>
                    <a:srgbClr val="00FFFF"/>
                  </a:solidFill>
                  <a:latin typeface="Comic Sans MS" charset="0"/>
                </a:rPr>
                <a:t>so it was thought</a:t>
              </a:r>
              <a:r>
                <a:rPr lang="en-US" sz="2000" b="1" dirty="0">
                  <a:solidFill>
                    <a:srgbClr val="FFFF00"/>
                  </a:solidFill>
                  <a:latin typeface="Comic Sans MS" charset="0"/>
                </a:rPr>
                <a:t>, of Joseph.</a:t>
              </a:r>
              <a:r>
                <a:rPr lang="ru-RU" sz="2000" b="1" dirty="0">
                  <a:solidFill>
                    <a:srgbClr val="FFFF00"/>
                  </a:solidFill>
                  <a:latin typeface="Comic Sans MS" charset="0"/>
                </a:rPr>
                <a:t>"</a:t>
              </a:r>
              <a:r>
                <a:rPr lang="en-US" sz="2000" b="1" dirty="0">
                  <a:solidFill>
                    <a:srgbClr val="FFFF00"/>
                  </a:solidFill>
                  <a:latin typeface="Comic Sans MS" charset="0"/>
                </a:rPr>
                <a:t> (NIV)</a:t>
              </a:r>
            </a:p>
          </p:txBody>
        </p:sp>
        <p:sp>
          <p:nvSpPr>
            <p:cNvPr id="528421" name="Line 37"/>
            <p:cNvSpPr>
              <a:spLocks noChangeShapeType="1"/>
            </p:cNvSpPr>
            <p:nvPr/>
          </p:nvSpPr>
          <p:spPr bwMode="auto">
            <a:xfrm>
              <a:off x="1648" y="1498"/>
              <a:ext cx="2721" cy="0"/>
            </a:xfrm>
            <a:prstGeom prst="line">
              <a:avLst/>
            </a:prstGeom>
            <a:noFill/>
            <a:ln w="57150">
              <a:solidFill>
                <a:srgbClr val="FAF40C"/>
              </a:solidFill>
              <a:round/>
              <a:headEnd/>
              <a:tailEnd/>
            </a:ln>
            <a:effectLst>
              <a:outerShdw blurRad="63500" dist="53882"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grpSp>
      <p:sp>
        <p:nvSpPr>
          <p:cNvPr id="528422" name="Text Box 38"/>
          <p:cNvSpPr txBox="1">
            <a:spLocks noChangeArrowheads="1"/>
          </p:cNvSpPr>
          <p:nvPr/>
        </p:nvSpPr>
        <p:spPr bwMode="auto">
          <a:xfrm>
            <a:off x="836613" y="2719388"/>
            <a:ext cx="7727950" cy="2532062"/>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ru-RU" sz="2000" b="1" dirty="0">
                <a:solidFill>
                  <a:srgbClr val="FFFF00"/>
                </a:solidFill>
                <a:latin typeface="Comic Sans MS" charset="0"/>
              </a:rPr>
              <a:t>"</a:t>
            </a:r>
            <a:r>
              <a:rPr lang="en-US" sz="2000" b="1" dirty="0">
                <a:solidFill>
                  <a:srgbClr val="00FFFF"/>
                </a:solidFill>
                <a:latin typeface="Comic Sans MS" charset="0"/>
              </a:rPr>
              <a:t>Luke was tracing the line of Mary.</a:t>
            </a:r>
            <a:r>
              <a:rPr lang="en-US" sz="2000" b="1" dirty="0">
                <a:solidFill>
                  <a:srgbClr val="FFFF00"/>
                </a:solidFill>
                <a:latin typeface="Comic Sans MS" charset="0"/>
              </a:rPr>
              <a:t>  Many interpreters [among varied positions…] argue that Luke was giving the genealogy of Mary, showing that she also was in the line of David and that therefore Jesus was qualified as the Messiah, not only through Joseph (since he was the oldest </a:t>
            </a:r>
            <a:r>
              <a:rPr lang="en-US" sz="2000" b="1" dirty="0">
                <a:solidFill>
                  <a:srgbClr val="00FFFF"/>
                </a:solidFill>
                <a:latin typeface="Comic Sans MS" charset="0"/>
              </a:rPr>
              <a:t>legal</a:t>
            </a:r>
            <a:r>
              <a:rPr lang="en-US" sz="2000" b="1" dirty="0">
                <a:solidFill>
                  <a:srgbClr val="FFFF00"/>
                </a:solidFill>
                <a:latin typeface="Comic Sans MS" charset="0"/>
              </a:rPr>
              <a:t> heir) but also through Mary.</a:t>
            </a:r>
            <a:r>
              <a:rPr lang="ru-RU" sz="2000" b="1" dirty="0">
                <a:solidFill>
                  <a:srgbClr val="FFFF00"/>
                </a:solidFill>
                <a:latin typeface="Comic Sans MS" charset="0"/>
              </a:rPr>
              <a:t>"</a:t>
            </a:r>
            <a:endParaRPr lang="en-US" sz="2000" b="1" dirty="0">
              <a:solidFill>
                <a:srgbClr val="FFFF00"/>
              </a:solidFill>
              <a:latin typeface="Comic Sans MS" charset="0"/>
            </a:endParaRPr>
          </a:p>
          <a:p>
            <a:pPr algn="r">
              <a:spcBef>
                <a:spcPct val="50000"/>
              </a:spcBef>
              <a:defRPr/>
            </a:pPr>
            <a:r>
              <a:rPr lang="en-US" sz="1600" b="1" dirty="0">
                <a:solidFill>
                  <a:srgbClr val="00FFFF"/>
                </a:solidFill>
                <a:latin typeface="Comic Sans MS" charset="0"/>
              </a:rPr>
              <a:t>              Louis </a:t>
            </a:r>
            <a:r>
              <a:rPr lang="en-US" sz="1600" b="1" dirty="0" err="1">
                <a:solidFill>
                  <a:srgbClr val="00FFFF"/>
                </a:solidFill>
                <a:latin typeface="Comic Sans MS" charset="0"/>
              </a:rPr>
              <a:t>Barbieri</a:t>
            </a:r>
            <a:r>
              <a:rPr lang="en-US" sz="1600" b="1" dirty="0">
                <a:solidFill>
                  <a:srgbClr val="00FFFF"/>
                </a:solidFill>
                <a:latin typeface="Comic Sans MS" charset="0"/>
              </a:rPr>
              <a:t>, </a:t>
            </a:r>
            <a:r>
              <a:rPr lang="en-US" sz="1600" b="1" i="1" dirty="0">
                <a:solidFill>
                  <a:srgbClr val="00FFFF"/>
                </a:solidFill>
                <a:latin typeface="Comic Sans MS" charset="0"/>
              </a:rPr>
              <a:t>The Bible Knowledge Commentary, eds. John Walvoord &amp; Roy Zuck (Victor Books, 1983), 212.</a:t>
            </a:r>
          </a:p>
        </p:txBody>
      </p:sp>
      <p:sp>
        <p:nvSpPr>
          <p:cNvPr id="77831" name="Text Box 4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28425" name="Rectangle 4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b="1">
                <a:solidFill>
                  <a:srgbClr val="FFFFFF"/>
                </a:solidFill>
                <a:effectLst>
                  <a:outerShdw blurRad="38100" dist="38100" dir="2700000" algn="tl">
                    <a:srgbClr val="000000"/>
                  </a:outerShdw>
                </a:effectLst>
              </a:rPr>
              <a:t>  </a:t>
            </a:r>
            <a:endParaRPr lang="en-US" sz="1400" b="1">
              <a:solidFill>
                <a:srgbClr val="FFFFFF"/>
              </a:solidFill>
              <a:effectLst>
                <a:outerShdw blurRad="38100" dist="38100" dir="2700000" algn="tl">
                  <a:srgbClr val="000000"/>
                </a:outerShdw>
              </a:effectLst>
              <a:latin typeface="Comic Sans MS" charset="0"/>
            </a:endParaRPr>
          </a:p>
        </p:txBody>
      </p:sp>
      <p:sp>
        <p:nvSpPr>
          <p:cNvPr id="528428" name="Rectangle 4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32</a:t>
            </a:r>
          </a:p>
        </p:txBody>
      </p:sp>
      <p:sp>
        <p:nvSpPr>
          <p:cNvPr id="77834" name="Text Box 46"/>
          <p:cNvSpPr txBox="1">
            <a:spLocks noChangeArrowheads="1"/>
          </p:cNvSpPr>
          <p:nvPr/>
        </p:nvSpPr>
        <p:spPr bwMode="auto">
          <a:xfrm>
            <a:off x="8589963" y="64627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extLst>
      <p:ext uri="{BB962C8B-B14F-4D97-AF65-F5344CB8AC3E}">
        <p14:creationId xmlns:p14="http://schemas.microsoft.com/office/powerpoint/2010/main" val="297730478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8422"/>
                                        </p:tgtEl>
                                        <p:attrNameLst>
                                          <p:attrName>style.visibility</p:attrName>
                                        </p:attrNameLst>
                                      </p:cBhvr>
                                      <p:to>
                                        <p:strVal val="visible"/>
                                      </p:to>
                                    </p:set>
                                    <p:animEffect transition="in" filter="fade">
                                      <p:cBhvr>
                                        <p:cTn id="12" dur="1000"/>
                                        <p:tgtEl>
                                          <p:spTgt spid="528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22"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ADAM      EVE</a:t>
            </a:r>
          </a:p>
        </p:txBody>
      </p:sp>
      <p:sp>
        <p:nvSpPr>
          <p:cNvPr id="359427"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CAIN  ABEL  SETH</a:t>
            </a:r>
          </a:p>
        </p:txBody>
      </p:sp>
      <p:sp>
        <p:nvSpPr>
          <p:cNvPr id="359428"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NOAH</a:t>
            </a:r>
          </a:p>
        </p:txBody>
      </p:sp>
      <p:sp>
        <p:nvSpPr>
          <p:cNvPr id="359430"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DAVID       BATHSHEBA</a:t>
            </a:r>
          </a:p>
        </p:txBody>
      </p:sp>
      <p:sp>
        <p:nvSpPr>
          <p:cNvPr id="35943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9432" name="Rectangle 8"/>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b="1" dirty="0">
                <a:solidFill>
                  <a:srgbClr val="FFFF00"/>
                </a:solidFill>
                <a:latin typeface="Times New Roman" charset="0"/>
              </a:rPr>
              <a:t>THE LINE OF DAVID:</a:t>
            </a:r>
            <a:r>
              <a:rPr lang="en-US" sz="1800" b="1" dirty="0">
                <a:solidFill>
                  <a:srgbClr val="FFFF00"/>
                </a:solidFill>
                <a:latin typeface="Times New Roman" charset="0"/>
              </a:rPr>
              <a:t>  </a:t>
            </a:r>
            <a:r>
              <a:rPr lang="en-US" b="1" dirty="0">
                <a:solidFill>
                  <a:srgbClr val="FFFF00"/>
                </a:solidFill>
                <a:latin typeface="Times New Roman" charset="0"/>
              </a:rPr>
              <a:t>The </a:t>
            </a:r>
            <a:r>
              <a:rPr lang="en-US" b="1">
                <a:solidFill>
                  <a:srgbClr val="FFFF00"/>
                </a:solidFill>
                <a:latin typeface="Times New Roman" charset="0"/>
              </a:rPr>
              <a:t>Royal Genealogy </a:t>
            </a:r>
            <a:r>
              <a:rPr lang="en-US" b="1" dirty="0">
                <a:solidFill>
                  <a:srgbClr val="FFFF00"/>
                </a:solidFill>
                <a:latin typeface="Times New Roman" charset="0"/>
              </a:rPr>
              <a:t>of Jesus Christ*</a:t>
            </a:r>
            <a:endParaRPr lang="en-US" sz="1800" b="1" dirty="0">
              <a:solidFill>
                <a:srgbClr val="FFFF00"/>
              </a:solidFill>
              <a:latin typeface="Times New Roman" charset="0"/>
            </a:endParaRPr>
          </a:p>
        </p:txBody>
      </p:sp>
      <p:sp>
        <p:nvSpPr>
          <p:cNvPr id="359433"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9434"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9435"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9436"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9437"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943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9439"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9440"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9441"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9442"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9443"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9444" name="Text Box 20"/>
          <p:cNvSpPr txBox="1">
            <a:spLocks noChangeArrowheads="1"/>
          </p:cNvSpPr>
          <p:nvPr/>
        </p:nvSpPr>
        <p:spPr bwMode="auto">
          <a:xfrm>
            <a:off x="50800" y="2895600"/>
            <a:ext cx="2741613"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a:solidFill>
                  <a:srgbClr val="FFFF00"/>
                </a:solidFill>
                <a:latin typeface="Engravers MT" charset="0"/>
              </a:rPr>
              <a:t>*VASTLY ABBREVIATED</a:t>
            </a:r>
          </a:p>
        </p:txBody>
      </p:sp>
      <p:sp>
        <p:nvSpPr>
          <p:cNvPr id="359445" name="Text Box 21"/>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 NATHAN    SOLOMON</a:t>
            </a:r>
          </a:p>
        </p:txBody>
      </p:sp>
      <p:sp>
        <p:nvSpPr>
          <p:cNvPr id="359446"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9450"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MARY          JOSEPH</a:t>
            </a:r>
          </a:p>
        </p:txBody>
      </p:sp>
      <p:sp>
        <p:nvSpPr>
          <p:cNvPr id="359453" name="Line 29"/>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9454" name="Line 30"/>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9455" name="Line 31"/>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9456" name="Line 32"/>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9457" name="Line 33"/>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9458" name="AutoShape 34"/>
          <p:cNvSpPr>
            <a:spLocks noChangeArrowheads="1"/>
          </p:cNvSpPr>
          <p:nvPr/>
        </p:nvSpPr>
        <p:spPr bwMode="auto">
          <a:xfrm>
            <a:off x="4203700"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359459" name="AutoShape 35"/>
          <p:cNvSpPr>
            <a:spLocks noChangeArrowheads="1"/>
          </p:cNvSpPr>
          <p:nvPr/>
        </p:nvSpPr>
        <p:spPr bwMode="auto">
          <a:xfrm>
            <a:off x="5930900" y="42672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359462" name="Line 38"/>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9466" name="Text Box 42"/>
          <p:cNvSpPr txBox="1">
            <a:spLocks noChangeArrowheads="1"/>
          </p:cNvSpPr>
          <p:nvPr/>
        </p:nvSpPr>
        <p:spPr bwMode="auto">
          <a:xfrm>
            <a:off x="365125" y="20558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1600" b="1">
              <a:solidFill>
                <a:srgbClr val="FFFF00"/>
              </a:solidFill>
              <a:latin typeface="Comic Sans MS" charset="0"/>
            </a:endParaRPr>
          </a:p>
        </p:txBody>
      </p:sp>
      <p:sp>
        <p:nvSpPr>
          <p:cNvPr id="359468" name="Text Box 44"/>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i="1" dirty="0">
                <a:solidFill>
                  <a:srgbClr val="FFFFFF"/>
                </a:solidFill>
                <a:latin typeface="Times" charset="0"/>
              </a:rPr>
              <a:t>ABRAHAM</a:t>
            </a:r>
            <a:endParaRPr lang="en-US" sz="2400" dirty="0">
              <a:solidFill>
                <a:srgbClr val="FFFFFF"/>
              </a:solidFill>
              <a:latin typeface="Times" charset="0"/>
            </a:endParaRPr>
          </a:p>
        </p:txBody>
      </p:sp>
      <p:sp>
        <p:nvSpPr>
          <p:cNvPr id="79904" name="Text Box 45"/>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9905" name="Text Box 47"/>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59472" name="Rectangle 4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b="1">
                <a:solidFill>
                  <a:srgbClr val="FFFFFF"/>
                </a:solidFill>
                <a:effectLst>
                  <a:outerShdw blurRad="38100" dist="38100" dir="2700000" algn="tl">
                    <a:srgbClr val="000000"/>
                  </a:outerShdw>
                </a:effectLst>
              </a:rPr>
              <a:t>  </a:t>
            </a:r>
            <a:endParaRPr lang="en-US" sz="1400" b="1">
              <a:solidFill>
                <a:srgbClr val="FFFFFF"/>
              </a:solidFill>
              <a:effectLst>
                <a:outerShdw blurRad="38100" dist="38100" dir="2700000" algn="tl">
                  <a:srgbClr val="000000"/>
                </a:outerShdw>
              </a:effectLst>
              <a:latin typeface="Comic Sans MS" charset="0"/>
            </a:endParaRPr>
          </a:p>
        </p:txBody>
      </p:sp>
      <p:sp>
        <p:nvSpPr>
          <p:cNvPr id="359476" name="Text Box 52"/>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1600" b="1">
                <a:solidFill>
                  <a:srgbClr val="FFFFFF"/>
                </a:solidFill>
                <a:latin typeface="Comic Sans MS" charset="0"/>
              </a:rPr>
              <a:t>Scripture Location:</a:t>
            </a:r>
          </a:p>
        </p:txBody>
      </p:sp>
      <p:sp>
        <p:nvSpPr>
          <p:cNvPr id="359477" name="Text Box 53"/>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1600" b="1">
                <a:solidFill>
                  <a:srgbClr val="FFFF00"/>
                </a:solidFill>
                <a:latin typeface="Comic Sans MS" charset="0"/>
              </a:rPr>
              <a:t>Matthew 1:16</a:t>
            </a:r>
          </a:p>
        </p:txBody>
      </p:sp>
      <p:sp>
        <p:nvSpPr>
          <p:cNvPr id="359478" name="Rectangle 54"/>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359479" name="Rectangle 5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33</a:t>
            </a:r>
          </a:p>
        </p:txBody>
      </p:sp>
      <p:grpSp>
        <p:nvGrpSpPr>
          <p:cNvPr id="79911" name="Group 57"/>
          <p:cNvGrpSpPr>
            <a:grpSpLocks/>
          </p:cNvGrpSpPr>
          <p:nvPr/>
        </p:nvGrpSpPr>
        <p:grpSpPr bwMode="auto">
          <a:xfrm>
            <a:off x="4438650" y="3343275"/>
            <a:ext cx="1684338" cy="182563"/>
            <a:chOff x="2796" y="2106"/>
            <a:chExt cx="1061" cy="115"/>
          </a:xfrm>
        </p:grpSpPr>
        <p:sp>
          <p:nvSpPr>
            <p:cNvPr id="359482" name="Line 58"/>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9483" name="Line 59"/>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9484" name="Line 60"/>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grpSp>
    </p:spTree>
    <p:extLst>
      <p:ext uri="{BB962C8B-B14F-4D97-AF65-F5344CB8AC3E}">
        <p14:creationId xmlns:p14="http://schemas.microsoft.com/office/powerpoint/2010/main" val="156316788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9459"/>
                                        </p:tgtEl>
                                        <p:attrNameLst>
                                          <p:attrName>style.visibility</p:attrName>
                                        </p:attrNameLst>
                                      </p:cBhvr>
                                      <p:to>
                                        <p:strVal val="visible"/>
                                      </p:to>
                                    </p:set>
                                    <p:animEffect transition="in" filter="wipe(up)">
                                      <p:cBhvr>
                                        <p:cTn id="7" dur="500"/>
                                        <p:tgtEl>
                                          <p:spTgt spid="35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5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ADAM      EVE</a:t>
            </a:r>
          </a:p>
        </p:txBody>
      </p:sp>
      <p:sp>
        <p:nvSpPr>
          <p:cNvPr id="429059"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CAIN  ABEL  SETH</a:t>
            </a:r>
          </a:p>
        </p:txBody>
      </p:sp>
      <p:sp>
        <p:nvSpPr>
          <p:cNvPr id="429060"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NOAH</a:t>
            </a:r>
          </a:p>
        </p:txBody>
      </p:sp>
      <p:sp>
        <p:nvSpPr>
          <p:cNvPr id="429062"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DAVID       BATHSHEBA</a:t>
            </a:r>
          </a:p>
        </p:txBody>
      </p:sp>
      <p:sp>
        <p:nvSpPr>
          <p:cNvPr id="429063"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429064" name="Rectangle 8"/>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b="1" dirty="0">
                <a:solidFill>
                  <a:srgbClr val="FFFF00"/>
                </a:solidFill>
                <a:latin typeface="Times New Roman" charset="0"/>
              </a:rPr>
              <a:t>THE LINE OF DAVID:</a:t>
            </a:r>
            <a:r>
              <a:rPr lang="en-US" sz="1800" b="1" dirty="0">
                <a:solidFill>
                  <a:srgbClr val="FFFF00"/>
                </a:solidFill>
                <a:latin typeface="Times New Roman" charset="0"/>
              </a:rPr>
              <a:t>  </a:t>
            </a:r>
            <a:r>
              <a:rPr lang="en-US" b="1" dirty="0">
                <a:solidFill>
                  <a:srgbClr val="FFFF00"/>
                </a:solidFill>
                <a:latin typeface="Times New Roman" charset="0"/>
              </a:rPr>
              <a:t>The </a:t>
            </a:r>
            <a:r>
              <a:rPr lang="en-US" b="1">
                <a:solidFill>
                  <a:srgbClr val="FFFF00"/>
                </a:solidFill>
                <a:latin typeface="Times New Roman" charset="0"/>
              </a:rPr>
              <a:t>Royal Genealogy </a:t>
            </a:r>
            <a:r>
              <a:rPr lang="en-US" b="1" dirty="0">
                <a:solidFill>
                  <a:srgbClr val="FFFF00"/>
                </a:solidFill>
                <a:latin typeface="Times New Roman" charset="0"/>
              </a:rPr>
              <a:t>of Jesus Christ*</a:t>
            </a:r>
            <a:endParaRPr lang="en-US" sz="1800" b="1" dirty="0">
              <a:solidFill>
                <a:srgbClr val="FFFF00"/>
              </a:solidFill>
              <a:latin typeface="Times New Roman" charset="0"/>
            </a:endParaRPr>
          </a:p>
        </p:txBody>
      </p:sp>
      <p:sp>
        <p:nvSpPr>
          <p:cNvPr id="429065"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429067"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429068"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429069"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429070"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429072"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429076" name="Text Box 20"/>
          <p:cNvSpPr txBox="1">
            <a:spLocks noChangeArrowheads="1"/>
          </p:cNvSpPr>
          <p:nvPr/>
        </p:nvSpPr>
        <p:spPr bwMode="auto">
          <a:xfrm>
            <a:off x="50800" y="2895600"/>
            <a:ext cx="2741613"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a:solidFill>
                  <a:srgbClr val="FFFF00"/>
                </a:solidFill>
                <a:latin typeface="Engravers MT" charset="0"/>
              </a:rPr>
              <a:t>*VASTLY ABBREVIATED</a:t>
            </a:r>
          </a:p>
        </p:txBody>
      </p:sp>
      <p:sp>
        <p:nvSpPr>
          <p:cNvPr id="429077" name="Text Box 21"/>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 NATHAN    SOLOMON</a:t>
            </a:r>
          </a:p>
        </p:txBody>
      </p:sp>
      <p:sp>
        <p:nvSpPr>
          <p:cNvPr id="429078"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429082"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MARY          JOSEPH</a:t>
            </a:r>
          </a:p>
        </p:txBody>
      </p:sp>
      <p:sp>
        <p:nvSpPr>
          <p:cNvPr id="429083" name="Line 27"/>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429084" name="Line 28"/>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429085" name="Line 29"/>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429086" name="Line 30"/>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429087" name="Line 31"/>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429088" name="Line 32"/>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429089" name="AutoShape 33"/>
          <p:cNvSpPr>
            <a:spLocks noChangeArrowheads="1"/>
          </p:cNvSpPr>
          <p:nvPr/>
        </p:nvSpPr>
        <p:spPr bwMode="auto">
          <a:xfrm>
            <a:off x="4203700"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429090" name="AutoShape 34"/>
          <p:cNvSpPr>
            <a:spLocks noChangeArrowheads="1"/>
          </p:cNvSpPr>
          <p:nvPr/>
        </p:nvSpPr>
        <p:spPr bwMode="auto">
          <a:xfrm>
            <a:off x="5930900" y="42672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grpSp>
        <p:nvGrpSpPr>
          <p:cNvPr id="2" name="Group 42"/>
          <p:cNvGrpSpPr>
            <a:grpSpLocks/>
          </p:cNvGrpSpPr>
          <p:nvPr/>
        </p:nvGrpSpPr>
        <p:grpSpPr bwMode="auto">
          <a:xfrm>
            <a:off x="3898900" y="5840413"/>
            <a:ext cx="3429000" cy="915987"/>
            <a:chOff x="2456" y="3679"/>
            <a:chExt cx="2160" cy="577"/>
          </a:xfrm>
        </p:grpSpPr>
        <p:sp>
          <p:nvSpPr>
            <p:cNvPr id="429091" name="Line 35"/>
            <p:cNvSpPr>
              <a:spLocks noChangeShapeType="1"/>
            </p:cNvSpPr>
            <p:nvPr/>
          </p:nvSpPr>
          <p:spPr bwMode="auto">
            <a:xfrm flipH="1" flipV="1">
              <a:off x="3303" y="3679"/>
              <a:ext cx="0" cy="3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429092" name="Text Box 36"/>
            <p:cNvSpPr txBox="1">
              <a:spLocks noChangeArrowheads="1"/>
            </p:cNvSpPr>
            <p:nvPr/>
          </p:nvSpPr>
          <p:spPr bwMode="auto">
            <a:xfrm>
              <a:off x="2456" y="3929"/>
              <a:ext cx="2160" cy="3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800">
                  <a:solidFill>
                    <a:srgbClr val="FFFFFF"/>
                  </a:solidFill>
                  <a:latin typeface="Times" charset="0"/>
                </a:rPr>
                <a:t>JESUS CHRIST</a:t>
              </a:r>
              <a:endParaRPr lang="en-US" sz="2800">
                <a:solidFill>
                  <a:srgbClr val="FFFF00"/>
                </a:solidFill>
                <a:latin typeface="Times" charset="0"/>
              </a:endParaRPr>
            </a:p>
          </p:txBody>
        </p:sp>
      </p:grpSp>
      <p:sp>
        <p:nvSpPr>
          <p:cNvPr id="429093" name="Line 37"/>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429097" name="Text Box 41"/>
          <p:cNvSpPr txBox="1">
            <a:spLocks noChangeArrowheads="1"/>
          </p:cNvSpPr>
          <p:nvPr/>
        </p:nvSpPr>
        <p:spPr bwMode="auto">
          <a:xfrm>
            <a:off x="339725" y="20304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1600" b="1">
              <a:solidFill>
                <a:srgbClr val="FFFF00"/>
              </a:solidFill>
              <a:latin typeface="Comic Sans MS" charset="0"/>
            </a:endParaRPr>
          </a:p>
        </p:txBody>
      </p:sp>
      <p:sp>
        <p:nvSpPr>
          <p:cNvPr id="429100" name="Text Box 44"/>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i="1" dirty="0">
                <a:solidFill>
                  <a:srgbClr val="FFFFFF"/>
                </a:solidFill>
                <a:latin typeface="Times" charset="0"/>
              </a:rPr>
              <a:t>ABRAHAM</a:t>
            </a:r>
            <a:endParaRPr lang="en-US" sz="2400" dirty="0">
              <a:solidFill>
                <a:srgbClr val="FFFFFF"/>
              </a:solidFill>
              <a:latin typeface="Times" charset="0"/>
            </a:endParaRPr>
          </a:p>
        </p:txBody>
      </p:sp>
      <p:sp>
        <p:nvSpPr>
          <p:cNvPr id="81949" name="Text Box 45"/>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1950" name="Text Box 46"/>
          <p:cNvSpPr txBox="1">
            <a:spLocks noChangeArrowheads="1"/>
          </p:cNvSpPr>
          <p:nvPr/>
        </p:nvSpPr>
        <p:spPr bwMode="auto">
          <a:xfrm>
            <a:off x="8902700" y="45910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81951" name="Text Box 47"/>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29104" name="Rectangle 4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b="1">
                <a:solidFill>
                  <a:srgbClr val="FFFFFF"/>
                </a:solidFill>
                <a:effectLst>
                  <a:outerShdw blurRad="38100" dist="38100" dir="2700000" algn="tl">
                    <a:srgbClr val="000000"/>
                  </a:outerShdw>
                </a:effectLst>
              </a:rPr>
              <a:t>  </a:t>
            </a:r>
            <a:endParaRPr lang="en-US" sz="1400" b="1">
              <a:solidFill>
                <a:srgbClr val="FFFFFF"/>
              </a:solidFill>
              <a:effectLst>
                <a:outerShdw blurRad="38100" dist="38100" dir="2700000" algn="tl">
                  <a:srgbClr val="000000"/>
                </a:outerShdw>
              </a:effectLst>
              <a:latin typeface="Comic Sans MS" charset="0"/>
            </a:endParaRPr>
          </a:p>
        </p:txBody>
      </p:sp>
      <p:sp>
        <p:nvSpPr>
          <p:cNvPr id="429108" name="Text Box 52"/>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1600" b="1">
                <a:solidFill>
                  <a:srgbClr val="FFFFFF"/>
                </a:solidFill>
                <a:latin typeface="Comic Sans MS" charset="0"/>
              </a:rPr>
              <a:t>Scripture Location:</a:t>
            </a:r>
          </a:p>
        </p:txBody>
      </p:sp>
      <p:sp>
        <p:nvSpPr>
          <p:cNvPr id="429109" name="Text Box 53"/>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1600" b="1">
                <a:solidFill>
                  <a:srgbClr val="FFFF00"/>
                </a:solidFill>
                <a:latin typeface="Comic Sans MS" charset="0"/>
              </a:rPr>
              <a:t>Matthew 1:16</a:t>
            </a:r>
          </a:p>
        </p:txBody>
      </p:sp>
      <p:sp>
        <p:nvSpPr>
          <p:cNvPr id="429110" name="Rectangle 54"/>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429111" name="Rectangle 5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34</a:t>
            </a:r>
          </a:p>
        </p:txBody>
      </p:sp>
      <p:sp>
        <p:nvSpPr>
          <p:cNvPr id="81957" name="Text Box 57"/>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grpSp>
        <p:nvGrpSpPr>
          <p:cNvPr id="81958" name="Group 58"/>
          <p:cNvGrpSpPr>
            <a:grpSpLocks/>
          </p:cNvGrpSpPr>
          <p:nvPr/>
        </p:nvGrpSpPr>
        <p:grpSpPr bwMode="auto">
          <a:xfrm>
            <a:off x="4438650" y="3343275"/>
            <a:ext cx="1684338" cy="182563"/>
            <a:chOff x="2796" y="2106"/>
            <a:chExt cx="1061" cy="115"/>
          </a:xfrm>
        </p:grpSpPr>
        <p:sp>
          <p:nvSpPr>
            <p:cNvPr id="429115" name="Line 59"/>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429116" name="Line 60"/>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429117" name="Line 61"/>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grpSp>
      <p:sp>
        <p:nvSpPr>
          <p:cNvPr id="429118" name="AutoShape 62"/>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429074"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429075"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Tree>
    <p:extLst>
      <p:ext uri="{BB962C8B-B14F-4D97-AF65-F5344CB8AC3E}">
        <p14:creationId xmlns:p14="http://schemas.microsoft.com/office/powerpoint/2010/main" val="390236153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ADAM      EVE</a:t>
            </a:r>
          </a:p>
        </p:txBody>
      </p:sp>
      <p:sp>
        <p:nvSpPr>
          <p:cNvPr id="358403"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CAIN  ABEL  SETH</a:t>
            </a:r>
          </a:p>
        </p:txBody>
      </p:sp>
      <p:sp>
        <p:nvSpPr>
          <p:cNvPr id="358404"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NOAH</a:t>
            </a:r>
          </a:p>
        </p:txBody>
      </p:sp>
      <p:sp>
        <p:nvSpPr>
          <p:cNvPr id="358406"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DAVID       BATHSHEBA</a:t>
            </a:r>
          </a:p>
        </p:txBody>
      </p:sp>
      <p:sp>
        <p:nvSpPr>
          <p:cNvPr id="35840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8408" name="Rectangle 8"/>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b="1" dirty="0">
                <a:solidFill>
                  <a:srgbClr val="FFFF00"/>
                </a:solidFill>
                <a:latin typeface="Times New Roman" charset="0"/>
              </a:rPr>
              <a:t>THE LINE OF DAVID:</a:t>
            </a:r>
            <a:r>
              <a:rPr lang="en-US" sz="1800" b="1" dirty="0">
                <a:solidFill>
                  <a:srgbClr val="FFFF00"/>
                </a:solidFill>
                <a:latin typeface="Times New Roman" charset="0"/>
              </a:rPr>
              <a:t>  </a:t>
            </a:r>
            <a:r>
              <a:rPr lang="en-US" b="1" dirty="0">
                <a:solidFill>
                  <a:srgbClr val="FFFF00"/>
                </a:solidFill>
                <a:latin typeface="Times New Roman" charset="0"/>
              </a:rPr>
              <a:t>The </a:t>
            </a:r>
            <a:r>
              <a:rPr lang="en-US" b="1">
                <a:solidFill>
                  <a:srgbClr val="FFFF00"/>
                </a:solidFill>
                <a:latin typeface="Times New Roman" charset="0"/>
              </a:rPr>
              <a:t>Royal Genealogy </a:t>
            </a:r>
            <a:r>
              <a:rPr lang="en-US" b="1" dirty="0">
                <a:solidFill>
                  <a:srgbClr val="FFFF00"/>
                </a:solidFill>
                <a:latin typeface="Times New Roman" charset="0"/>
              </a:rPr>
              <a:t>of Jesus Christ*</a:t>
            </a:r>
            <a:endParaRPr lang="en-US" sz="1800" b="1" dirty="0">
              <a:solidFill>
                <a:srgbClr val="FFFF00"/>
              </a:solidFill>
              <a:latin typeface="Times New Roman" charset="0"/>
            </a:endParaRPr>
          </a:p>
        </p:txBody>
      </p:sp>
      <p:sp>
        <p:nvSpPr>
          <p:cNvPr id="35840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841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8412"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8413"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841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841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8421" name="Text Box 21"/>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 NATHAN    SOLOMON</a:t>
            </a:r>
          </a:p>
        </p:txBody>
      </p:sp>
      <p:sp>
        <p:nvSpPr>
          <p:cNvPr id="358422"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8426"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MARY          JOSEPH</a:t>
            </a:r>
          </a:p>
        </p:txBody>
      </p:sp>
      <p:grpSp>
        <p:nvGrpSpPr>
          <p:cNvPr id="2" name="Group 43"/>
          <p:cNvGrpSpPr>
            <a:grpSpLocks/>
          </p:cNvGrpSpPr>
          <p:nvPr/>
        </p:nvGrpSpPr>
        <p:grpSpPr bwMode="auto">
          <a:xfrm>
            <a:off x="2043113" y="4287838"/>
            <a:ext cx="3138487" cy="847725"/>
            <a:chOff x="1287" y="2701"/>
            <a:chExt cx="1977" cy="534"/>
          </a:xfrm>
        </p:grpSpPr>
        <p:sp>
          <p:nvSpPr>
            <p:cNvPr id="358427" name="Text Box 27"/>
            <p:cNvSpPr txBox="1">
              <a:spLocks noChangeArrowheads="1"/>
            </p:cNvSpPr>
            <p:nvPr/>
          </p:nvSpPr>
          <p:spPr bwMode="auto">
            <a:xfrm>
              <a:off x="1287" y="2793"/>
              <a:ext cx="1977" cy="4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en-US" sz="2400">
                  <a:solidFill>
                    <a:srgbClr val="FFFFFF"/>
                  </a:solidFill>
                  <a:latin typeface="Times" charset="0"/>
                </a:rPr>
                <a:t>The FAMILY Right</a:t>
              </a:r>
            </a:p>
            <a:p>
              <a:pPr algn="ctr">
                <a:lnSpc>
                  <a:spcPct val="50000"/>
                </a:lnSpc>
                <a:spcBef>
                  <a:spcPct val="50000"/>
                </a:spcBef>
                <a:defRPr/>
              </a:pPr>
              <a:r>
                <a:rPr lang="en-US" sz="2400">
                  <a:solidFill>
                    <a:srgbClr val="FFFFFF"/>
                  </a:solidFill>
                  <a:latin typeface="Times" charset="0"/>
                </a:rPr>
                <a:t>Luke 3:23-38</a:t>
              </a:r>
            </a:p>
          </p:txBody>
        </p:sp>
        <p:sp>
          <p:nvSpPr>
            <p:cNvPr id="358429" name="Rectangle 29"/>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1600">
                <a:solidFill>
                  <a:srgbClr val="FFFFFF"/>
                </a:solidFill>
                <a:latin typeface="Times New Roman" charset="0"/>
              </a:endParaRPr>
            </a:p>
          </p:txBody>
        </p:sp>
      </p:grpSp>
      <p:sp>
        <p:nvSpPr>
          <p:cNvPr id="358430" name="Line 3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grpSp>
        <p:nvGrpSpPr>
          <p:cNvPr id="3" name="Group 44"/>
          <p:cNvGrpSpPr>
            <a:grpSpLocks/>
          </p:cNvGrpSpPr>
          <p:nvPr/>
        </p:nvGrpSpPr>
        <p:grpSpPr bwMode="auto">
          <a:xfrm>
            <a:off x="5214938" y="4287838"/>
            <a:ext cx="2925762" cy="847725"/>
            <a:chOff x="3285" y="2701"/>
            <a:chExt cx="1843" cy="534"/>
          </a:xfrm>
        </p:grpSpPr>
        <p:sp>
          <p:nvSpPr>
            <p:cNvPr id="358428" name="Text Box 28"/>
            <p:cNvSpPr txBox="1">
              <a:spLocks noChangeArrowheads="1"/>
            </p:cNvSpPr>
            <p:nvPr/>
          </p:nvSpPr>
          <p:spPr bwMode="auto">
            <a:xfrm>
              <a:off x="3318" y="2792"/>
              <a:ext cx="1729" cy="40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en-US" sz="2400">
                  <a:solidFill>
                    <a:srgbClr val="66FF78"/>
                  </a:solidFill>
                  <a:latin typeface="Times" charset="0"/>
                </a:rPr>
                <a:t>The LEGAL Right</a:t>
              </a:r>
            </a:p>
            <a:p>
              <a:pPr algn="ctr">
                <a:lnSpc>
                  <a:spcPct val="50000"/>
                </a:lnSpc>
                <a:spcBef>
                  <a:spcPct val="50000"/>
                </a:spcBef>
                <a:defRPr/>
              </a:pPr>
              <a:r>
                <a:rPr lang="en-US" sz="2400">
                  <a:solidFill>
                    <a:srgbClr val="66FF78"/>
                  </a:solidFill>
                  <a:latin typeface="Times" charset="0"/>
                </a:rPr>
                <a:t>Matt 1:1-17</a:t>
              </a:r>
              <a:endParaRPr lang="en-US" sz="2400">
                <a:solidFill>
                  <a:srgbClr val="FFFF00"/>
                </a:solidFill>
                <a:latin typeface="Times" charset="0"/>
              </a:endParaRPr>
            </a:p>
          </p:txBody>
        </p:sp>
        <p:sp>
          <p:nvSpPr>
            <p:cNvPr id="358432" name="Rectangle 32"/>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grpSp>
      <p:sp>
        <p:nvSpPr>
          <p:cNvPr id="358433" name="Line 33"/>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8434" name="Line 34"/>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8435" name="Line 35"/>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8436" name="Line 36"/>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8437" name="Line 37"/>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8438" name="Line 38"/>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8439" name="Text Box 39"/>
          <p:cNvSpPr txBox="1">
            <a:spLocks noChangeArrowheads="1"/>
          </p:cNvSpPr>
          <p:nvPr/>
        </p:nvSpPr>
        <p:spPr bwMode="auto">
          <a:xfrm>
            <a:off x="3898900" y="6237288"/>
            <a:ext cx="3429000" cy="5191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800">
                <a:solidFill>
                  <a:srgbClr val="FFFFFF"/>
                </a:solidFill>
                <a:latin typeface="Times" charset="0"/>
              </a:rPr>
              <a:t>JESUS CHRIST</a:t>
            </a:r>
            <a:endParaRPr lang="en-US" sz="2800">
              <a:solidFill>
                <a:srgbClr val="FFFF00"/>
              </a:solidFill>
              <a:latin typeface="Times" charset="0"/>
            </a:endParaRPr>
          </a:p>
        </p:txBody>
      </p:sp>
      <p:sp>
        <p:nvSpPr>
          <p:cNvPr id="358440" name="Line 4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8445" name="Text Box 45"/>
          <p:cNvSpPr txBox="1">
            <a:spLocks noChangeArrowheads="1"/>
          </p:cNvSpPr>
          <p:nvPr/>
        </p:nvSpPr>
        <p:spPr bwMode="auto">
          <a:xfrm>
            <a:off x="327025" y="3840163"/>
            <a:ext cx="37623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r">
              <a:spcBef>
                <a:spcPct val="50000"/>
              </a:spcBef>
            </a:pPr>
            <a:r>
              <a:rPr lang="en-US">
                <a:solidFill>
                  <a:srgbClr val="99CCFF"/>
                </a:solidFill>
              </a:rPr>
              <a:t>BLOOD SUCCESSION</a:t>
            </a:r>
          </a:p>
        </p:txBody>
      </p:sp>
      <p:sp>
        <p:nvSpPr>
          <p:cNvPr id="358446" name="Text Box 46"/>
          <p:cNvSpPr txBox="1">
            <a:spLocks noChangeArrowheads="1"/>
          </p:cNvSpPr>
          <p:nvPr/>
        </p:nvSpPr>
        <p:spPr bwMode="auto">
          <a:xfrm>
            <a:off x="6386513" y="3833813"/>
            <a:ext cx="2312987"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a:solidFill>
                  <a:srgbClr val="99CCFF"/>
                </a:solidFill>
              </a:rPr>
              <a:t>LEGAL SUCCESSION</a:t>
            </a:r>
          </a:p>
        </p:txBody>
      </p:sp>
      <p:sp>
        <p:nvSpPr>
          <p:cNvPr id="358448" name="Text Box 48"/>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i="1" dirty="0">
                <a:solidFill>
                  <a:srgbClr val="FFFFFF"/>
                </a:solidFill>
                <a:latin typeface="Times" charset="0"/>
              </a:rPr>
              <a:t>ABRAHAM</a:t>
            </a:r>
            <a:endParaRPr lang="en-US" sz="2400" dirty="0">
              <a:solidFill>
                <a:srgbClr val="FFFFFF"/>
              </a:solidFill>
              <a:latin typeface="Times" charset="0"/>
            </a:endParaRPr>
          </a:p>
        </p:txBody>
      </p:sp>
      <p:sp>
        <p:nvSpPr>
          <p:cNvPr id="83998" name="Text Box 49"/>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3999" name="Text Box 50"/>
          <p:cNvSpPr txBox="1">
            <a:spLocks noChangeArrowheads="1"/>
          </p:cNvSpPr>
          <p:nvPr/>
        </p:nvSpPr>
        <p:spPr bwMode="auto">
          <a:xfrm>
            <a:off x="8882063" y="44386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84000" name="Text Box 5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58452" name="Rectangle 5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b="1">
                <a:solidFill>
                  <a:srgbClr val="FFFFFF"/>
                </a:solidFill>
                <a:effectLst>
                  <a:outerShdw blurRad="38100" dist="38100" dir="2700000" algn="tl">
                    <a:srgbClr val="000000"/>
                  </a:outerShdw>
                </a:effectLst>
              </a:rPr>
              <a:t>  </a:t>
            </a:r>
            <a:endParaRPr lang="en-US" sz="1400" b="1">
              <a:solidFill>
                <a:srgbClr val="FFFFFF"/>
              </a:solidFill>
              <a:effectLst>
                <a:outerShdw blurRad="38100" dist="38100" dir="2700000" algn="tl">
                  <a:srgbClr val="000000"/>
                </a:outerShdw>
              </a:effectLst>
              <a:latin typeface="Comic Sans MS" charset="0"/>
            </a:endParaRPr>
          </a:p>
        </p:txBody>
      </p:sp>
      <p:sp>
        <p:nvSpPr>
          <p:cNvPr id="358457" name="Rectangle 5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35</a:t>
            </a:r>
          </a:p>
        </p:txBody>
      </p:sp>
      <p:sp>
        <p:nvSpPr>
          <p:cNvPr id="84003" name="Text Box 59"/>
          <p:cNvSpPr txBox="1">
            <a:spLocks noChangeArrowheads="1"/>
          </p:cNvSpPr>
          <p:nvPr/>
        </p:nvSpPr>
        <p:spPr bwMode="auto">
          <a:xfrm>
            <a:off x="8589963" y="64531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grpSp>
        <p:nvGrpSpPr>
          <p:cNvPr id="84004" name="Group 60"/>
          <p:cNvGrpSpPr>
            <a:grpSpLocks/>
          </p:cNvGrpSpPr>
          <p:nvPr/>
        </p:nvGrpSpPr>
        <p:grpSpPr bwMode="auto">
          <a:xfrm>
            <a:off x="4438650" y="3343275"/>
            <a:ext cx="1684338" cy="182563"/>
            <a:chOff x="2796" y="2106"/>
            <a:chExt cx="1061" cy="115"/>
          </a:xfrm>
        </p:grpSpPr>
        <p:sp>
          <p:nvSpPr>
            <p:cNvPr id="358461" name="Line 61"/>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8462" name="Line 62"/>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8463" name="Line 63"/>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grpSp>
      <p:sp>
        <p:nvSpPr>
          <p:cNvPr id="358466" name="AutoShape 66"/>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358418"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8419"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Tree>
    <p:extLst>
      <p:ext uri="{BB962C8B-B14F-4D97-AF65-F5344CB8AC3E}">
        <p14:creationId xmlns:p14="http://schemas.microsoft.com/office/powerpoint/2010/main" val="405964708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8445"/>
                                        </p:tgtEl>
                                        <p:attrNameLst>
                                          <p:attrName>style.visibility</p:attrName>
                                        </p:attrNameLst>
                                      </p:cBhvr>
                                      <p:to>
                                        <p:strVal val="visible"/>
                                      </p:to>
                                    </p:set>
                                    <p:anim calcmode="lin" valueType="num">
                                      <p:cBhvr additive="base">
                                        <p:cTn id="7" dur="500" fill="hold"/>
                                        <p:tgtEl>
                                          <p:spTgt spid="358445"/>
                                        </p:tgtEl>
                                        <p:attrNameLst>
                                          <p:attrName>ppt_x</p:attrName>
                                        </p:attrNameLst>
                                      </p:cBhvr>
                                      <p:tavLst>
                                        <p:tav tm="0">
                                          <p:val>
                                            <p:strVal val="0-#ppt_w/2"/>
                                          </p:val>
                                        </p:tav>
                                        <p:tav tm="100000">
                                          <p:val>
                                            <p:strVal val="#ppt_x"/>
                                          </p:val>
                                        </p:tav>
                                      </p:tavLst>
                                    </p:anim>
                                    <p:anim calcmode="lin" valueType="num">
                                      <p:cBhvr additive="base">
                                        <p:cTn id="8" dur="500" fill="hold"/>
                                        <p:tgtEl>
                                          <p:spTgt spid="35844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58446"/>
                                        </p:tgtEl>
                                        <p:attrNameLst>
                                          <p:attrName>style.visibility</p:attrName>
                                        </p:attrNameLst>
                                      </p:cBhvr>
                                      <p:to>
                                        <p:strVal val="visible"/>
                                      </p:to>
                                    </p:set>
                                    <p:anim calcmode="lin" valueType="num">
                                      <p:cBhvr additive="base">
                                        <p:cTn id="13" dur="500" fill="hold"/>
                                        <p:tgtEl>
                                          <p:spTgt spid="358446"/>
                                        </p:tgtEl>
                                        <p:attrNameLst>
                                          <p:attrName>ppt_x</p:attrName>
                                        </p:attrNameLst>
                                      </p:cBhvr>
                                      <p:tavLst>
                                        <p:tav tm="0">
                                          <p:val>
                                            <p:strVal val="1+#ppt_w/2"/>
                                          </p:val>
                                        </p:tav>
                                        <p:tav tm="100000">
                                          <p:val>
                                            <p:strVal val="#ppt_x"/>
                                          </p:val>
                                        </p:tav>
                                      </p:tavLst>
                                    </p:anim>
                                    <p:anim calcmode="lin" valueType="num">
                                      <p:cBhvr additive="base">
                                        <p:cTn id="14" dur="500" fill="hold"/>
                                        <p:tgtEl>
                                          <p:spTgt spid="35844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ppt_w/2"/>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ppt_w/2"/>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5" grpId="0" autoUpdateAnimBg="0"/>
      <p:bldP spid="358446"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ADAM      EVE</a:t>
            </a:r>
          </a:p>
        </p:txBody>
      </p:sp>
      <p:sp>
        <p:nvSpPr>
          <p:cNvPr id="353283"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CAIN  ABEL  SETH</a:t>
            </a:r>
          </a:p>
        </p:txBody>
      </p:sp>
      <p:sp>
        <p:nvSpPr>
          <p:cNvPr id="353284"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NOAH</a:t>
            </a:r>
          </a:p>
        </p:txBody>
      </p:sp>
      <p:sp>
        <p:nvSpPr>
          <p:cNvPr id="353286"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DAVID       BATHSHEBA</a:t>
            </a:r>
          </a:p>
        </p:txBody>
      </p:sp>
      <p:sp>
        <p:nvSpPr>
          <p:cNvPr id="35328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3288" name="Rectangle 8"/>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b="1" dirty="0">
                <a:solidFill>
                  <a:srgbClr val="FFFF00"/>
                </a:solidFill>
                <a:latin typeface="Times New Roman" charset="0"/>
              </a:rPr>
              <a:t>THE LINE OF DAVID:</a:t>
            </a:r>
            <a:r>
              <a:rPr lang="en-US" sz="1800" b="1" dirty="0">
                <a:solidFill>
                  <a:srgbClr val="FFFF00"/>
                </a:solidFill>
                <a:latin typeface="Times New Roman" charset="0"/>
              </a:rPr>
              <a:t>  </a:t>
            </a:r>
            <a:r>
              <a:rPr lang="en-US" b="1" dirty="0">
                <a:solidFill>
                  <a:srgbClr val="FFFF00"/>
                </a:solidFill>
                <a:latin typeface="Times New Roman" charset="0"/>
              </a:rPr>
              <a:t>The </a:t>
            </a:r>
            <a:r>
              <a:rPr lang="en-US" b="1">
                <a:solidFill>
                  <a:srgbClr val="FFFF00"/>
                </a:solidFill>
                <a:latin typeface="Times New Roman" charset="0"/>
              </a:rPr>
              <a:t>Royal Genealogy </a:t>
            </a:r>
            <a:r>
              <a:rPr lang="en-US" b="1" dirty="0">
                <a:solidFill>
                  <a:srgbClr val="FFFF00"/>
                </a:solidFill>
                <a:latin typeface="Times New Roman" charset="0"/>
              </a:rPr>
              <a:t>of Jesus Christ*</a:t>
            </a:r>
            <a:endParaRPr lang="en-US" sz="1800" b="1" dirty="0">
              <a:solidFill>
                <a:srgbClr val="FFFF00"/>
              </a:solidFill>
              <a:latin typeface="Times New Roman" charset="0"/>
            </a:endParaRPr>
          </a:p>
        </p:txBody>
      </p:sp>
      <p:sp>
        <p:nvSpPr>
          <p:cNvPr id="35328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329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3292"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3293"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329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329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3301" name="Text Box 21"/>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 NATHAN    SOLOMON</a:t>
            </a:r>
          </a:p>
        </p:txBody>
      </p:sp>
      <p:sp>
        <p:nvSpPr>
          <p:cNvPr id="353302"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3306"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MARY          JOSEPH</a:t>
            </a:r>
          </a:p>
        </p:txBody>
      </p:sp>
      <p:sp>
        <p:nvSpPr>
          <p:cNvPr id="353307" name="Text Box 27"/>
          <p:cNvSpPr txBox="1">
            <a:spLocks noChangeArrowheads="1"/>
          </p:cNvSpPr>
          <p:nvPr/>
        </p:nvSpPr>
        <p:spPr bwMode="auto">
          <a:xfrm>
            <a:off x="2043113" y="4433888"/>
            <a:ext cx="3138487" cy="63976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lnSpc>
                <a:spcPct val="50000"/>
              </a:lnSpc>
              <a:spcBef>
                <a:spcPct val="50000"/>
              </a:spcBef>
              <a:defRPr/>
            </a:pPr>
            <a:r>
              <a:rPr lang="en-US" b="1">
                <a:solidFill>
                  <a:srgbClr val="FFFF00"/>
                </a:solidFill>
                <a:latin typeface="Times" charset="0"/>
              </a:rPr>
              <a:t>The FAMILY Right</a:t>
            </a:r>
          </a:p>
          <a:p>
            <a:pPr algn="ctr">
              <a:lnSpc>
                <a:spcPct val="50000"/>
              </a:lnSpc>
              <a:spcBef>
                <a:spcPct val="50000"/>
              </a:spcBef>
              <a:defRPr/>
            </a:pPr>
            <a:r>
              <a:rPr lang="en-US" b="1">
                <a:solidFill>
                  <a:srgbClr val="FFFF00"/>
                </a:solidFill>
                <a:latin typeface="Times" charset="0"/>
              </a:rPr>
              <a:t>Luke 3:23-38</a:t>
            </a:r>
          </a:p>
        </p:txBody>
      </p:sp>
      <p:sp>
        <p:nvSpPr>
          <p:cNvPr id="353308" name="Text Box 28"/>
          <p:cNvSpPr txBox="1">
            <a:spLocks noChangeArrowheads="1"/>
          </p:cNvSpPr>
          <p:nvPr/>
        </p:nvSpPr>
        <p:spPr bwMode="auto">
          <a:xfrm>
            <a:off x="5267325" y="4432300"/>
            <a:ext cx="2744788" cy="6397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lnSpc>
                <a:spcPct val="50000"/>
              </a:lnSpc>
              <a:spcBef>
                <a:spcPct val="50000"/>
              </a:spcBef>
              <a:defRPr/>
            </a:pPr>
            <a:r>
              <a:rPr lang="en-US" b="1">
                <a:solidFill>
                  <a:srgbClr val="FFFF00"/>
                </a:solidFill>
                <a:latin typeface="Times" charset="0"/>
              </a:rPr>
              <a:t>The LEGAL Right</a:t>
            </a:r>
          </a:p>
          <a:p>
            <a:pPr algn="ctr">
              <a:lnSpc>
                <a:spcPct val="50000"/>
              </a:lnSpc>
              <a:spcBef>
                <a:spcPct val="50000"/>
              </a:spcBef>
              <a:defRPr/>
            </a:pPr>
            <a:r>
              <a:rPr lang="en-US" b="1">
                <a:solidFill>
                  <a:srgbClr val="FFFF00"/>
                </a:solidFill>
                <a:latin typeface="Times" charset="0"/>
              </a:rPr>
              <a:t>Matt 1:1-17</a:t>
            </a:r>
          </a:p>
        </p:txBody>
      </p:sp>
      <p:sp>
        <p:nvSpPr>
          <p:cNvPr id="353309" name="Rectangle 29"/>
          <p:cNvSpPr>
            <a:spLocks noChangeArrowheads="1"/>
          </p:cNvSpPr>
          <p:nvPr/>
        </p:nvSpPr>
        <p:spPr bwMode="auto">
          <a:xfrm>
            <a:off x="2116138" y="4287838"/>
            <a:ext cx="29638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1600">
              <a:solidFill>
                <a:srgbClr val="FFFFFF"/>
              </a:solidFill>
              <a:latin typeface="Times New Roman" charset="0"/>
            </a:endParaRPr>
          </a:p>
        </p:txBody>
      </p:sp>
      <p:sp>
        <p:nvSpPr>
          <p:cNvPr id="353310" name="Line 3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3311" name="Line 31"/>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3313" name="Text Box 33"/>
          <p:cNvSpPr txBox="1">
            <a:spLocks noChangeArrowheads="1"/>
          </p:cNvSpPr>
          <p:nvPr/>
        </p:nvSpPr>
        <p:spPr bwMode="auto">
          <a:xfrm>
            <a:off x="2125663" y="5059363"/>
            <a:ext cx="1806575" cy="1204912"/>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gn="r">
              <a:lnSpc>
                <a:spcPct val="50000"/>
              </a:lnSpc>
              <a:spcBef>
                <a:spcPct val="50000"/>
              </a:spcBef>
              <a:defRPr/>
            </a:pPr>
            <a:endParaRPr lang="en-US" sz="2800" b="1" dirty="0">
              <a:solidFill>
                <a:srgbClr val="FFFFFF"/>
              </a:solidFill>
            </a:endParaRPr>
          </a:p>
          <a:p>
            <a:pPr algn="r">
              <a:lnSpc>
                <a:spcPct val="50000"/>
              </a:lnSpc>
              <a:spcBef>
                <a:spcPct val="50000"/>
              </a:spcBef>
              <a:defRPr/>
            </a:pPr>
            <a:r>
              <a:rPr lang="en-US" sz="2800" b="1" dirty="0">
                <a:solidFill>
                  <a:srgbClr val="FFFFFF"/>
                </a:solidFill>
              </a:rPr>
              <a:t>BLOOD</a:t>
            </a:r>
          </a:p>
          <a:p>
            <a:pPr algn="r">
              <a:lnSpc>
                <a:spcPct val="50000"/>
              </a:lnSpc>
              <a:spcBef>
                <a:spcPct val="50000"/>
              </a:spcBef>
              <a:defRPr/>
            </a:pPr>
            <a:r>
              <a:rPr lang="en-US" sz="2800" b="1" dirty="0">
                <a:solidFill>
                  <a:srgbClr val="FFFFFF"/>
                </a:solidFill>
              </a:rPr>
              <a:t>RIGHT</a:t>
            </a:r>
          </a:p>
        </p:txBody>
      </p:sp>
      <p:sp>
        <p:nvSpPr>
          <p:cNvPr id="353315" name="Text Box 35"/>
          <p:cNvSpPr txBox="1">
            <a:spLocks noChangeArrowheads="1"/>
          </p:cNvSpPr>
          <p:nvPr/>
        </p:nvSpPr>
        <p:spPr bwMode="auto">
          <a:xfrm>
            <a:off x="3898900" y="6237288"/>
            <a:ext cx="3429000" cy="5191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800">
                <a:solidFill>
                  <a:srgbClr val="FFFFFF"/>
                </a:solidFill>
                <a:latin typeface="Times" charset="0"/>
              </a:rPr>
              <a:t>JESUS CHRIST</a:t>
            </a:r>
            <a:endParaRPr lang="en-US" sz="2800">
              <a:solidFill>
                <a:srgbClr val="FFFF00"/>
              </a:solidFill>
              <a:latin typeface="Times" charset="0"/>
            </a:endParaRPr>
          </a:p>
        </p:txBody>
      </p:sp>
      <p:sp>
        <p:nvSpPr>
          <p:cNvPr id="353316" name="Rectangle 36"/>
          <p:cNvSpPr>
            <a:spLocks noChangeArrowheads="1"/>
          </p:cNvSpPr>
          <p:nvPr/>
        </p:nvSpPr>
        <p:spPr bwMode="auto">
          <a:xfrm>
            <a:off x="5214938" y="4287838"/>
            <a:ext cx="29257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353317"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3318" name="Line 38"/>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3319" name="Line 39"/>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3320" name="Line 4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3321" name="Line 4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3330" name="Line 5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3333" name="Text Box 53"/>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i="1">
                <a:solidFill>
                  <a:srgbClr val="FFFFFF"/>
                </a:solidFill>
                <a:latin typeface="Times" charset="0"/>
              </a:rPr>
              <a:t>ABRAHAM</a:t>
            </a:r>
            <a:endParaRPr lang="en-US" sz="2400">
              <a:solidFill>
                <a:srgbClr val="FFFFFF"/>
              </a:solidFill>
              <a:latin typeface="Times" charset="0"/>
            </a:endParaRPr>
          </a:p>
        </p:txBody>
      </p:sp>
      <p:sp>
        <p:nvSpPr>
          <p:cNvPr id="86047" name="Text Box 5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6048" name="Text Box 5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53337" name="Rectangle 5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b="1">
                <a:solidFill>
                  <a:srgbClr val="FFFFFF"/>
                </a:solidFill>
                <a:effectLst>
                  <a:outerShdw blurRad="38100" dist="38100" dir="2700000" algn="tl">
                    <a:srgbClr val="000000"/>
                  </a:outerShdw>
                </a:effectLst>
              </a:rPr>
              <a:t>  </a:t>
            </a:r>
            <a:endParaRPr lang="en-US" sz="1400" b="1">
              <a:solidFill>
                <a:srgbClr val="FFFFFF"/>
              </a:solidFill>
              <a:effectLst>
                <a:outerShdw blurRad="38100" dist="38100" dir="2700000" algn="tl">
                  <a:srgbClr val="000000"/>
                </a:outerShdw>
              </a:effectLst>
              <a:latin typeface="Comic Sans MS" charset="0"/>
            </a:endParaRPr>
          </a:p>
        </p:txBody>
      </p:sp>
      <p:sp>
        <p:nvSpPr>
          <p:cNvPr id="353340"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36</a:t>
            </a:r>
          </a:p>
        </p:txBody>
      </p:sp>
      <p:grpSp>
        <p:nvGrpSpPr>
          <p:cNvPr id="86051" name="Group 62"/>
          <p:cNvGrpSpPr>
            <a:grpSpLocks/>
          </p:cNvGrpSpPr>
          <p:nvPr/>
        </p:nvGrpSpPr>
        <p:grpSpPr bwMode="auto">
          <a:xfrm>
            <a:off x="4438650" y="3343275"/>
            <a:ext cx="1684338" cy="182563"/>
            <a:chOff x="2796" y="2106"/>
            <a:chExt cx="1061" cy="115"/>
          </a:xfrm>
        </p:grpSpPr>
        <p:sp>
          <p:nvSpPr>
            <p:cNvPr id="353343" name="Line 6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3344" name="Line 6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3345" name="Line 6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grpSp>
      <p:sp>
        <p:nvSpPr>
          <p:cNvPr id="353346" name="AutoShape 66"/>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353298"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3299"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Tree>
    <p:extLst>
      <p:ext uri="{BB962C8B-B14F-4D97-AF65-F5344CB8AC3E}">
        <p14:creationId xmlns:p14="http://schemas.microsoft.com/office/powerpoint/2010/main" val="310511831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53313"/>
                                        </p:tgtEl>
                                        <p:attrNameLst>
                                          <p:attrName>style.visibility</p:attrName>
                                        </p:attrNameLst>
                                      </p:cBhvr>
                                      <p:to>
                                        <p:strVal val="visible"/>
                                      </p:to>
                                    </p:set>
                                    <p:anim calcmode="lin" valueType="num">
                                      <p:cBhvr>
                                        <p:cTn id="7" dur="500" fill="hold"/>
                                        <p:tgtEl>
                                          <p:spTgt spid="353313"/>
                                        </p:tgtEl>
                                        <p:attrNameLst>
                                          <p:attrName>ppt_x</p:attrName>
                                        </p:attrNameLst>
                                      </p:cBhvr>
                                      <p:tavLst>
                                        <p:tav tm="0">
                                          <p:val>
                                            <p:strVal val="#ppt_x+#ppt_w/2"/>
                                          </p:val>
                                        </p:tav>
                                        <p:tav tm="100000">
                                          <p:val>
                                            <p:strVal val="#ppt_x"/>
                                          </p:val>
                                        </p:tav>
                                      </p:tavLst>
                                    </p:anim>
                                    <p:anim calcmode="lin" valueType="num">
                                      <p:cBhvr>
                                        <p:cTn id="8" dur="500" fill="hold"/>
                                        <p:tgtEl>
                                          <p:spTgt spid="353313"/>
                                        </p:tgtEl>
                                        <p:attrNameLst>
                                          <p:attrName>ppt_y</p:attrName>
                                        </p:attrNameLst>
                                      </p:cBhvr>
                                      <p:tavLst>
                                        <p:tav tm="0">
                                          <p:val>
                                            <p:strVal val="#ppt_y"/>
                                          </p:val>
                                        </p:tav>
                                        <p:tav tm="100000">
                                          <p:val>
                                            <p:strVal val="#ppt_y"/>
                                          </p:val>
                                        </p:tav>
                                      </p:tavLst>
                                    </p:anim>
                                    <p:anim calcmode="lin" valueType="num">
                                      <p:cBhvr>
                                        <p:cTn id="9" dur="500" fill="hold"/>
                                        <p:tgtEl>
                                          <p:spTgt spid="353313"/>
                                        </p:tgtEl>
                                        <p:attrNameLst>
                                          <p:attrName>ppt_w</p:attrName>
                                        </p:attrNameLst>
                                      </p:cBhvr>
                                      <p:tavLst>
                                        <p:tav tm="0">
                                          <p:val>
                                            <p:fltVal val="0"/>
                                          </p:val>
                                        </p:tav>
                                        <p:tav tm="100000">
                                          <p:val>
                                            <p:strVal val="#ppt_w"/>
                                          </p:val>
                                        </p:tav>
                                      </p:tavLst>
                                    </p:anim>
                                    <p:anim calcmode="lin" valueType="num">
                                      <p:cBhvr>
                                        <p:cTn id="10" dur="500" fill="hold"/>
                                        <p:tgtEl>
                                          <p:spTgt spid="3533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3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0"/>
            <a:ext cx="9144000" cy="1469483"/>
          </a:xfrm>
        </p:spPr>
        <p:txBody>
          <a:bodyPr/>
          <a:lstStyle/>
          <a:p>
            <a:r>
              <a:rPr lang="en-US" b="1" dirty="0">
                <a:effectLst>
                  <a:glow rad="165100">
                    <a:schemeClr val="tx1"/>
                  </a:glow>
                </a:effectLst>
              </a:rPr>
              <a:t>I. Jesus fulfilled all the requirements to be Israel</a:t>
            </a:r>
            <a:r>
              <a:rPr lang="uk-UA" b="1" dirty="0">
                <a:effectLst>
                  <a:glow rad="165100">
                    <a:schemeClr val="tx1"/>
                  </a:glow>
                </a:effectLst>
              </a:rPr>
              <a:t>'</a:t>
            </a:r>
            <a:r>
              <a:rPr lang="en-US" b="1" dirty="0">
                <a:effectLst>
                  <a:glow rad="165100">
                    <a:schemeClr val="tx1"/>
                  </a:glow>
                </a:effectLst>
              </a:rPr>
              <a:t>s </a:t>
            </a:r>
            <a:r>
              <a:rPr lang="en-US" b="1" dirty="0">
                <a:solidFill>
                  <a:srgbClr val="FFFF00"/>
                </a:solidFill>
                <a:effectLst>
                  <a:glow rad="165100">
                    <a:schemeClr val="tx1"/>
                  </a:glow>
                </a:effectLst>
              </a:rPr>
              <a:t>king</a:t>
            </a:r>
            <a:r>
              <a:rPr lang="en-US" b="1" dirty="0">
                <a:effectLst>
                  <a:glow rad="165100">
                    <a:schemeClr val="tx1"/>
                  </a:glow>
                </a:effectLst>
              </a:rPr>
              <a:t>.</a:t>
            </a:r>
          </a:p>
        </p:txBody>
      </p:sp>
      <p:pic>
        <p:nvPicPr>
          <p:cNvPr id="6" name="Picture 5"/>
          <p:cNvPicPr>
            <a:picLocks noChangeAspect="1"/>
          </p:cNvPicPr>
          <p:nvPr/>
        </p:nvPicPr>
        <p:blipFill>
          <a:blip r:embed="rId2"/>
          <a:stretch>
            <a:fillRect/>
          </a:stretch>
        </p:blipFill>
        <p:spPr>
          <a:xfrm>
            <a:off x="3875647" y="3890879"/>
            <a:ext cx="5268353" cy="2967121"/>
          </a:xfrm>
          <a:prstGeom prst="rect">
            <a:avLst/>
          </a:prstGeom>
        </p:spPr>
      </p:pic>
      <p:pic>
        <p:nvPicPr>
          <p:cNvPr id="7" name="Picture 6"/>
          <p:cNvPicPr>
            <a:picLocks noChangeAspect="1"/>
          </p:cNvPicPr>
          <p:nvPr/>
        </p:nvPicPr>
        <p:blipFill>
          <a:blip r:embed="rId3"/>
          <a:stretch>
            <a:fillRect/>
          </a:stretch>
        </p:blipFill>
        <p:spPr>
          <a:xfrm rot="5400000">
            <a:off x="1496779" y="664524"/>
            <a:ext cx="3759473" cy="5513894"/>
          </a:xfrm>
          <a:prstGeom prst="rect">
            <a:avLst/>
          </a:prstGeom>
        </p:spPr>
      </p:pic>
    </p:spTree>
    <p:extLst>
      <p:ext uri="{BB962C8B-B14F-4D97-AF65-F5344CB8AC3E}">
        <p14:creationId xmlns:p14="http://schemas.microsoft.com/office/powerpoint/2010/main" val="40964514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ADAM      EVE</a:t>
            </a:r>
          </a:p>
        </p:txBody>
      </p:sp>
      <p:sp>
        <p:nvSpPr>
          <p:cNvPr id="354307"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CAIN  ABEL  SETH</a:t>
            </a:r>
          </a:p>
        </p:txBody>
      </p:sp>
      <p:sp>
        <p:nvSpPr>
          <p:cNvPr id="354308"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NOAH</a:t>
            </a:r>
          </a:p>
        </p:txBody>
      </p:sp>
      <p:sp>
        <p:nvSpPr>
          <p:cNvPr id="354310"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DAVID       BATHSHEBA</a:t>
            </a:r>
          </a:p>
        </p:txBody>
      </p:sp>
      <p:sp>
        <p:nvSpPr>
          <p:cNvPr id="35431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12" name="Rectangle 8"/>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b="1" dirty="0">
                <a:solidFill>
                  <a:srgbClr val="FFFF00"/>
                </a:solidFill>
                <a:latin typeface="Times New Roman" charset="0"/>
              </a:rPr>
              <a:t>THE LINE OF DAVID:</a:t>
            </a:r>
            <a:r>
              <a:rPr lang="en-US" sz="1800" b="1" dirty="0">
                <a:solidFill>
                  <a:srgbClr val="FFFF00"/>
                </a:solidFill>
                <a:latin typeface="Times New Roman" charset="0"/>
              </a:rPr>
              <a:t>  </a:t>
            </a:r>
            <a:r>
              <a:rPr lang="en-US" b="1" dirty="0">
                <a:solidFill>
                  <a:srgbClr val="FFFF00"/>
                </a:solidFill>
                <a:latin typeface="Times New Roman" charset="0"/>
              </a:rPr>
              <a:t>The </a:t>
            </a:r>
            <a:r>
              <a:rPr lang="en-US" b="1">
                <a:solidFill>
                  <a:srgbClr val="FFFF00"/>
                </a:solidFill>
                <a:latin typeface="Times New Roman" charset="0"/>
              </a:rPr>
              <a:t>Royal Genealogy </a:t>
            </a:r>
            <a:r>
              <a:rPr lang="en-US" b="1" dirty="0">
                <a:solidFill>
                  <a:srgbClr val="FFFF00"/>
                </a:solidFill>
                <a:latin typeface="Times New Roman" charset="0"/>
              </a:rPr>
              <a:t>of Jesus Christ*</a:t>
            </a:r>
            <a:endParaRPr lang="en-US" sz="1800" b="1" dirty="0">
              <a:solidFill>
                <a:srgbClr val="FFFF00"/>
              </a:solidFill>
              <a:latin typeface="Times New Roman" charset="0"/>
            </a:endParaRPr>
          </a:p>
        </p:txBody>
      </p:sp>
      <p:sp>
        <p:nvSpPr>
          <p:cNvPr id="354313"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15"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16"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17"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1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20"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25" name="Text Box 21"/>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 NATHAN    SOLOMON</a:t>
            </a:r>
          </a:p>
        </p:txBody>
      </p:sp>
      <p:sp>
        <p:nvSpPr>
          <p:cNvPr id="354326"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30"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00"/>
                </a:solidFill>
                <a:latin typeface="Times" charset="0"/>
              </a:rPr>
              <a:t>MARY          JOSEPH</a:t>
            </a:r>
          </a:p>
        </p:txBody>
      </p:sp>
      <p:sp>
        <p:nvSpPr>
          <p:cNvPr id="354331" name="Text Box 27"/>
          <p:cNvSpPr txBox="1">
            <a:spLocks noChangeArrowheads="1"/>
          </p:cNvSpPr>
          <p:nvPr/>
        </p:nvSpPr>
        <p:spPr bwMode="auto">
          <a:xfrm>
            <a:off x="2043113" y="4433888"/>
            <a:ext cx="3138487" cy="63976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lnSpc>
                <a:spcPct val="50000"/>
              </a:lnSpc>
              <a:spcBef>
                <a:spcPct val="50000"/>
              </a:spcBef>
              <a:defRPr/>
            </a:pPr>
            <a:r>
              <a:rPr lang="en-US" b="1">
                <a:solidFill>
                  <a:srgbClr val="FFFF00"/>
                </a:solidFill>
                <a:latin typeface="Times" charset="0"/>
              </a:rPr>
              <a:t>The FAMILY Right</a:t>
            </a:r>
          </a:p>
          <a:p>
            <a:pPr algn="ctr">
              <a:lnSpc>
                <a:spcPct val="50000"/>
              </a:lnSpc>
              <a:spcBef>
                <a:spcPct val="50000"/>
              </a:spcBef>
              <a:defRPr/>
            </a:pPr>
            <a:r>
              <a:rPr lang="en-US" b="1">
                <a:solidFill>
                  <a:srgbClr val="FFFF00"/>
                </a:solidFill>
                <a:latin typeface="Times" charset="0"/>
              </a:rPr>
              <a:t>Luke 3:23-38</a:t>
            </a:r>
          </a:p>
        </p:txBody>
      </p:sp>
      <p:sp>
        <p:nvSpPr>
          <p:cNvPr id="354332" name="Text Box 28"/>
          <p:cNvSpPr txBox="1">
            <a:spLocks noChangeArrowheads="1"/>
          </p:cNvSpPr>
          <p:nvPr/>
        </p:nvSpPr>
        <p:spPr bwMode="auto">
          <a:xfrm>
            <a:off x="5267325" y="4432300"/>
            <a:ext cx="2744788" cy="6397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lnSpc>
                <a:spcPct val="50000"/>
              </a:lnSpc>
              <a:spcBef>
                <a:spcPct val="50000"/>
              </a:spcBef>
              <a:defRPr/>
            </a:pPr>
            <a:r>
              <a:rPr lang="en-US" b="1">
                <a:solidFill>
                  <a:srgbClr val="FFFF00"/>
                </a:solidFill>
                <a:latin typeface="Times" charset="0"/>
              </a:rPr>
              <a:t>The LEGAL Right</a:t>
            </a:r>
          </a:p>
          <a:p>
            <a:pPr algn="ctr">
              <a:lnSpc>
                <a:spcPct val="50000"/>
              </a:lnSpc>
              <a:spcBef>
                <a:spcPct val="50000"/>
              </a:spcBef>
              <a:defRPr/>
            </a:pPr>
            <a:r>
              <a:rPr lang="en-US" b="1">
                <a:solidFill>
                  <a:srgbClr val="FFFF00"/>
                </a:solidFill>
                <a:latin typeface="Times" charset="0"/>
              </a:rPr>
              <a:t>Matt 1:1-17</a:t>
            </a:r>
          </a:p>
        </p:txBody>
      </p:sp>
      <p:sp>
        <p:nvSpPr>
          <p:cNvPr id="354333" name="Rectangle 29"/>
          <p:cNvSpPr>
            <a:spLocks noChangeArrowheads="1"/>
          </p:cNvSpPr>
          <p:nvPr/>
        </p:nvSpPr>
        <p:spPr bwMode="auto">
          <a:xfrm>
            <a:off x="2116138" y="4287838"/>
            <a:ext cx="29638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1600">
              <a:solidFill>
                <a:srgbClr val="FFFFFF"/>
              </a:solidFill>
              <a:latin typeface="Times New Roman" charset="0"/>
            </a:endParaRPr>
          </a:p>
        </p:txBody>
      </p:sp>
      <p:sp>
        <p:nvSpPr>
          <p:cNvPr id="354334" name="Line 3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35" name="Line 31"/>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39" name="Text Box 35"/>
          <p:cNvSpPr txBox="1">
            <a:spLocks noChangeArrowheads="1"/>
          </p:cNvSpPr>
          <p:nvPr/>
        </p:nvSpPr>
        <p:spPr bwMode="auto">
          <a:xfrm>
            <a:off x="3898900" y="6237288"/>
            <a:ext cx="3429000" cy="5191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800">
                <a:solidFill>
                  <a:srgbClr val="FFFFFF"/>
                </a:solidFill>
                <a:latin typeface="Times" charset="0"/>
              </a:rPr>
              <a:t>JESUS CHRIST</a:t>
            </a:r>
            <a:endParaRPr lang="en-US" sz="2800">
              <a:solidFill>
                <a:srgbClr val="FFFF00"/>
              </a:solidFill>
              <a:latin typeface="Times" charset="0"/>
            </a:endParaRPr>
          </a:p>
        </p:txBody>
      </p:sp>
      <p:sp>
        <p:nvSpPr>
          <p:cNvPr id="354340" name="Rectangle 36"/>
          <p:cNvSpPr>
            <a:spLocks noChangeArrowheads="1"/>
          </p:cNvSpPr>
          <p:nvPr/>
        </p:nvSpPr>
        <p:spPr bwMode="auto">
          <a:xfrm>
            <a:off x="5214938" y="4287838"/>
            <a:ext cx="29257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354341"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42" name="Line 38"/>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43" name="Line 39"/>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44" name="Line 4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45" name="Line 4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54" name="Line 5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57" name="Text Box 53"/>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i="1">
                <a:solidFill>
                  <a:srgbClr val="FFFFFF"/>
                </a:solidFill>
                <a:latin typeface="Times" charset="0"/>
              </a:rPr>
              <a:t>ABRAHAM</a:t>
            </a:r>
            <a:endParaRPr lang="en-US" sz="2400">
              <a:solidFill>
                <a:srgbClr val="FFFFFF"/>
              </a:solidFill>
              <a:latin typeface="Times" charset="0"/>
            </a:endParaRPr>
          </a:p>
        </p:txBody>
      </p:sp>
      <p:sp>
        <p:nvSpPr>
          <p:cNvPr id="88094" name="Text Box 5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8095" name="Text Box 5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54364"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37</a:t>
            </a:r>
          </a:p>
        </p:txBody>
      </p:sp>
      <p:grpSp>
        <p:nvGrpSpPr>
          <p:cNvPr id="88097" name="Group 66"/>
          <p:cNvGrpSpPr>
            <a:grpSpLocks/>
          </p:cNvGrpSpPr>
          <p:nvPr/>
        </p:nvGrpSpPr>
        <p:grpSpPr bwMode="auto">
          <a:xfrm>
            <a:off x="4438650" y="3343275"/>
            <a:ext cx="1684338" cy="182563"/>
            <a:chOff x="2796" y="2106"/>
            <a:chExt cx="1061" cy="115"/>
          </a:xfrm>
        </p:grpSpPr>
        <p:sp>
          <p:nvSpPr>
            <p:cNvPr id="354371" name="Line 67"/>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72" name="Line 68"/>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73" name="Line 69"/>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grpSp>
      <p:sp>
        <p:nvSpPr>
          <p:cNvPr id="354374" name="AutoShape 70"/>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354322"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23"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75" name="Text Box 71"/>
          <p:cNvSpPr txBox="1">
            <a:spLocks noChangeArrowheads="1"/>
          </p:cNvSpPr>
          <p:nvPr/>
        </p:nvSpPr>
        <p:spPr bwMode="auto">
          <a:xfrm>
            <a:off x="2125663" y="5059363"/>
            <a:ext cx="1806575" cy="1204912"/>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gn="r">
              <a:lnSpc>
                <a:spcPct val="50000"/>
              </a:lnSpc>
              <a:spcBef>
                <a:spcPct val="50000"/>
              </a:spcBef>
              <a:defRPr/>
            </a:pPr>
            <a:endParaRPr lang="en-US" sz="2800" b="1" dirty="0">
              <a:solidFill>
                <a:srgbClr val="FFFFFF"/>
              </a:solidFill>
            </a:endParaRPr>
          </a:p>
          <a:p>
            <a:pPr algn="r">
              <a:lnSpc>
                <a:spcPct val="50000"/>
              </a:lnSpc>
              <a:spcBef>
                <a:spcPct val="50000"/>
              </a:spcBef>
              <a:defRPr/>
            </a:pPr>
            <a:r>
              <a:rPr lang="en-US" sz="2800" b="1" dirty="0">
                <a:solidFill>
                  <a:srgbClr val="FFFFFF"/>
                </a:solidFill>
              </a:rPr>
              <a:t>BLOOD</a:t>
            </a:r>
          </a:p>
          <a:p>
            <a:pPr algn="r">
              <a:lnSpc>
                <a:spcPct val="50000"/>
              </a:lnSpc>
              <a:spcBef>
                <a:spcPct val="50000"/>
              </a:spcBef>
              <a:defRPr/>
            </a:pPr>
            <a:r>
              <a:rPr lang="en-US" sz="2800" b="1" dirty="0">
                <a:solidFill>
                  <a:srgbClr val="FFFFFF"/>
                </a:solidFill>
              </a:rPr>
              <a:t>RIGHT</a:t>
            </a:r>
          </a:p>
        </p:txBody>
      </p:sp>
      <p:sp>
        <p:nvSpPr>
          <p:cNvPr id="354376" name="Text Box 72"/>
          <p:cNvSpPr txBox="1">
            <a:spLocks noChangeArrowheads="1"/>
          </p:cNvSpPr>
          <p:nvPr/>
        </p:nvSpPr>
        <p:spPr bwMode="auto">
          <a:xfrm>
            <a:off x="6797675" y="5100638"/>
            <a:ext cx="1806575" cy="1204912"/>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nSpc>
                <a:spcPct val="50000"/>
              </a:lnSpc>
              <a:spcBef>
                <a:spcPct val="50000"/>
              </a:spcBef>
              <a:defRPr/>
            </a:pPr>
            <a:endParaRPr lang="en-US" sz="2800" b="1">
              <a:solidFill>
                <a:srgbClr val="FFFFFF"/>
              </a:solidFill>
            </a:endParaRPr>
          </a:p>
          <a:p>
            <a:pPr>
              <a:lnSpc>
                <a:spcPct val="50000"/>
              </a:lnSpc>
              <a:spcBef>
                <a:spcPct val="50000"/>
              </a:spcBef>
              <a:defRPr/>
            </a:pPr>
            <a:r>
              <a:rPr lang="en-US" sz="2800" b="1">
                <a:solidFill>
                  <a:srgbClr val="FFFFFF"/>
                </a:solidFill>
              </a:rPr>
              <a:t>LEGAL</a:t>
            </a:r>
          </a:p>
          <a:p>
            <a:pPr>
              <a:lnSpc>
                <a:spcPct val="50000"/>
              </a:lnSpc>
              <a:spcBef>
                <a:spcPct val="50000"/>
              </a:spcBef>
              <a:defRPr/>
            </a:pPr>
            <a:r>
              <a:rPr lang="en-US" sz="2800" b="1">
                <a:solidFill>
                  <a:srgbClr val="FFFFFF"/>
                </a:solidFill>
              </a:rPr>
              <a:t>RIGHT</a:t>
            </a:r>
          </a:p>
        </p:txBody>
      </p:sp>
    </p:spTree>
    <p:extLst>
      <p:ext uri="{BB962C8B-B14F-4D97-AF65-F5344CB8AC3E}">
        <p14:creationId xmlns:p14="http://schemas.microsoft.com/office/powerpoint/2010/main" val="273114514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54376"/>
                                        </p:tgtEl>
                                        <p:attrNameLst>
                                          <p:attrName>style.visibility</p:attrName>
                                        </p:attrNameLst>
                                      </p:cBhvr>
                                      <p:to>
                                        <p:strVal val="visible"/>
                                      </p:to>
                                    </p:set>
                                    <p:anim calcmode="lin" valueType="num">
                                      <p:cBhvr>
                                        <p:cTn id="7" dur="500" fill="hold"/>
                                        <p:tgtEl>
                                          <p:spTgt spid="354376"/>
                                        </p:tgtEl>
                                        <p:attrNameLst>
                                          <p:attrName>ppt_x</p:attrName>
                                        </p:attrNameLst>
                                      </p:cBhvr>
                                      <p:tavLst>
                                        <p:tav tm="0">
                                          <p:val>
                                            <p:strVal val="#ppt_x-#ppt_w/2"/>
                                          </p:val>
                                        </p:tav>
                                        <p:tav tm="100000">
                                          <p:val>
                                            <p:strVal val="#ppt_x"/>
                                          </p:val>
                                        </p:tav>
                                      </p:tavLst>
                                    </p:anim>
                                    <p:anim calcmode="lin" valueType="num">
                                      <p:cBhvr>
                                        <p:cTn id="8" dur="500" fill="hold"/>
                                        <p:tgtEl>
                                          <p:spTgt spid="354376"/>
                                        </p:tgtEl>
                                        <p:attrNameLst>
                                          <p:attrName>ppt_y</p:attrName>
                                        </p:attrNameLst>
                                      </p:cBhvr>
                                      <p:tavLst>
                                        <p:tav tm="0">
                                          <p:val>
                                            <p:strVal val="#ppt_y"/>
                                          </p:val>
                                        </p:tav>
                                        <p:tav tm="100000">
                                          <p:val>
                                            <p:strVal val="#ppt_y"/>
                                          </p:val>
                                        </p:tav>
                                      </p:tavLst>
                                    </p:anim>
                                    <p:anim calcmode="lin" valueType="num">
                                      <p:cBhvr>
                                        <p:cTn id="9" dur="500" fill="hold"/>
                                        <p:tgtEl>
                                          <p:spTgt spid="354376"/>
                                        </p:tgtEl>
                                        <p:attrNameLst>
                                          <p:attrName>ppt_w</p:attrName>
                                        </p:attrNameLst>
                                      </p:cBhvr>
                                      <p:tavLst>
                                        <p:tav tm="0">
                                          <p:val>
                                            <p:fltVal val="0"/>
                                          </p:val>
                                        </p:tav>
                                        <p:tav tm="100000">
                                          <p:val>
                                            <p:strVal val="#ppt_w"/>
                                          </p:val>
                                        </p:tav>
                                      </p:tavLst>
                                    </p:anim>
                                    <p:anim calcmode="lin" valueType="num">
                                      <p:cBhvr>
                                        <p:cTn id="10" dur="500" fill="hold"/>
                                        <p:tgtEl>
                                          <p:spTgt spid="3543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7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32" descr="Shepherd with flock, 43-30tb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59106" name="Text Box 2"/>
          <p:cNvSpPr txBox="1">
            <a:spLocks noChangeArrowheads="1"/>
          </p:cNvSpPr>
          <p:nvPr/>
        </p:nvSpPr>
        <p:spPr bwMode="auto">
          <a:xfrm>
            <a:off x="7488238" y="5983288"/>
            <a:ext cx="1133475" cy="366712"/>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p>
            <a:pPr>
              <a:spcBef>
                <a:spcPct val="50000"/>
              </a:spcBef>
              <a:defRPr/>
            </a:pPr>
            <a:endParaRPr lang="en-US" sz="1800" b="1">
              <a:solidFill>
                <a:srgbClr val="FAF40C"/>
              </a:solidFill>
              <a:latin typeface="Comic Sans MS" charset="0"/>
            </a:endParaRPr>
          </a:p>
        </p:txBody>
      </p:sp>
      <p:sp>
        <p:nvSpPr>
          <p:cNvPr id="559107" name="Text Box 3"/>
          <p:cNvSpPr txBox="1">
            <a:spLocks noChangeArrowheads="1"/>
          </p:cNvSpPr>
          <p:nvPr/>
        </p:nvSpPr>
        <p:spPr bwMode="auto">
          <a:xfrm>
            <a:off x="652463" y="265113"/>
            <a:ext cx="7780337" cy="1200150"/>
          </a:xfrm>
          <a:prstGeom prst="rect">
            <a:avLst/>
          </a:prstGeom>
          <a:noFill/>
          <a:ln w="38100">
            <a:noFill/>
            <a:miter lim="800000"/>
            <a:headEnd/>
            <a:tailEnd/>
          </a:ln>
          <a:effectLst/>
        </p:spPr>
        <p:txBody>
          <a:bodyPr>
            <a:spAutoFit/>
          </a:bodyPr>
          <a:lstStyle/>
          <a:p>
            <a:pPr algn="ctr">
              <a:spcBef>
                <a:spcPct val="50000"/>
              </a:spcBef>
              <a:defRPr/>
            </a:pPr>
            <a:r>
              <a:rPr lang="en-US" b="1" i="1">
                <a:solidFill>
                  <a:srgbClr val="FAF40C"/>
                </a:solidFill>
                <a:effectLst>
                  <a:outerShdw blurRad="50800" dist="76200" dir="2700000" algn="tl" rotWithShape="0">
                    <a:srgbClr val="000000">
                      <a:alpha val="98000"/>
                    </a:srgbClr>
                  </a:outerShdw>
                </a:effectLst>
              </a:rPr>
              <a:t>HAVE YOU EVER CONSIDERED THE INCREDIBLE PROBABILITIES OF THE BIRTH AND LIFE OF JESUS CHRIST?</a:t>
            </a:r>
          </a:p>
        </p:txBody>
      </p:sp>
      <p:sp>
        <p:nvSpPr>
          <p:cNvPr id="559111" name="Text Box 7"/>
          <p:cNvSpPr txBox="1">
            <a:spLocks noChangeArrowheads="1"/>
          </p:cNvSpPr>
          <p:nvPr/>
        </p:nvSpPr>
        <p:spPr bwMode="auto">
          <a:xfrm>
            <a:off x="1730375" y="1477963"/>
            <a:ext cx="5948363" cy="3749675"/>
          </a:xfrm>
          <a:prstGeom prst="rect">
            <a:avLst/>
          </a:prstGeom>
          <a:noFill/>
          <a:ln w="38100">
            <a:noFill/>
            <a:miter lim="800000"/>
            <a:headEnd/>
            <a:tailEnd/>
          </a:ln>
          <a:effectLst/>
        </p:spPr>
        <p:txBody>
          <a:bodyPr>
            <a:spAutoFit/>
          </a:bodyPr>
          <a:lstStyle/>
          <a:p>
            <a:pPr algn="ctr">
              <a:spcBef>
                <a:spcPct val="50000"/>
              </a:spcBef>
              <a:defRPr/>
            </a:pPr>
            <a:r>
              <a:rPr lang="en-US" sz="8000" b="1" i="1" dirty="0">
                <a:solidFill>
                  <a:srgbClr val="FAF40C"/>
                </a:solidFill>
                <a:effectLst>
                  <a:outerShdw blurRad="50800" dist="76200" dir="2700000" algn="tl" rotWithShape="0">
                    <a:srgbClr val="000000">
                      <a:alpha val="98000"/>
                    </a:srgbClr>
                  </a:outerShdw>
                </a:effectLst>
              </a:rPr>
              <a:t>JUST AN ACCIDENT OF BIRTH?</a:t>
            </a:r>
          </a:p>
        </p:txBody>
      </p:sp>
      <p:sp>
        <p:nvSpPr>
          <p:cNvPr id="559127" name="Text Box 23"/>
          <p:cNvSpPr txBox="1">
            <a:spLocks noChangeArrowheads="1"/>
          </p:cNvSpPr>
          <p:nvPr/>
        </p:nvSpPr>
        <p:spPr bwMode="auto">
          <a:xfrm>
            <a:off x="546100" y="5648325"/>
            <a:ext cx="3616325" cy="514350"/>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defRPr/>
            </a:pPr>
            <a:r>
              <a:rPr lang="en-US" b="1">
                <a:solidFill>
                  <a:srgbClr val="FFFF00"/>
                </a:solidFill>
                <a:latin typeface="Comic Sans MS" charset="0"/>
              </a:rPr>
              <a:t>STUDY HELP #17</a:t>
            </a:r>
          </a:p>
        </p:txBody>
      </p:sp>
      <p:sp>
        <p:nvSpPr>
          <p:cNvPr id="92166" name="Text Box 2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59129" name="Rectangle 2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b="1">
                <a:solidFill>
                  <a:srgbClr val="FFFFFF"/>
                </a:solidFill>
                <a:effectLst>
                  <a:outerShdw blurRad="38100" dist="38100" dir="2700000" algn="tl">
                    <a:srgbClr val="000000"/>
                  </a:outerShdw>
                </a:effectLst>
              </a:rPr>
              <a:t>  </a:t>
            </a:r>
            <a:endParaRPr lang="en-US" sz="1400" b="1">
              <a:solidFill>
                <a:srgbClr val="FFFFFF"/>
              </a:solidFill>
              <a:effectLst>
                <a:outerShdw blurRad="38100" dist="38100" dir="2700000" algn="tl">
                  <a:srgbClr val="000000"/>
                </a:outerShdw>
              </a:effectLst>
              <a:latin typeface="Comic Sans MS" charset="0"/>
            </a:endParaRPr>
          </a:p>
        </p:txBody>
      </p:sp>
      <p:sp>
        <p:nvSpPr>
          <p:cNvPr id="559133"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39</a:t>
            </a:r>
          </a:p>
        </p:txBody>
      </p:sp>
      <p:sp>
        <p:nvSpPr>
          <p:cNvPr id="92169" name="Text Box 31"/>
          <p:cNvSpPr txBox="1">
            <a:spLocks noChangeArrowheads="1"/>
          </p:cNvSpPr>
          <p:nvPr/>
        </p:nvSpPr>
        <p:spPr bwMode="auto">
          <a:xfrm>
            <a:off x="8586788" y="64658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
        <p:nvSpPr>
          <p:cNvPr id="92170" name="Text Box 3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59138" name="Rectangle 34"/>
          <p:cNvSpPr>
            <a:spLocks noChangeArrowheads="1"/>
          </p:cNvSpPr>
          <p:nvPr/>
        </p:nvSpPr>
        <p:spPr bwMode="auto">
          <a:xfrm>
            <a:off x="7470775" y="6526213"/>
            <a:ext cx="817563"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9.65.05B.</a:t>
            </a:r>
          </a:p>
        </p:txBody>
      </p:sp>
    </p:spTree>
    <p:extLst>
      <p:ext uri="{BB962C8B-B14F-4D97-AF65-F5344CB8AC3E}">
        <p14:creationId xmlns:p14="http://schemas.microsoft.com/office/powerpoint/2010/main" val="369867410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59127"/>
                                        </p:tgtEl>
                                        <p:attrNameLst>
                                          <p:attrName>style.visibility</p:attrName>
                                        </p:attrNameLst>
                                      </p:cBhvr>
                                      <p:to>
                                        <p:strVal val="visible"/>
                                      </p:to>
                                    </p:set>
                                    <p:anim calcmode="lin" valueType="num">
                                      <p:cBhvr additive="base">
                                        <p:cTn id="7" dur="500" fill="hold"/>
                                        <p:tgtEl>
                                          <p:spTgt spid="559127"/>
                                        </p:tgtEl>
                                        <p:attrNameLst>
                                          <p:attrName>ppt_x</p:attrName>
                                        </p:attrNameLst>
                                      </p:cBhvr>
                                      <p:tavLst>
                                        <p:tav tm="0">
                                          <p:val>
                                            <p:strVal val="0-#ppt_w/2"/>
                                          </p:val>
                                        </p:tav>
                                        <p:tav tm="100000">
                                          <p:val>
                                            <p:strVal val="#ppt_x"/>
                                          </p:val>
                                        </p:tav>
                                      </p:tavLst>
                                    </p:anim>
                                    <p:anim calcmode="lin" valueType="num">
                                      <p:cBhvr additive="base">
                                        <p:cTn id="8" dur="500" fill="hold"/>
                                        <p:tgtEl>
                                          <p:spTgt spid="5591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59107"/>
                                        </p:tgtEl>
                                        <p:attrNameLst>
                                          <p:attrName>style.visibility</p:attrName>
                                        </p:attrNameLst>
                                      </p:cBhvr>
                                      <p:to>
                                        <p:strVal val="visible"/>
                                      </p:to>
                                    </p:set>
                                    <p:animEffect transition="in" filter="fade">
                                      <p:cBhvr>
                                        <p:cTn id="13" dur="1000"/>
                                        <p:tgtEl>
                                          <p:spTgt spid="5591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iterate type="lt">
                                    <p:tmPct val="100000"/>
                                  </p:iterate>
                                  <p:childTnLst>
                                    <p:set>
                                      <p:cBhvr>
                                        <p:cTn id="17" dur="1" fill="hold">
                                          <p:stCondLst>
                                            <p:cond delay="0"/>
                                          </p:stCondLst>
                                        </p:cTn>
                                        <p:tgtEl>
                                          <p:spTgt spid="559111">
                                            <p:txEl>
                                              <p:pRg st="0" end="0"/>
                                            </p:txEl>
                                          </p:spTgt>
                                        </p:tgtEl>
                                        <p:attrNameLst>
                                          <p:attrName>style.visibility</p:attrName>
                                        </p:attrNameLst>
                                      </p:cBhvr>
                                      <p:to>
                                        <p:strVal val="visible"/>
                                      </p:to>
                                    </p:set>
                                    <p:animEffect transition="in" filter="wipe(up)">
                                      <p:cBhvr>
                                        <p:cTn id="18" dur="75"/>
                                        <p:tgtEl>
                                          <p:spTgt spid="5591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107" grpId="0" autoUpdateAnimBg="0"/>
      <p:bldP spid="559111" grpId="0" build="p" autoUpdateAnimBg="0"/>
      <p:bldP spid="559127"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Text Box 2"/>
          <p:cNvSpPr txBox="1">
            <a:spLocks noChangeArrowheads="1"/>
          </p:cNvSpPr>
          <p:nvPr/>
        </p:nvSpPr>
        <p:spPr bwMode="auto">
          <a:xfrm>
            <a:off x="7488238" y="5983288"/>
            <a:ext cx="1133475" cy="366712"/>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p>
            <a:pPr>
              <a:spcBef>
                <a:spcPct val="50000"/>
              </a:spcBef>
              <a:defRPr/>
            </a:pPr>
            <a:endParaRPr lang="en-US" sz="1800" b="1">
              <a:solidFill>
                <a:srgbClr val="FAF40C"/>
              </a:solidFill>
              <a:latin typeface="Comic Sans MS" charset="0"/>
            </a:endParaRPr>
          </a:p>
        </p:txBody>
      </p:sp>
      <p:sp>
        <p:nvSpPr>
          <p:cNvPr id="585732" name="Text Box 4"/>
          <p:cNvSpPr txBox="1">
            <a:spLocks noChangeArrowheads="1"/>
          </p:cNvSpPr>
          <p:nvPr/>
        </p:nvSpPr>
        <p:spPr bwMode="auto">
          <a:xfrm>
            <a:off x="1011238" y="1939925"/>
            <a:ext cx="7137400" cy="336550"/>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algn="ctr">
              <a:lnSpc>
                <a:spcPct val="50000"/>
              </a:lnSpc>
              <a:spcBef>
                <a:spcPct val="50000"/>
              </a:spcBef>
              <a:defRPr/>
            </a:pPr>
            <a:r>
              <a:rPr lang="en-US" sz="3200" b="1" i="1">
                <a:solidFill>
                  <a:srgbClr val="FFFFFF"/>
                </a:solidFill>
              </a:rPr>
              <a:t>JUST AN ACCIDENT OF BIRTH?</a:t>
            </a:r>
          </a:p>
        </p:txBody>
      </p:sp>
      <p:sp>
        <p:nvSpPr>
          <p:cNvPr id="585733" name="Text Box 5"/>
          <p:cNvSpPr txBox="1">
            <a:spLocks noChangeArrowheads="1"/>
          </p:cNvSpPr>
          <p:nvPr/>
        </p:nvSpPr>
        <p:spPr bwMode="auto">
          <a:xfrm>
            <a:off x="306388" y="2692400"/>
            <a:ext cx="8462962" cy="2298700"/>
          </a:xfrm>
          <a:prstGeom prst="rect">
            <a:avLst/>
          </a:prstGeom>
          <a:noFill/>
          <a:ln w="9525">
            <a:noFill/>
            <a:miter lim="800000"/>
            <a:headEnd/>
            <a:tailEnd/>
          </a:ln>
          <a:effectLst>
            <a:outerShdw blurRad="63500" dist="63500" dir="2212194"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400" baseline="-25000">
                <a:solidFill>
                  <a:srgbClr val="FAF40C"/>
                </a:solidFill>
              </a:rPr>
              <a:t>IN THE OLD TESTAMENT: MORE THAN </a:t>
            </a:r>
            <a:r>
              <a:rPr lang="en-US" sz="4400" i="1" u="sng" baseline="-25000">
                <a:solidFill>
                  <a:srgbClr val="99CCFF"/>
                </a:solidFill>
              </a:rPr>
              <a:t>300 REFERENCES</a:t>
            </a:r>
            <a:r>
              <a:rPr lang="en-US" sz="4400" baseline="-25000">
                <a:solidFill>
                  <a:srgbClr val="FAF40C"/>
                </a:solidFill>
              </a:rPr>
              <a:t> TO A COMING MESSIAH WERE FULFILLED UPON THE BIRTH, LIFE AND CRUCIFIXION OF JESUS CHRIST.  WITH THAT SAID…</a:t>
            </a:r>
          </a:p>
        </p:txBody>
      </p:sp>
      <p:sp>
        <p:nvSpPr>
          <p:cNvPr id="585734" name="Text Box 6"/>
          <p:cNvSpPr txBox="1">
            <a:spLocks noChangeArrowheads="1"/>
          </p:cNvSpPr>
          <p:nvPr/>
        </p:nvSpPr>
        <p:spPr bwMode="auto">
          <a:xfrm>
            <a:off x="546100" y="5648325"/>
            <a:ext cx="3616325" cy="514350"/>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defRPr/>
            </a:pPr>
            <a:r>
              <a:rPr lang="en-US" b="1">
                <a:solidFill>
                  <a:srgbClr val="FFFF00"/>
                </a:solidFill>
                <a:latin typeface="Comic Sans MS" charset="0"/>
              </a:rPr>
              <a:t>STUDY HELP #17</a:t>
            </a:r>
          </a:p>
        </p:txBody>
      </p:sp>
      <p:sp>
        <p:nvSpPr>
          <p:cNvPr id="94213" name="Text Box 7"/>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85736" name="Rectangle 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b="1">
                <a:solidFill>
                  <a:srgbClr val="FFFFFF"/>
                </a:solidFill>
                <a:effectLst>
                  <a:outerShdw blurRad="38100" dist="38100" dir="2700000" algn="tl">
                    <a:srgbClr val="000000"/>
                  </a:outerShdw>
                </a:effectLst>
              </a:rPr>
              <a:t>  </a:t>
            </a:r>
            <a:endParaRPr lang="en-US" sz="1400" b="1">
              <a:solidFill>
                <a:srgbClr val="FFFFFF"/>
              </a:solidFill>
              <a:effectLst>
                <a:outerShdw blurRad="38100" dist="38100" dir="2700000" algn="tl">
                  <a:srgbClr val="000000"/>
                </a:outerShdw>
              </a:effectLst>
              <a:latin typeface="Comic Sans MS" charset="0"/>
            </a:endParaRPr>
          </a:p>
        </p:txBody>
      </p:sp>
      <p:sp>
        <p:nvSpPr>
          <p:cNvPr id="585737" name="Text Box 9"/>
          <p:cNvSpPr txBox="1">
            <a:spLocks noChangeArrowheads="1"/>
          </p:cNvSpPr>
          <p:nvPr/>
        </p:nvSpPr>
        <p:spPr bwMode="auto">
          <a:xfrm>
            <a:off x="619125" y="6315075"/>
            <a:ext cx="8274050" cy="212725"/>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en-US" sz="1400" baseline="-25000" dirty="0">
                <a:solidFill>
                  <a:srgbClr val="FAF40C"/>
                </a:solidFill>
              </a:rPr>
              <a:t>*Source:  Josh McDowell, </a:t>
            </a:r>
            <a:r>
              <a:rPr lang="en-US" sz="1400" i="1" baseline="-25000" dirty="0">
                <a:solidFill>
                  <a:srgbClr val="FAF40C"/>
                </a:solidFill>
              </a:rPr>
              <a:t>Evidence That Demands A Verdict, </a:t>
            </a:r>
            <a:r>
              <a:rPr lang="en-US" sz="1400" baseline="-25000" dirty="0">
                <a:solidFill>
                  <a:srgbClr val="FAF40C"/>
                </a:solidFill>
              </a:rPr>
              <a:t>1972, page 175;</a:t>
            </a:r>
            <a:r>
              <a:rPr lang="en-US" sz="1400" i="1" baseline="-25000" dirty="0">
                <a:solidFill>
                  <a:srgbClr val="FAF40C"/>
                </a:solidFill>
              </a:rPr>
              <a:t>       </a:t>
            </a:r>
            <a:r>
              <a:rPr lang="en-US" sz="1400" baseline="-25000" dirty="0">
                <a:solidFill>
                  <a:srgbClr val="FAF40C"/>
                </a:solidFill>
              </a:rPr>
              <a:t>Peter Stoner,</a:t>
            </a:r>
            <a:r>
              <a:rPr lang="en-US" sz="1400" i="1" baseline="-25000" dirty="0">
                <a:solidFill>
                  <a:srgbClr val="FAF40C"/>
                </a:solidFill>
              </a:rPr>
              <a:t> Science Speaks, </a:t>
            </a:r>
            <a:r>
              <a:rPr lang="en-US" sz="1400" baseline="-25000" dirty="0">
                <a:solidFill>
                  <a:srgbClr val="FAF40C"/>
                </a:solidFill>
              </a:rPr>
              <a:t>Moody Press, 1963.</a:t>
            </a:r>
          </a:p>
        </p:txBody>
      </p:sp>
      <p:sp>
        <p:nvSpPr>
          <p:cNvPr id="585738" name="Rectangle 1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40</a:t>
            </a:r>
          </a:p>
        </p:txBody>
      </p:sp>
      <p:sp>
        <p:nvSpPr>
          <p:cNvPr id="94217" name="Text Box 11"/>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585740" name="Text Box 12"/>
          <p:cNvSpPr txBox="1">
            <a:spLocks noChangeArrowheads="1"/>
          </p:cNvSpPr>
          <p:nvPr/>
        </p:nvSpPr>
        <p:spPr bwMode="auto">
          <a:xfrm>
            <a:off x="7515225" y="1779588"/>
            <a:ext cx="547688" cy="763587"/>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000" i="1">
                <a:solidFill>
                  <a:srgbClr val="FAF40C"/>
                </a:solidFill>
                <a:latin typeface="Arial" charset="0"/>
              </a:rPr>
              <a:t>*</a:t>
            </a:r>
          </a:p>
          <a:p>
            <a:pPr>
              <a:spcBef>
                <a:spcPct val="50000"/>
              </a:spcBef>
              <a:defRPr/>
            </a:pPr>
            <a:endParaRPr lang="en-US">
              <a:solidFill>
                <a:srgbClr val="FFFFFF"/>
              </a:solidFill>
              <a:effectLst>
                <a:outerShdw blurRad="38100" dist="38100" dir="2700000" algn="tl">
                  <a:srgbClr val="000000"/>
                </a:outerShdw>
              </a:effectLst>
            </a:endParaRPr>
          </a:p>
        </p:txBody>
      </p:sp>
      <p:sp>
        <p:nvSpPr>
          <p:cNvPr id="585741" name="Text Box 13"/>
          <p:cNvSpPr txBox="1">
            <a:spLocks noChangeArrowheads="1"/>
          </p:cNvSpPr>
          <p:nvPr/>
        </p:nvSpPr>
        <p:spPr bwMode="auto">
          <a:xfrm>
            <a:off x="652463" y="265113"/>
            <a:ext cx="7780337" cy="1187450"/>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algn="ctr">
              <a:spcBef>
                <a:spcPct val="50000"/>
              </a:spcBef>
              <a:defRPr/>
            </a:pPr>
            <a:r>
              <a:rPr lang="en-US" b="1" i="1">
                <a:solidFill>
                  <a:srgbClr val="FAF40C"/>
                </a:solidFill>
              </a:rPr>
              <a:t>HAVE YOU EVER CONSIDERED THE INCREDIBLE PROBABILITIES OF THE BIRTH AND LIFE OF JESUS CHRIST?</a:t>
            </a:r>
          </a:p>
        </p:txBody>
      </p:sp>
    </p:spTree>
    <p:extLst>
      <p:ext uri="{BB962C8B-B14F-4D97-AF65-F5344CB8AC3E}">
        <p14:creationId xmlns:p14="http://schemas.microsoft.com/office/powerpoint/2010/main" val="189146063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85732"/>
                                        </p:tgtEl>
                                        <p:attrNameLst>
                                          <p:attrName>style.visibility</p:attrName>
                                        </p:attrNameLst>
                                      </p:cBhvr>
                                      <p:to>
                                        <p:strVal val="visible"/>
                                      </p:to>
                                    </p:set>
                                    <p:anim calcmode="lin" valueType="num">
                                      <p:cBhvr>
                                        <p:cTn id="7" dur="500" fill="hold"/>
                                        <p:tgtEl>
                                          <p:spTgt spid="585732"/>
                                        </p:tgtEl>
                                        <p:attrNameLst>
                                          <p:attrName>ppt_w</p:attrName>
                                        </p:attrNameLst>
                                      </p:cBhvr>
                                      <p:tavLst>
                                        <p:tav tm="0">
                                          <p:val>
                                            <p:fltVal val="0"/>
                                          </p:val>
                                        </p:tav>
                                        <p:tav tm="100000">
                                          <p:val>
                                            <p:strVal val="#ppt_w"/>
                                          </p:val>
                                        </p:tav>
                                      </p:tavLst>
                                    </p:anim>
                                    <p:anim calcmode="lin" valueType="num">
                                      <p:cBhvr>
                                        <p:cTn id="8" dur="500" fill="hold"/>
                                        <p:tgtEl>
                                          <p:spTgt spid="58573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585740"/>
                                        </p:tgtEl>
                                        <p:attrNameLst>
                                          <p:attrName>style.visibility</p:attrName>
                                        </p:attrNameLst>
                                      </p:cBhvr>
                                      <p:to>
                                        <p:strVal val="visible"/>
                                      </p:to>
                                    </p:set>
                                  </p:childTnLst>
                                </p:cTn>
                              </p:par>
                            </p:childTnLst>
                          </p:cTn>
                        </p:par>
                        <p:par>
                          <p:cTn id="12" fill="hold" nodeType="afterGroup">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585733"/>
                                        </p:tgtEl>
                                        <p:attrNameLst>
                                          <p:attrName>style.visibility</p:attrName>
                                        </p:attrNameLst>
                                      </p:cBhvr>
                                      <p:to>
                                        <p:strVal val="visible"/>
                                      </p:to>
                                    </p:set>
                                    <p:animEffect transition="in" filter="fade">
                                      <p:cBhvr>
                                        <p:cTn id="15" dur="2000"/>
                                        <p:tgtEl>
                                          <p:spTgt spid="585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2" grpId="0"/>
      <p:bldP spid="585733" grpId="0"/>
      <p:bldP spid="58574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6" name="Text Box 6"/>
          <p:cNvSpPr txBox="1">
            <a:spLocks noChangeArrowheads="1"/>
          </p:cNvSpPr>
          <p:nvPr/>
        </p:nvSpPr>
        <p:spPr bwMode="auto">
          <a:xfrm>
            <a:off x="546100" y="863600"/>
            <a:ext cx="8061325" cy="2025650"/>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400" baseline="-25000">
                <a:solidFill>
                  <a:srgbClr val="FAF40C"/>
                </a:solidFill>
              </a:rPr>
              <a:t>WHAT ARE THE CHANCES OF ONLY </a:t>
            </a:r>
            <a:r>
              <a:rPr lang="en-US" sz="6000" baseline="-25000">
                <a:solidFill>
                  <a:srgbClr val="99CCFF"/>
                </a:solidFill>
              </a:rPr>
              <a:t>8</a:t>
            </a:r>
            <a:r>
              <a:rPr lang="en-US" sz="6000" baseline="-25000">
                <a:solidFill>
                  <a:srgbClr val="FAF40C"/>
                </a:solidFill>
              </a:rPr>
              <a:t> </a:t>
            </a:r>
            <a:r>
              <a:rPr lang="en-US" sz="4400" baseline="-25000">
                <a:solidFill>
                  <a:srgbClr val="FAF40C"/>
                </a:solidFill>
              </a:rPr>
              <a:t>PREDICTIONS BEING FULFILLED IN THE LIFE OF ANY ONE INDIVIDUAL BETWEEN THEN AND NOW?</a:t>
            </a:r>
          </a:p>
        </p:txBody>
      </p:sp>
      <p:sp>
        <p:nvSpPr>
          <p:cNvPr id="568327" name="Text Box 7"/>
          <p:cNvSpPr txBox="1">
            <a:spLocks noChangeArrowheads="1"/>
          </p:cNvSpPr>
          <p:nvPr/>
        </p:nvSpPr>
        <p:spPr bwMode="auto">
          <a:xfrm>
            <a:off x="1393825" y="3651250"/>
            <a:ext cx="6227763" cy="817563"/>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60000"/>
              </a:lnSpc>
              <a:spcBef>
                <a:spcPct val="50000"/>
              </a:spcBef>
              <a:defRPr/>
            </a:pPr>
            <a:r>
              <a:rPr lang="en-US" sz="4000" i="1" baseline="-25000" dirty="0">
                <a:solidFill>
                  <a:srgbClr val="33CC33"/>
                </a:solidFill>
              </a:rPr>
              <a:t>ANSWER: ONE CHANCE </a:t>
            </a:r>
            <a:r>
              <a:rPr lang="en-US" sz="3200" i="1" baseline="-25000" dirty="0">
                <a:solidFill>
                  <a:srgbClr val="33CC33"/>
                </a:solidFill>
              </a:rPr>
              <a:t>IN</a:t>
            </a:r>
            <a:r>
              <a:rPr lang="en-US" sz="4000" i="1" baseline="-25000" dirty="0">
                <a:solidFill>
                  <a:srgbClr val="33CC33"/>
                </a:solidFill>
              </a:rPr>
              <a:t> </a:t>
            </a:r>
          </a:p>
          <a:p>
            <a:pPr algn="ctr">
              <a:lnSpc>
                <a:spcPct val="60000"/>
              </a:lnSpc>
              <a:spcBef>
                <a:spcPct val="50000"/>
              </a:spcBef>
              <a:defRPr/>
            </a:pPr>
            <a:r>
              <a:rPr lang="en-US" sz="4000" i="1" baseline="-25000" dirty="0">
                <a:solidFill>
                  <a:srgbClr val="33CC33"/>
                </a:solidFill>
              </a:rPr>
              <a:t>100 QUADRILLION (10 </a:t>
            </a:r>
            <a:r>
              <a:rPr lang="en-US" sz="2800" i="1" baseline="30000" dirty="0">
                <a:solidFill>
                  <a:srgbClr val="33CC33"/>
                </a:solidFill>
              </a:rPr>
              <a:t>17</a:t>
            </a:r>
            <a:r>
              <a:rPr lang="en-US" sz="4000" i="1" baseline="-25000" dirty="0">
                <a:solidFill>
                  <a:srgbClr val="33CC33"/>
                </a:solidFill>
              </a:rPr>
              <a:t>)</a:t>
            </a:r>
          </a:p>
        </p:txBody>
      </p:sp>
      <p:sp>
        <p:nvSpPr>
          <p:cNvPr id="568328" name="Text Box 8"/>
          <p:cNvSpPr txBox="1">
            <a:spLocks noChangeArrowheads="1"/>
          </p:cNvSpPr>
          <p:nvPr/>
        </p:nvSpPr>
        <p:spPr bwMode="auto">
          <a:xfrm>
            <a:off x="976313" y="4640263"/>
            <a:ext cx="716915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150000"/>
              </a:lnSpc>
              <a:spcBef>
                <a:spcPct val="50000"/>
              </a:spcBef>
            </a:pPr>
            <a:r>
              <a:rPr lang="en-US" sz="6000" b="0" baseline="-25000">
                <a:solidFill>
                  <a:srgbClr val="FFFFFF"/>
                </a:solidFill>
              </a:rPr>
              <a:t>1:100,000,000,000,000,000</a:t>
            </a:r>
          </a:p>
        </p:txBody>
      </p:sp>
      <p:sp>
        <p:nvSpPr>
          <p:cNvPr id="568331" name="Oval 11"/>
          <p:cNvSpPr>
            <a:spLocks noChangeArrowheads="1"/>
          </p:cNvSpPr>
          <p:nvPr/>
        </p:nvSpPr>
        <p:spPr bwMode="auto">
          <a:xfrm>
            <a:off x="7699375" y="1069975"/>
            <a:ext cx="736600" cy="711200"/>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96261" name="Text Box 12"/>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68333" name="Rectangle 1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b="1">
                <a:solidFill>
                  <a:srgbClr val="FFFFFF"/>
                </a:solidFill>
                <a:effectLst>
                  <a:outerShdw blurRad="38100" dist="38100" dir="2700000" algn="tl">
                    <a:srgbClr val="000000"/>
                  </a:outerShdw>
                </a:effectLst>
              </a:rPr>
              <a:t>  </a:t>
            </a:r>
            <a:endParaRPr lang="en-US" sz="1400" b="1">
              <a:solidFill>
                <a:srgbClr val="FFFFFF"/>
              </a:solidFill>
              <a:effectLst>
                <a:outerShdw blurRad="38100" dist="38100" dir="2700000" algn="tl">
                  <a:srgbClr val="000000"/>
                </a:outerShdw>
              </a:effectLst>
              <a:latin typeface="Comic Sans MS" charset="0"/>
            </a:endParaRPr>
          </a:p>
        </p:txBody>
      </p:sp>
      <p:sp>
        <p:nvSpPr>
          <p:cNvPr id="568337" name="Text Box 17"/>
          <p:cNvSpPr txBox="1">
            <a:spLocks noChangeArrowheads="1"/>
          </p:cNvSpPr>
          <p:nvPr/>
        </p:nvSpPr>
        <p:spPr bwMode="auto">
          <a:xfrm>
            <a:off x="619125" y="6315075"/>
            <a:ext cx="8274050" cy="212725"/>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en-US" sz="1400" baseline="-25000" dirty="0">
                <a:solidFill>
                  <a:srgbClr val="FAF40C"/>
                </a:solidFill>
              </a:rPr>
              <a:t>*Source:  Josh McDowell, </a:t>
            </a:r>
            <a:r>
              <a:rPr lang="en-US" sz="1400" i="1" baseline="-25000" dirty="0">
                <a:solidFill>
                  <a:srgbClr val="FAF40C"/>
                </a:solidFill>
              </a:rPr>
              <a:t>Evidence That Demands A Verdict, </a:t>
            </a:r>
            <a:r>
              <a:rPr lang="en-US" sz="1400" baseline="-25000" dirty="0">
                <a:solidFill>
                  <a:srgbClr val="FAF40C"/>
                </a:solidFill>
              </a:rPr>
              <a:t>1972, page 175;</a:t>
            </a:r>
            <a:r>
              <a:rPr lang="en-US" sz="1400" i="1" baseline="-25000" dirty="0">
                <a:solidFill>
                  <a:srgbClr val="FAF40C"/>
                </a:solidFill>
              </a:rPr>
              <a:t>       </a:t>
            </a:r>
            <a:r>
              <a:rPr lang="en-US" sz="1400" baseline="-25000" dirty="0">
                <a:solidFill>
                  <a:srgbClr val="FAF40C"/>
                </a:solidFill>
              </a:rPr>
              <a:t>Peter Stoner,</a:t>
            </a:r>
            <a:r>
              <a:rPr lang="en-US" sz="1400" i="1" baseline="-25000" dirty="0">
                <a:solidFill>
                  <a:srgbClr val="FAF40C"/>
                </a:solidFill>
              </a:rPr>
              <a:t> Science Speaks, </a:t>
            </a:r>
            <a:r>
              <a:rPr lang="en-US" sz="1400" baseline="-25000" dirty="0">
                <a:solidFill>
                  <a:srgbClr val="FAF40C"/>
                </a:solidFill>
              </a:rPr>
              <a:t>Moody Press, 1963.</a:t>
            </a:r>
          </a:p>
        </p:txBody>
      </p:sp>
      <p:sp>
        <p:nvSpPr>
          <p:cNvPr id="568338" name="Rectangle 1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41</a:t>
            </a:r>
          </a:p>
        </p:txBody>
      </p:sp>
      <p:sp>
        <p:nvSpPr>
          <p:cNvPr id="96265" name="Text Box 20"/>
          <p:cNvSpPr txBox="1">
            <a:spLocks noChangeArrowheads="1"/>
          </p:cNvSpPr>
          <p:nvPr/>
        </p:nvSpPr>
        <p:spPr bwMode="auto">
          <a:xfrm>
            <a:off x="8586788" y="64627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
        <p:nvSpPr>
          <p:cNvPr id="568341" name="Text Box 21"/>
          <p:cNvSpPr txBox="1">
            <a:spLocks noChangeArrowheads="1"/>
          </p:cNvSpPr>
          <p:nvPr/>
        </p:nvSpPr>
        <p:spPr bwMode="auto">
          <a:xfrm>
            <a:off x="1041400" y="415925"/>
            <a:ext cx="7137400" cy="336550"/>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en-US" sz="3200" i="1">
                <a:solidFill>
                  <a:srgbClr val="FFFFFF"/>
                </a:solidFill>
                <a:latin typeface="Arial" charset="0"/>
              </a:rPr>
              <a:t>THAT SAID…</a:t>
            </a:r>
          </a:p>
        </p:txBody>
      </p:sp>
    </p:spTree>
    <p:extLst>
      <p:ext uri="{BB962C8B-B14F-4D97-AF65-F5344CB8AC3E}">
        <p14:creationId xmlns:p14="http://schemas.microsoft.com/office/powerpoint/2010/main" val="45960777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68341"/>
                                        </p:tgtEl>
                                        <p:attrNameLst>
                                          <p:attrName>style.visibility</p:attrName>
                                        </p:attrNameLst>
                                      </p:cBhvr>
                                      <p:to>
                                        <p:strVal val="visible"/>
                                      </p:to>
                                    </p:set>
                                    <p:anim calcmode="lin" valueType="num">
                                      <p:cBhvr>
                                        <p:cTn id="7" dur="500" fill="hold"/>
                                        <p:tgtEl>
                                          <p:spTgt spid="568341"/>
                                        </p:tgtEl>
                                        <p:attrNameLst>
                                          <p:attrName>ppt_w</p:attrName>
                                        </p:attrNameLst>
                                      </p:cBhvr>
                                      <p:tavLst>
                                        <p:tav tm="0">
                                          <p:val>
                                            <p:fltVal val="0"/>
                                          </p:val>
                                        </p:tav>
                                        <p:tav tm="100000">
                                          <p:val>
                                            <p:strVal val="#ppt_w"/>
                                          </p:val>
                                        </p:tav>
                                      </p:tavLst>
                                    </p:anim>
                                    <p:anim calcmode="lin" valueType="num">
                                      <p:cBhvr>
                                        <p:cTn id="8" dur="500" fill="hold"/>
                                        <p:tgtEl>
                                          <p:spTgt spid="56834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68326"/>
                                        </p:tgtEl>
                                        <p:attrNameLst>
                                          <p:attrName>style.visibility</p:attrName>
                                        </p:attrNameLst>
                                      </p:cBhvr>
                                      <p:to>
                                        <p:strVal val="visible"/>
                                      </p:to>
                                    </p:set>
                                    <p:animEffect transition="in" filter="fade">
                                      <p:cBhvr>
                                        <p:cTn id="12" dur="1000"/>
                                        <p:tgtEl>
                                          <p:spTgt spid="568326"/>
                                        </p:tgtEl>
                                      </p:cBhvr>
                                    </p:animEffect>
                                  </p:childTnLst>
                                </p:cTn>
                              </p:par>
                            </p:childTnLst>
                          </p:cTn>
                        </p:par>
                        <p:par>
                          <p:cTn id="13" fill="hold" nodeType="afterGroup">
                            <p:stCondLst>
                              <p:cond delay="1500"/>
                            </p:stCondLst>
                            <p:childTnLst>
                              <p:par>
                                <p:cTn id="14" presetID="23" presetClass="entr" presetSubtype="528" fill="hold" grpId="0" nodeType="afterEffect">
                                  <p:stCondLst>
                                    <p:cond delay="0"/>
                                  </p:stCondLst>
                                  <p:childTnLst>
                                    <p:set>
                                      <p:cBhvr>
                                        <p:cTn id="15" dur="1" fill="hold">
                                          <p:stCondLst>
                                            <p:cond delay="0"/>
                                          </p:stCondLst>
                                        </p:cTn>
                                        <p:tgtEl>
                                          <p:spTgt spid="568331"/>
                                        </p:tgtEl>
                                        <p:attrNameLst>
                                          <p:attrName>style.visibility</p:attrName>
                                        </p:attrNameLst>
                                      </p:cBhvr>
                                      <p:to>
                                        <p:strVal val="visible"/>
                                      </p:to>
                                    </p:set>
                                    <p:anim calcmode="lin" valueType="num">
                                      <p:cBhvr>
                                        <p:cTn id="16" dur="500" fill="hold"/>
                                        <p:tgtEl>
                                          <p:spTgt spid="568331"/>
                                        </p:tgtEl>
                                        <p:attrNameLst>
                                          <p:attrName>ppt_w</p:attrName>
                                        </p:attrNameLst>
                                      </p:cBhvr>
                                      <p:tavLst>
                                        <p:tav tm="0">
                                          <p:val>
                                            <p:fltVal val="0"/>
                                          </p:val>
                                        </p:tav>
                                        <p:tav tm="100000">
                                          <p:val>
                                            <p:strVal val="#ppt_w"/>
                                          </p:val>
                                        </p:tav>
                                      </p:tavLst>
                                    </p:anim>
                                    <p:anim calcmode="lin" valueType="num">
                                      <p:cBhvr>
                                        <p:cTn id="17" dur="500" fill="hold"/>
                                        <p:tgtEl>
                                          <p:spTgt spid="568331"/>
                                        </p:tgtEl>
                                        <p:attrNameLst>
                                          <p:attrName>ppt_h</p:attrName>
                                        </p:attrNameLst>
                                      </p:cBhvr>
                                      <p:tavLst>
                                        <p:tav tm="0">
                                          <p:val>
                                            <p:fltVal val="0"/>
                                          </p:val>
                                        </p:tav>
                                        <p:tav tm="100000">
                                          <p:val>
                                            <p:strVal val="#ppt_h"/>
                                          </p:val>
                                        </p:tav>
                                      </p:tavLst>
                                    </p:anim>
                                    <p:anim calcmode="lin" valueType="num">
                                      <p:cBhvr>
                                        <p:cTn id="18" dur="500" fill="hold"/>
                                        <p:tgtEl>
                                          <p:spTgt spid="568331"/>
                                        </p:tgtEl>
                                        <p:attrNameLst>
                                          <p:attrName>ppt_x</p:attrName>
                                        </p:attrNameLst>
                                      </p:cBhvr>
                                      <p:tavLst>
                                        <p:tav tm="0">
                                          <p:val>
                                            <p:fltVal val="0.5"/>
                                          </p:val>
                                        </p:tav>
                                        <p:tav tm="100000">
                                          <p:val>
                                            <p:strVal val="#ppt_x"/>
                                          </p:val>
                                        </p:tav>
                                      </p:tavLst>
                                    </p:anim>
                                    <p:anim calcmode="lin" valueType="num">
                                      <p:cBhvr>
                                        <p:cTn id="19" dur="500" fill="hold"/>
                                        <p:tgtEl>
                                          <p:spTgt spid="568331"/>
                                        </p:tgtEl>
                                        <p:attrNameLst>
                                          <p:attrName>ppt_y</p:attrName>
                                        </p:attrNameLst>
                                      </p:cBhvr>
                                      <p:tavLst>
                                        <p:tav tm="0">
                                          <p:val>
                                            <p:fltVal val="0.5"/>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68327"/>
                                        </p:tgtEl>
                                        <p:attrNameLst>
                                          <p:attrName>style.visibility</p:attrName>
                                        </p:attrNameLst>
                                      </p:cBhvr>
                                      <p:to>
                                        <p:strVal val="visible"/>
                                      </p:to>
                                    </p:set>
                                    <p:animEffect transition="in" filter="fade">
                                      <p:cBhvr>
                                        <p:cTn id="24" dur="2000"/>
                                        <p:tgtEl>
                                          <p:spTgt spid="56832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grpId="0" nodeType="clickEffect">
                                  <p:stCondLst>
                                    <p:cond delay="0"/>
                                  </p:stCondLst>
                                  <p:iterate type="lt">
                                    <p:tmPct val="100000"/>
                                  </p:iterate>
                                  <p:childTnLst>
                                    <p:set>
                                      <p:cBhvr>
                                        <p:cTn id="28" dur="1" fill="hold">
                                          <p:stCondLst>
                                            <p:cond delay="0"/>
                                          </p:stCondLst>
                                        </p:cTn>
                                        <p:tgtEl>
                                          <p:spTgt spid="568328">
                                            <p:txEl>
                                              <p:pRg st="0" end="0"/>
                                            </p:txEl>
                                          </p:spTgt>
                                        </p:tgtEl>
                                        <p:attrNameLst>
                                          <p:attrName>style.visibility</p:attrName>
                                        </p:attrNameLst>
                                      </p:cBhvr>
                                      <p:to>
                                        <p:strVal val="visible"/>
                                      </p:to>
                                    </p:set>
                                    <p:animEffect transition="in" filter="wipe(up)">
                                      <p:cBhvr>
                                        <p:cTn id="29" dur="75"/>
                                        <p:tgtEl>
                                          <p:spTgt spid="5683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6" grpId="0"/>
      <p:bldP spid="568327" grpId="0" autoUpdateAnimBg="0"/>
      <p:bldP spid="568328" grpId="0" build="p" autoUpdateAnimBg="0"/>
      <p:bldP spid="568331" grpId="0" animBg="1"/>
      <p:bldP spid="56834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7" name="Text Box 9"/>
          <p:cNvSpPr txBox="1">
            <a:spLocks noChangeArrowheads="1"/>
          </p:cNvSpPr>
          <p:nvPr/>
        </p:nvSpPr>
        <p:spPr bwMode="auto">
          <a:xfrm>
            <a:off x="709613" y="879475"/>
            <a:ext cx="7702550" cy="2025650"/>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400" baseline="-25000">
                <a:solidFill>
                  <a:srgbClr val="FAF40C"/>
                </a:solidFill>
              </a:rPr>
              <a:t>WITH JUST </a:t>
            </a:r>
            <a:r>
              <a:rPr lang="en-US" sz="6000" baseline="-25000">
                <a:solidFill>
                  <a:srgbClr val="99CCFF"/>
                </a:solidFill>
              </a:rPr>
              <a:t>48</a:t>
            </a:r>
            <a:r>
              <a:rPr lang="en-US" sz="6000" baseline="-25000">
                <a:solidFill>
                  <a:srgbClr val="FAF40C"/>
                </a:solidFill>
              </a:rPr>
              <a:t> </a:t>
            </a:r>
            <a:r>
              <a:rPr lang="en-US" sz="4400" i="1" u="sng" baseline="-25000">
                <a:solidFill>
                  <a:srgbClr val="FAF40C"/>
                </a:solidFill>
              </a:rPr>
              <a:t>(OF THE 300)</a:t>
            </a:r>
            <a:r>
              <a:rPr lang="en-US" sz="4400" baseline="-25000">
                <a:solidFill>
                  <a:srgbClr val="FAF40C"/>
                </a:solidFill>
              </a:rPr>
              <a:t> PREDICTIONS BEING FULFILLED IN THE LIFE OF ANY ONE INDIVIDUAL BETWEEN THEN AND NOW:</a:t>
            </a:r>
          </a:p>
        </p:txBody>
      </p:sp>
      <p:sp>
        <p:nvSpPr>
          <p:cNvPr id="560138" name="Text Box 10"/>
          <p:cNvSpPr txBox="1">
            <a:spLocks noChangeArrowheads="1"/>
          </p:cNvSpPr>
          <p:nvPr/>
        </p:nvSpPr>
        <p:spPr bwMode="auto">
          <a:xfrm>
            <a:off x="1009650" y="3416300"/>
            <a:ext cx="7169150" cy="579438"/>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800" baseline="-25000">
                <a:solidFill>
                  <a:srgbClr val="33CC33"/>
                </a:solidFill>
              </a:rPr>
              <a:t>ANSWER: one chance in</a:t>
            </a:r>
            <a:r>
              <a:rPr lang="en-US" sz="4000" baseline="-25000">
                <a:solidFill>
                  <a:srgbClr val="33CC33"/>
                </a:solidFill>
              </a:rPr>
              <a:t> 10</a:t>
            </a:r>
            <a:r>
              <a:rPr lang="en-US" sz="4000" baseline="30000">
                <a:solidFill>
                  <a:srgbClr val="33CC33"/>
                </a:solidFill>
              </a:rPr>
              <a:t>157</a:t>
            </a:r>
            <a:endParaRPr lang="en-US" sz="4000" baseline="-25000">
              <a:solidFill>
                <a:srgbClr val="33CC33"/>
              </a:solidFill>
            </a:endParaRPr>
          </a:p>
        </p:txBody>
      </p:sp>
      <p:sp>
        <p:nvSpPr>
          <p:cNvPr id="560148" name="Text Box 20"/>
          <p:cNvSpPr txBox="1">
            <a:spLocks noChangeArrowheads="1"/>
          </p:cNvSpPr>
          <p:nvPr/>
        </p:nvSpPr>
        <p:spPr bwMode="auto">
          <a:xfrm>
            <a:off x="171450" y="4408488"/>
            <a:ext cx="8893175" cy="137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3200" baseline="-25000">
                <a:solidFill>
                  <a:srgbClr val="FFFFFF"/>
                </a:solidFill>
              </a:rPr>
              <a:t>1:10,000,000,000,000,000,000,000,000,000,000,000,000,000, 000,000,000,000,000,000,000,000,000,000,000,000,000,000, 000,000,000,000,000,000,000,000,000,000,000,000,000,000, 000,000,000,000,000,000,000,000,000,000,000,000</a:t>
            </a:r>
            <a:endParaRPr lang="en-US" sz="3200" baseline="-25000">
              <a:solidFill>
                <a:srgbClr val="FAF40C"/>
              </a:solidFill>
            </a:endParaRPr>
          </a:p>
        </p:txBody>
      </p:sp>
      <p:sp>
        <p:nvSpPr>
          <p:cNvPr id="560151" name="Oval 23"/>
          <p:cNvSpPr>
            <a:spLocks noChangeArrowheads="1"/>
          </p:cNvSpPr>
          <p:nvPr/>
        </p:nvSpPr>
        <p:spPr bwMode="auto">
          <a:xfrm>
            <a:off x="3911600" y="1066800"/>
            <a:ext cx="849313" cy="711200"/>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98309" name="Text Box 2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60153" name="Rectangle 2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b="1">
                <a:solidFill>
                  <a:srgbClr val="FFFFFF"/>
                </a:solidFill>
                <a:effectLst>
                  <a:outerShdw blurRad="38100" dist="38100" dir="2700000" algn="tl">
                    <a:srgbClr val="000000"/>
                  </a:outerShdw>
                </a:effectLst>
              </a:rPr>
              <a:t>  </a:t>
            </a:r>
            <a:endParaRPr lang="en-US" sz="1400" b="1">
              <a:solidFill>
                <a:srgbClr val="FFFFFF"/>
              </a:solidFill>
              <a:effectLst>
                <a:outerShdw blurRad="38100" dist="38100" dir="2700000" algn="tl">
                  <a:srgbClr val="000000"/>
                </a:outerShdw>
              </a:effectLst>
              <a:latin typeface="Comic Sans MS" charset="0"/>
            </a:endParaRPr>
          </a:p>
        </p:txBody>
      </p:sp>
      <p:sp>
        <p:nvSpPr>
          <p:cNvPr id="560156" name="Text Box 28"/>
          <p:cNvSpPr txBox="1">
            <a:spLocks noChangeArrowheads="1"/>
          </p:cNvSpPr>
          <p:nvPr/>
        </p:nvSpPr>
        <p:spPr bwMode="auto">
          <a:xfrm>
            <a:off x="619125" y="6315075"/>
            <a:ext cx="8274050" cy="212725"/>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en-US" sz="1400" baseline="-25000" dirty="0">
                <a:solidFill>
                  <a:srgbClr val="FAF40C"/>
                </a:solidFill>
              </a:rPr>
              <a:t>*Source:  Josh McDowell, </a:t>
            </a:r>
            <a:r>
              <a:rPr lang="en-US" sz="1400" i="1" baseline="-25000" dirty="0">
                <a:solidFill>
                  <a:srgbClr val="FAF40C"/>
                </a:solidFill>
              </a:rPr>
              <a:t>Evidence That Demands A Verdict, </a:t>
            </a:r>
            <a:r>
              <a:rPr lang="en-US" sz="1400" baseline="-25000" dirty="0">
                <a:solidFill>
                  <a:srgbClr val="FAF40C"/>
                </a:solidFill>
              </a:rPr>
              <a:t>1972, page 175;</a:t>
            </a:r>
            <a:r>
              <a:rPr lang="en-US" sz="1400" i="1" baseline="-25000" dirty="0">
                <a:solidFill>
                  <a:srgbClr val="FAF40C"/>
                </a:solidFill>
              </a:rPr>
              <a:t>       </a:t>
            </a:r>
            <a:r>
              <a:rPr lang="en-US" sz="1400" baseline="-25000" dirty="0">
                <a:solidFill>
                  <a:srgbClr val="FAF40C"/>
                </a:solidFill>
              </a:rPr>
              <a:t>Peter Stoner,</a:t>
            </a:r>
            <a:r>
              <a:rPr lang="en-US" sz="1400" i="1" baseline="-25000" dirty="0">
                <a:solidFill>
                  <a:srgbClr val="FAF40C"/>
                </a:solidFill>
              </a:rPr>
              <a:t> Science Speaks, </a:t>
            </a:r>
            <a:r>
              <a:rPr lang="en-US" sz="1400" baseline="-25000" dirty="0">
                <a:solidFill>
                  <a:srgbClr val="FAF40C"/>
                </a:solidFill>
              </a:rPr>
              <a:t>Moody Press, 1963.</a:t>
            </a:r>
          </a:p>
        </p:txBody>
      </p:sp>
      <p:sp>
        <p:nvSpPr>
          <p:cNvPr id="560158" name="Rectangle 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42</a:t>
            </a:r>
          </a:p>
        </p:txBody>
      </p:sp>
      <p:sp>
        <p:nvSpPr>
          <p:cNvPr id="98313" name="Text Box 32"/>
          <p:cNvSpPr txBox="1">
            <a:spLocks noChangeArrowheads="1"/>
          </p:cNvSpPr>
          <p:nvPr/>
        </p:nvSpPr>
        <p:spPr bwMode="auto">
          <a:xfrm>
            <a:off x="8586788" y="64595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sp>
        <p:nvSpPr>
          <p:cNvPr id="560161" name="Text Box 33"/>
          <p:cNvSpPr txBox="1">
            <a:spLocks noChangeArrowheads="1"/>
          </p:cNvSpPr>
          <p:nvPr/>
        </p:nvSpPr>
        <p:spPr bwMode="auto">
          <a:xfrm>
            <a:off x="1041400" y="415925"/>
            <a:ext cx="7137400" cy="336550"/>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en-US" sz="3200" i="1">
                <a:solidFill>
                  <a:srgbClr val="FFFFFF"/>
                </a:solidFill>
                <a:latin typeface="Arial" charset="0"/>
              </a:rPr>
              <a:t>TAKE IT A STEP FURTHER…</a:t>
            </a:r>
          </a:p>
        </p:txBody>
      </p:sp>
    </p:spTree>
    <p:extLst>
      <p:ext uri="{BB962C8B-B14F-4D97-AF65-F5344CB8AC3E}">
        <p14:creationId xmlns:p14="http://schemas.microsoft.com/office/powerpoint/2010/main" val="42496958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60161"/>
                                        </p:tgtEl>
                                        <p:attrNameLst>
                                          <p:attrName>style.visibility</p:attrName>
                                        </p:attrNameLst>
                                      </p:cBhvr>
                                      <p:to>
                                        <p:strVal val="visible"/>
                                      </p:to>
                                    </p:set>
                                    <p:anim calcmode="lin" valueType="num">
                                      <p:cBhvr>
                                        <p:cTn id="7" dur="500" fill="hold"/>
                                        <p:tgtEl>
                                          <p:spTgt spid="560161"/>
                                        </p:tgtEl>
                                        <p:attrNameLst>
                                          <p:attrName>ppt_w</p:attrName>
                                        </p:attrNameLst>
                                      </p:cBhvr>
                                      <p:tavLst>
                                        <p:tav tm="0">
                                          <p:val>
                                            <p:fltVal val="0"/>
                                          </p:val>
                                        </p:tav>
                                        <p:tav tm="100000">
                                          <p:val>
                                            <p:strVal val="#ppt_w"/>
                                          </p:val>
                                        </p:tav>
                                      </p:tavLst>
                                    </p:anim>
                                    <p:anim calcmode="lin" valueType="num">
                                      <p:cBhvr>
                                        <p:cTn id="8" dur="500" fill="hold"/>
                                        <p:tgtEl>
                                          <p:spTgt spid="56016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60137"/>
                                        </p:tgtEl>
                                        <p:attrNameLst>
                                          <p:attrName>style.visibility</p:attrName>
                                        </p:attrNameLst>
                                      </p:cBhvr>
                                      <p:to>
                                        <p:strVal val="visible"/>
                                      </p:to>
                                    </p:set>
                                    <p:animEffect transition="in" filter="fade">
                                      <p:cBhvr>
                                        <p:cTn id="13" dur="1000"/>
                                        <p:tgtEl>
                                          <p:spTgt spid="560137"/>
                                        </p:tgtEl>
                                      </p:cBhvr>
                                    </p:animEffect>
                                  </p:childTnLst>
                                </p:cTn>
                              </p:par>
                            </p:childTnLst>
                          </p:cTn>
                        </p:par>
                        <p:par>
                          <p:cTn id="14" fill="hold" nodeType="afterGroup">
                            <p:stCondLst>
                              <p:cond delay="1000"/>
                            </p:stCondLst>
                            <p:childTnLst>
                              <p:par>
                                <p:cTn id="15" presetID="23" presetClass="entr" presetSubtype="528" fill="hold" grpId="0" nodeType="afterEffect">
                                  <p:stCondLst>
                                    <p:cond delay="0"/>
                                  </p:stCondLst>
                                  <p:childTnLst>
                                    <p:set>
                                      <p:cBhvr>
                                        <p:cTn id="16" dur="1" fill="hold">
                                          <p:stCondLst>
                                            <p:cond delay="0"/>
                                          </p:stCondLst>
                                        </p:cTn>
                                        <p:tgtEl>
                                          <p:spTgt spid="560151"/>
                                        </p:tgtEl>
                                        <p:attrNameLst>
                                          <p:attrName>style.visibility</p:attrName>
                                        </p:attrNameLst>
                                      </p:cBhvr>
                                      <p:to>
                                        <p:strVal val="visible"/>
                                      </p:to>
                                    </p:set>
                                    <p:anim calcmode="lin" valueType="num">
                                      <p:cBhvr>
                                        <p:cTn id="17" dur="500" fill="hold"/>
                                        <p:tgtEl>
                                          <p:spTgt spid="560151"/>
                                        </p:tgtEl>
                                        <p:attrNameLst>
                                          <p:attrName>ppt_w</p:attrName>
                                        </p:attrNameLst>
                                      </p:cBhvr>
                                      <p:tavLst>
                                        <p:tav tm="0">
                                          <p:val>
                                            <p:fltVal val="0"/>
                                          </p:val>
                                        </p:tav>
                                        <p:tav tm="100000">
                                          <p:val>
                                            <p:strVal val="#ppt_w"/>
                                          </p:val>
                                        </p:tav>
                                      </p:tavLst>
                                    </p:anim>
                                    <p:anim calcmode="lin" valueType="num">
                                      <p:cBhvr>
                                        <p:cTn id="18" dur="500" fill="hold"/>
                                        <p:tgtEl>
                                          <p:spTgt spid="560151"/>
                                        </p:tgtEl>
                                        <p:attrNameLst>
                                          <p:attrName>ppt_h</p:attrName>
                                        </p:attrNameLst>
                                      </p:cBhvr>
                                      <p:tavLst>
                                        <p:tav tm="0">
                                          <p:val>
                                            <p:fltVal val="0"/>
                                          </p:val>
                                        </p:tav>
                                        <p:tav tm="100000">
                                          <p:val>
                                            <p:strVal val="#ppt_h"/>
                                          </p:val>
                                        </p:tav>
                                      </p:tavLst>
                                    </p:anim>
                                    <p:anim calcmode="lin" valueType="num">
                                      <p:cBhvr>
                                        <p:cTn id="19" dur="500" fill="hold"/>
                                        <p:tgtEl>
                                          <p:spTgt spid="560151"/>
                                        </p:tgtEl>
                                        <p:attrNameLst>
                                          <p:attrName>ppt_x</p:attrName>
                                        </p:attrNameLst>
                                      </p:cBhvr>
                                      <p:tavLst>
                                        <p:tav tm="0">
                                          <p:val>
                                            <p:fltVal val="0.5"/>
                                          </p:val>
                                        </p:tav>
                                        <p:tav tm="100000">
                                          <p:val>
                                            <p:strVal val="#ppt_x"/>
                                          </p:val>
                                        </p:tav>
                                      </p:tavLst>
                                    </p:anim>
                                    <p:anim calcmode="lin" valueType="num">
                                      <p:cBhvr>
                                        <p:cTn id="20" dur="500" fill="hold"/>
                                        <p:tgtEl>
                                          <p:spTgt spid="560151"/>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60138"/>
                                        </p:tgtEl>
                                        <p:attrNameLst>
                                          <p:attrName>style.visibility</p:attrName>
                                        </p:attrNameLst>
                                      </p:cBhvr>
                                      <p:to>
                                        <p:strVal val="visible"/>
                                      </p:to>
                                    </p:set>
                                    <p:animEffect transition="in" filter="fade">
                                      <p:cBhvr>
                                        <p:cTn id="25" dur="1000"/>
                                        <p:tgtEl>
                                          <p:spTgt spid="56013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iterate type="lt">
                                    <p:tmPct val="100000"/>
                                  </p:iterate>
                                  <p:childTnLst>
                                    <p:set>
                                      <p:cBhvr>
                                        <p:cTn id="29" dur="1" fill="hold">
                                          <p:stCondLst>
                                            <p:cond delay="0"/>
                                          </p:stCondLst>
                                        </p:cTn>
                                        <p:tgtEl>
                                          <p:spTgt spid="560148">
                                            <p:txEl>
                                              <p:pRg st="0" end="0"/>
                                            </p:txEl>
                                          </p:spTgt>
                                        </p:tgtEl>
                                        <p:attrNameLst>
                                          <p:attrName>style.visibility</p:attrName>
                                        </p:attrNameLst>
                                      </p:cBhvr>
                                      <p:to>
                                        <p:strVal val="visible"/>
                                      </p:to>
                                    </p:set>
                                    <p:animEffect transition="in" filter="wipe(up)">
                                      <p:cBhvr>
                                        <p:cTn id="30" dur="75"/>
                                        <p:tgtEl>
                                          <p:spTgt spid="5601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7" grpId="0" autoUpdateAnimBg="0"/>
      <p:bldP spid="560138" grpId="0" autoUpdateAnimBg="0"/>
      <p:bldP spid="560148" grpId="0" build="p" autoUpdateAnimBg="0"/>
      <p:bldP spid="560151" grpId="0" animBg="1"/>
      <p:bldP spid="56016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2" y="-27384"/>
            <a:ext cx="9252520" cy="6957392"/>
          </a:xfrm>
          <a:prstGeom prst="rect">
            <a:avLst/>
          </a:prstGeom>
          <a:gradFill flip="none" rotWithShape="1">
            <a:gsLst>
              <a:gs pos="0">
                <a:srgbClr val="000404"/>
              </a:gs>
              <a:gs pos="100000">
                <a:srgbClr val="660066"/>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sp>
        <p:nvSpPr>
          <p:cNvPr id="113667" name="Rectangle 3"/>
          <p:cNvSpPr>
            <a:spLocks noChangeArrowheads="1"/>
          </p:cNvSpPr>
          <p:nvPr/>
        </p:nvSpPr>
        <p:spPr bwMode="auto">
          <a:xfrm>
            <a:off x="2411413" y="2924175"/>
            <a:ext cx="6840537" cy="2952750"/>
          </a:xfrm>
          <a:prstGeom prst="rect">
            <a:avLst/>
          </a:prstGeom>
          <a:noFill/>
          <a:ln w="9525">
            <a:noFill/>
            <a:miter lim="800000"/>
            <a:headEnd/>
            <a:tailEnd/>
          </a:ln>
          <a:effectLst/>
        </p:spPr>
        <p:txBody>
          <a:bodyPr/>
          <a:lstStyle/>
          <a:p>
            <a:pPr marL="514350" indent="-514350" eaLnBrk="1" hangingPunct="1">
              <a:spcBef>
                <a:spcPct val="20000"/>
              </a:spcBef>
              <a:buFont typeface="+mj-lt"/>
              <a:buAutoNum type="arabicPeriod"/>
              <a:defRPr/>
            </a:pPr>
            <a:r>
              <a:rPr lang="en-US" sz="2800" b="1" dirty="0">
                <a:solidFill>
                  <a:srgbClr val="FFFFFF"/>
                </a:solidFill>
                <a:effectLst>
                  <a:outerShdw blurRad="38100" dist="38100" dir="2700000" algn="tl">
                    <a:srgbClr val="000000">
                      <a:alpha val="43137"/>
                    </a:srgbClr>
                  </a:outerShdw>
                </a:effectLst>
              </a:rPr>
              <a:t>From Abraham to David</a:t>
            </a:r>
            <a:br>
              <a:rPr lang="en-US" sz="2800" b="1" dirty="0">
                <a:solidFill>
                  <a:srgbClr val="FFFFFF"/>
                </a:solidFill>
                <a:effectLst>
                  <a:outerShdw blurRad="38100" dist="38100" dir="2700000" algn="tl">
                    <a:srgbClr val="000000">
                      <a:alpha val="43137"/>
                    </a:srgbClr>
                  </a:outerShdw>
                </a:effectLst>
              </a:rPr>
            </a:br>
            <a:r>
              <a:rPr lang="en-US" sz="2800" b="1" dirty="0">
                <a:solidFill>
                  <a:srgbClr val="FFFFFF"/>
                </a:solidFill>
                <a:effectLst>
                  <a:outerShdw blurRad="38100" dist="38100" dir="2700000" algn="tl">
                    <a:srgbClr val="000000">
                      <a:alpha val="43137"/>
                    </a:srgbClr>
                  </a:outerShdw>
                </a:effectLst>
              </a:rPr>
              <a:t>	– 14 generations</a:t>
            </a:r>
          </a:p>
          <a:p>
            <a:pPr marL="514350" indent="-514350" eaLnBrk="1" hangingPunct="1">
              <a:spcBef>
                <a:spcPct val="20000"/>
              </a:spcBef>
              <a:buFont typeface="+mj-lt"/>
              <a:buAutoNum type="arabicPeriod"/>
              <a:defRPr/>
            </a:pPr>
            <a:r>
              <a:rPr lang="en-US" sz="2800" b="1" dirty="0">
                <a:solidFill>
                  <a:srgbClr val="FFFFFF"/>
                </a:solidFill>
                <a:effectLst>
                  <a:outerShdw blurRad="38100" dist="38100" dir="2700000" algn="tl">
                    <a:srgbClr val="000000">
                      <a:alpha val="43137"/>
                    </a:srgbClr>
                  </a:outerShdw>
                </a:effectLst>
              </a:rPr>
              <a:t>From David to Captivity in Babylon</a:t>
            </a:r>
            <a:br>
              <a:rPr lang="en-US" sz="2800" b="1" dirty="0">
                <a:solidFill>
                  <a:srgbClr val="FFFFFF"/>
                </a:solidFill>
                <a:effectLst>
                  <a:outerShdw blurRad="38100" dist="38100" dir="2700000" algn="tl">
                    <a:srgbClr val="000000">
                      <a:alpha val="43137"/>
                    </a:srgbClr>
                  </a:outerShdw>
                </a:effectLst>
              </a:rPr>
            </a:br>
            <a:r>
              <a:rPr lang="en-US" sz="2800" b="1" dirty="0">
                <a:solidFill>
                  <a:srgbClr val="FFFFFF"/>
                </a:solidFill>
                <a:effectLst>
                  <a:outerShdw blurRad="38100" dist="38100" dir="2700000" algn="tl">
                    <a:srgbClr val="000000">
                      <a:alpha val="43137"/>
                    </a:srgbClr>
                  </a:outerShdw>
                </a:effectLst>
              </a:rPr>
              <a:t>	– 14 generations</a:t>
            </a:r>
          </a:p>
          <a:p>
            <a:pPr marL="514350" indent="-514350" eaLnBrk="1" hangingPunct="1">
              <a:spcBef>
                <a:spcPct val="20000"/>
              </a:spcBef>
              <a:buFont typeface="+mj-lt"/>
              <a:buAutoNum type="arabicPeriod"/>
              <a:defRPr/>
            </a:pPr>
            <a:r>
              <a:rPr lang="en-US" sz="2800" b="1" dirty="0">
                <a:solidFill>
                  <a:srgbClr val="FFFFFF"/>
                </a:solidFill>
                <a:effectLst>
                  <a:outerShdw blurRad="38100" dist="38100" dir="2700000" algn="tl">
                    <a:srgbClr val="000000">
                      <a:alpha val="43137"/>
                    </a:srgbClr>
                  </a:outerShdw>
                </a:effectLst>
              </a:rPr>
              <a:t>From Captivity to Christ</a:t>
            </a:r>
            <a:br>
              <a:rPr lang="en-US" sz="2800" b="1" dirty="0">
                <a:solidFill>
                  <a:srgbClr val="FFFFFF"/>
                </a:solidFill>
                <a:effectLst>
                  <a:outerShdw blurRad="38100" dist="38100" dir="2700000" algn="tl">
                    <a:srgbClr val="000000">
                      <a:alpha val="43137"/>
                    </a:srgbClr>
                  </a:outerShdw>
                </a:effectLst>
              </a:rPr>
            </a:br>
            <a:r>
              <a:rPr lang="en-US" sz="2800" b="1" dirty="0">
                <a:solidFill>
                  <a:srgbClr val="FFFFFF"/>
                </a:solidFill>
                <a:effectLst>
                  <a:outerShdw blurRad="38100" dist="38100" dir="2700000" algn="tl">
                    <a:srgbClr val="000000">
                      <a:alpha val="43137"/>
                    </a:srgbClr>
                  </a:outerShdw>
                </a:effectLst>
              </a:rPr>
              <a:t>	– 14 generations</a:t>
            </a:r>
            <a:endParaRPr lang="en-US" b="1" dirty="0">
              <a:solidFill>
                <a:srgbClr val="FFFFFF"/>
              </a:solidFill>
              <a:effectLst>
                <a:outerShdw blurRad="38100" dist="38100" dir="2700000" algn="tl">
                  <a:srgbClr val="000000">
                    <a:alpha val="43137"/>
                  </a:srgbClr>
                </a:outerShdw>
              </a:effectLst>
            </a:endParaRPr>
          </a:p>
        </p:txBody>
      </p:sp>
      <p:pic>
        <p:nvPicPr>
          <p:cNvPr id="113668" name="Picture 4" descr="bd07703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924175"/>
            <a:ext cx="2411413" cy="287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323850" y="338138"/>
            <a:ext cx="8229600" cy="2089150"/>
          </a:xfrm>
        </p:spPr>
        <p:txBody>
          <a:bodyPr/>
          <a:lstStyle/>
          <a:p>
            <a:pPr eaLnBrk="1" hangingPunct="1">
              <a:defRPr/>
            </a:pPr>
            <a:r>
              <a:rPr lang="en-US" b="1" dirty="0">
                <a:solidFill>
                  <a:srgbClr val="FFFF00"/>
                </a:solidFill>
                <a:effectLst>
                  <a:outerShdw blurRad="38100" dist="38100" dir="2700000" algn="tl">
                    <a:schemeClr val="tx1"/>
                  </a:outerShdw>
                </a:effectLst>
              </a:rPr>
              <a:t>Three-Part Genealogy of Christ Through Joseph (1:1-17)</a:t>
            </a:r>
            <a:endParaRPr lang="en-US" dirty="0"/>
          </a:p>
        </p:txBody>
      </p:sp>
    </p:spTree>
    <p:extLst>
      <p:ext uri="{BB962C8B-B14F-4D97-AF65-F5344CB8AC3E}">
        <p14:creationId xmlns:p14="http://schemas.microsoft.com/office/powerpoint/2010/main" val="1574720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13668"/>
                                        </p:tgtEl>
                                        <p:attrNameLst>
                                          <p:attrName>style.visibility</p:attrName>
                                        </p:attrNameLst>
                                      </p:cBhvr>
                                      <p:to>
                                        <p:strVal val="visible"/>
                                      </p:to>
                                    </p:set>
                                    <p:anim calcmode="lin" valueType="num">
                                      <p:cBhvr additive="base">
                                        <p:cTn id="7" dur="500" fill="hold"/>
                                        <p:tgtEl>
                                          <p:spTgt spid="113668"/>
                                        </p:tgtEl>
                                        <p:attrNameLst>
                                          <p:attrName>ppt_x</p:attrName>
                                        </p:attrNameLst>
                                      </p:cBhvr>
                                      <p:tavLst>
                                        <p:tav tm="0">
                                          <p:val>
                                            <p:strVal val="0-#ppt_w/2"/>
                                          </p:val>
                                        </p:tav>
                                        <p:tav tm="100000">
                                          <p:val>
                                            <p:strVal val="#ppt_x"/>
                                          </p:val>
                                        </p:tav>
                                      </p:tavLst>
                                    </p:anim>
                                    <p:anim calcmode="lin" valueType="num">
                                      <p:cBhvr additive="base">
                                        <p:cTn id="8" dur="500" fill="hold"/>
                                        <p:tgtEl>
                                          <p:spTgt spid="11366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3667">
                                            <p:txEl>
                                              <p:pRg st="0" end="0"/>
                                            </p:txEl>
                                          </p:spTgt>
                                        </p:tgtEl>
                                        <p:attrNameLst>
                                          <p:attrName>style.visibility</p:attrName>
                                        </p:attrNameLst>
                                      </p:cBhvr>
                                      <p:to>
                                        <p:strVal val="visible"/>
                                      </p:to>
                                    </p:set>
                                    <p:anim calcmode="lin" valueType="num">
                                      <p:cBhvr additive="base">
                                        <p:cTn id="13" dur="500" fill="hold"/>
                                        <p:tgtEl>
                                          <p:spTgt spid="11366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36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3667">
                                            <p:txEl>
                                              <p:pRg st="1" end="1"/>
                                            </p:txEl>
                                          </p:spTgt>
                                        </p:tgtEl>
                                        <p:attrNameLst>
                                          <p:attrName>style.visibility</p:attrName>
                                        </p:attrNameLst>
                                      </p:cBhvr>
                                      <p:to>
                                        <p:strVal val="visible"/>
                                      </p:to>
                                    </p:set>
                                    <p:anim calcmode="lin" valueType="num">
                                      <p:cBhvr additive="base">
                                        <p:cTn id="19" dur="500" fill="hold"/>
                                        <p:tgtEl>
                                          <p:spTgt spid="11366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36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3667">
                                            <p:txEl>
                                              <p:pRg st="2" end="2"/>
                                            </p:txEl>
                                          </p:spTgt>
                                        </p:tgtEl>
                                        <p:attrNameLst>
                                          <p:attrName>style.visibility</p:attrName>
                                        </p:attrNameLst>
                                      </p:cBhvr>
                                      <p:to>
                                        <p:strVal val="visible"/>
                                      </p:to>
                                    </p:set>
                                    <p:anim calcmode="lin" valueType="num">
                                      <p:cBhvr additive="base">
                                        <p:cTn id="25" dur="500" fill="hold"/>
                                        <p:tgtEl>
                                          <p:spTgt spid="11366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366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 name="Picture 2"/>
          <p:cNvPicPr>
            <a:picLocks noChangeAspect="1"/>
          </p:cNvPicPr>
          <p:nvPr/>
        </p:nvPicPr>
        <p:blipFill>
          <a:blip r:embed="rId2"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1" name="Text Box 1026"/>
          <p:cNvSpPr txBox="1">
            <a:spLocks noChangeArrowheads="1"/>
          </p:cNvSpPr>
          <p:nvPr/>
        </p:nvSpPr>
        <p:spPr bwMode="auto">
          <a:xfrm>
            <a:off x="8458200" y="5483225"/>
            <a:ext cx="685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Mary</a:t>
            </a:r>
            <a:endParaRPr lang="en-GB" sz="1400" b="1">
              <a:solidFill>
                <a:srgbClr val="FFFFFF"/>
              </a:solidFill>
              <a:effectLst>
                <a:glow rad="228600">
                  <a:srgbClr val="000000">
                    <a:lumMod val="95000"/>
                    <a:lumOff val="5000"/>
                  </a:srgbClr>
                </a:glow>
              </a:effectLst>
            </a:endParaRPr>
          </a:p>
        </p:txBody>
      </p:sp>
      <p:sp>
        <p:nvSpPr>
          <p:cNvPr id="117762" name="Text Box 1027"/>
          <p:cNvSpPr txBox="1">
            <a:spLocks noChangeArrowheads="1"/>
          </p:cNvSpPr>
          <p:nvPr/>
        </p:nvSpPr>
        <p:spPr bwMode="auto">
          <a:xfrm>
            <a:off x="0" y="2492896"/>
            <a:ext cx="1981200" cy="3831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sz="1800" b="1" dirty="0">
                <a:solidFill>
                  <a:srgbClr val="FFFFFF"/>
                </a:solidFill>
                <a:effectLst>
                  <a:glow rad="228600">
                    <a:srgbClr val="000000">
                      <a:lumMod val="95000"/>
                      <a:lumOff val="5000"/>
                    </a:srgbClr>
                  </a:glow>
                </a:effectLst>
                <a:cs typeface="Times New Roman" charset="0"/>
              </a:rPr>
              <a:t>"</a:t>
            </a:r>
            <a:r>
              <a:rPr lang="en-US" sz="1800" b="1" dirty="0">
                <a:solidFill>
                  <a:srgbClr val="FFFFFF"/>
                </a:solidFill>
                <a:effectLst>
                  <a:glow rad="228600">
                    <a:srgbClr val="000000">
                      <a:lumMod val="95000"/>
                      <a:lumOff val="5000"/>
                    </a:srgbClr>
                  </a:glow>
                </a:effectLst>
                <a:cs typeface="Times New Roman" charset="0"/>
              </a:rPr>
              <a:t>Thus there were fourteen generations in all from Abraham to David, fourteen from David to the exile to Babylon, and fourteen from the exile to Christ.</a:t>
            </a:r>
            <a:r>
              <a:rPr lang="ru-RU" sz="1800" b="1" dirty="0">
                <a:solidFill>
                  <a:srgbClr val="FFFFFF"/>
                </a:solidFill>
                <a:effectLst>
                  <a:glow rad="228600">
                    <a:srgbClr val="000000">
                      <a:lumMod val="95000"/>
                      <a:lumOff val="5000"/>
                    </a:srgbClr>
                  </a:glow>
                </a:effectLst>
                <a:cs typeface="Times New Roman" charset="0"/>
              </a:rPr>
              <a:t>"</a:t>
            </a:r>
            <a:endParaRPr lang="en-GB" sz="1800" b="1" dirty="0">
              <a:solidFill>
                <a:srgbClr val="FFFFFF"/>
              </a:solidFill>
              <a:effectLst>
                <a:glow rad="228600">
                  <a:srgbClr val="000000">
                    <a:lumMod val="95000"/>
                    <a:lumOff val="5000"/>
                  </a:srgbClr>
                </a:glow>
              </a:effectLst>
              <a:cs typeface="Times New Roman" charset="0"/>
            </a:endParaRPr>
          </a:p>
          <a:p>
            <a:pPr algn="ctr" eaLnBrk="1" hangingPunct="1">
              <a:spcBef>
                <a:spcPct val="50000"/>
              </a:spcBef>
            </a:pPr>
            <a:r>
              <a:rPr lang="en-US" sz="1800" b="1" i="1" dirty="0">
                <a:solidFill>
                  <a:srgbClr val="FFFFFF"/>
                </a:solidFill>
                <a:effectLst>
                  <a:glow rad="228600">
                    <a:srgbClr val="000000">
                      <a:lumMod val="95000"/>
                      <a:lumOff val="5000"/>
                    </a:srgbClr>
                  </a:glow>
                </a:effectLst>
                <a:cs typeface="Times New Roman" charset="0"/>
              </a:rPr>
              <a:t>Matthew 1:17</a:t>
            </a:r>
            <a:endParaRPr lang="en-GB" sz="1800" b="1" i="1" dirty="0">
              <a:solidFill>
                <a:srgbClr val="FFFFFF"/>
              </a:solidFill>
              <a:effectLst>
                <a:glow rad="228600">
                  <a:srgbClr val="000000">
                    <a:lumMod val="95000"/>
                    <a:lumOff val="5000"/>
                  </a:srgbClr>
                </a:glow>
              </a:effectLst>
              <a:cs typeface="Times New Roman" charset="0"/>
            </a:endParaRPr>
          </a:p>
        </p:txBody>
      </p:sp>
      <p:grpSp>
        <p:nvGrpSpPr>
          <p:cNvPr id="117763" name="Group 1028"/>
          <p:cNvGrpSpPr>
            <a:grpSpLocks/>
          </p:cNvGrpSpPr>
          <p:nvPr/>
        </p:nvGrpSpPr>
        <p:grpSpPr bwMode="auto">
          <a:xfrm>
            <a:off x="228600" y="682625"/>
            <a:ext cx="5086350" cy="5902325"/>
            <a:chOff x="0" y="336"/>
            <a:chExt cx="3204" cy="3718"/>
          </a:xfrm>
        </p:grpSpPr>
        <p:sp>
          <p:nvSpPr>
            <p:cNvPr id="117825" name="Text Box 1029"/>
            <p:cNvSpPr txBox="1">
              <a:spLocks noChangeArrowheads="1"/>
            </p:cNvSpPr>
            <p:nvPr/>
          </p:nvSpPr>
          <p:spPr bwMode="auto">
            <a:xfrm>
              <a:off x="0" y="336"/>
              <a:ext cx="80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a:solidFill>
                    <a:srgbClr val="FFFFFF"/>
                  </a:solidFill>
                  <a:effectLst>
                    <a:glow rad="228600">
                      <a:srgbClr val="000000">
                        <a:lumMod val="95000"/>
                        <a:lumOff val="5000"/>
                      </a:srgbClr>
                    </a:glow>
                  </a:effectLst>
                  <a:latin typeface="Tahoma" charset="0"/>
                </a:rPr>
                <a:t>ABRAHAM</a:t>
              </a:r>
              <a:endParaRPr lang="en-GB" sz="1600" b="1">
                <a:solidFill>
                  <a:srgbClr val="FFFFFF"/>
                </a:solidFill>
                <a:effectLst>
                  <a:glow rad="228600">
                    <a:srgbClr val="000000">
                      <a:lumMod val="95000"/>
                      <a:lumOff val="5000"/>
                    </a:srgbClr>
                  </a:glow>
                </a:effectLst>
                <a:latin typeface="Tahoma" charset="0"/>
              </a:endParaRPr>
            </a:p>
          </p:txBody>
        </p:sp>
        <p:grpSp>
          <p:nvGrpSpPr>
            <p:cNvPr id="117826" name="Group 1030"/>
            <p:cNvGrpSpPr>
              <a:grpSpLocks/>
            </p:cNvGrpSpPr>
            <p:nvPr/>
          </p:nvGrpSpPr>
          <p:grpSpPr bwMode="auto">
            <a:xfrm>
              <a:off x="364" y="524"/>
              <a:ext cx="2840" cy="3530"/>
              <a:chOff x="608" y="92"/>
              <a:chExt cx="2500" cy="3530"/>
            </a:xfrm>
          </p:grpSpPr>
          <p:cxnSp>
            <p:nvCxnSpPr>
              <p:cNvPr id="117827" name="AutoShape 1031"/>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28" name="Text Box 1032"/>
              <p:cNvSpPr txBox="1">
                <a:spLocks noChangeArrowheads="1"/>
              </p:cNvSpPr>
              <p:nvPr/>
            </p:nvSpPr>
            <p:spPr bwMode="auto">
              <a:xfrm>
                <a:off x="794" y="122"/>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Isaac</a:t>
                </a:r>
                <a:endParaRPr lang="en-GB" sz="1400" b="1">
                  <a:solidFill>
                    <a:srgbClr val="FFFFFF"/>
                  </a:solidFill>
                  <a:effectLst>
                    <a:glow rad="228600">
                      <a:srgbClr val="000000">
                        <a:lumMod val="95000"/>
                        <a:lumOff val="5000"/>
                      </a:srgbClr>
                    </a:glow>
                  </a:effectLst>
                </a:endParaRPr>
              </a:p>
            </p:txBody>
          </p:sp>
          <p:cxnSp>
            <p:nvCxnSpPr>
              <p:cNvPr id="117829" name="AutoShape 1033"/>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0" name="Text Box 1034"/>
              <p:cNvSpPr txBox="1">
                <a:spLocks noChangeArrowheads="1"/>
              </p:cNvSpPr>
              <p:nvPr/>
            </p:nvSpPr>
            <p:spPr bwMode="auto">
              <a:xfrm>
                <a:off x="878" y="398"/>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Jacob</a:t>
                </a:r>
                <a:endParaRPr lang="en-GB" sz="1400" b="1">
                  <a:solidFill>
                    <a:srgbClr val="FFFFFF"/>
                  </a:solidFill>
                  <a:effectLst>
                    <a:glow rad="228600">
                      <a:srgbClr val="000000">
                        <a:lumMod val="95000"/>
                        <a:lumOff val="5000"/>
                      </a:srgbClr>
                    </a:glow>
                  </a:effectLst>
                </a:endParaRPr>
              </a:p>
            </p:txBody>
          </p:sp>
          <p:cxnSp>
            <p:nvCxnSpPr>
              <p:cNvPr id="117831" name="AutoShape 1035"/>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2" name="Text Box 1036"/>
              <p:cNvSpPr txBox="1">
                <a:spLocks noChangeArrowheads="1"/>
              </p:cNvSpPr>
              <p:nvPr/>
            </p:nvSpPr>
            <p:spPr bwMode="auto">
              <a:xfrm>
                <a:off x="986" y="674"/>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Judah</a:t>
                </a:r>
                <a:endParaRPr lang="en-GB" sz="1400" b="1">
                  <a:solidFill>
                    <a:srgbClr val="FFFFFF"/>
                  </a:solidFill>
                  <a:effectLst>
                    <a:glow rad="228600">
                      <a:srgbClr val="000000">
                        <a:lumMod val="95000"/>
                        <a:lumOff val="5000"/>
                      </a:srgbClr>
                    </a:glow>
                  </a:effectLst>
                </a:endParaRPr>
              </a:p>
            </p:txBody>
          </p:sp>
          <p:cxnSp>
            <p:nvCxnSpPr>
              <p:cNvPr id="117833" name="AutoShape 1037"/>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4" name="Text Box 1038"/>
              <p:cNvSpPr txBox="1">
                <a:spLocks noChangeArrowheads="1"/>
              </p:cNvSpPr>
              <p:nvPr/>
            </p:nvSpPr>
            <p:spPr bwMode="auto">
              <a:xfrm>
                <a:off x="1094" y="956"/>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Perez</a:t>
                </a:r>
                <a:endParaRPr lang="en-GB" sz="1400" b="1">
                  <a:solidFill>
                    <a:srgbClr val="FFFFFF"/>
                  </a:solidFill>
                  <a:effectLst>
                    <a:glow rad="228600">
                      <a:srgbClr val="000000">
                        <a:lumMod val="95000"/>
                        <a:lumOff val="5000"/>
                      </a:srgbClr>
                    </a:glow>
                  </a:effectLst>
                </a:endParaRPr>
              </a:p>
            </p:txBody>
          </p:sp>
          <p:cxnSp>
            <p:nvCxnSpPr>
              <p:cNvPr id="117835" name="AutoShape 1039"/>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6" name="Text Box 1040"/>
              <p:cNvSpPr txBox="1">
                <a:spLocks noChangeArrowheads="1"/>
              </p:cNvSpPr>
              <p:nvPr/>
            </p:nvSpPr>
            <p:spPr bwMode="auto">
              <a:xfrm>
                <a:off x="1226" y="1232"/>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Hezron</a:t>
                </a:r>
                <a:endParaRPr lang="en-GB" sz="1400" b="1">
                  <a:solidFill>
                    <a:srgbClr val="FFFFFF"/>
                  </a:solidFill>
                  <a:effectLst>
                    <a:glow rad="228600">
                      <a:srgbClr val="000000">
                        <a:lumMod val="95000"/>
                        <a:lumOff val="5000"/>
                      </a:srgbClr>
                    </a:glow>
                  </a:effectLst>
                </a:endParaRPr>
              </a:p>
            </p:txBody>
          </p:sp>
          <p:cxnSp>
            <p:nvCxnSpPr>
              <p:cNvPr id="117837" name="AutoShape 1041"/>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8" name="Text Box 1042"/>
              <p:cNvSpPr txBox="1">
                <a:spLocks noChangeArrowheads="1"/>
              </p:cNvSpPr>
              <p:nvPr/>
            </p:nvSpPr>
            <p:spPr bwMode="auto">
              <a:xfrm>
                <a:off x="1358" y="1508"/>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Ram</a:t>
                </a:r>
                <a:endParaRPr lang="en-GB" sz="1400" b="1">
                  <a:solidFill>
                    <a:srgbClr val="FFFFFF"/>
                  </a:solidFill>
                  <a:effectLst>
                    <a:glow rad="228600">
                      <a:srgbClr val="000000">
                        <a:lumMod val="95000"/>
                        <a:lumOff val="5000"/>
                      </a:srgbClr>
                    </a:glow>
                  </a:effectLst>
                </a:endParaRPr>
              </a:p>
            </p:txBody>
          </p:sp>
          <p:cxnSp>
            <p:nvCxnSpPr>
              <p:cNvPr id="117839" name="AutoShape 1043"/>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0" name="Text Box 1044"/>
              <p:cNvSpPr txBox="1">
                <a:spLocks noChangeArrowheads="1"/>
              </p:cNvSpPr>
              <p:nvPr/>
            </p:nvSpPr>
            <p:spPr bwMode="auto">
              <a:xfrm>
                <a:off x="1490" y="1778"/>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Amminadab</a:t>
                </a:r>
                <a:endParaRPr lang="en-GB" sz="1400" b="1">
                  <a:solidFill>
                    <a:srgbClr val="FFFFFF"/>
                  </a:solidFill>
                  <a:effectLst>
                    <a:glow rad="228600">
                      <a:srgbClr val="000000">
                        <a:lumMod val="95000"/>
                        <a:lumOff val="5000"/>
                      </a:srgbClr>
                    </a:glow>
                  </a:effectLst>
                </a:endParaRPr>
              </a:p>
            </p:txBody>
          </p:sp>
          <p:cxnSp>
            <p:nvCxnSpPr>
              <p:cNvPr id="117841" name="AutoShape 1045"/>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2" name="Text Box 1046"/>
              <p:cNvSpPr txBox="1">
                <a:spLocks noChangeArrowheads="1"/>
              </p:cNvSpPr>
              <p:nvPr/>
            </p:nvSpPr>
            <p:spPr bwMode="auto">
              <a:xfrm>
                <a:off x="1634" y="205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Nahshon</a:t>
                </a:r>
                <a:endParaRPr lang="en-GB" sz="1400" b="1">
                  <a:solidFill>
                    <a:srgbClr val="FFFFFF"/>
                  </a:solidFill>
                  <a:effectLst>
                    <a:glow rad="228600">
                      <a:srgbClr val="000000">
                        <a:lumMod val="95000"/>
                        <a:lumOff val="5000"/>
                      </a:srgbClr>
                    </a:glow>
                  </a:effectLst>
                </a:endParaRPr>
              </a:p>
            </p:txBody>
          </p:sp>
          <p:cxnSp>
            <p:nvCxnSpPr>
              <p:cNvPr id="117843" name="AutoShape 1047"/>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4" name="Text Box 1048"/>
              <p:cNvSpPr txBox="1">
                <a:spLocks noChangeArrowheads="1"/>
              </p:cNvSpPr>
              <p:nvPr/>
            </p:nvSpPr>
            <p:spPr bwMode="auto">
              <a:xfrm>
                <a:off x="1754" y="232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Salmon</a:t>
                </a:r>
                <a:endParaRPr lang="en-GB" sz="1400" b="1">
                  <a:solidFill>
                    <a:srgbClr val="FFFFFF"/>
                  </a:solidFill>
                  <a:effectLst>
                    <a:glow rad="228600">
                      <a:srgbClr val="000000">
                        <a:lumMod val="95000"/>
                        <a:lumOff val="5000"/>
                      </a:srgbClr>
                    </a:glow>
                  </a:effectLst>
                </a:endParaRPr>
              </a:p>
            </p:txBody>
          </p:sp>
          <p:cxnSp>
            <p:nvCxnSpPr>
              <p:cNvPr id="2" name="AutoShape 1049"/>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6" name="Text Box 1050"/>
              <p:cNvSpPr txBox="1">
                <a:spLocks noChangeArrowheads="1"/>
              </p:cNvSpPr>
              <p:nvPr/>
            </p:nvSpPr>
            <p:spPr bwMode="auto">
              <a:xfrm>
                <a:off x="1874" y="259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Boaz</a:t>
                </a:r>
                <a:endParaRPr lang="en-GB" sz="1400" b="1">
                  <a:solidFill>
                    <a:srgbClr val="FFFFFF"/>
                  </a:solidFill>
                  <a:effectLst>
                    <a:glow rad="228600">
                      <a:srgbClr val="000000">
                        <a:lumMod val="95000"/>
                        <a:lumOff val="5000"/>
                      </a:srgbClr>
                    </a:glow>
                  </a:effectLst>
                </a:endParaRPr>
              </a:p>
            </p:txBody>
          </p:sp>
          <p:cxnSp>
            <p:nvCxnSpPr>
              <p:cNvPr id="117847" name="AutoShape 1051"/>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3" name="Text Box 1052"/>
              <p:cNvSpPr txBox="1">
                <a:spLocks noChangeArrowheads="1"/>
              </p:cNvSpPr>
              <p:nvPr/>
            </p:nvSpPr>
            <p:spPr bwMode="auto">
              <a:xfrm>
                <a:off x="2006" y="286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Obed</a:t>
                </a:r>
                <a:endParaRPr lang="en-GB" sz="1400" b="1">
                  <a:solidFill>
                    <a:srgbClr val="FFFFFF"/>
                  </a:solidFill>
                  <a:effectLst>
                    <a:glow rad="228600">
                      <a:srgbClr val="000000">
                        <a:lumMod val="95000"/>
                        <a:lumOff val="5000"/>
                      </a:srgbClr>
                    </a:glow>
                  </a:effectLst>
                </a:endParaRPr>
              </a:p>
            </p:txBody>
          </p:sp>
          <p:cxnSp>
            <p:nvCxnSpPr>
              <p:cNvPr id="4" name="AutoShape 1053"/>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5" name="Text Box 1054"/>
              <p:cNvSpPr txBox="1">
                <a:spLocks noChangeArrowheads="1"/>
              </p:cNvSpPr>
              <p:nvPr/>
            </p:nvSpPr>
            <p:spPr bwMode="auto">
              <a:xfrm>
                <a:off x="2144" y="3140"/>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Jesse</a:t>
                </a:r>
                <a:endParaRPr lang="en-GB" sz="1400" b="1">
                  <a:solidFill>
                    <a:srgbClr val="FFFFFF"/>
                  </a:solidFill>
                  <a:effectLst>
                    <a:glow rad="228600">
                      <a:srgbClr val="000000">
                        <a:lumMod val="95000"/>
                        <a:lumOff val="5000"/>
                      </a:srgbClr>
                    </a:glow>
                  </a:effectLst>
                </a:endParaRPr>
              </a:p>
            </p:txBody>
          </p:sp>
          <p:cxnSp>
            <p:nvCxnSpPr>
              <p:cNvPr id="6" name="AutoShape 1055"/>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7" name="Text Box 1056"/>
              <p:cNvSpPr txBox="1">
                <a:spLocks noChangeArrowheads="1"/>
              </p:cNvSpPr>
              <p:nvPr/>
            </p:nvSpPr>
            <p:spPr bwMode="auto">
              <a:xfrm>
                <a:off x="2252" y="3410"/>
                <a:ext cx="856"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a:solidFill>
                      <a:srgbClr val="FFFFFF"/>
                    </a:solidFill>
                    <a:effectLst>
                      <a:glow rad="228600">
                        <a:srgbClr val="000000">
                          <a:lumMod val="95000"/>
                          <a:lumOff val="5000"/>
                        </a:srgbClr>
                      </a:glow>
                    </a:effectLst>
                    <a:latin typeface="Tahoma" charset="0"/>
                  </a:rPr>
                  <a:t>KING DAVID</a:t>
                </a:r>
                <a:endParaRPr lang="en-GB" sz="1600" b="1">
                  <a:solidFill>
                    <a:srgbClr val="FFFFFF"/>
                  </a:solidFill>
                  <a:effectLst>
                    <a:glow rad="228600">
                      <a:srgbClr val="000000">
                        <a:lumMod val="95000"/>
                        <a:lumOff val="5000"/>
                      </a:srgbClr>
                    </a:glow>
                  </a:effectLst>
                  <a:latin typeface="Tahoma" charset="0"/>
                </a:endParaRPr>
              </a:p>
            </p:txBody>
          </p:sp>
        </p:grpSp>
      </p:grpSp>
      <p:sp>
        <p:nvSpPr>
          <p:cNvPr id="117764" name="Text Box 1057"/>
          <p:cNvSpPr txBox="1">
            <a:spLocks noChangeArrowheads="1"/>
          </p:cNvSpPr>
          <p:nvPr/>
        </p:nvSpPr>
        <p:spPr bwMode="auto">
          <a:xfrm>
            <a:off x="2438400" y="835025"/>
            <a:ext cx="12604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Solomon</a:t>
            </a:r>
            <a:endParaRPr lang="en-GB" sz="1400" b="1">
              <a:solidFill>
                <a:srgbClr val="FFFFFF"/>
              </a:solidFill>
              <a:effectLst>
                <a:glow rad="228600">
                  <a:srgbClr val="000000">
                    <a:lumMod val="95000"/>
                    <a:lumOff val="5000"/>
                  </a:srgbClr>
                </a:glow>
              </a:effectLst>
            </a:endParaRPr>
          </a:p>
        </p:txBody>
      </p:sp>
      <p:cxnSp>
        <p:nvCxnSpPr>
          <p:cNvPr id="117765" name="AutoShape 1058"/>
          <p:cNvCxnSpPr>
            <a:cxnSpLocks noChangeShapeType="1"/>
          </p:cNvCxnSpPr>
          <p:nvPr/>
        </p:nvCxnSpPr>
        <p:spPr bwMode="auto">
          <a:xfrm>
            <a:off x="3302000"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6" name="Text Box 1059"/>
          <p:cNvSpPr txBox="1">
            <a:spLocks noChangeArrowheads="1"/>
          </p:cNvSpPr>
          <p:nvPr/>
        </p:nvSpPr>
        <p:spPr bwMode="auto">
          <a:xfrm>
            <a:off x="3584575" y="1104900"/>
            <a:ext cx="12557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Rehoboam</a:t>
            </a:r>
            <a:endParaRPr lang="en-GB" sz="1400" b="1">
              <a:solidFill>
                <a:srgbClr val="FFFFFF"/>
              </a:solidFill>
              <a:effectLst>
                <a:glow rad="228600">
                  <a:srgbClr val="000000">
                    <a:lumMod val="95000"/>
                    <a:lumOff val="5000"/>
                  </a:srgbClr>
                </a:glow>
              </a:effectLst>
            </a:endParaRPr>
          </a:p>
        </p:txBody>
      </p:sp>
      <p:cxnSp>
        <p:nvCxnSpPr>
          <p:cNvPr id="117767" name="AutoShape 1060"/>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8" name="Text Box 1061"/>
          <p:cNvSpPr txBox="1">
            <a:spLocks noChangeArrowheads="1"/>
          </p:cNvSpPr>
          <p:nvPr/>
        </p:nvSpPr>
        <p:spPr bwMode="auto">
          <a:xfrm>
            <a:off x="3781425" y="1543050"/>
            <a:ext cx="12922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Abijah</a:t>
            </a:r>
            <a:endParaRPr lang="en-GB" sz="1400" b="1">
              <a:solidFill>
                <a:srgbClr val="FFFFFF"/>
              </a:solidFill>
              <a:effectLst>
                <a:glow rad="228600">
                  <a:srgbClr val="000000">
                    <a:lumMod val="95000"/>
                    <a:lumOff val="5000"/>
                  </a:srgbClr>
                </a:glow>
              </a:effectLst>
            </a:endParaRPr>
          </a:p>
        </p:txBody>
      </p:sp>
      <p:cxnSp>
        <p:nvCxnSpPr>
          <p:cNvPr id="117769" name="AutoShape 1062"/>
          <p:cNvCxnSpPr>
            <a:cxnSpLocks noChangeShapeType="1"/>
          </p:cNvCxnSpPr>
          <p:nvPr/>
        </p:nvCxnSpPr>
        <p:spPr bwMode="auto">
          <a:xfrm rot="16200000" flipH="1">
            <a:off x="4005262"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0" name="Text Box 1063"/>
          <p:cNvSpPr txBox="1">
            <a:spLocks noChangeArrowheads="1"/>
          </p:cNvSpPr>
          <p:nvPr/>
        </p:nvSpPr>
        <p:spPr bwMode="auto">
          <a:xfrm>
            <a:off x="3990975" y="1981200"/>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Asa</a:t>
            </a:r>
            <a:endParaRPr lang="en-GB" sz="1400" b="1">
              <a:solidFill>
                <a:srgbClr val="FFFFFF"/>
              </a:solidFill>
              <a:effectLst>
                <a:glow rad="228600">
                  <a:srgbClr val="000000">
                    <a:lumMod val="95000"/>
                    <a:lumOff val="5000"/>
                  </a:srgbClr>
                </a:glow>
              </a:effectLst>
            </a:endParaRPr>
          </a:p>
        </p:txBody>
      </p:sp>
      <p:cxnSp>
        <p:nvCxnSpPr>
          <p:cNvPr id="117771" name="AutoShape 1064"/>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2" name="Text Box 1065"/>
          <p:cNvSpPr txBox="1">
            <a:spLocks noChangeArrowheads="1"/>
          </p:cNvSpPr>
          <p:nvPr/>
        </p:nvSpPr>
        <p:spPr bwMode="auto">
          <a:xfrm>
            <a:off x="4175125" y="2428875"/>
            <a:ext cx="13954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Jehoshaphat</a:t>
            </a:r>
            <a:endParaRPr lang="en-GB" sz="1400" b="1">
              <a:solidFill>
                <a:srgbClr val="FFFFFF"/>
              </a:solidFill>
              <a:effectLst>
                <a:glow rad="228600">
                  <a:srgbClr val="000000">
                    <a:lumMod val="95000"/>
                    <a:lumOff val="5000"/>
                  </a:srgbClr>
                </a:glow>
              </a:effectLst>
            </a:endParaRPr>
          </a:p>
        </p:txBody>
      </p:sp>
      <p:cxnSp>
        <p:nvCxnSpPr>
          <p:cNvPr id="117773" name="AutoShape 1066"/>
          <p:cNvCxnSpPr>
            <a:cxnSpLocks noChangeShapeType="1"/>
          </p:cNvCxnSpPr>
          <p:nvPr/>
        </p:nvCxnSpPr>
        <p:spPr bwMode="auto">
          <a:xfrm rot="16200000" flipH="1">
            <a:off x="4398962"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4" name="Text Box 1067"/>
          <p:cNvSpPr txBox="1">
            <a:spLocks noChangeArrowheads="1"/>
          </p:cNvSpPr>
          <p:nvPr/>
        </p:nvSpPr>
        <p:spPr bwMode="auto">
          <a:xfrm>
            <a:off x="4384675" y="2867025"/>
            <a:ext cx="13620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Jehoram</a:t>
            </a:r>
            <a:endParaRPr lang="en-GB" sz="1400" b="1">
              <a:solidFill>
                <a:srgbClr val="FFFFFF"/>
              </a:solidFill>
              <a:effectLst>
                <a:glow rad="228600">
                  <a:srgbClr val="000000">
                    <a:lumMod val="95000"/>
                    <a:lumOff val="5000"/>
                  </a:srgbClr>
                </a:glow>
              </a:effectLst>
            </a:endParaRPr>
          </a:p>
        </p:txBody>
      </p:sp>
      <p:cxnSp>
        <p:nvCxnSpPr>
          <p:cNvPr id="117775" name="AutoShape 1068"/>
          <p:cNvCxnSpPr>
            <a:cxnSpLocks noChangeShapeType="1"/>
          </p:cNvCxnSpPr>
          <p:nvPr/>
        </p:nvCxnSpPr>
        <p:spPr bwMode="auto">
          <a:xfrm rot="16200000" flipH="1">
            <a:off x="4608512"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6" name="Text Box 1069"/>
          <p:cNvSpPr txBox="1">
            <a:spLocks noChangeArrowheads="1"/>
          </p:cNvSpPr>
          <p:nvPr/>
        </p:nvSpPr>
        <p:spPr bwMode="auto">
          <a:xfrm>
            <a:off x="4594225" y="3305175"/>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Uzziah</a:t>
            </a:r>
            <a:endParaRPr lang="en-GB" sz="1400" b="1">
              <a:solidFill>
                <a:srgbClr val="FFFFFF"/>
              </a:solidFill>
              <a:effectLst>
                <a:glow rad="228600">
                  <a:srgbClr val="000000">
                    <a:lumMod val="95000"/>
                    <a:lumOff val="5000"/>
                  </a:srgbClr>
                </a:glow>
              </a:effectLst>
            </a:endParaRPr>
          </a:p>
        </p:txBody>
      </p:sp>
      <p:cxnSp>
        <p:nvCxnSpPr>
          <p:cNvPr id="117777" name="AutoShape 1070"/>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8" name="Text Box 1071"/>
          <p:cNvSpPr txBox="1">
            <a:spLocks noChangeArrowheads="1"/>
          </p:cNvSpPr>
          <p:nvPr/>
        </p:nvSpPr>
        <p:spPr bwMode="auto">
          <a:xfrm>
            <a:off x="4803775" y="37338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Jotham</a:t>
            </a:r>
            <a:endParaRPr lang="en-GB" sz="1400" b="1">
              <a:solidFill>
                <a:srgbClr val="FFFFFF"/>
              </a:solidFill>
              <a:effectLst>
                <a:glow rad="228600">
                  <a:srgbClr val="000000">
                    <a:lumMod val="95000"/>
                    <a:lumOff val="5000"/>
                  </a:srgbClr>
                </a:glow>
              </a:effectLst>
            </a:endParaRPr>
          </a:p>
        </p:txBody>
      </p:sp>
      <p:cxnSp>
        <p:nvCxnSpPr>
          <p:cNvPr id="117779" name="AutoShape 1072"/>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0" name="Text Box 1073"/>
          <p:cNvSpPr txBox="1">
            <a:spLocks noChangeArrowheads="1"/>
          </p:cNvSpPr>
          <p:nvPr/>
        </p:nvSpPr>
        <p:spPr bwMode="auto">
          <a:xfrm>
            <a:off x="5032375" y="417195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Ahaz</a:t>
            </a:r>
            <a:endParaRPr lang="en-GB" sz="1400" b="1">
              <a:solidFill>
                <a:srgbClr val="FFFFFF"/>
              </a:solidFill>
              <a:effectLst>
                <a:glow rad="228600">
                  <a:srgbClr val="000000">
                    <a:lumMod val="95000"/>
                    <a:lumOff val="5000"/>
                  </a:srgbClr>
                </a:glow>
              </a:effectLst>
            </a:endParaRPr>
          </a:p>
        </p:txBody>
      </p:sp>
      <p:cxnSp>
        <p:nvCxnSpPr>
          <p:cNvPr id="117781" name="AutoShape 1074"/>
          <p:cNvCxnSpPr>
            <a:cxnSpLocks noChangeShapeType="1"/>
          </p:cNvCxnSpPr>
          <p:nvPr/>
        </p:nvCxnSpPr>
        <p:spPr bwMode="auto">
          <a:xfrm rot="16200000" flipH="1">
            <a:off x="5237162"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2" name="Text Box 1075"/>
          <p:cNvSpPr txBox="1">
            <a:spLocks noChangeArrowheads="1"/>
          </p:cNvSpPr>
          <p:nvPr/>
        </p:nvSpPr>
        <p:spPr bwMode="auto">
          <a:xfrm>
            <a:off x="5222875" y="460057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Hezekiah</a:t>
            </a:r>
            <a:endParaRPr lang="en-GB" sz="1400" b="1">
              <a:solidFill>
                <a:srgbClr val="FFFFFF"/>
              </a:solidFill>
              <a:effectLst>
                <a:glow rad="228600">
                  <a:srgbClr val="000000">
                    <a:lumMod val="95000"/>
                    <a:lumOff val="5000"/>
                  </a:srgbClr>
                </a:glow>
              </a:effectLst>
            </a:endParaRPr>
          </a:p>
        </p:txBody>
      </p:sp>
      <p:cxnSp>
        <p:nvCxnSpPr>
          <p:cNvPr id="117783" name="AutoShape 1076"/>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4" name="Text Box 1077"/>
          <p:cNvSpPr txBox="1">
            <a:spLocks noChangeArrowheads="1"/>
          </p:cNvSpPr>
          <p:nvPr/>
        </p:nvSpPr>
        <p:spPr bwMode="auto">
          <a:xfrm>
            <a:off x="5413375" y="50292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Manasseh</a:t>
            </a:r>
            <a:endParaRPr lang="en-GB" sz="1400" b="1">
              <a:solidFill>
                <a:srgbClr val="FFFFFF"/>
              </a:solidFill>
              <a:effectLst>
                <a:glow rad="228600">
                  <a:srgbClr val="000000">
                    <a:lumMod val="95000"/>
                    <a:lumOff val="5000"/>
                  </a:srgbClr>
                </a:glow>
              </a:effectLst>
            </a:endParaRPr>
          </a:p>
        </p:txBody>
      </p:sp>
      <p:cxnSp>
        <p:nvCxnSpPr>
          <p:cNvPr id="117785" name="AutoShape 1078"/>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6" name="Text Box 1079"/>
          <p:cNvSpPr txBox="1">
            <a:spLocks noChangeArrowheads="1"/>
          </p:cNvSpPr>
          <p:nvPr/>
        </p:nvSpPr>
        <p:spPr bwMode="auto">
          <a:xfrm>
            <a:off x="5622925" y="545782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Amon</a:t>
            </a:r>
            <a:endParaRPr lang="en-GB" sz="1400" b="1">
              <a:solidFill>
                <a:srgbClr val="FFFFFF"/>
              </a:solidFill>
              <a:effectLst>
                <a:glow rad="228600">
                  <a:srgbClr val="000000">
                    <a:lumMod val="95000"/>
                    <a:lumOff val="5000"/>
                  </a:srgbClr>
                </a:glow>
              </a:effectLst>
            </a:endParaRPr>
          </a:p>
        </p:txBody>
      </p:sp>
      <p:cxnSp>
        <p:nvCxnSpPr>
          <p:cNvPr id="117787" name="AutoShape 1080"/>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8" name="Text Box 1081"/>
          <p:cNvSpPr txBox="1">
            <a:spLocks noChangeArrowheads="1"/>
          </p:cNvSpPr>
          <p:nvPr/>
        </p:nvSpPr>
        <p:spPr bwMode="auto">
          <a:xfrm>
            <a:off x="5842000" y="589597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Josiah</a:t>
            </a:r>
            <a:endParaRPr lang="en-GB" sz="1400" b="1">
              <a:solidFill>
                <a:srgbClr val="FFFFFF"/>
              </a:solidFill>
              <a:effectLst>
                <a:glow rad="228600">
                  <a:srgbClr val="000000">
                    <a:lumMod val="95000"/>
                    <a:lumOff val="5000"/>
                  </a:srgbClr>
                </a:glow>
              </a:effectLst>
            </a:endParaRPr>
          </a:p>
        </p:txBody>
      </p:sp>
      <p:cxnSp>
        <p:nvCxnSpPr>
          <p:cNvPr id="117789" name="AutoShape 1082"/>
          <p:cNvCxnSpPr>
            <a:cxnSpLocks noChangeShapeType="1"/>
          </p:cNvCxnSpPr>
          <p:nvPr/>
        </p:nvCxnSpPr>
        <p:spPr bwMode="auto">
          <a:xfrm rot="16200000" flipH="1">
            <a:off x="6027737"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0" name="Text Box 1083"/>
          <p:cNvSpPr txBox="1">
            <a:spLocks noChangeArrowheads="1"/>
          </p:cNvSpPr>
          <p:nvPr/>
        </p:nvSpPr>
        <p:spPr bwMode="auto">
          <a:xfrm>
            <a:off x="5364088" y="6321425"/>
            <a:ext cx="217775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dirty="0">
                <a:solidFill>
                  <a:srgbClr val="FFFFFF"/>
                </a:solidFill>
                <a:effectLst>
                  <a:glow rad="228600">
                    <a:srgbClr val="000000">
                      <a:lumMod val="95000"/>
                      <a:lumOff val="5000"/>
                    </a:srgbClr>
                  </a:glow>
                </a:effectLst>
                <a:latin typeface="Tahoma" charset="0"/>
              </a:rPr>
              <a:t>JECONIAH (EXILE)</a:t>
            </a:r>
            <a:endParaRPr lang="en-GB" sz="1600" b="1" dirty="0">
              <a:solidFill>
                <a:srgbClr val="FFFFFF"/>
              </a:solidFill>
              <a:effectLst>
                <a:glow rad="228600">
                  <a:srgbClr val="000000">
                    <a:lumMod val="95000"/>
                    <a:lumOff val="5000"/>
                  </a:srgbClr>
                </a:glow>
              </a:effectLst>
              <a:latin typeface="Tahoma" charset="0"/>
            </a:endParaRPr>
          </a:p>
        </p:txBody>
      </p:sp>
      <p:sp>
        <p:nvSpPr>
          <p:cNvPr id="117791" name="Text Box 1084"/>
          <p:cNvSpPr txBox="1">
            <a:spLocks noChangeArrowheads="1"/>
          </p:cNvSpPr>
          <p:nvPr/>
        </p:nvSpPr>
        <p:spPr bwMode="auto">
          <a:xfrm>
            <a:off x="4816475" y="911225"/>
            <a:ext cx="12604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Shealtiel</a:t>
            </a:r>
            <a:endParaRPr lang="en-GB" sz="1400" b="1">
              <a:solidFill>
                <a:srgbClr val="FFFFFF"/>
              </a:solidFill>
              <a:effectLst>
                <a:glow rad="228600">
                  <a:srgbClr val="000000">
                    <a:lumMod val="95000"/>
                    <a:lumOff val="5000"/>
                  </a:srgbClr>
                </a:glow>
              </a:effectLst>
            </a:endParaRPr>
          </a:p>
        </p:txBody>
      </p:sp>
      <p:cxnSp>
        <p:nvCxnSpPr>
          <p:cNvPr id="117792" name="AutoShape 1085"/>
          <p:cNvCxnSpPr>
            <a:cxnSpLocks noChangeShapeType="1"/>
          </p:cNvCxnSpPr>
          <p:nvPr/>
        </p:nvCxnSpPr>
        <p:spPr bwMode="auto">
          <a:xfrm>
            <a:off x="5616575"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3" name="Text Box 1086"/>
          <p:cNvSpPr txBox="1">
            <a:spLocks noChangeArrowheads="1"/>
          </p:cNvSpPr>
          <p:nvPr/>
        </p:nvSpPr>
        <p:spPr bwMode="auto">
          <a:xfrm>
            <a:off x="5899150" y="1104900"/>
            <a:ext cx="12557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Zerubbabel</a:t>
            </a:r>
            <a:endParaRPr lang="en-GB" sz="1400" b="1">
              <a:solidFill>
                <a:srgbClr val="FFFFFF"/>
              </a:solidFill>
              <a:effectLst>
                <a:glow rad="228600">
                  <a:srgbClr val="000000">
                    <a:lumMod val="95000"/>
                    <a:lumOff val="5000"/>
                  </a:srgbClr>
                </a:glow>
              </a:effectLst>
            </a:endParaRPr>
          </a:p>
        </p:txBody>
      </p:sp>
      <p:cxnSp>
        <p:nvCxnSpPr>
          <p:cNvPr id="117794" name="AutoShape 1087"/>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5" name="Text Box 1088"/>
          <p:cNvSpPr txBox="1">
            <a:spLocks noChangeArrowheads="1"/>
          </p:cNvSpPr>
          <p:nvPr/>
        </p:nvSpPr>
        <p:spPr bwMode="auto">
          <a:xfrm>
            <a:off x="6096000" y="1543050"/>
            <a:ext cx="12922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Abiud</a:t>
            </a:r>
            <a:endParaRPr lang="en-GB" sz="1400" b="1">
              <a:solidFill>
                <a:srgbClr val="FFFFFF"/>
              </a:solidFill>
              <a:effectLst>
                <a:glow rad="228600">
                  <a:srgbClr val="000000">
                    <a:lumMod val="95000"/>
                    <a:lumOff val="5000"/>
                  </a:srgbClr>
                </a:glow>
              </a:effectLst>
            </a:endParaRPr>
          </a:p>
        </p:txBody>
      </p:sp>
      <p:cxnSp>
        <p:nvCxnSpPr>
          <p:cNvPr id="117796" name="AutoShape 1089"/>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7" name="Text Box 1090"/>
          <p:cNvSpPr txBox="1">
            <a:spLocks noChangeArrowheads="1"/>
          </p:cNvSpPr>
          <p:nvPr/>
        </p:nvSpPr>
        <p:spPr bwMode="auto">
          <a:xfrm>
            <a:off x="6305550" y="1981200"/>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Eliakim</a:t>
            </a:r>
            <a:endParaRPr lang="en-GB" sz="1400" b="1">
              <a:solidFill>
                <a:srgbClr val="FFFFFF"/>
              </a:solidFill>
              <a:effectLst>
                <a:glow rad="228600">
                  <a:srgbClr val="000000">
                    <a:lumMod val="95000"/>
                    <a:lumOff val="5000"/>
                  </a:srgbClr>
                </a:glow>
              </a:effectLst>
            </a:endParaRPr>
          </a:p>
        </p:txBody>
      </p:sp>
      <p:cxnSp>
        <p:nvCxnSpPr>
          <p:cNvPr id="117798" name="AutoShape 1091"/>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9" name="Text Box 1092"/>
          <p:cNvSpPr txBox="1">
            <a:spLocks noChangeArrowheads="1"/>
          </p:cNvSpPr>
          <p:nvPr/>
        </p:nvSpPr>
        <p:spPr bwMode="auto">
          <a:xfrm>
            <a:off x="6489700" y="2428875"/>
            <a:ext cx="13954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Azor</a:t>
            </a:r>
            <a:endParaRPr lang="en-GB" sz="1400" b="1">
              <a:solidFill>
                <a:srgbClr val="FFFFFF"/>
              </a:solidFill>
              <a:effectLst>
                <a:glow rad="228600">
                  <a:srgbClr val="000000">
                    <a:lumMod val="95000"/>
                    <a:lumOff val="5000"/>
                  </a:srgbClr>
                </a:glow>
              </a:effectLst>
            </a:endParaRPr>
          </a:p>
        </p:txBody>
      </p:sp>
      <p:cxnSp>
        <p:nvCxnSpPr>
          <p:cNvPr id="117800" name="AutoShape 1093"/>
          <p:cNvCxnSpPr>
            <a:cxnSpLocks noChangeShapeType="1"/>
          </p:cNvCxnSpPr>
          <p:nvPr/>
        </p:nvCxnSpPr>
        <p:spPr bwMode="auto">
          <a:xfrm rot="16200000" flipH="1">
            <a:off x="6729412"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1" name="Text Box 1094"/>
          <p:cNvSpPr txBox="1">
            <a:spLocks noChangeArrowheads="1"/>
          </p:cNvSpPr>
          <p:nvPr/>
        </p:nvSpPr>
        <p:spPr bwMode="auto">
          <a:xfrm>
            <a:off x="6699250" y="2867025"/>
            <a:ext cx="13620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Zadok</a:t>
            </a:r>
            <a:endParaRPr lang="en-GB" sz="1400" b="1">
              <a:solidFill>
                <a:srgbClr val="FFFFFF"/>
              </a:solidFill>
              <a:effectLst>
                <a:glow rad="228600">
                  <a:srgbClr val="000000">
                    <a:lumMod val="95000"/>
                    <a:lumOff val="5000"/>
                  </a:srgbClr>
                </a:glow>
              </a:effectLst>
            </a:endParaRPr>
          </a:p>
        </p:txBody>
      </p:sp>
      <p:cxnSp>
        <p:nvCxnSpPr>
          <p:cNvPr id="117802" name="AutoShape 1095"/>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3" name="Text Box 1096"/>
          <p:cNvSpPr txBox="1">
            <a:spLocks noChangeArrowheads="1"/>
          </p:cNvSpPr>
          <p:nvPr/>
        </p:nvSpPr>
        <p:spPr bwMode="auto">
          <a:xfrm>
            <a:off x="6908800" y="3305175"/>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Akim</a:t>
            </a:r>
            <a:endParaRPr lang="en-GB" sz="1400" b="1">
              <a:solidFill>
                <a:srgbClr val="FFFFFF"/>
              </a:solidFill>
              <a:effectLst>
                <a:glow rad="228600">
                  <a:srgbClr val="000000">
                    <a:lumMod val="95000"/>
                    <a:lumOff val="5000"/>
                  </a:srgbClr>
                </a:glow>
              </a:effectLst>
            </a:endParaRPr>
          </a:p>
        </p:txBody>
      </p:sp>
      <p:cxnSp>
        <p:nvCxnSpPr>
          <p:cNvPr id="117804" name="AutoShape 1097"/>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5" name="Text Box 1098"/>
          <p:cNvSpPr txBox="1">
            <a:spLocks noChangeArrowheads="1"/>
          </p:cNvSpPr>
          <p:nvPr/>
        </p:nvSpPr>
        <p:spPr bwMode="auto">
          <a:xfrm>
            <a:off x="7118350" y="37338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Eliud</a:t>
            </a:r>
            <a:endParaRPr lang="en-GB" sz="1400" b="1">
              <a:solidFill>
                <a:srgbClr val="FFFFFF"/>
              </a:solidFill>
              <a:effectLst>
                <a:glow rad="228600">
                  <a:srgbClr val="000000">
                    <a:lumMod val="95000"/>
                    <a:lumOff val="5000"/>
                  </a:srgbClr>
                </a:glow>
              </a:effectLst>
            </a:endParaRPr>
          </a:p>
        </p:txBody>
      </p:sp>
      <p:cxnSp>
        <p:nvCxnSpPr>
          <p:cNvPr id="117806" name="AutoShape 1099"/>
          <p:cNvCxnSpPr>
            <a:cxnSpLocks noChangeShapeType="1"/>
          </p:cNvCxnSpPr>
          <p:nvPr/>
        </p:nvCxnSpPr>
        <p:spPr bwMode="auto">
          <a:xfrm rot="16200000" flipH="1">
            <a:off x="7361237"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7" name="Text Box 1100"/>
          <p:cNvSpPr txBox="1">
            <a:spLocks noChangeArrowheads="1"/>
          </p:cNvSpPr>
          <p:nvPr/>
        </p:nvSpPr>
        <p:spPr bwMode="auto">
          <a:xfrm>
            <a:off x="7346950" y="417195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Eleazar</a:t>
            </a:r>
            <a:endParaRPr lang="en-GB" sz="1400" b="1">
              <a:solidFill>
                <a:srgbClr val="FFFFFF"/>
              </a:solidFill>
              <a:effectLst>
                <a:glow rad="228600">
                  <a:srgbClr val="000000">
                    <a:lumMod val="95000"/>
                    <a:lumOff val="5000"/>
                  </a:srgbClr>
                </a:glow>
              </a:effectLst>
            </a:endParaRPr>
          </a:p>
        </p:txBody>
      </p:sp>
      <p:cxnSp>
        <p:nvCxnSpPr>
          <p:cNvPr id="117808" name="AutoShape 1101"/>
          <p:cNvCxnSpPr>
            <a:cxnSpLocks noChangeShapeType="1"/>
          </p:cNvCxnSpPr>
          <p:nvPr/>
        </p:nvCxnSpPr>
        <p:spPr bwMode="auto">
          <a:xfrm rot="16200000" flipH="1">
            <a:off x="7551737"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9" name="Text Box 1102"/>
          <p:cNvSpPr txBox="1">
            <a:spLocks noChangeArrowheads="1"/>
          </p:cNvSpPr>
          <p:nvPr/>
        </p:nvSpPr>
        <p:spPr bwMode="auto">
          <a:xfrm>
            <a:off x="7537450" y="460057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Matthan</a:t>
            </a:r>
            <a:endParaRPr lang="en-GB" sz="1400" b="1">
              <a:solidFill>
                <a:srgbClr val="FFFFFF"/>
              </a:solidFill>
              <a:effectLst>
                <a:glow rad="228600">
                  <a:srgbClr val="000000">
                    <a:lumMod val="95000"/>
                    <a:lumOff val="5000"/>
                  </a:srgbClr>
                </a:glow>
              </a:effectLst>
            </a:endParaRPr>
          </a:p>
        </p:txBody>
      </p:sp>
      <p:cxnSp>
        <p:nvCxnSpPr>
          <p:cNvPr id="117810" name="AutoShape 1103"/>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1" name="Text Box 1104"/>
          <p:cNvSpPr txBox="1">
            <a:spLocks noChangeArrowheads="1"/>
          </p:cNvSpPr>
          <p:nvPr/>
        </p:nvSpPr>
        <p:spPr bwMode="auto">
          <a:xfrm>
            <a:off x="7727950" y="50292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Jacob</a:t>
            </a:r>
            <a:endParaRPr lang="en-GB" sz="1400" b="1">
              <a:solidFill>
                <a:srgbClr val="FFFFFF"/>
              </a:solidFill>
              <a:effectLst>
                <a:glow rad="228600">
                  <a:srgbClr val="000000">
                    <a:lumMod val="95000"/>
                    <a:lumOff val="5000"/>
                  </a:srgbClr>
                </a:glow>
              </a:effectLst>
            </a:endParaRPr>
          </a:p>
        </p:txBody>
      </p:sp>
      <p:cxnSp>
        <p:nvCxnSpPr>
          <p:cNvPr id="117812" name="AutoShape 1105"/>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3" name="Text Box 1106"/>
          <p:cNvSpPr txBox="1">
            <a:spLocks noChangeArrowheads="1"/>
          </p:cNvSpPr>
          <p:nvPr/>
        </p:nvSpPr>
        <p:spPr bwMode="auto">
          <a:xfrm>
            <a:off x="7543800" y="5483225"/>
            <a:ext cx="9461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Joseph +</a:t>
            </a:r>
            <a:endParaRPr lang="en-GB" sz="1400" b="1">
              <a:solidFill>
                <a:srgbClr val="FFFFFF"/>
              </a:solidFill>
              <a:effectLst>
                <a:glow rad="228600">
                  <a:srgbClr val="000000">
                    <a:lumMod val="95000"/>
                    <a:lumOff val="5000"/>
                  </a:srgbClr>
                </a:glow>
              </a:effectLst>
            </a:endParaRPr>
          </a:p>
        </p:txBody>
      </p:sp>
      <p:sp>
        <p:nvSpPr>
          <p:cNvPr id="117814" name="Text Box 1107"/>
          <p:cNvSpPr txBox="1">
            <a:spLocks noChangeArrowheads="1"/>
          </p:cNvSpPr>
          <p:nvPr/>
        </p:nvSpPr>
        <p:spPr bwMode="auto">
          <a:xfrm>
            <a:off x="7380313" y="6321425"/>
            <a:ext cx="17636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600" b="1" dirty="0">
                <a:solidFill>
                  <a:srgbClr val="FFFFFF"/>
                </a:solidFill>
                <a:effectLst>
                  <a:glow rad="228600">
                    <a:srgbClr val="000000">
                      <a:lumMod val="95000"/>
                      <a:lumOff val="5000"/>
                    </a:srgbClr>
                  </a:glow>
                </a:effectLst>
                <a:latin typeface="Tahoma" charset="0"/>
              </a:rPr>
              <a:t>JESUS CHRIST</a:t>
            </a:r>
            <a:endParaRPr lang="en-GB" sz="1600" b="1" dirty="0">
              <a:solidFill>
                <a:srgbClr val="FFFFFF"/>
              </a:solidFill>
              <a:effectLst>
                <a:glow rad="228600">
                  <a:srgbClr val="000000">
                    <a:lumMod val="95000"/>
                    <a:lumOff val="5000"/>
                  </a:srgbClr>
                </a:glow>
              </a:effectLst>
              <a:latin typeface="Tahoma" charset="0"/>
            </a:endParaRPr>
          </a:p>
        </p:txBody>
      </p:sp>
      <p:cxnSp>
        <p:nvCxnSpPr>
          <p:cNvPr id="117815" name="AutoShape 1108"/>
          <p:cNvCxnSpPr>
            <a:cxnSpLocks noChangeShapeType="1"/>
          </p:cNvCxnSpPr>
          <p:nvPr/>
        </p:nvCxnSpPr>
        <p:spPr bwMode="auto">
          <a:xfrm rot="16200000" flipH="1">
            <a:off x="8168482" y="5925343"/>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5" name="Text Box 1109"/>
          <p:cNvSpPr txBox="1">
            <a:spLocks noChangeArrowheads="1"/>
          </p:cNvSpPr>
          <p:nvPr/>
        </p:nvSpPr>
        <p:spPr bwMode="auto">
          <a:xfrm>
            <a:off x="6629400" y="377825"/>
            <a:ext cx="2514600" cy="120032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dirty="0">
                <a:solidFill>
                  <a:srgbClr val="FFFFFF"/>
                </a:solidFill>
                <a:effectLst>
                  <a:glow rad="228600">
                    <a:srgbClr val="000000">
                      <a:lumMod val="95000"/>
                      <a:lumOff val="5000"/>
                    </a:srgbClr>
                  </a:glow>
                </a:effectLst>
                <a:latin typeface="Copperplate Gothic Bold" charset="0"/>
              </a:rPr>
              <a:t>Establishing the Eternal Kingdom</a:t>
            </a:r>
          </a:p>
        </p:txBody>
      </p:sp>
      <p:sp>
        <p:nvSpPr>
          <p:cNvPr id="117817" name="Line 1110"/>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algn="ctr" eaLnBrk="1" hangingPunct="1"/>
            <a:endParaRPr lang="en-US" sz="1800" b="1">
              <a:solidFill>
                <a:srgbClr val="FFFFFF"/>
              </a:solidFill>
              <a:effectLst>
                <a:glow rad="228600">
                  <a:srgbClr val="000000">
                    <a:lumMod val="95000"/>
                    <a:lumOff val="5000"/>
                  </a:srgbClr>
                </a:glow>
              </a:effectLst>
            </a:endParaRPr>
          </a:p>
        </p:txBody>
      </p:sp>
      <p:sp>
        <p:nvSpPr>
          <p:cNvPr id="117818" name="Line 1111"/>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algn="ctr" eaLnBrk="1" hangingPunct="1"/>
            <a:endParaRPr lang="en-US" sz="1800" b="1">
              <a:solidFill>
                <a:srgbClr val="FFFFFF"/>
              </a:solidFill>
              <a:effectLst>
                <a:glow rad="228600">
                  <a:srgbClr val="000000">
                    <a:lumMod val="95000"/>
                    <a:lumOff val="5000"/>
                  </a:srgbClr>
                </a:glow>
              </a:effectLst>
            </a:endParaRPr>
          </a:p>
        </p:txBody>
      </p:sp>
      <p:sp>
        <p:nvSpPr>
          <p:cNvPr id="117848" name="Text Box 1112"/>
          <p:cNvSpPr txBox="1">
            <a:spLocks noChangeArrowheads="1"/>
          </p:cNvSpPr>
          <p:nvPr/>
        </p:nvSpPr>
        <p:spPr bwMode="auto">
          <a:xfrm>
            <a:off x="1524000" y="5635625"/>
            <a:ext cx="1752600" cy="120032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effectLst>
                  <a:glow rad="228600">
                    <a:srgbClr val="000000">
                      <a:lumMod val="95000"/>
                      <a:lumOff val="5000"/>
                    </a:srgbClr>
                  </a:glow>
                </a:effectLst>
                <a:latin typeface="Copperplate Gothic Bold" charset="0"/>
              </a:rPr>
              <a:t>Rise of the Kingdom</a:t>
            </a:r>
          </a:p>
        </p:txBody>
      </p:sp>
      <p:sp>
        <p:nvSpPr>
          <p:cNvPr id="117849" name="Text Box 1113"/>
          <p:cNvSpPr txBox="1">
            <a:spLocks noChangeArrowheads="1"/>
          </p:cNvSpPr>
          <p:nvPr/>
        </p:nvSpPr>
        <p:spPr bwMode="auto">
          <a:xfrm>
            <a:off x="1371600" y="377825"/>
            <a:ext cx="3962400" cy="45720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dirty="0">
                <a:solidFill>
                  <a:srgbClr val="FFFFFF"/>
                </a:solidFill>
                <a:effectLst>
                  <a:glow rad="228600">
                    <a:srgbClr val="000000">
                      <a:lumMod val="95000"/>
                      <a:lumOff val="5000"/>
                    </a:srgbClr>
                  </a:glow>
                </a:effectLst>
                <a:latin typeface="Copperplate Gothic Bold" charset="0"/>
              </a:rPr>
              <a:t>Fall of the Kingdom</a:t>
            </a:r>
          </a:p>
        </p:txBody>
      </p:sp>
      <p:sp>
        <p:nvSpPr>
          <p:cNvPr id="117850" name="Oval 1114"/>
          <p:cNvSpPr>
            <a:spLocks noChangeArrowheads="1"/>
          </p:cNvSpPr>
          <p:nvPr/>
        </p:nvSpPr>
        <p:spPr bwMode="auto">
          <a:xfrm rot="-2026311">
            <a:off x="1781175" y="106363"/>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b="1">
              <a:solidFill>
                <a:srgbClr val="FFFFFF"/>
              </a:solidFill>
              <a:effectLst>
                <a:glow rad="228600">
                  <a:srgbClr val="000000">
                    <a:lumMod val="95000"/>
                    <a:lumOff val="5000"/>
                  </a:srgbClr>
                </a:glow>
              </a:effectLst>
            </a:endParaRPr>
          </a:p>
        </p:txBody>
      </p:sp>
      <p:sp>
        <p:nvSpPr>
          <p:cNvPr id="117851" name="Oval 1115"/>
          <p:cNvSpPr>
            <a:spLocks noChangeArrowheads="1"/>
          </p:cNvSpPr>
          <p:nvPr/>
        </p:nvSpPr>
        <p:spPr bwMode="auto">
          <a:xfrm rot="-2026311">
            <a:off x="4114800" y="225425"/>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b="1">
              <a:solidFill>
                <a:srgbClr val="FFFFFF"/>
              </a:solidFill>
              <a:effectLst>
                <a:glow rad="228600">
                  <a:srgbClr val="000000">
                    <a:lumMod val="95000"/>
                    <a:lumOff val="5000"/>
                  </a:srgbClr>
                </a:glow>
              </a:effectLst>
            </a:endParaRPr>
          </a:p>
        </p:txBody>
      </p:sp>
      <p:sp>
        <p:nvSpPr>
          <p:cNvPr id="117852" name="Oval 1116"/>
          <p:cNvSpPr>
            <a:spLocks noChangeArrowheads="1"/>
          </p:cNvSpPr>
          <p:nvPr/>
        </p:nvSpPr>
        <p:spPr bwMode="auto">
          <a:xfrm rot="-2026311">
            <a:off x="6172200" y="225425"/>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b="1">
              <a:solidFill>
                <a:srgbClr val="FFFFFF"/>
              </a:solidFill>
              <a:effectLst>
                <a:glow rad="228600">
                  <a:srgbClr val="000000">
                    <a:lumMod val="95000"/>
                    <a:lumOff val="5000"/>
                  </a:srgbClr>
                </a:glow>
              </a:effectLst>
            </a:endParaRPr>
          </a:p>
        </p:txBody>
      </p:sp>
      <p:sp>
        <p:nvSpPr>
          <p:cNvPr id="117824" name="Rectangle 1117"/>
          <p:cNvSpPr>
            <a:spLocks noGrp="1" noChangeArrowheads="1"/>
          </p:cNvSpPr>
          <p:nvPr>
            <p:ph type="title" idx="4294967295"/>
          </p:nvPr>
        </p:nvSpPr>
        <p:spPr>
          <a:xfrm>
            <a:off x="0" y="0"/>
            <a:ext cx="5257800" cy="457200"/>
          </a:xfrm>
        </p:spPr>
        <p:txBody>
          <a:bodyPr/>
          <a:lstStyle/>
          <a:p>
            <a:pPr eaLnBrk="1" hangingPunct="1"/>
            <a:r>
              <a:rPr lang="en-US" sz="2400" b="1" i="1">
                <a:solidFill>
                  <a:srgbClr val="FFFFFF"/>
                </a:solidFill>
                <a:effectLst>
                  <a:glow rad="228600">
                    <a:schemeClr val="bg1">
                      <a:lumMod val="95000"/>
                      <a:lumOff val="5000"/>
                    </a:schemeClr>
                  </a:glow>
                </a:effectLst>
                <a:latin typeface="Arial Black" charset="0"/>
                <a:ea typeface="ＭＳ Ｐゴシック" charset="0"/>
                <a:cs typeface="ＭＳ Ｐゴシック" charset="0"/>
              </a:rPr>
              <a:t>The Kingdom in Matthew 1</a:t>
            </a:r>
          </a:p>
        </p:txBody>
      </p:sp>
    </p:spTree>
    <p:extLst>
      <p:ext uri="{BB962C8B-B14F-4D97-AF65-F5344CB8AC3E}">
        <p14:creationId xmlns:p14="http://schemas.microsoft.com/office/powerpoint/2010/main" val="34231840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850"/>
                                        </p:tgtEl>
                                        <p:attrNameLst>
                                          <p:attrName>style.visibility</p:attrName>
                                        </p:attrNameLst>
                                      </p:cBhvr>
                                      <p:to>
                                        <p:strVal val="visible"/>
                                      </p:to>
                                    </p:set>
                                    <p:animEffect transition="in" filter="diamond(in)">
                                      <p:cBhvr>
                                        <p:cTn id="7" dur="2000"/>
                                        <p:tgtEl>
                                          <p:spTgt spid="117850"/>
                                        </p:tgtEl>
                                      </p:cBhvr>
                                    </p:animEffect>
                                  </p:childTnLst>
                                </p:cTn>
                              </p:par>
                            </p:childTnLst>
                          </p:cTn>
                        </p:par>
                        <p:par>
                          <p:cTn id="8" fill="hold" nodeType="afterGroup">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117848"/>
                                        </p:tgtEl>
                                        <p:attrNameLst>
                                          <p:attrName>style.visibility</p:attrName>
                                        </p:attrNameLst>
                                      </p:cBhvr>
                                      <p:to>
                                        <p:strVal val="visible"/>
                                      </p:to>
                                    </p:set>
                                    <p:anim calcmode="lin" valueType="num">
                                      <p:cBhvr additive="base">
                                        <p:cTn id="11" dur="500" fill="hold"/>
                                        <p:tgtEl>
                                          <p:spTgt spid="117848"/>
                                        </p:tgtEl>
                                        <p:attrNameLst>
                                          <p:attrName>ppt_x</p:attrName>
                                        </p:attrNameLst>
                                      </p:cBhvr>
                                      <p:tavLst>
                                        <p:tav tm="0">
                                          <p:val>
                                            <p:strVal val="#ppt_x"/>
                                          </p:val>
                                        </p:tav>
                                        <p:tav tm="100000">
                                          <p:val>
                                            <p:strVal val="#ppt_x"/>
                                          </p:val>
                                        </p:tav>
                                      </p:tavLst>
                                    </p:anim>
                                    <p:anim calcmode="lin" valueType="num">
                                      <p:cBhvr additive="base">
                                        <p:cTn id="12" dur="500" fill="hold"/>
                                        <p:tgtEl>
                                          <p:spTgt spid="1178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7851"/>
                                        </p:tgtEl>
                                        <p:attrNameLst>
                                          <p:attrName>style.visibility</p:attrName>
                                        </p:attrNameLst>
                                      </p:cBhvr>
                                      <p:to>
                                        <p:strVal val="visible"/>
                                      </p:to>
                                    </p:set>
                                    <p:animEffect transition="in" filter="fade">
                                      <p:cBhvr>
                                        <p:cTn id="17" dur="800" decel="100000"/>
                                        <p:tgtEl>
                                          <p:spTgt spid="117851"/>
                                        </p:tgtEl>
                                      </p:cBhvr>
                                    </p:animEffect>
                                    <p:anim calcmode="lin" valueType="num">
                                      <p:cBhvr>
                                        <p:cTn id="18" dur="800" decel="100000" fill="hold"/>
                                        <p:tgtEl>
                                          <p:spTgt spid="117851"/>
                                        </p:tgtEl>
                                        <p:attrNameLst>
                                          <p:attrName>style.rotation</p:attrName>
                                        </p:attrNameLst>
                                      </p:cBhvr>
                                      <p:tavLst>
                                        <p:tav tm="0">
                                          <p:val>
                                            <p:fltVal val="-90"/>
                                          </p:val>
                                        </p:tav>
                                        <p:tav tm="100000">
                                          <p:val>
                                            <p:fltVal val="0"/>
                                          </p:val>
                                        </p:tav>
                                      </p:tavLst>
                                    </p:anim>
                                    <p:anim calcmode="lin" valueType="num">
                                      <p:cBhvr>
                                        <p:cTn id="19" dur="800" decel="100000" fill="hold"/>
                                        <p:tgtEl>
                                          <p:spTgt spid="117851"/>
                                        </p:tgtEl>
                                        <p:attrNameLst>
                                          <p:attrName>ppt_x</p:attrName>
                                        </p:attrNameLst>
                                      </p:cBhvr>
                                      <p:tavLst>
                                        <p:tav tm="0">
                                          <p:val>
                                            <p:strVal val="#ppt_x+0.4"/>
                                          </p:val>
                                        </p:tav>
                                        <p:tav tm="100000">
                                          <p:val>
                                            <p:strVal val="#ppt_x-0.05"/>
                                          </p:val>
                                        </p:tav>
                                      </p:tavLst>
                                    </p:anim>
                                    <p:anim calcmode="lin" valueType="num">
                                      <p:cBhvr>
                                        <p:cTn id="20" dur="800" decel="100000" fill="hold"/>
                                        <p:tgtEl>
                                          <p:spTgt spid="11785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785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7851"/>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grpId="0" nodeType="afterEffect">
                                  <p:stCondLst>
                                    <p:cond delay="0"/>
                                  </p:stCondLst>
                                  <p:childTnLst>
                                    <p:set>
                                      <p:cBhvr>
                                        <p:cTn id="25" dur="1" fill="hold">
                                          <p:stCondLst>
                                            <p:cond delay="0"/>
                                          </p:stCondLst>
                                        </p:cTn>
                                        <p:tgtEl>
                                          <p:spTgt spid="11784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17852"/>
                                        </p:tgtEl>
                                        <p:attrNameLst>
                                          <p:attrName>style.visibility</p:attrName>
                                        </p:attrNameLst>
                                      </p:cBhvr>
                                      <p:to>
                                        <p:strVal val="visible"/>
                                      </p:to>
                                    </p:set>
                                    <p:animEffect transition="in" filter="fade">
                                      <p:cBhvr>
                                        <p:cTn id="30" dur="800" decel="100000"/>
                                        <p:tgtEl>
                                          <p:spTgt spid="117852"/>
                                        </p:tgtEl>
                                      </p:cBhvr>
                                    </p:animEffect>
                                    <p:anim calcmode="lin" valueType="num">
                                      <p:cBhvr>
                                        <p:cTn id="31" dur="800" decel="100000" fill="hold"/>
                                        <p:tgtEl>
                                          <p:spTgt spid="117852"/>
                                        </p:tgtEl>
                                        <p:attrNameLst>
                                          <p:attrName>style.rotation</p:attrName>
                                        </p:attrNameLst>
                                      </p:cBhvr>
                                      <p:tavLst>
                                        <p:tav tm="0">
                                          <p:val>
                                            <p:fltVal val="-90"/>
                                          </p:val>
                                        </p:tav>
                                        <p:tav tm="100000">
                                          <p:val>
                                            <p:fltVal val="0"/>
                                          </p:val>
                                        </p:tav>
                                      </p:tavLst>
                                    </p:anim>
                                    <p:anim calcmode="lin" valueType="num">
                                      <p:cBhvr>
                                        <p:cTn id="32" dur="800" decel="100000" fill="hold"/>
                                        <p:tgtEl>
                                          <p:spTgt spid="117852"/>
                                        </p:tgtEl>
                                        <p:attrNameLst>
                                          <p:attrName>ppt_x</p:attrName>
                                        </p:attrNameLst>
                                      </p:cBhvr>
                                      <p:tavLst>
                                        <p:tav tm="0">
                                          <p:val>
                                            <p:strVal val="#ppt_x+0.4"/>
                                          </p:val>
                                        </p:tav>
                                        <p:tav tm="100000">
                                          <p:val>
                                            <p:strVal val="#ppt_x-0.05"/>
                                          </p:val>
                                        </p:tav>
                                      </p:tavLst>
                                    </p:anim>
                                    <p:anim calcmode="lin" valueType="num">
                                      <p:cBhvr>
                                        <p:cTn id="33" dur="800" decel="100000" fill="hold"/>
                                        <p:tgtEl>
                                          <p:spTgt spid="117852"/>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17852"/>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17852"/>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grpId="0" nodeType="afterEffect">
                                  <p:stCondLst>
                                    <p:cond delay="0"/>
                                  </p:stCondLst>
                                  <p:childTnLst>
                                    <p:set>
                                      <p:cBhvr>
                                        <p:cTn id="38" dur="1" fill="hold">
                                          <p:stCondLst>
                                            <p:cond delay="0"/>
                                          </p:stCondLst>
                                        </p:cTn>
                                        <p:tgtEl>
                                          <p:spTgt spid="117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45" grpId="0"/>
      <p:bldP spid="117848" grpId="0"/>
      <p:bldP spid="117849" grpId="0"/>
      <p:bldP spid="117850" grpId="0" animBg="1"/>
      <p:bldP spid="117851" grpId="0" animBg="1"/>
      <p:bldP spid="11785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3813"/>
            <a:ext cx="9170988" cy="681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Matthew proves Jesus is King!</a:t>
            </a:r>
          </a:p>
        </p:txBody>
      </p:sp>
    </p:spTree>
    <p:extLst>
      <p:ext uri="{BB962C8B-B14F-4D97-AF65-F5344CB8AC3E}">
        <p14:creationId xmlns:p14="http://schemas.microsoft.com/office/powerpoint/2010/main" val="238338962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0"/>
            <a:ext cx="9144000" cy="1469483"/>
          </a:xfrm>
        </p:spPr>
        <p:txBody>
          <a:bodyPr/>
          <a:lstStyle/>
          <a:p>
            <a:r>
              <a:rPr lang="en-US" b="1" dirty="0">
                <a:effectLst>
                  <a:glow rad="165100">
                    <a:schemeClr val="tx1"/>
                  </a:glow>
                </a:effectLst>
              </a:rPr>
              <a:t>I. Jesus fulfilled all the requirements to be Israel</a:t>
            </a:r>
            <a:r>
              <a:rPr lang="uk-UA" b="1" dirty="0">
                <a:effectLst>
                  <a:glow rad="165100">
                    <a:schemeClr val="tx1"/>
                  </a:glow>
                </a:effectLst>
              </a:rPr>
              <a:t>'</a:t>
            </a:r>
            <a:r>
              <a:rPr lang="en-US" b="1" dirty="0">
                <a:effectLst>
                  <a:glow rad="165100">
                    <a:schemeClr val="tx1"/>
                  </a:glow>
                </a:effectLst>
              </a:rPr>
              <a:t>s </a:t>
            </a:r>
            <a:r>
              <a:rPr lang="en-US" b="1" dirty="0">
                <a:solidFill>
                  <a:srgbClr val="FFFF00"/>
                </a:solidFill>
                <a:effectLst>
                  <a:glow rad="165100">
                    <a:schemeClr val="tx1"/>
                  </a:glow>
                </a:effectLst>
              </a:rPr>
              <a:t>king</a:t>
            </a:r>
            <a:r>
              <a:rPr lang="en-US" b="1" dirty="0">
                <a:effectLst>
                  <a:glow rad="165100">
                    <a:schemeClr val="tx1"/>
                  </a:glow>
                </a:effectLst>
              </a:rPr>
              <a:t>.</a:t>
            </a:r>
          </a:p>
        </p:txBody>
      </p:sp>
      <p:pic>
        <p:nvPicPr>
          <p:cNvPr id="6" name="Picture 5"/>
          <p:cNvPicPr>
            <a:picLocks noChangeAspect="1"/>
          </p:cNvPicPr>
          <p:nvPr/>
        </p:nvPicPr>
        <p:blipFill>
          <a:blip r:embed="rId2"/>
          <a:stretch>
            <a:fillRect/>
          </a:stretch>
        </p:blipFill>
        <p:spPr>
          <a:xfrm>
            <a:off x="3875647" y="3890879"/>
            <a:ext cx="5268353" cy="2967121"/>
          </a:xfrm>
          <a:prstGeom prst="rect">
            <a:avLst/>
          </a:prstGeom>
        </p:spPr>
      </p:pic>
      <p:pic>
        <p:nvPicPr>
          <p:cNvPr id="7" name="Picture 6"/>
          <p:cNvPicPr>
            <a:picLocks noChangeAspect="1"/>
          </p:cNvPicPr>
          <p:nvPr/>
        </p:nvPicPr>
        <p:blipFill>
          <a:blip r:embed="rId3"/>
          <a:stretch>
            <a:fillRect/>
          </a:stretch>
        </p:blipFill>
        <p:spPr>
          <a:xfrm rot="5400000">
            <a:off x="1496779" y="664524"/>
            <a:ext cx="3759473" cy="5513894"/>
          </a:xfrm>
          <a:prstGeom prst="rect">
            <a:avLst/>
          </a:prstGeom>
        </p:spPr>
      </p:pic>
    </p:spTree>
    <p:extLst>
      <p:ext uri="{BB962C8B-B14F-4D97-AF65-F5344CB8AC3E}">
        <p14:creationId xmlns:p14="http://schemas.microsoft.com/office/powerpoint/2010/main" val="249223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608" y="-31955"/>
            <a:ext cx="9186607" cy="6889955"/>
          </a:xfrm>
          <a:prstGeom prst="rect">
            <a:avLst/>
          </a:prstGeom>
        </p:spPr>
      </p:pic>
      <p:sp>
        <p:nvSpPr>
          <p:cNvPr id="2" name="Title 1"/>
          <p:cNvSpPr>
            <a:spLocks noGrp="1"/>
          </p:cNvSpPr>
          <p:nvPr>
            <p:ph type="title"/>
          </p:nvPr>
        </p:nvSpPr>
        <p:spPr>
          <a:xfrm>
            <a:off x="0" y="15300"/>
            <a:ext cx="9144000" cy="1613499"/>
          </a:xfrm>
        </p:spPr>
        <p:txBody>
          <a:bodyPr/>
          <a:lstStyle/>
          <a:p>
            <a:r>
              <a:rPr lang="en-US" b="1" dirty="0">
                <a:effectLst>
                  <a:glow rad="165100">
                    <a:schemeClr val="tx1"/>
                  </a:glow>
                </a:effectLst>
              </a:rPr>
              <a:t>II. Since Jesus is king, then believers will </a:t>
            </a:r>
            <a:r>
              <a:rPr lang="en-US" b="1" dirty="0">
                <a:solidFill>
                  <a:srgbClr val="FFFF00"/>
                </a:solidFill>
                <a:effectLst>
                  <a:glow rad="165100">
                    <a:schemeClr val="tx1"/>
                  </a:glow>
                </a:effectLst>
              </a:rPr>
              <a:t>rule</a:t>
            </a:r>
            <a:r>
              <a:rPr lang="en-US" b="1" dirty="0">
                <a:effectLst>
                  <a:glow rad="165100">
                    <a:schemeClr val="tx1"/>
                  </a:glow>
                </a:effectLst>
              </a:rPr>
              <a:t> with him!</a:t>
            </a:r>
          </a:p>
        </p:txBody>
      </p:sp>
    </p:spTree>
    <p:extLst>
      <p:ext uri="{BB962C8B-B14F-4D97-AF65-F5344CB8AC3E}">
        <p14:creationId xmlns:p14="http://schemas.microsoft.com/office/powerpoint/2010/main" val="1711503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20685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06851"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9700"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2048" tIns="41025" rIns="82048" bIns="41025" anchor="ctr"/>
          <a:lstStyle/>
          <a:p>
            <a:pPr eaLnBrk="1" hangingPunct="1">
              <a:defRPr/>
            </a:pPr>
            <a:endParaRPr lang="en-US">
              <a:solidFill>
                <a:srgbClr val="000000"/>
              </a:solidFill>
              <a:latin typeface="Times New Roman" pitchFamily="-107" charset="0"/>
              <a:ea typeface="MS Gothic"/>
              <a:cs typeface="MS Gothic"/>
            </a:endParaRPr>
          </a:p>
        </p:txBody>
      </p:sp>
      <p:sp>
        <p:nvSpPr>
          <p:cNvPr id="29701"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2048" tIns="41025" rIns="82048" bIns="41025" anchor="ctr"/>
          <a:lstStyle/>
          <a:p>
            <a:pPr eaLnBrk="1" hangingPunct="1">
              <a:defRPr/>
            </a:pPr>
            <a:endParaRPr lang="en-US">
              <a:solidFill>
                <a:srgbClr val="000000"/>
              </a:solidFill>
              <a:latin typeface="Times New Roman" pitchFamily="-107" charset="0"/>
              <a:ea typeface="MS Gothic"/>
              <a:cs typeface="MS Gothic"/>
            </a:endParaRPr>
          </a:p>
        </p:txBody>
      </p:sp>
      <p:sp>
        <p:nvSpPr>
          <p:cNvPr id="29702" name="AutoShape 6"/>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2048" tIns="41025" rIns="82048" bIns="41025" anchor="ctr"/>
          <a:lstStyle/>
          <a:p>
            <a:pPr eaLnBrk="1" hangingPunct="1">
              <a:defRPr/>
            </a:pPr>
            <a:endParaRPr lang="en-US">
              <a:solidFill>
                <a:srgbClr val="000000"/>
              </a:solidFill>
              <a:latin typeface="Times New Roman" pitchFamily="-107" charset="0"/>
              <a:ea typeface="MS Gothic"/>
              <a:cs typeface="MS Gothic"/>
            </a:endParaRPr>
          </a:p>
        </p:txBody>
      </p:sp>
      <p:sp>
        <p:nvSpPr>
          <p:cNvPr id="67592" name="Rectangle 7"/>
          <p:cNvSpPr>
            <a:spLocks noChangeArrowheads="1"/>
          </p:cNvSpPr>
          <p:nvPr/>
        </p:nvSpPr>
        <p:spPr bwMode="auto">
          <a:xfrm>
            <a:off x="2287588" y="3692525"/>
            <a:ext cx="2036762" cy="566738"/>
          </a:xfrm>
          <a:prstGeom prst="rect">
            <a:avLst/>
          </a:prstGeom>
          <a:noFill/>
          <a:ln w="9525">
            <a:noFill/>
            <a:round/>
            <a:headEnd/>
            <a:tailEnd/>
          </a:ln>
          <a:effectLst>
            <a:outerShdw blurRad="63500" dist="35921" dir="2700000" algn="ctr" rotWithShape="0">
              <a:schemeClr val="tx1">
                <a:alpha val="74998"/>
              </a:schemeClr>
            </a:outerShdw>
          </a:effec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a:solidFill>
                  <a:srgbClr val="66FF99"/>
                </a:solidFill>
                <a:latin typeface="Helvetica" charset="0"/>
                <a:ea typeface="MS Gothic" charset="0"/>
                <a:cs typeface="MS Gothic" charset="0"/>
              </a:rPr>
              <a:t>LUKE</a:t>
            </a:r>
          </a:p>
        </p:txBody>
      </p:sp>
      <p:sp>
        <p:nvSpPr>
          <p:cNvPr id="67593" name="Rectangle 8"/>
          <p:cNvSpPr>
            <a:spLocks noChangeArrowheads="1"/>
          </p:cNvSpPr>
          <p:nvPr/>
        </p:nvSpPr>
        <p:spPr bwMode="auto">
          <a:xfrm>
            <a:off x="1757363" y="1004888"/>
            <a:ext cx="2355850" cy="566737"/>
          </a:xfrm>
          <a:prstGeom prst="rect">
            <a:avLst/>
          </a:prstGeom>
          <a:noFill/>
          <a:ln w="9525">
            <a:noFill/>
            <a:round/>
            <a:headEnd/>
            <a:tailEnd/>
          </a:ln>
          <a:effectLst>
            <a:outerShdw blurRad="63500" dist="35921" dir="2700000" algn="ctr" rotWithShape="0">
              <a:schemeClr val="tx1">
                <a:alpha val="74998"/>
              </a:schemeClr>
            </a:outerShdw>
          </a:effec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a:solidFill>
                  <a:srgbClr val="66FF99"/>
                </a:solidFill>
                <a:latin typeface="Helvetica" charset="0"/>
                <a:ea typeface="MS Gothic" charset="0"/>
                <a:cs typeface="MS Gothic" charset="0"/>
              </a:rPr>
              <a:t>MATTHEW</a:t>
            </a:r>
          </a:p>
        </p:txBody>
      </p:sp>
      <p:sp>
        <p:nvSpPr>
          <p:cNvPr id="67594" name="Rectangle 9"/>
          <p:cNvSpPr>
            <a:spLocks noChangeArrowheads="1"/>
          </p:cNvSpPr>
          <p:nvPr/>
        </p:nvSpPr>
        <p:spPr bwMode="auto">
          <a:xfrm>
            <a:off x="5588000" y="1025525"/>
            <a:ext cx="2036763" cy="566738"/>
          </a:xfrm>
          <a:prstGeom prst="rect">
            <a:avLst/>
          </a:prstGeom>
          <a:noFill/>
          <a:ln w="9525">
            <a:noFill/>
            <a:round/>
            <a:headEnd/>
            <a:tailEnd/>
          </a:ln>
          <a:effectLst>
            <a:outerShdw blurRad="63500" dist="35921" dir="2700000" algn="ctr" rotWithShape="0">
              <a:schemeClr val="tx1">
                <a:alpha val="74998"/>
              </a:schemeClr>
            </a:outerShdw>
          </a:effec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a:solidFill>
                  <a:srgbClr val="66FF99"/>
                </a:solidFill>
                <a:latin typeface="Helvetica" charset="0"/>
                <a:ea typeface="MS Gothic" charset="0"/>
                <a:cs typeface="MS Gothic" charset="0"/>
              </a:rPr>
              <a:t>MARK</a:t>
            </a:r>
          </a:p>
        </p:txBody>
      </p:sp>
      <p:sp>
        <p:nvSpPr>
          <p:cNvPr id="206858" name="Rectangle 10"/>
          <p:cNvSpPr>
            <a:spLocks noChangeArrowheads="1"/>
          </p:cNvSpPr>
          <p:nvPr/>
        </p:nvSpPr>
        <p:spPr bwMode="auto">
          <a:xfrm>
            <a:off x="2159000" y="1560513"/>
            <a:ext cx="17668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ea typeface="MS Gothic" charset="0"/>
                <a:cs typeface="MS Gothic" charset="0"/>
              </a:rPr>
              <a:t>   JEWS</a:t>
            </a:r>
          </a:p>
        </p:txBody>
      </p:sp>
      <p:sp>
        <p:nvSpPr>
          <p:cNvPr id="206859" name="Rectangle 11"/>
          <p:cNvSpPr>
            <a:spLocks noChangeArrowheads="1"/>
          </p:cNvSpPr>
          <p:nvPr/>
        </p:nvSpPr>
        <p:spPr bwMode="auto">
          <a:xfrm>
            <a:off x="5899150" y="1570038"/>
            <a:ext cx="17668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ea typeface="MS Gothic" charset="0"/>
                <a:cs typeface="MS Gothic" charset="0"/>
              </a:rPr>
              <a:t>ROMANS</a:t>
            </a:r>
          </a:p>
        </p:txBody>
      </p:sp>
      <p:sp>
        <p:nvSpPr>
          <p:cNvPr id="206860" name="Rectangle 12"/>
          <p:cNvSpPr>
            <a:spLocks noChangeArrowheads="1"/>
          </p:cNvSpPr>
          <p:nvPr/>
        </p:nvSpPr>
        <p:spPr bwMode="auto">
          <a:xfrm>
            <a:off x="2462213" y="4237038"/>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ea typeface="MS Gothic" charset="0"/>
                <a:cs typeface="MS Gothic" charset="0"/>
              </a:rPr>
              <a:t>GREEKS</a:t>
            </a:r>
          </a:p>
        </p:txBody>
      </p:sp>
      <p:sp>
        <p:nvSpPr>
          <p:cNvPr id="206861" name="Rectangle 13"/>
          <p:cNvSpPr>
            <a:spLocks noChangeArrowheads="1"/>
          </p:cNvSpPr>
          <p:nvPr/>
        </p:nvSpPr>
        <p:spPr bwMode="auto">
          <a:xfrm>
            <a:off x="1652588" y="1647825"/>
            <a:ext cx="847725"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TO:</a:t>
            </a:r>
          </a:p>
        </p:txBody>
      </p:sp>
      <p:sp>
        <p:nvSpPr>
          <p:cNvPr id="206862" name="Rectangle 14"/>
          <p:cNvSpPr>
            <a:spLocks noChangeArrowheads="1"/>
          </p:cNvSpPr>
          <p:nvPr/>
        </p:nvSpPr>
        <p:spPr bwMode="auto">
          <a:xfrm>
            <a:off x="1652588" y="2568575"/>
            <a:ext cx="890587"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06863" name="Rectangle 15"/>
          <p:cNvSpPr>
            <a:spLocks noChangeArrowheads="1"/>
          </p:cNvSpPr>
          <p:nvPr/>
        </p:nvSpPr>
        <p:spPr bwMode="auto">
          <a:xfrm>
            <a:off x="5070475" y="1658938"/>
            <a:ext cx="846138"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TO:</a:t>
            </a:r>
          </a:p>
        </p:txBody>
      </p:sp>
      <p:sp>
        <p:nvSpPr>
          <p:cNvPr id="206864" name="Rectangle 16"/>
          <p:cNvSpPr>
            <a:spLocks noChangeArrowheads="1"/>
          </p:cNvSpPr>
          <p:nvPr/>
        </p:nvSpPr>
        <p:spPr bwMode="auto">
          <a:xfrm>
            <a:off x="5070475" y="2579688"/>
            <a:ext cx="890588"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206865" name="Group 17"/>
          <p:cNvGrpSpPr>
            <a:grpSpLocks/>
          </p:cNvGrpSpPr>
          <p:nvPr/>
        </p:nvGrpSpPr>
        <p:grpSpPr bwMode="auto">
          <a:xfrm>
            <a:off x="1652588" y="2070100"/>
            <a:ext cx="2538412" cy="469900"/>
            <a:chOff x="1145" y="1478"/>
            <a:chExt cx="1759" cy="336"/>
          </a:xfrm>
        </p:grpSpPr>
        <p:sp>
          <p:nvSpPr>
            <p:cNvPr id="206910" name="Rectangle 18"/>
            <p:cNvSpPr>
              <a:spLocks noChangeArrowheads="1"/>
            </p:cNvSpPr>
            <p:nvPr/>
          </p:nvSpPr>
          <p:spPr bwMode="auto">
            <a:xfrm>
              <a:off x="1145" y="1530"/>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AS:</a:t>
              </a:r>
            </a:p>
          </p:txBody>
        </p:sp>
        <p:sp>
          <p:nvSpPr>
            <p:cNvPr id="206911" name="Rectangle 19"/>
            <p:cNvSpPr>
              <a:spLocks noChangeArrowheads="1"/>
            </p:cNvSpPr>
            <p:nvPr/>
          </p:nvSpPr>
          <p:spPr bwMode="auto">
            <a:xfrm>
              <a:off x="1680" y="1478"/>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ea typeface="MS Gothic" charset="0"/>
                  <a:cs typeface="MS Gothic" charset="0"/>
                </a:rPr>
                <a:t>KING</a:t>
              </a:r>
            </a:p>
          </p:txBody>
        </p:sp>
      </p:grpSp>
      <p:grpSp>
        <p:nvGrpSpPr>
          <p:cNvPr id="206866" name="Group 20"/>
          <p:cNvGrpSpPr>
            <a:grpSpLocks/>
          </p:cNvGrpSpPr>
          <p:nvPr/>
        </p:nvGrpSpPr>
        <p:grpSpPr bwMode="auto">
          <a:xfrm>
            <a:off x="5070475" y="2065338"/>
            <a:ext cx="2578100" cy="469900"/>
            <a:chOff x="3513" y="1474"/>
            <a:chExt cx="1787" cy="336"/>
          </a:xfrm>
        </p:grpSpPr>
        <p:sp>
          <p:nvSpPr>
            <p:cNvPr id="206908" name="Rectangle 21"/>
            <p:cNvSpPr>
              <a:spLocks noChangeArrowheads="1"/>
            </p:cNvSpPr>
            <p:nvPr/>
          </p:nvSpPr>
          <p:spPr bwMode="auto">
            <a:xfrm>
              <a:off x="3513" y="1538"/>
              <a:ext cx="586"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AS:</a:t>
              </a:r>
            </a:p>
          </p:txBody>
        </p:sp>
        <p:sp>
          <p:nvSpPr>
            <p:cNvPr id="206909" name="Rectangle 22"/>
            <p:cNvSpPr>
              <a:spLocks noChangeArrowheads="1"/>
            </p:cNvSpPr>
            <p:nvPr/>
          </p:nvSpPr>
          <p:spPr bwMode="auto">
            <a:xfrm>
              <a:off x="4076" y="1474"/>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ea typeface="MS Gothic" charset="0"/>
                  <a:cs typeface="MS Gothic" charset="0"/>
                </a:rPr>
                <a:t>SERVANT</a:t>
              </a:r>
            </a:p>
          </p:txBody>
        </p:sp>
      </p:grpSp>
      <p:sp>
        <p:nvSpPr>
          <p:cNvPr id="206867" name="Rectangle 23"/>
          <p:cNvSpPr>
            <a:spLocks noChangeArrowheads="1"/>
          </p:cNvSpPr>
          <p:nvPr/>
        </p:nvSpPr>
        <p:spPr bwMode="auto">
          <a:xfrm>
            <a:off x="1674813" y="4325938"/>
            <a:ext cx="847725"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TO:</a:t>
            </a:r>
          </a:p>
        </p:txBody>
      </p:sp>
      <p:sp>
        <p:nvSpPr>
          <p:cNvPr id="206868" name="Rectangle 24"/>
          <p:cNvSpPr>
            <a:spLocks noChangeArrowheads="1"/>
          </p:cNvSpPr>
          <p:nvPr/>
        </p:nvSpPr>
        <p:spPr bwMode="auto">
          <a:xfrm>
            <a:off x="1674813" y="5246688"/>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206869" name="Group 25"/>
          <p:cNvGrpSpPr>
            <a:grpSpLocks/>
          </p:cNvGrpSpPr>
          <p:nvPr/>
        </p:nvGrpSpPr>
        <p:grpSpPr bwMode="auto">
          <a:xfrm>
            <a:off x="1674813" y="4735513"/>
            <a:ext cx="2532062" cy="469900"/>
            <a:chOff x="1161" y="3381"/>
            <a:chExt cx="1754" cy="336"/>
          </a:xfrm>
        </p:grpSpPr>
        <p:sp>
          <p:nvSpPr>
            <p:cNvPr id="206906" name="Rectangle 26"/>
            <p:cNvSpPr>
              <a:spLocks noChangeArrowheads="1"/>
            </p:cNvSpPr>
            <p:nvPr/>
          </p:nvSpPr>
          <p:spPr bwMode="auto">
            <a:xfrm>
              <a:off x="1161" y="3442"/>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AS:</a:t>
              </a:r>
            </a:p>
          </p:txBody>
        </p:sp>
        <p:sp>
          <p:nvSpPr>
            <p:cNvPr id="206907" name="Rectangle 27"/>
            <p:cNvSpPr>
              <a:spLocks noChangeArrowheads="1"/>
            </p:cNvSpPr>
            <p:nvPr/>
          </p:nvSpPr>
          <p:spPr bwMode="auto">
            <a:xfrm>
              <a:off x="1691" y="3381"/>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ea typeface="MS Gothic" charset="0"/>
                  <a:cs typeface="MS Gothic" charset="0"/>
                </a:rPr>
                <a:t>GOD/MAN</a:t>
              </a:r>
            </a:p>
          </p:txBody>
        </p:sp>
      </p:grpSp>
      <p:sp>
        <p:nvSpPr>
          <p:cNvPr id="206870" name="Rectangle 28"/>
          <p:cNvSpPr>
            <a:spLocks noChangeArrowheads="1"/>
          </p:cNvSpPr>
          <p:nvPr/>
        </p:nvSpPr>
        <p:spPr bwMode="auto">
          <a:xfrm>
            <a:off x="5011738" y="5246688"/>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206871" name="Group 29"/>
          <p:cNvGrpSpPr>
            <a:grpSpLocks/>
          </p:cNvGrpSpPr>
          <p:nvPr/>
        </p:nvGrpSpPr>
        <p:grpSpPr bwMode="auto">
          <a:xfrm>
            <a:off x="1652588" y="2557463"/>
            <a:ext cx="2541587" cy="677862"/>
            <a:chOff x="1145" y="1826"/>
            <a:chExt cx="1761" cy="484"/>
          </a:xfrm>
        </p:grpSpPr>
        <p:sp>
          <p:nvSpPr>
            <p:cNvPr id="206904" name="Rectangle 30"/>
            <p:cNvSpPr>
              <a:spLocks noChangeArrowheads="1"/>
            </p:cNvSpPr>
            <p:nvPr/>
          </p:nvSpPr>
          <p:spPr bwMode="auto">
            <a:xfrm>
              <a:off x="1145" y="1826"/>
              <a:ext cx="617" cy="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WHAT</a:t>
              </a:r>
            </a:p>
            <a:p>
              <a:pPr eaLnBrk="1" hangingPunct="1">
                <a:lnSpc>
                  <a:spcPct val="55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HE:</a:t>
              </a:r>
            </a:p>
          </p:txBody>
        </p:sp>
        <p:sp>
          <p:nvSpPr>
            <p:cNvPr id="206905" name="Rectangle 31"/>
            <p:cNvSpPr>
              <a:spLocks noChangeArrowheads="1"/>
            </p:cNvSpPr>
            <p:nvPr/>
          </p:nvSpPr>
          <p:spPr bwMode="auto">
            <a:xfrm>
              <a:off x="1682" y="1974"/>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ea typeface="MS Gothic" charset="0"/>
                  <a:cs typeface="MS Gothic" charset="0"/>
                </a:rPr>
                <a:t>SAID</a:t>
              </a:r>
            </a:p>
          </p:txBody>
        </p:sp>
      </p:grpSp>
      <p:grpSp>
        <p:nvGrpSpPr>
          <p:cNvPr id="206872" name="Group 32"/>
          <p:cNvGrpSpPr>
            <a:grpSpLocks/>
          </p:cNvGrpSpPr>
          <p:nvPr/>
        </p:nvGrpSpPr>
        <p:grpSpPr bwMode="auto">
          <a:xfrm>
            <a:off x="1674813" y="5205413"/>
            <a:ext cx="2070100" cy="661987"/>
            <a:chOff x="1161" y="3716"/>
            <a:chExt cx="1434" cy="473"/>
          </a:xfrm>
        </p:grpSpPr>
        <p:sp>
          <p:nvSpPr>
            <p:cNvPr id="206902" name="Rectangle 33"/>
            <p:cNvSpPr>
              <a:spLocks noChangeArrowheads="1"/>
            </p:cNvSpPr>
            <p:nvPr/>
          </p:nvSpPr>
          <p:spPr bwMode="auto">
            <a:xfrm>
              <a:off x="1731" y="3853"/>
              <a:ext cx="86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ea typeface="MS Gothic" charset="0"/>
                  <a:cs typeface="MS Gothic" charset="0"/>
                </a:rPr>
                <a:t>FELT</a:t>
              </a:r>
            </a:p>
          </p:txBody>
        </p:sp>
        <p:sp>
          <p:nvSpPr>
            <p:cNvPr id="206903" name="Rectangle 34"/>
            <p:cNvSpPr>
              <a:spLocks noChangeArrowheads="1"/>
            </p:cNvSpPr>
            <p:nvPr/>
          </p:nvSpPr>
          <p:spPr bwMode="auto">
            <a:xfrm>
              <a:off x="1161" y="3716"/>
              <a:ext cx="617" cy="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WHAT</a:t>
              </a:r>
            </a:p>
            <a:p>
              <a:pPr eaLnBrk="1" hangingPunct="1">
                <a:lnSpc>
                  <a:spcPct val="55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HE:</a:t>
              </a:r>
            </a:p>
          </p:txBody>
        </p:sp>
      </p:grpSp>
      <p:grpSp>
        <p:nvGrpSpPr>
          <p:cNvPr id="206873" name="Group 35"/>
          <p:cNvGrpSpPr>
            <a:grpSpLocks/>
          </p:cNvGrpSpPr>
          <p:nvPr/>
        </p:nvGrpSpPr>
        <p:grpSpPr bwMode="auto">
          <a:xfrm>
            <a:off x="5070475" y="2557463"/>
            <a:ext cx="1998663" cy="655637"/>
            <a:chOff x="3513" y="1826"/>
            <a:chExt cx="1385" cy="468"/>
          </a:xfrm>
        </p:grpSpPr>
        <p:sp>
          <p:nvSpPr>
            <p:cNvPr id="206900" name="Rectangle 36"/>
            <p:cNvSpPr>
              <a:spLocks noChangeArrowheads="1"/>
            </p:cNvSpPr>
            <p:nvPr/>
          </p:nvSpPr>
          <p:spPr bwMode="auto">
            <a:xfrm>
              <a:off x="3513" y="1826"/>
              <a:ext cx="617" cy="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WHAT</a:t>
              </a:r>
            </a:p>
            <a:p>
              <a:pPr eaLnBrk="1" hangingPunct="1">
                <a:lnSpc>
                  <a:spcPct val="55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HE:</a:t>
              </a:r>
            </a:p>
          </p:txBody>
        </p:sp>
        <p:sp>
          <p:nvSpPr>
            <p:cNvPr id="206901" name="Rectangle 37"/>
            <p:cNvSpPr>
              <a:spLocks noChangeArrowheads="1"/>
            </p:cNvSpPr>
            <p:nvPr/>
          </p:nvSpPr>
          <p:spPr bwMode="auto">
            <a:xfrm>
              <a:off x="4091" y="1959"/>
              <a:ext cx="807" cy="3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ea typeface="MS Gothic" charset="0"/>
                  <a:cs typeface="MS Gothic" charset="0"/>
                </a:rPr>
                <a:t>DID</a:t>
              </a:r>
            </a:p>
          </p:txBody>
        </p:sp>
      </p:grpSp>
      <p:sp>
        <p:nvSpPr>
          <p:cNvPr id="29734" name="AutoShape 38"/>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2048" tIns="41025" rIns="82048" bIns="41025" anchor="ctr"/>
          <a:lstStyle/>
          <a:p>
            <a:pPr eaLnBrk="1" hangingPunct="1">
              <a:defRPr/>
            </a:pPr>
            <a:endParaRPr lang="en-US">
              <a:solidFill>
                <a:srgbClr val="000000"/>
              </a:solidFill>
              <a:latin typeface="Times New Roman" pitchFamily="-107" charset="0"/>
              <a:ea typeface="MS Gothic"/>
              <a:cs typeface="MS Gothic"/>
            </a:endParaRPr>
          </a:p>
        </p:txBody>
      </p:sp>
      <p:grpSp>
        <p:nvGrpSpPr>
          <p:cNvPr id="206875" name="Group 39"/>
          <p:cNvGrpSpPr>
            <a:grpSpLocks/>
          </p:cNvGrpSpPr>
          <p:nvPr/>
        </p:nvGrpSpPr>
        <p:grpSpPr bwMode="auto">
          <a:xfrm>
            <a:off x="1412875" y="946150"/>
            <a:ext cx="3860800" cy="3332163"/>
            <a:chOff x="979" y="675"/>
            <a:chExt cx="2675" cy="2379"/>
          </a:xfrm>
        </p:grpSpPr>
        <p:sp>
          <p:nvSpPr>
            <p:cNvPr id="206896" name="Rectangle 40"/>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2</a:t>
              </a:r>
            </a:p>
          </p:txBody>
        </p:sp>
        <p:sp>
          <p:nvSpPr>
            <p:cNvPr id="206897" name="Rectangle 41"/>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3</a:t>
              </a:r>
            </a:p>
          </p:txBody>
        </p:sp>
        <p:sp>
          <p:nvSpPr>
            <p:cNvPr id="206898" name="Rectangle 42"/>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4</a:t>
              </a:r>
            </a:p>
          </p:txBody>
        </p:sp>
        <p:sp>
          <p:nvSpPr>
            <p:cNvPr id="206899" name="Rectangle 43"/>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1</a:t>
              </a:r>
            </a:p>
          </p:txBody>
        </p:sp>
      </p:grpSp>
      <p:sp>
        <p:nvSpPr>
          <p:cNvPr id="67613" name="Rectangle 44"/>
          <p:cNvSpPr>
            <a:spLocks noChangeArrowheads="1"/>
          </p:cNvSpPr>
          <p:nvPr/>
        </p:nvSpPr>
        <p:spPr bwMode="auto">
          <a:xfrm>
            <a:off x="5562600" y="3684588"/>
            <a:ext cx="1476375" cy="566737"/>
          </a:xfrm>
          <a:prstGeom prst="rect">
            <a:avLst/>
          </a:prstGeom>
          <a:noFill/>
          <a:ln w="9525">
            <a:noFill/>
            <a:round/>
            <a:headEnd/>
            <a:tailEnd/>
          </a:ln>
          <a:effectLst>
            <a:outerShdw blurRad="63500" dist="35921" dir="2700000" algn="ctr" rotWithShape="0">
              <a:schemeClr val="tx1">
                <a:alpha val="74998"/>
              </a:schemeClr>
            </a:outerShdw>
          </a:effec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a:solidFill>
                  <a:srgbClr val="66FF99"/>
                </a:solidFill>
                <a:latin typeface="Helvetica" charset="0"/>
                <a:ea typeface="MS Gothic" charset="0"/>
                <a:cs typeface="MS Gothic" charset="0"/>
              </a:rPr>
              <a:t>JOHN</a:t>
            </a:r>
          </a:p>
        </p:txBody>
      </p:sp>
      <p:sp>
        <p:nvSpPr>
          <p:cNvPr id="206877" name="Rectangle 45"/>
          <p:cNvSpPr>
            <a:spLocks noChangeArrowheads="1"/>
          </p:cNvSpPr>
          <p:nvPr/>
        </p:nvSpPr>
        <p:spPr bwMode="auto">
          <a:xfrm>
            <a:off x="5895975" y="4241800"/>
            <a:ext cx="17653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ea typeface="MS Gothic" charset="0"/>
                <a:cs typeface="MS Gothic" charset="0"/>
              </a:rPr>
              <a:t>CHURCH</a:t>
            </a:r>
          </a:p>
        </p:txBody>
      </p:sp>
      <p:sp>
        <p:nvSpPr>
          <p:cNvPr id="206878" name="Rectangle 46"/>
          <p:cNvSpPr>
            <a:spLocks noChangeArrowheads="1"/>
          </p:cNvSpPr>
          <p:nvPr/>
        </p:nvSpPr>
        <p:spPr bwMode="auto">
          <a:xfrm>
            <a:off x="5011738" y="4325938"/>
            <a:ext cx="847725"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TO:</a:t>
            </a:r>
          </a:p>
        </p:txBody>
      </p:sp>
      <p:grpSp>
        <p:nvGrpSpPr>
          <p:cNvPr id="206879" name="Group 47"/>
          <p:cNvGrpSpPr>
            <a:grpSpLocks/>
          </p:cNvGrpSpPr>
          <p:nvPr/>
        </p:nvGrpSpPr>
        <p:grpSpPr bwMode="auto">
          <a:xfrm>
            <a:off x="5011738" y="4729163"/>
            <a:ext cx="1965325" cy="469900"/>
            <a:chOff x="3473" y="3376"/>
            <a:chExt cx="1362" cy="336"/>
          </a:xfrm>
        </p:grpSpPr>
        <p:sp>
          <p:nvSpPr>
            <p:cNvPr id="206894" name="Rectangle 48"/>
            <p:cNvSpPr>
              <a:spLocks noChangeArrowheads="1"/>
            </p:cNvSpPr>
            <p:nvPr/>
          </p:nvSpPr>
          <p:spPr bwMode="auto">
            <a:xfrm>
              <a:off x="3473" y="3442"/>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AS:</a:t>
              </a:r>
            </a:p>
          </p:txBody>
        </p:sp>
        <p:sp>
          <p:nvSpPr>
            <p:cNvPr id="206895" name="Rectangle 49"/>
            <p:cNvSpPr>
              <a:spLocks noChangeArrowheads="1"/>
            </p:cNvSpPr>
            <p:nvPr/>
          </p:nvSpPr>
          <p:spPr bwMode="auto">
            <a:xfrm>
              <a:off x="4091" y="3376"/>
              <a:ext cx="74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ea typeface="MS Gothic" charset="0"/>
                  <a:cs typeface="MS Gothic" charset="0"/>
                </a:rPr>
                <a:t>GOD</a:t>
              </a:r>
            </a:p>
          </p:txBody>
        </p:sp>
      </p:grpSp>
      <p:grpSp>
        <p:nvGrpSpPr>
          <p:cNvPr id="206880" name="Group 50"/>
          <p:cNvGrpSpPr>
            <a:grpSpLocks/>
          </p:cNvGrpSpPr>
          <p:nvPr/>
        </p:nvGrpSpPr>
        <p:grpSpPr bwMode="auto">
          <a:xfrm>
            <a:off x="4992688" y="5203825"/>
            <a:ext cx="2681287" cy="679450"/>
            <a:chOff x="3460" y="3715"/>
            <a:chExt cx="1857" cy="485"/>
          </a:xfrm>
        </p:grpSpPr>
        <p:sp>
          <p:nvSpPr>
            <p:cNvPr id="206892" name="Rectangle 51"/>
            <p:cNvSpPr>
              <a:spLocks noChangeArrowheads="1"/>
            </p:cNvSpPr>
            <p:nvPr/>
          </p:nvSpPr>
          <p:spPr bwMode="auto">
            <a:xfrm>
              <a:off x="4093" y="3864"/>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ea typeface="MS Gothic" charset="0"/>
                  <a:cs typeface="MS Gothic" charset="0"/>
                </a:rPr>
                <a:t>MEANT</a:t>
              </a:r>
            </a:p>
          </p:txBody>
        </p:sp>
        <p:sp>
          <p:nvSpPr>
            <p:cNvPr id="206893" name="Rectangle 52"/>
            <p:cNvSpPr>
              <a:spLocks noChangeArrowheads="1"/>
            </p:cNvSpPr>
            <p:nvPr/>
          </p:nvSpPr>
          <p:spPr bwMode="auto">
            <a:xfrm>
              <a:off x="3460" y="3715"/>
              <a:ext cx="617" cy="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WHAT</a:t>
              </a:r>
            </a:p>
            <a:p>
              <a:pPr eaLnBrk="1" hangingPunct="1">
                <a:lnSpc>
                  <a:spcPct val="55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HE:</a:t>
              </a:r>
            </a:p>
          </p:txBody>
        </p:sp>
      </p:grpSp>
      <p:sp>
        <p:nvSpPr>
          <p:cNvPr id="206881" name="Text Box 53"/>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9750" name="Text Box 54"/>
          <p:cNvSpPr txBox="1">
            <a:spLocks noChangeArrowheads="1"/>
          </p:cNvSpPr>
          <p:nvPr/>
        </p:nvSpPr>
        <p:spPr bwMode="auto">
          <a:xfrm>
            <a:off x="1608138" y="4292600"/>
            <a:ext cx="2589212" cy="1546225"/>
          </a:xfrm>
          <a:prstGeom prst="rect">
            <a:avLst/>
          </a:prstGeom>
          <a:noFill/>
          <a:ln w="9525">
            <a:noFill/>
            <a:round/>
            <a:headEnd/>
            <a:tailEnd/>
          </a:ln>
          <a:effectLst>
            <a:outerShdw blurRad="63500" dist="35921" dir="2700000" algn="ctr" rotWithShape="0">
              <a:schemeClr val="tx1">
                <a:alpha val="74998"/>
              </a:schemeClr>
            </a:outerShdw>
          </a:effec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5"/>
              </a:spcBef>
              <a:buClr>
                <a:srgbClr val="FFEA18"/>
              </a:buClr>
              <a:defRPr/>
            </a:pPr>
            <a:r>
              <a:rPr lang="en-GB" sz="4800" b="1">
                <a:solidFill>
                  <a:srgbClr val="FFEA18"/>
                </a:solidFill>
                <a:latin typeface="Comic Sans MS" charset="0"/>
                <a:ea typeface="MS Gothic" charset="0"/>
                <a:cs typeface="MS Gothic" charset="0"/>
              </a:rPr>
              <a:t>A.D. 57-59</a:t>
            </a:r>
          </a:p>
        </p:txBody>
      </p:sp>
      <p:sp>
        <p:nvSpPr>
          <p:cNvPr id="29751" name="Text Box 55"/>
          <p:cNvSpPr txBox="1">
            <a:spLocks noChangeArrowheads="1"/>
          </p:cNvSpPr>
          <p:nvPr/>
        </p:nvSpPr>
        <p:spPr bwMode="auto">
          <a:xfrm>
            <a:off x="4787900" y="4264025"/>
            <a:ext cx="2892425" cy="1544638"/>
          </a:xfrm>
          <a:prstGeom prst="rect">
            <a:avLst/>
          </a:prstGeom>
          <a:noFill/>
          <a:ln w="9525">
            <a:noFill/>
            <a:round/>
            <a:headEnd/>
            <a:tailEnd/>
          </a:ln>
          <a:effectLst>
            <a:outerShdw blurRad="63500" dist="35921" dir="2700000" algn="ctr" rotWithShape="0">
              <a:schemeClr val="tx1">
                <a:alpha val="74998"/>
              </a:schemeClr>
            </a:outerShdw>
          </a:effec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025"/>
              </a:spcBef>
              <a:buClr>
                <a:srgbClr val="FFEA18"/>
              </a:buClr>
              <a:defRPr/>
            </a:pPr>
            <a:r>
              <a:rPr lang="en-GB" sz="3200" b="1">
                <a:solidFill>
                  <a:srgbClr val="FFEA18"/>
                </a:solidFill>
                <a:latin typeface="Comic Sans MS" charset="0"/>
                <a:ea typeface="MS Gothic" charset="0"/>
                <a:cs typeface="MS Gothic" charset="0"/>
              </a:rPr>
              <a:t>A.D. 69 </a:t>
            </a:r>
            <a:r>
              <a:rPr lang="en-GB" sz="3200" b="1" i="1">
                <a:solidFill>
                  <a:srgbClr val="FFFFFF"/>
                </a:solidFill>
                <a:latin typeface="Comic Sans MS" charset="0"/>
                <a:ea typeface="MS Gothic" charset="0"/>
                <a:cs typeface="MS Gothic" charset="0"/>
              </a:rPr>
              <a:t>AFTER</a:t>
            </a:r>
            <a:r>
              <a:rPr lang="en-GB" sz="3200" b="1">
                <a:solidFill>
                  <a:srgbClr val="FFFFFF"/>
                </a:solidFill>
                <a:latin typeface="Comic Sans MS" charset="0"/>
                <a:ea typeface="MS Gothic" charset="0"/>
                <a:cs typeface="MS Gothic" charset="0"/>
              </a:rPr>
              <a:t> THE SYNOPTICS</a:t>
            </a:r>
          </a:p>
        </p:txBody>
      </p:sp>
      <p:sp>
        <p:nvSpPr>
          <p:cNvPr id="29752" name="Text Box 56"/>
          <p:cNvSpPr txBox="1">
            <a:spLocks noChangeArrowheads="1"/>
          </p:cNvSpPr>
          <p:nvPr/>
        </p:nvSpPr>
        <p:spPr bwMode="auto">
          <a:xfrm>
            <a:off x="5191125" y="1665288"/>
            <a:ext cx="2200275" cy="1546225"/>
          </a:xfrm>
          <a:prstGeom prst="rect">
            <a:avLst/>
          </a:prstGeom>
          <a:noFill/>
          <a:ln w="9525">
            <a:noFill/>
            <a:round/>
            <a:headEnd/>
            <a:tailEnd/>
          </a:ln>
          <a:effectLst>
            <a:outerShdw blurRad="63500" dist="35921" dir="2700000" algn="ctr" rotWithShape="0">
              <a:schemeClr val="tx1">
                <a:alpha val="74998"/>
              </a:schemeClr>
            </a:outerShdw>
          </a:effec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5"/>
              </a:spcBef>
              <a:buClr>
                <a:srgbClr val="FFEA18"/>
              </a:buClr>
              <a:defRPr/>
            </a:pPr>
            <a:r>
              <a:rPr lang="en-GB" sz="4800" b="1">
                <a:solidFill>
                  <a:srgbClr val="FFEA18"/>
                </a:solidFill>
                <a:latin typeface="Comic Sans MS" charset="0"/>
                <a:ea typeface="MS Gothic" charset="0"/>
                <a:cs typeface="MS Gothic" charset="0"/>
              </a:rPr>
              <a:t>A.D. 64-68</a:t>
            </a:r>
          </a:p>
        </p:txBody>
      </p:sp>
      <p:sp>
        <p:nvSpPr>
          <p:cNvPr id="29753" name="Text Box 57"/>
          <p:cNvSpPr txBox="1">
            <a:spLocks noChangeArrowheads="1"/>
          </p:cNvSpPr>
          <p:nvPr/>
        </p:nvSpPr>
        <p:spPr bwMode="auto">
          <a:xfrm>
            <a:off x="1597025" y="1706563"/>
            <a:ext cx="2589213" cy="1393825"/>
          </a:xfrm>
          <a:prstGeom prst="rect">
            <a:avLst/>
          </a:prstGeom>
          <a:noFill/>
          <a:ln w="9525">
            <a:noFill/>
            <a:round/>
            <a:headEnd/>
            <a:tailEnd/>
          </a:ln>
          <a:effectLst>
            <a:outerShdw blurRad="63500" dist="35921" dir="2700000" algn="ctr" rotWithShape="0">
              <a:schemeClr val="tx1">
                <a:alpha val="74998"/>
              </a:schemeClr>
            </a:outerShdw>
          </a:effec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688"/>
              </a:spcBef>
              <a:buClr>
                <a:srgbClr val="FFEA18"/>
              </a:buClr>
              <a:defRPr/>
            </a:pPr>
            <a:r>
              <a:rPr lang="en-GB" sz="4300" b="1">
                <a:solidFill>
                  <a:srgbClr val="FFEA18"/>
                </a:solidFill>
                <a:latin typeface="Comic Sans MS" charset="0"/>
                <a:ea typeface="MS Gothic" charset="0"/>
                <a:cs typeface="MS Gothic" charset="0"/>
              </a:rPr>
              <a:t>The A.D.40s</a:t>
            </a:r>
          </a:p>
        </p:txBody>
      </p:sp>
      <p:sp>
        <p:nvSpPr>
          <p:cNvPr id="206886" name="Text Box 58"/>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solidFill>
                <a:srgbClr val="000000"/>
              </a:solidFill>
              <a:latin typeface="Times New Roman" charset="0"/>
              <a:ea typeface="MS Gothic" charset="0"/>
              <a:cs typeface="MS Gothic" charset="0"/>
            </a:endParaRPr>
          </a:p>
        </p:txBody>
      </p:sp>
      <p:sp>
        <p:nvSpPr>
          <p:cNvPr id="206887" name="Text Box 60"/>
          <p:cNvSpPr txBox="1">
            <a:spLocks noChangeArrowheads="1"/>
          </p:cNvSpPr>
          <p:nvPr/>
        </p:nvSpPr>
        <p:spPr bwMode="auto">
          <a:xfrm>
            <a:off x="8574088" y="6135688"/>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solidFill>
                <a:srgbClr val="000000"/>
              </a:solidFill>
              <a:latin typeface="Times New Roman" charset="0"/>
              <a:ea typeface="MS Gothic" charset="0"/>
              <a:cs typeface="MS Gothic" charset="0"/>
            </a:endParaRPr>
          </a:p>
        </p:txBody>
      </p:sp>
      <p:sp>
        <p:nvSpPr>
          <p:cNvPr id="206888" name="Text Box 61"/>
          <p:cNvSpPr txBox="1">
            <a:spLocks noChangeArrowheads="1"/>
          </p:cNvSpPr>
          <p:nvPr/>
        </p:nvSpPr>
        <p:spPr bwMode="auto">
          <a:xfrm>
            <a:off x="8359775"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27</a:t>
            </a:r>
          </a:p>
        </p:txBody>
      </p:sp>
      <p:sp>
        <p:nvSpPr>
          <p:cNvPr id="206889" name="Text Box 62"/>
          <p:cNvSpPr txBox="1">
            <a:spLocks noChangeArrowheads="1"/>
          </p:cNvSpPr>
          <p:nvPr/>
        </p:nvSpPr>
        <p:spPr bwMode="auto">
          <a:xfrm>
            <a:off x="8699500" y="6484938"/>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64" name="Title 63"/>
          <p:cNvSpPr>
            <a:spLocks noGrp="1"/>
          </p:cNvSpPr>
          <p:nvPr>
            <p:ph type="title" idx="4294967295"/>
          </p:nvPr>
        </p:nvSpPr>
        <p:spPr bwMode="auto">
          <a:xfrm>
            <a:off x="457200" y="228600"/>
            <a:ext cx="8229600" cy="609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900" b="1">
                <a:solidFill>
                  <a:srgbClr val="FFEA18"/>
                </a:solidFill>
                <a:latin typeface="Comic Sans MS" charset="0"/>
              </a:rPr>
              <a:t>When I Think They Were Written…</a:t>
            </a:r>
            <a:endParaRPr lang="en-US">
              <a:latin typeface="Times New Roman" charset="0"/>
            </a:endParaRPr>
          </a:p>
        </p:txBody>
      </p:sp>
      <p:sp>
        <p:nvSpPr>
          <p:cNvPr id="65" name="TextBox 64"/>
          <p:cNvSpPr txBox="1"/>
          <p:nvPr/>
        </p:nvSpPr>
        <p:spPr>
          <a:xfrm>
            <a:off x="8460432" y="0"/>
            <a:ext cx="698178"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latin typeface="Arial" charset="0"/>
                <a:ea typeface="MS Gothic" charset="0"/>
                <a:cs typeface="MS Gothic" charset="0"/>
              </a:rPr>
              <a:t>51a</a:t>
            </a:r>
          </a:p>
        </p:txBody>
      </p:sp>
    </p:spTree>
    <p:extLst>
      <p:ext uri="{BB962C8B-B14F-4D97-AF65-F5344CB8AC3E}">
        <p14:creationId xmlns:p14="http://schemas.microsoft.com/office/powerpoint/2010/main" val="16447106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anim calcmode="lin" valueType="num">
                                      <p:cBhvr>
                                        <p:cTn id="9"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p:cTn id="15" dur="1" fill="hold">
                                          <p:stCondLst>
                                            <p:cond delay="0"/>
                                          </p:stCondLst>
                                        </p:cTn>
                                        <p:tgtEl>
                                          <p:spTgt spid="29753"/>
                                        </p:tgtEl>
                                        <p:attrNameLst>
                                          <p:attrName>style.visibility</p:attrName>
                                        </p:attrNameLst>
                                      </p:cBhvr>
                                      <p:to>
                                        <p:strVal val="visible"/>
                                      </p:to>
                                    </p:set>
                                    <p:animEffect transition="in" filter="fade">
                                      <p:cBhvr>
                                        <p:cTn id="16" dur="1000"/>
                                        <p:tgtEl>
                                          <p:spTgt spid="297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p:cTn id="20" dur="1" fill="hold">
                                          <p:stCondLst>
                                            <p:cond delay="0"/>
                                          </p:stCondLst>
                                        </p:cTn>
                                        <p:tgtEl>
                                          <p:spTgt spid="29750"/>
                                        </p:tgtEl>
                                        <p:attrNameLst>
                                          <p:attrName>style.visibility</p:attrName>
                                        </p:attrNameLst>
                                      </p:cBhvr>
                                      <p:to>
                                        <p:strVal val="visible"/>
                                      </p:to>
                                    </p:set>
                                    <p:animEffect transition="in" filter="fade">
                                      <p:cBhvr>
                                        <p:cTn id="21" dur="1000"/>
                                        <p:tgtEl>
                                          <p:spTgt spid="297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29752"/>
                                        </p:tgtEl>
                                        <p:attrNameLst>
                                          <p:attrName>style.visibility</p:attrName>
                                        </p:attrNameLst>
                                      </p:cBhvr>
                                      <p:to>
                                        <p:strVal val="visible"/>
                                      </p:to>
                                    </p:set>
                                    <p:animEffect transition="in" filter="fade">
                                      <p:cBhvr>
                                        <p:cTn id="26" dur="1000"/>
                                        <p:tgtEl>
                                          <p:spTgt spid="297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fill="hold" nodeType="clickEffect">
                                  <p:stCondLst>
                                    <p:cond delay="0"/>
                                  </p:stCondLst>
                                  <p:childTnLst>
                                    <p:set>
                                      <p:cBhvr>
                                        <p:cTn id="30" dur="1" fill="hold">
                                          <p:stCondLst>
                                            <p:cond delay="0"/>
                                          </p:stCondLst>
                                        </p:cTn>
                                        <p:tgtEl>
                                          <p:spTgt spid="29751"/>
                                        </p:tgtEl>
                                        <p:attrNameLst>
                                          <p:attrName>style.visibility</p:attrName>
                                        </p:attrNameLst>
                                      </p:cBhvr>
                                      <p:to>
                                        <p:strVal val="visible"/>
                                      </p:to>
                                    </p:set>
                                    <p:animEffect transition="in" filter="fade">
                                      <p:cBhvr>
                                        <p:cTn id="31" dur="1000"/>
                                        <p:tgtEl>
                                          <p:spTgt spid="2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52493" y="1008656"/>
            <a:ext cx="6942943" cy="4665323"/>
          </a:xfrm>
          <a:prstGeom prst="rect">
            <a:avLst/>
          </a:prstGeom>
        </p:spPr>
      </p:pic>
      <p:pic>
        <p:nvPicPr>
          <p:cNvPr id="4" name="Picture 3"/>
          <p:cNvPicPr>
            <a:picLocks noChangeAspect="1"/>
          </p:cNvPicPr>
          <p:nvPr/>
        </p:nvPicPr>
        <p:blipFill>
          <a:blip r:embed="rId4"/>
          <a:stretch>
            <a:fillRect/>
          </a:stretch>
        </p:blipFill>
        <p:spPr>
          <a:xfrm>
            <a:off x="489388" y="2022953"/>
            <a:ext cx="4173320" cy="3357626"/>
          </a:xfrm>
          <a:prstGeom prst="rect">
            <a:avLst/>
          </a:prstGeom>
        </p:spPr>
      </p:pic>
      <p:sp>
        <p:nvSpPr>
          <p:cNvPr id="841730" name="Rectangle 2"/>
          <p:cNvSpPr>
            <a:spLocks noGrp="1" noChangeArrowheads="1"/>
          </p:cNvSpPr>
          <p:nvPr>
            <p:ph type="title"/>
          </p:nvPr>
        </p:nvSpPr>
        <p:spPr>
          <a:xfrm>
            <a:off x="0" y="1"/>
            <a:ext cx="9144000" cy="2022952"/>
          </a:xfrm>
          <a:effectLst/>
        </p:spPr>
        <p:txBody>
          <a:bodyPr>
            <a:normAutofit/>
          </a:bodyPr>
          <a:lstStyle/>
          <a:p>
            <a:pPr>
              <a:defRPr/>
            </a:pPr>
            <a:r>
              <a:rPr lang="en-US" b="1" dirty="0">
                <a:effectLst>
                  <a:glow rad="165100">
                    <a:schemeClr val="tx1"/>
                  </a:glow>
                </a:effectLst>
                <a:ea typeface="ＭＳ Ｐゴシック" charset="0"/>
              </a:rPr>
              <a:t>Believers will rule the earth </a:t>
            </a:r>
            <a:br>
              <a:rPr lang="en-US" b="1" dirty="0">
                <a:effectLst>
                  <a:glow rad="165100">
                    <a:schemeClr val="tx1"/>
                  </a:glow>
                </a:effectLst>
                <a:ea typeface="ＭＳ Ｐゴシック" charset="0"/>
              </a:rPr>
            </a:br>
            <a:r>
              <a:rPr lang="en-US" b="1" dirty="0">
                <a:effectLst>
                  <a:glow rad="165100">
                    <a:schemeClr val="tx1"/>
                  </a:glow>
                </a:effectLst>
                <a:ea typeface="ＭＳ Ｐゴシック" charset="0"/>
              </a:rPr>
              <a:t>(Rev. 5:10 </a:t>
            </a:r>
            <a:r>
              <a:rPr lang="en-US" sz="4000" b="1" dirty="0">
                <a:effectLst>
                  <a:glow rad="165100">
                    <a:schemeClr val="tx1"/>
                  </a:glow>
                </a:effectLst>
                <a:ea typeface="ＭＳ Ｐゴシック" charset="0"/>
              </a:rPr>
              <a:t>NLT</a:t>
            </a:r>
            <a:r>
              <a:rPr lang="en-US" b="1" dirty="0">
                <a:effectLst>
                  <a:glow rad="165100">
                    <a:schemeClr val="tx1"/>
                  </a:glow>
                </a:effectLst>
                <a:ea typeface="ＭＳ Ｐゴシック" charset="0"/>
              </a:rPr>
              <a:t>). </a:t>
            </a:r>
          </a:p>
        </p:txBody>
      </p:sp>
      <p:sp>
        <p:nvSpPr>
          <p:cNvPr id="7" name="Rectangle 2"/>
          <p:cNvSpPr txBox="1">
            <a:spLocks noChangeArrowheads="1"/>
          </p:cNvSpPr>
          <p:nvPr/>
        </p:nvSpPr>
        <p:spPr>
          <a:xfrm>
            <a:off x="0" y="5242897"/>
            <a:ext cx="9144000" cy="161510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auto">
              <a:spcAft>
                <a:spcPts val="0"/>
              </a:spcAft>
              <a:defRPr/>
            </a:pPr>
            <a:r>
              <a:rPr lang="ru-RU" sz="3200" b="1" dirty="0">
                <a:effectLst>
                  <a:glow rad="165100">
                    <a:prstClr val="black"/>
                  </a:glow>
                </a:effectLst>
                <a:ea typeface="ＭＳ Ｐゴシック" charset="0"/>
              </a:rPr>
              <a:t>"</a:t>
            </a:r>
            <a:r>
              <a:rPr lang="en-US" sz="3200" b="1" dirty="0">
                <a:effectLst>
                  <a:glow rad="165100">
                    <a:prstClr val="black"/>
                  </a:glow>
                </a:effectLst>
                <a:ea typeface="ＭＳ Ｐゴシック" charset="0"/>
              </a:rPr>
              <a:t>And you have caused them to become a Kingdom of priests for our God. And they will reign on the earth.</a:t>
            </a:r>
            <a:r>
              <a:rPr lang="ru-RU" sz="3200" b="1" dirty="0">
                <a:effectLst>
                  <a:glow rad="165100">
                    <a:prstClr val="black"/>
                  </a:glow>
                </a:effectLst>
                <a:ea typeface="ＭＳ Ｐゴシック" charset="0"/>
              </a:rPr>
              <a:t>"</a:t>
            </a:r>
            <a:endParaRPr lang="en-US" sz="3200" b="1" dirty="0">
              <a:effectLst>
                <a:glow rad="165100">
                  <a:prstClr val="black"/>
                </a:glow>
              </a:effectLst>
              <a:ea typeface="ＭＳ Ｐゴシック" charset="0"/>
            </a:endParaRPr>
          </a:p>
        </p:txBody>
      </p:sp>
    </p:spTree>
    <p:extLst>
      <p:ext uri="{BB962C8B-B14F-4D97-AF65-F5344CB8AC3E}">
        <p14:creationId xmlns:p14="http://schemas.microsoft.com/office/powerpoint/2010/main" val="30276992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377" name="Picture 11" descr="Rev 20 Slid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5378" name="Rectangle 16"/>
          <p:cNvSpPr>
            <a:spLocks noChangeArrowheads="1"/>
          </p:cNvSpPr>
          <p:nvPr/>
        </p:nvSpPr>
        <p:spPr bwMode="auto">
          <a:xfrm>
            <a:off x="0" y="3995738"/>
            <a:ext cx="9144000" cy="762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nchor="ctr">
            <a:spAutoFit/>
          </a:bodyPr>
          <a:lstStyle/>
          <a:p>
            <a:endParaRPr lang="en-US">
              <a:solidFill>
                <a:srgbClr val="000000"/>
              </a:solidFill>
              <a:latin typeface="Comic Sans MS" charset="0"/>
            </a:endParaRPr>
          </a:p>
        </p:txBody>
      </p:sp>
      <p:sp>
        <p:nvSpPr>
          <p:cNvPr id="1125379" name="Rectangle 2"/>
          <p:cNvSpPr>
            <a:spLocks noGrp="1" noChangeArrowheads="1"/>
          </p:cNvSpPr>
          <p:nvPr>
            <p:ph type="ctrTitle"/>
          </p:nvPr>
        </p:nvSpPr>
        <p:spPr>
          <a:xfrm>
            <a:off x="0" y="404813"/>
            <a:ext cx="8639175" cy="1223962"/>
          </a:xfrm>
          <a:solidFill>
            <a:schemeClr val="tx2"/>
          </a:solidFill>
        </p:spPr>
        <p:txBody>
          <a:bodyPr/>
          <a:lstStyle/>
          <a:p>
            <a:pPr algn="ctr" eaLnBrk="1" hangingPunct="1"/>
            <a:r>
              <a:rPr lang="en-US" sz="4000" dirty="0">
                <a:solidFill>
                  <a:srgbClr val="FFFFFF"/>
                </a:solidFill>
                <a:latin typeface="PerryGothic Regular" charset="0"/>
                <a:ea typeface="ＭＳ Ｐゴシック" charset="0"/>
                <a:cs typeface="ＭＳ Ｐゴシック" charset="0"/>
              </a:rPr>
              <a:t>Revelation 20:4-6 Diagrammed</a:t>
            </a:r>
            <a:endParaRPr lang="en-US" sz="2400" dirty="0">
              <a:solidFill>
                <a:srgbClr val="FFFFFF"/>
              </a:solidFill>
              <a:latin typeface="PerryGothic Regular" charset="0"/>
              <a:ea typeface="ＭＳ Ｐゴシック" charset="0"/>
              <a:cs typeface="ＭＳ Ｐゴシック" charset="0"/>
            </a:endParaRPr>
          </a:p>
        </p:txBody>
      </p:sp>
      <p:sp>
        <p:nvSpPr>
          <p:cNvPr id="481283" name="Rectangle 3"/>
          <p:cNvSpPr>
            <a:spLocks noChangeArrowheads="1"/>
          </p:cNvSpPr>
          <p:nvPr/>
        </p:nvSpPr>
        <p:spPr bwMode="auto">
          <a:xfrm>
            <a:off x="152400" y="4648200"/>
            <a:ext cx="3048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charset="0"/>
              <a:buNone/>
            </a:pPr>
            <a:r>
              <a:rPr lang="en-US" sz="2000" b="1" baseline="30000">
                <a:solidFill>
                  <a:srgbClr val="000000"/>
                </a:solidFill>
              </a:rPr>
              <a:t>5b</a:t>
            </a:r>
            <a:r>
              <a:rPr lang="en-US" sz="2000" b="1">
                <a:solidFill>
                  <a:srgbClr val="000000"/>
                </a:solidFill>
              </a:rPr>
              <a:t>This is the </a:t>
            </a:r>
            <a:r>
              <a:rPr lang="en-US" sz="2000" b="1">
                <a:solidFill>
                  <a:srgbClr val="FF0000"/>
                </a:solidFill>
              </a:rPr>
              <a:t>first resurrection</a:t>
            </a:r>
            <a:r>
              <a:rPr lang="en-US" sz="2000" b="1">
                <a:solidFill>
                  <a:srgbClr val="000000"/>
                </a:solidFill>
              </a:rPr>
              <a:t>. </a:t>
            </a:r>
            <a:r>
              <a:rPr lang="en-US" sz="2000" b="1" baseline="30000">
                <a:solidFill>
                  <a:srgbClr val="000000"/>
                </a:solidFill>
              </a:rPr>
              <a:t>6a</a:t>
            </a:r>
            <a:r>
              <a:rPr lang="en-US" sz="2000" b="1">
                <a:solidFill>
                  <a:srgbClr val="000000"/>
                </a:solidFill>
              </a:rPr>
              <a:t>Blessed and holy is the one who has a part in the first resurrection; over these the second death has no power…</a:t>
            </a: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charset="0"/>
              <a:buNone/>
            </a:pPr>
            <a:r>
              <a:rPr lang="en-US" sz="2000" b="1" baseline="30000">
                <a:solidFill>
                  <a:srgbClr val="000000"/>
                </a:solidFill>
              </a:rPr>
              <a:t>5a</a:t>
            </a:r>
            <a:r>
              <a:rPr lang="en-US" sz="2000" b="1">
                <a:solidFill>
                  <a:srgbClr val="000000"/>
                </a:solidFill>
              </a:rPr>
              <a:t>The rest of the dead did not </a:t>
            </a:r>
            <a:r>
              <a:rPr lang="en-US" sz="2000" b="1" i="1" u="sng">
                <a:solidFill>
                  <a:srgbClr val="800000"/>
                </a:solidFill>
              </a:rPr>
              <a:t>come to life</a:t>
            </a:r>
            <a:r>
              <a:rPr lang="en-US" sz="2000" b="1">
                <a:solidFill>
                  <a:srgbClr val="000000"/>
                </a:solidFill>
              </a:rPr>
              <a:t> until the </a:t>
            </a:r>
            <a:r>
              <a:rPr lang="en-US" sz="2000" b="1">
                <a:solidFill>
                  <a:srgbClr val="000066"/>
                </a:solidFill>
              </a:rPr>
              <a:t>thousand years</a:t>
            </a:r>
            <a:r>
              <a:rPr lang="en-US" sz="2000" b="1">
                <a:solidFill>
                  <a:srgbClr val="000000"/>
                </a:solidFill>
              </a:rPr>
              <a:t> were completed.</a:t>
            </a: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charset="0"/>
              <a:buNone/>
            </a:pPr>
            <a:r>
              <a:rPr lang="en-US" sz="2000" b="1" baseline="30000">
                <a:solidFill>
                  <a:srgbClr val="000000"/>
                </a:solidFill>
              </a:rPr>
              <a:t>6b</a:t>
            </a:r>
            <a:r>
              <a:rPr lang="en-US" sz="2000" b="1">
                <a:solidFill>
                  <a:srgbClr val="000000"/>
                </a:solidFill>
              </a:rPr>
              <a:t>but they will be priests of God and of Christ and will reign with Him for a </a:t>
            </a:r>
            <a:r>
              <a:rPr lang="en-US" sz="2000" b="1">
                <a:solidFill>
                  <a:srgbClr val="000066"/>
                </a:solidFill>
              </a:rPr>
              <a:t>thousand years</a:t>
            </a:r>
            <a:r>
              <a:rPr lang="en-US" sz="2000" b="1">
                <a:solidFill>
                  <a:srgbClr val="000000"/>
                </a:solidFill>
              </a:rPr>
              <a:t>.</a:t>
            </a:r>
            <a:endParaRPr lang="en-US">
              <a:solidFill>
                <a:srgbClr val="000000"/>
              </a:solidFill>
              <a:latin typeface="Comic Sans MS" charset="0"/>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charset="0"/>
              <a:buNone/>
            </a:pPr>
            <a:r>
              <a:rPr lang="en-US" sz="2000" b="1" baseline="30000">
                <a:solidFill>
                  <a:srgbClr val="000000"/>
                </a:solidFill>
              </a:rPr>
              <a:t>4a</a:t>
            </a:r>
            <a:r>
              <a:rPr lang="en-US" sz="2000" b="1">
                <a:solidFill>
                  <a:srgbClr val="000000"/>
                </a:solidFill>
              </a:rPr>
              <a:t>Then I saw thrones, and they sat on them, and judgment was given to them. And I saw the souls of those who had been beheaded because of their testimony of Jesus and because of the word of God, and those who had not worshiped the beast or his image, and had not received the mark on their forehead and on their hand…</a:t>
            </a: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charset="0"/>
              <a:buNone/>
            </a:pPr>
            <a:r>
              <a:rPr lang="en-US" sz="2000" b="1" baseline="30000">
                <a:solidFill>
                  <a:srgbClr val="000000"/>
                </a:solidFill>
              </a:rPr>
              <a:t>4b</a:t>
            </a:r>
            <a:r>
              <a:rPr lang="en-US" sz="2000" b="1">
                <a:solidFill>
                  <a:srgbClr val="000000"/>
                </a:solidFill>
              </a:rPr>
              <a:t>and they </a:t>
            </a:r>
            <a:r>
              <a:rPr lang="en-US" sz="2000" b="1" i="1" u="sng">
                <a:solidFill>
                  <a:srgbClr val="800000"/>
                </a:solidFill>
              </a:rPr>
              <a:t>came to life</a:t>
            </a:r>
            <a:r>
              <a:rPr lang="en-US" sz="2000" b="1">
                <a:solidFill>
                  <a:srgbClr val="000000"/>
                </a:solidFill>
              </a:rPr>
              <a:t> and reigned with Christ for a </a:t>
            </a:r>
            <a:r>
              <a:rPr lang="en-US" sz="2000" b="1">
                <a:solidFill>
                  <a:srgbClr val="000066"/>
                </a:solidFill>
              </a:rPr>
              <a:t>thousand years</a:t>
            </a:r>
            <a:r>
              <a:rPr lang="en-US" sz="2000" b="1">
                <a:solidFill>
                  <a:srgbClr val="000000"/>
                </a:solidFill>
              </a:rPr>
              <a:t>.</a:t>
            </a:r>
          </a:p>
        </p:txBody>
      </p:sp>
      <p:pic>
        <p:nvPicPr>
          <p:cNvPr id="481291" name="Picture 11"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5387"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algn="ctr"/>
            <a:r>
              <a:rPr lang="en-US">
                <a:solidFill>
                  <a:srgbClr val="FFFFFF"/>
                </a:solidFill>
                <a:latin typeface="Comic Sans MS" charset="0"/>
              </a:rPr>
              <a:t>1000 years</a:t>
            </a:r>
          </a:p>
        </p:txBody>
      </p:sp>
      <p:sp>
        <p:nvSpPr>
          <p:cNvPr id="13" name="Text Box 37"/>
          <p:cNvSpPr txBox="1">
            <a:spLocks noChangeArrowheads="1"/>
          </p:cNvSpPr>
          <p:nvPr/>
        </p:nvSpPr>
        <p:spPr bwMode="auto">
          <a:xfrm>
            <a:off x="8413782" y="64606"/>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424</a:t>
            </a:r>
          </a:p>
        </p:txBody>
      </p:sp>
    </p:spTree>
    <p:extLst>
      <p:ext uri="{BB962C8B-B14F-4D97-AF65-F5344CB8AC3E}">
        <p14:creationId xmlns:p14="http://schemas.microsoft.com/office/powerpoint/2010/main" val="2724590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endParaRPr lang="en-US">
              <a:solidFill>
                <a:srgbClr val="FFFFFF"/>
              </a:solidFill>
            </a:endParaRPr>
          </a:p>
        </p:txBody>
      </p:sp>
      <p:sp>
        <p:nvSpPr>
          <p:cNvPr id="352260" name="Title 1"/>
          <p:cNvSpPr>
            <a:spLocks noGrp="1"/>
          </p:cNvSpPr>
          <p:nvPr>
            <p:ph type="title"/>
          </p:nvPr>
        </p:nvSpPr>
        <p:spPr bwMode="auto">
          <a:xfrm>
            <a:off x="0" y="44624"/>
            <a:ext cx="9144000" cy="777875"/>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sz="3600" b="1" dirty="0">
                <a:solidFill>
                  <a:schemeClr val="tx1"/>
                </a:solidFill>
                <a:latin typeface="Arial" charset="0"/>
                <a:ea typeface="ＭＳ Ｐゴシック" charset="0"/>
                <a:cs typeface="Arial" charset="0"/>
              </a:rPr>
              <a:t>Mount of Beatitudes (Matthew 5–7)</a:t>
            </a:r>
          </a:p>
        </p:txBody>
      </p:sp>
      <p:pic>
        <p:nvPicPr>
          <p:cNvPr id="2" name="Picture 1" descr="From Mt Beatitud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24100" y="2249028"/>
            <a:ext cx="6819900" cy="4546600"/>
          </a:xfrm>
          <a:prstGeom prst="rect">
            <a:avLst/>
          </a:prstGeom>
        </p:spPr>
      </p:pic>
      <p:pic>
        <p:nvPicPr>
          <p:cNvPr id="3" name="Picture 2" descr="beatitudes churchofthebeatitudes009.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0069" y="1144594"/>
            <a:ext cx="5687449" cy="3940590"/>
          </a:xfrm>
          <a:prstGeom prst="rect">
            <a:avLst/>
          </a:prstGeom>
        </p:spPr>
      </p:pic>
    </p:spTree>
    <p:extLst>
      <p:ext uri="{BB962C8B-B14F-4D97-AF65-F5344CB8AC3E}">
        <p14:creationId xmlns:p14="http://schemas.microsoft.com/office/powerpoint/2010/main" val="64399341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1367" y="0"/>
            <a:ext cx="9144000" cy="2636912"/>
          </a:xfrm>
          <a:effectLst/>
        </p:spPr>
        <p:txBody>
          <a:bodyPr/>
          <a:lstStyle/>
          <a:p>
            <a:pPr eaLnBrk="1" hangingPunct="1">
              <a:defRPr/>
            </a:pPr>
            <a:r>
              <a:rPr lang="en-US" sz="4800" b="1" dirty="0">
                <a:solidFill>
                  <a:schemeClr val="bg1"/>
                </a:solidFill>
                <a:effectLst>
                  <a:glow rad="228600">
                    <a:schemeClr val="tx1"/>
                  </a:glow>
                </a:effectLst>
                <a:latin typeface="Arial" charset="0"/>
                <a:ea typeface="ＭＳ Ｐゴシック" charset="0"/>
                <a:cs typeface="ＭＳ Ｐゴシック" charset="0"/>
              </a:rPr>
              <a:t>Since Jesus fulfilled all the requirements to be Israel’s king, we will </a:t>
            </a:r>
            <a:r>
              <a:rPr lang="en-US" sz="4800" b="1" dirty="0">
                <a:solidFill>
                  <a:srgbClr val="FFFF00"/>
                </a:solidFill>
                <a:effectLst>
                  <a:glow rad="228600">
                    <a:schemeClr val="tx1"/>
                  </a:glow>
                </a:effectLst>
                <a:latin typeface="Arial" charset="0"/>
                <a:ea typeface="ＭＳ Ｐゴシック" charset="0"/>
                <a:cs typeface="ＭＳ Ｐゴシック" charset="0"/>
              </a:rPr>
              <a:t>rule</a:t>
            </a:r>
            <a:r>
              <a:rPr lang="en-US" sz="4800" b="1" dirty="0">
                <a:solidFill>
                  <a:schemeClr val="bg1"/>
                </a:solidFill>
                <a:effectLst>
                  <a:glow rad="228600">
                    <a:schemeClr val="tx1"/>
                  </a:glow>
                </a:effectLst>
                <a:latin typeface="Arial" charset="0"/>
                <a:ea typeface="ＭＳ Ｐゴシック" charset="0"/>
                <a:cs typeface="ＭＳ Ｐゴシック" charset="0"/>
              </a:rPr>
              <a:t> with him!</a:t>
            </a:r>
            <a:endParaRPr lang="en-US" sz="3200" b="1" dirty="0">
              <a:solidFill>
                <a:schemeClr val="bg1"/>
              </a:solidFill>
              <a:effectLst>
                <a:glow rad="2286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9206" y="5661248"/>
            <a:ext cx="9144000" cy="118299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4800" b="1" dirty="0">
                <a:solidFill>
                  <a:schemeClr val="bg1"/>
                </a:solidFill>
                <a:effectLst>
                  <a:glow rad="228600">
                    <a:schemeClr val="tx1"/>
                  </a:glow>
                </a:effectLst>
                <a:latin typeface="Arial" charset="0"/>
                <a:ea typeface="ＭＳ Ｐゴシック" charset="0"/>
                <a:cs typeface="ＭＳ Ｐゴシック" charset="0"/>
              </a:rPr>
              <a:t>Main Idea</a:t>
            </a:r>
            <a:endParaRPr lang="en-US" sz="3200" b="1" dirty="0">
              <a:solidFill>
                <a:schemeClr val="bg1"/>
              </a:solidFill>
              <a:effectLst>
                <a:glow rad="2286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7752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en-US" b="1" dirty="0">
                <a:effectLst>
                  <a:glow rad="165100">
                    <a:schemeClr val="tx1"/>
                  </a:glow>
                </a:effectLst>
              </a:rPr>
              <a:t>Do you trust the King right now?</a:t>
            </a:r>
          </a:p>
        </p:txBody>
      </p:sp>
      <p:pic>
        <p:nvPicPr>
          <p:cNvPr id="3" name="Picture 2"/>
          <p:cNvPicPr>
            <a:picLocks noChangeAspect="1"/>
          </p:cNvPicPr>
          <p:nvPr/>
        </p:nvPicPr>
        <p:blipFill>
          <a:blip r:embed="rId2"/>
          <a:stretch>
            <a:fillRect/>
          </a:stretch>
        </p:blipFill>
        <p:spPr>
          <a:xfrm>
            <a:off x="0" y="1270000"/>
            <a:ext cx="9144000" cy="4303059"/>
          </a:xfrm>
          <a:prstGeom prst="rect">
            <a:avLst/>
          </a:prstGeom>
        </p:spPr>
      </p:pic>
      <p:pic>
        <p:nvPicPr>
          <p:cNvPr id="4" name="Picture 3"/>
          <p:cNvPicPr>
            <a:picLocks noChangeAspect="1"/>
          </p:cNvPicPr>
          <p:nvPr/>
        </p:nvPicPr>
        <p:blipFill>
          <a:blip r:embed="rId3"/>
          <a:stretch>
            <a:fillRect/>
          </a:stretch>
        </p:blipFill>
        <p:spPr>
          <a:xfrm>
            <a:off x="174606" y="4512154"/>
            <a:ext cx="3179347" cy="2121810"/>
          </a:xfrm>
          <a:prstGeom prst="rect">
            <a:avLst/>
          </a:prstGeom>
        </p:spPr>
      </p:pic>
      <p:sp>
        <p:nvSpPr>
          <p:cNvPr id="5" name="Title 1"/>
          <p:cNvSpPr txBox="1">
            <a:spLocks/>
          </p:cNvSpPr>
          <p:nvPr/>
        </p:nvSpPr>
        <p:spPr bwMode="auto">
          <a:xfrm>
            <a:off x="179512" y="1844824"/>
            <a:ext cx="8748464" cy="2259632"/>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a:solidFill>
                  <a:srgbClr val="FFFFFF"/>
                </a:solidFill>
                <a:effectLst>
                  <a:glow rad="165100">
                    <a:srgbClr val="000000"/>
                  </a:glow>
                </a:effectLst>
              </a:rPr>
              <a:t>Before we can pray, </a:t>
            </a:r>
            <a:r>
              <a:rPr lang="ru-RU" sz="4000" b="1" dirty="0">
                <a:solidFill>
                  <a:srgbClr val="FFFFFF"/>
                </a:solidFill>
                <a:effectLst>
                  <a:glow rad="165100">
                    <a:srgbClr val="000000"/>
                  </a:glow>
                </a:effectLst>
              </a:rPr>
              <a:t>"</a:t>
            </a:r>
            <a:r>
              <a:rPr lang="en-US" sz="4000" b="1" dirty="0">
                <a:solidFill>
                  <a:srgbClr val="FFFFFF"/>
                </a:solidFill>
                <a:effectLst>
                  <a:glow rad="165100">
                    <a:srgbClr val="000000"/>
                  </a:glow>
                </a:effectLst>
              </a:rPr>
              <a:t>Lord, Thy kingdom come,</a:t>
            </a:r>
            <a:r>
              <a:rPr lang="ru-RU" sz="4000" b="1" dirty="0">
                <a:solidFill>
                  <a:srgbClr val="FFFFFF"/>
                </a:solidFill>
                <a:effectLst>
                  <a:glow rad="165100">
                    <a:srgbClr val="000000"/>
                  </a:glow>
                </a:effectLst>
              </a:rPr>
              <a:t>"</a:t>
            </a:r>
            <a:r>
              <a:rPr lang="en-US" sz="4000" b="1" dirty="0">
                <a:solidFill>
                  <a:srgbClr val="FFFFFF"/>
                </a:solidFill>
                <a:effectLst>
                  <a:glow rad="165100">
                    <a:srgbClr val="000000"/>
                  </a:glow>
                </a:effectLst>
              </a:rPr>
              <a:t> we must be willing to pray, </a:t>
            </a:r>
            <a:r>
              <a:rPr lang="ru-RU" sz="4000" b="1" dirty="0">
                <a:solidFill>
                  <a:srgbClr val="FFFFFF"/>
                </a:solidFill>
                <a:effectLst>
                  <a:glow rad="165100">
                    <a:srgbClr val="000000"/>
                  </a:glow>
                </a:effectLst>
              </a:rPr>
              <a:t>"</a:t>
            </a:r>
            <a:r>
              <a:rPr lang="en-US" sz="4000" b="1" dirty="0">
                <a:solidFill>
                  <a:srgbClr val="FFFFFF"/>
                </a:solidFill>
                <a:effectLst>
                  <a:glow rad="165100">
                    <a:srgbClr val="000000"/>
                  </a:glow>
                </a:effectLst>
              </a:rPr>
              <a:t>My kingdom go.</a:t>
            </a:r>
            <a:r>
              <a:rPr lang="ru-RU" sz="4000" b="1" dirty="0">
                <a:solidFill>
                  <a:srgbClr val="FFFFFF"/>
                </a:solidFill>
                <a:effectLst>
                  <a:glow rad="165100">
                    <a:srgbClr val="000000"/>
                  </a:glow>
                </a:effectLst>
              </a:rPr>
              <a:t>"</a:t>
            </a:r>
            <a:endParaRPr lang="en-US" sz="4000" b="1" dirty="0">
              <a:solidFill>
                <a:srgbClr val="FFFFFF"/>
              </a:solidFill>
              <a:effectLst>
                <a:glow rad="165100">
                  <a:srgbClr val="000000"/>
                </a:glow>
              </a:effectLst>
            </a:endParaRPr>
          </a:p>
        </p:txBody>
      </p:sp>
    </p:spTree>
    <p:extLst>
      <p:ext uri="{BB962C8B-B14F-4D97-AF65-F5344CB8AC3E}">
        <p14:creationId xmlns:p14="http://schemas.microsoft.com/office/powerpoint/2010/main" val="16916869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en-US" b="1" dirty="0">
                <a:effectLst>
                  <a:glow rad="165100">
                    <a:schemeClr val="tx1"/>
                  </a:glow>
                </a:effectLst>
              </a:rPr>
              <a:t>Will you stand?</a:t>
            </a:r>
          </a:p>
        </p:txBody>
      </p:sp>
      <p:pic>
        <p:nvPicPr>
          <p:cNvPr id="5" name="Picture 4"/>
          <p:cNvPicPr>
            <a:picLocks noChangeAspect="1"/>
          </p:cNvPicPr>
          <p:nvPr/>
        </p:nvPicPr>
        <p:blipFill>
          <a:blip r:embed="rId2"/>
          <a:stretch>
            <a:fillRect/>
          </a:stretch>
        </p:blipFill>
        <p:spPr>
          <a:xfrm>
            <a:off x="0" y="1319300"/>
            <a:ext cx="9144000" cy="5004560"/>
          </a:xfrm>
          <a:prstGeom prst="rect">
            <a:avLst/>
          </a:prstGeom>
        </p:spPr>
      </p:pic>
    </p:spTree>
    <p:extLst>
      <p:ext uri="{BB962C8B-B14F-4D97-AF65-F5344CB8AC3E}">
        <p14:creationId xmlns:p14="http://schemas.microsoft.com/office/powerpoint/2010/main" val="9199744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en-US" b="1" dirty="0">
                <a:effectLst>
                  <a:glow rad="165100">
                    <a:schemeClr val="tx1"/>
                  </a:glow>
                </a:effectLst>
              </a:rPr>
              <a:t>Jesus is both Lamb and Lion</a:t>
            </a:r>
          </a:p>
        </p:txBody>
      </p:sp>
      <p:pic>
        <p:nvPicPr>
          <p:cNvPr id="3" name="Picture 2"/>
          <p:cNvPicPr>
            <a:picLocks noChangeAspect="1"/>
          </p:cNvPicPr>
          <p:nvPr/>
        </p:nvPicPr>
        <p:blipFill>
          <a:blip r:embed="rId2"/>
          <a:stretch>
            <a:fillRect/>
          </a:stretch>
        </p:blipFill>
        <p:spPr>
          <a:xfrm>
            <a:off x="0" y="1231736"/>
            <a:ext cx="9144000" cy="4861560"/>
          </a:xfrm>
          <a:prstGeom prst="rect">
            <a:avLst/>
          </a:prstGeom>
        </p:spPr>
      </p:pic>
    </p:spTree>
    <p:extLst>
      <p:ext uri="{BB962C8B-B14F-4D97-AF65-F5344CB8AC3E}">
        <p14:creationId xmlns:p14="http://schemas.microsoft.com/office/powerpoint/2010/main" val="22173381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30200"/>
            <a:ext cx="9144000" cy="6191250"/>
          </a:xfrm>
          <a:prstGeom prst="rect">
            <a:avLst/>
          </a:prstGeom>
        </p:spPr>
      </p:pic>
      <p:sp>
        <p:nvSpPr>
          <p:cNvPr id="2" name="Title 1"/>
          <p:cNvSpPr>
            <a:spLocks noGrp="1"/>
          </p:cNvSpPr>
          <p:nvPr>
            <p:ph type="title"/>
          </p:nvPr>
        </p:nvSpPr>
        <p:spPr>
          <a:xfrm>
            <a:off x="0" y="5725838"/>
            <a:ext cx="9144000" cy="1132162"/>
          </a:xfrm>
        </p:spPr>
        <p:txBody>
          <a:bodyPr/>
          <a:lstStyle/>
          <a:p>
            <a:r>
              <a:rPr lang="ru-RU" b="1" dirty="0">
                <a:effectLst>
                  <a:glow rad="165100">
                    <a:schemeClr val="tx1"/>
                  </a:glow>
                </a:effectLst>
              </a:rPr>
              <a:t>"</a:t>
            </a:r>
            <a:r>
              <a:rPr lang="en-US" b="1" dirty="0">
                <a:effectLst>
                  <a:glow rad="165100">
                    <a:schemeClr val="tx1"/>
                  </a:glow>
                </a:effectLst>
              </a:rPr>
              <a:t>I trust in your death for me.</a:t>
            </a:r>
            <a:r>
              <a:rPr lang="ru-RU" b="1" dirty="0">
                <a:effectLst>
                  <a:glow rad="165100">
                    <a:schemeClr val="tx1"/>
                  </a:glow>
                </a:effectLst>
              </a:rPr>
              <a:t>"</a:t>
            </a:r>
            <a:endParaRPr lang="en-US" b="1" dirty="0">
              <a:effectLst>
                <a:glow rad="165100">
                  <a:schemeClr val="tx1"/>
                </a:glow>
              </a:effectLst>
            </a:endParaRPr>
          </a:p>
        </p:txBody>
      </p:sp>
    </p:spTree>
    <p:extLst>
      <p:ext uri="{BB962C8B-B14F-4D97-AF65-F5344CB8AC3E}">
        <p14:creationId xmlns:p14="http://schemas.microsoft.com/office/powerpoint/2010/main" val="4999418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8000" y="381000"/>
            <a:ext cx="8128000" cy="6096000"/>
          </a:xfrm>
          <a:prstGeom prst="rect">
            <a:avLst/>
          </a:prstGeom>
        </p:spPr>
      </p:pic>
      <p:sp>
        <p:nvSpPr>
          <p:cNvPr id="2" name="Title 1"/>
          <p:cNvSpPr>
            <a:spLocks noGrp="1"/>
          </p:cNvSpPr>
          <p:nvPr>
            <p:ph type="title"/>
          </p:nvPr>
        </p:nvSpPr>
        <p:spPr>
          <a:xfrm>
            <a:off x="0" y="624889"/>
            <a:ext cx="9144000" cy="1132162"/>
          </a:xfrm>
        </p:spPr>
        <p:txBody>
          <a:bodyPr/>
          <a:lstStyle/>
          <a:p>
            <a:r>
              <a:rPr lang="en-US" sz="5400" b="1" dirty="0">
                <a:effectLst>
                  <a:glow rad="165100">
                    <a:schemeClr val="tx1"/>
                  </a:glow>
                </a:effectLst>
              </a:rPr>
              <a:t>Are you ready to rule?</a:t>
            </a:r>
          </a:p>
        </p:txBody>
      </p:sp>
    </p:spTree>
    <p:extLst>
      <p:ext uri="{BB962C8B-B14F-4D97-AF65-F5344CB8AC3E}">
        <p14:creationId xmlns:p14="http://schemas.microsoft.com/office/powerpoint/2010/main" val="20387676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0" y="15301"/>
            <a:ext cx="9144000" cy="1132162"/>
          </a:xfrm>
        </p:spPr>
        <p:txBody>
          <a:bodyPr/>
          <a:lstStyle/>
          <a:p>
            <a:r>
              <a:rPr lang="en-US" b="1" dirty="0">
                <a:effectLst>
                  <a:glow rad="165100">
                    <a:schemeClr val="tx1"/>
                  </a:glow>
                </a:effectLst>
              </a:rPr>
              <a:t>Be faithful NOW</a:t>
            </a:r>
          </a:p>
        </p:txBody>
      </p:sp>
    </p:spTree>
    <p:extLst>
      <p:ext uri="{BB962C8B-B14F-4D97-AF65-F5344CB8AC3E}">
        <p14:creationId xmlns:p14="http://schemas.microsoft.com/office/powerpoint/2010/main" val="1541909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000000"/>
              </a:solidFill>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eaLnBrk="1" hangingPunct="1">
              <a:spcBef>
                <a:spcPct val="50000"/>
              </a:spcBef>
              <a:defRPr/>
            </a:pPr>
            <a:r>
              <a:rPr lang="ru-RU" sz="2000" b="1" dirty="0">
                <a:solidFill>
                  <a:srgbClr val="000000"/>
                </a:solidFill>
                <a:ea typeface="Times New Roman"/>
                <a:cs typeface="Times New Roman"/>
              </a:rPr>
              <a:t>"</a:t>
            </a:r>
            <a:r>
              <a:rPr lang="en-US" sz="2000" b="1" dirty="0">
                <a:solidFill>
                  <a:srgbClr val="000000"/>
                </a:solidFill>
                <a:ea typeface="Times New Roman"/>
                <a:cs typeface="Times New Roman"/>
              </a:rPr>
              <a:t>To the remotest part of the earth</a:t>
            </a:r>
            <a:r>
              <a:rPr lang="ru-RU" sz="2000" b="1" dirty="0">
                <a:solidFill>
                  <a:srgbClr val="000000"/>
                </a:solidFill>
                <a:ea typeface="Times New Roman"/>
                <a:cs typeface="Times New Roman"/>
              </a:rPr>
              <a:t>"</a:t>
            </a:r>
            <a:r>
              <a:rPr lang="en-US" sz="2000" b="1" dirty="0">
                <a:solidFill>
                  <a:srgbClr val="000000"/>
                </a:solidFill>
                <a:ea typeface="Times New Roman"/>
                <a:cs typeface="Times New Roman"/>
              </a:rPr>
              <a:t> (Acts 1:8)</a:t>
            </a:r>
          </a:p>
          <a:p>
            <a:pPr eaLnBrk="1" hangingPunct="1">
              <a:defRPr/>
            </a:pPr>
            <a:r>
              <a:rPr lang="en-US" sz="1600" b="1" dirty="0">
                <a:solidFill>
                  <a:srgbClr val="000000"/>
                </a:solidFill>
                <a:ea typeface="Times New Roman"/>
                <a:cs typeface="Times New Roman"/>
              </a:rPr>
              <a:t>Acts </a:t>
            </a:r>
            <a:r>
              <a:rPr lang="en-US" sz="2000" b="1" dirty="0">
                <a:solidFill>
                  <a:srgbClr val="000000"/>
                </a:solidFill>
                <a:ea typeface="Times New Roman"/>
                <a:cs typeface="Times New Roman"/>
              </a:rPr>
              <a:t>9  13       14    15  16          18           21     27     28</a:t>
            </a:r>
          </a:p>
        </p:txBody>
      </p:sp>
      <p:sp>
        <p:nvSpPr>
          <p:cNvPr id="20889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0890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0890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208902"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0890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08904"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08905"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0890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208909"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cs typeface="Arial" charset="0"/>
              </a:rPr>
              <a:t>38</a:t>
            </a:r>
            <a:br>
              <a:rPr lang="en-US" sz="2000" b="1">
                <a:solidFill>
                  <a:srgbClr val="FFFFFF"/>
                </a:solidFill>
                <a:cs typeface="Arial" charset="0"/>
              </a:rPr>
            </a:br>
            <a:r>
              <a:rPr lang="en-US" sz="2000" b="1">
                <a:solidFill>
                  <a:srgbClr val="FFFFFF"/>
                </a:solidFill>
                <a:cs typeface="Arial" charset="0"/>
              </a:rPr>
              <a:t>124</a:t>
            </a:r>
            <a:br>
              <a:rPr lang="en-US" sz="2000" b="1">
                <a:solidFill>
                  <a:srgbClr val="FFFFFF"/>
                </a:solidFill>
                <a:cs typeface="Arial" charset="0"/>
              </a:rPr>
            </a:br>
            <a:r>
              <a:rPr lang="en-US" sz="2000" b="1">
                <a:solidFill>
                  <a:srgbClr val="FFFFFF"/>
                </a:solidFill>
                <a:cs typeface="Arial" charset="0"/>
              </a:rPr>
              <a:t>39-41</a:t>
            </a:r>
          </a:p>
        </p:txBody>
      </p:sp>
      <p:sp>
        <p:nvSpPr>
          <p:cNvPr id="208910"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outerShdw>
                </a:effectLst>
                <a:cs typeface="Times New Roman" charset="0"/>
              </a:rPr>
              <a:t>NT Overview (History)</a:t>
            </a:r>
          </a:p>
        </p:txBody>
      </p:sp>
      <p:sp>
        <p:nvSpPr>
          <p:cNvPr id="32" name="Text Box 19"/>
          <p:cNvSpPr txBox="1">
            <a:spLocks noChangeArrowheads="1"/>
          </p:cNvSpPr>
          <p:nvPr/>
        </p:nvSpPr>
        <p:spPr bwMode="auto">
          <a:xfrm>
            <a:off x="838200" y="3657600"/>
            <a:ext cx="1066800" cy="1200150"/>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Matthew</a:t>
            </a:r>
            <a:br>
              <a:rPr lang="en-US" sz="1600">
                <a:solidFill>
                  <a:srgbClr val="FFFFFF"/>
                </a:solidFill>
                <a:latin typeface="Arial Narrow" charset="0"/>
                <a:cs typeface="Times New Roman" charset="0"/>
              </a:rPr>
            </a:br>
            <a:r>
              <a:rPr lang="en-US" sz="1600">
                <a:solidFill>
                  <a:srgbClr val="FFFFFF"/>
                </a:solidFill>
                <a:latin typeface="Arial Narrow" charset="0"/>
                <a:cs typeface="Times New Roman" charset="0"/>
              </a:rPr>
              <a:t>Israel</a:t>
            </a:r>
            <a:br>
              <a:rPr lang="en-US" sz="1800" b="1">
                <a:solidFill>
                  <a:srgbClr val="FFFFFF"/>
                </a:solidFill>
                <a:latin typeface="Arial Narrow" charset="0"/>
                <a:cs typeface="Times New Roman" charset="0"/>
              </a:rPr>
            </a:br>
            <a:r>
              <a:rPr lang="en-US" sz="1800" b="1">
                <a:solidFill>
                  <a:srgbClr val="FFFFFF"/>
                </a:solidFill>
                <a:latin typeface="Arial Narrow" charset="0"/>
                <a:cs typeface="Times New Roman" charset="0"/>
              </a:rPr>
              <a:t>40s</a:t>
            </a:r>
            <a:br>
              <a:rPr lang="en-US" sz="1800" b="1">
                <a:solidFill>
                  <a:srgbClr val="FFFFFF"/>
                </a:solidFill>
                <a:latin typeface="Arial Narrow" charset="0"/>
                <a:cs typeface="Times New Roman" charset="0"/>
              </a:rPr>
            </a:br>
            <a:r>
              <a:rPr lang="en-US" sz="1800" b="1">
                <a:solidFill>
                  <a:srgbClr val="FFFFFF"/>
                </a:solidFill>
                <a:latin typeface="Arial Narrow" charset="0"/>
                <a:cs typeface="Times New Roman" charset="0"/>
              </a:rPr>
              <a:t>Kingdom</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208916"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Gospels &amp; Acts</a:t>
            </a:r>
            <a:endParaRPr lang="en-US" sz="1600" b="1">
              <a:solidFill>
                <a:srgbClr val="FFFFFF"/>
              </a:solidFill>
              <a:latin typeface="Arial Narrow" charset="0"/>
              <a:cs typeface="Times New Roman" charset="0"/>
            </a:endParaRPr>
          </a:p>
        </p:txBody>
      </p:sp>
      <p:sp>
        <p:nvSpPr>
          <p:cNvPr id="208917"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1"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rgbClr val="FFFFFF"/>
                </a:solidFill>
                <a:latin typeface="Arial Narrow" charset="0"/>
                <a:cs typeface="Times New Roman" charset="0"/>
              </a:rPr>
              <a:t>Rome</a:t>
            </a:r>
            <a:endParaRPr lang="en-US" sz="1000" b="1" dirty="0">
              <a:solidFill>
                <a:srgbClr val="FFFFFF"/>
              </a:solidFill>
              <a:latin typeface="Arial Narrow" charset="0"/>
              <a:cs typeface="Times New Roman" charset="0"/>
            </a:endParaRPr>
          </a:p>
        </p:txBody>
      </p:sp>
      <p:sp>
        <p:nvSpPr>
          <p:cNvPr id="20891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08920"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0892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extLst>
      <p:ext uri="{BB962C8B-B14F-4D97-AF65-F5344CB8AC3E}">
        <p14:creationId xmlns:p14="http://schemas.microsoft.com/office/powerpoint/2010/main" val="730023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0"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5"/>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endParaRPr lang="en-US">
              <a:solidFill>
                <a:srgbClr val="000000"/>
              </a:solidFill>
            </a:endParaRPr>
          </a:p>
        </p:txBody>
      </p:sp>
      <p:sp>
        <p:nvSpPr>
          <p:cNvPr id="142339" name="Rectangle 3"/>
          <p:cNvSpPr>
            <a:spLocks noGrp="1" noChangeArrowheads="1"/>
          </p:cNvSpPr>
          <p:nvPr>
            <p:ph type="body" idx="1"/>
          </p:nvPr>
        </p:nvSpPr>
        <p:spPr>
          <a:xfrm>
            <a:off x="0" y="1779588"/>
            <a:ext cx="9144000" cy="4468812"/>
          </a:xfrm>
          <a:gradFill rotWithShape="1">
            <a:gsLst>
              <a:gs pos="0">
                <a:srgbClr val="660066"/>
              </a:gs>
              <a:gs pos="100000">
                <a:schemeClr val="tx2"/>
              </a:gs>
            </a:gsLst>
            <a:path path="rect">
              <a:fillToRect l="100000" t="100000"/>
            </a:path>
          </a:gradFill>
        </p:spPr>
        <p:txBody>
          <a:bodyPr anchor="ctr"/>
          <a:lstStyle/>
          <a:p>
            <a:pPr eaLnBrk="1" hangingPunct="1">
              <a:lnSpc>
                <a:spcPct val="90000"/>
              </a:lnSpc>
              <a:spcBef>
                <a:spcPct val="0"/>
              </a:spcBef>
              <a:buFontTx/>
              <a:buNone/>
              <a:defRPr/>
            </a:pPr>
            <a:endParaRPr lang="en-US" altLang="zh-CN" b="1" dirty="0">
              <a:solidFill>
                <a:schemeClr val="bg1"/>
              </a:solidFill>
              <a:latin typeface="Arial" charset="0"/>
              <a:ea typeface="ＭＳ Ｐゴシック" charset="0"/>
              <a:cs typeface="Arial" charset="0"/>
            </a:endParaRPr>
          </a:p>
          <a:p>
            <a:pPr eaLnBrk="1" hangingPunct="1">
              <a:lnSpc>
                <a:spcPct val="90000"/>
              </a:lnSpc>
              <a:spcBef>
                <a:spcPct val="0"/>
              </a:spcBef>
              <a:defRPr/>
            </a:pPr>
            <a:r>
              <a:rPr lang="en-US" altLang="zh-CN" b="1" u="sng" dirty="0">
                <a:solidFill>
                  <a:schemeClr val="bg1"/>
                </a:solidFill>
                <a:latin typeface="Arial" charset="0"/>
                <a:ea typeface="ＭＳ Ｐゴシック" charset="0"/>
                <a:cs typeface="Arial" charset="0"/>
              </a:rPr>
              <a:t>Unbelievers</a:t>
            </a:r>
            <a:r>
              <a:rPr lang="en-US" altLang="zh-CN" b="1" dirty="0">
                <a:solidFill>
                  <a:schemeClr val="bg1"/>
                </a:solidFill>
                <a:latin typeface="Arial" charset="0"/>
                <a:ea typeface="ＭＳ Ｐゴシック" charset="0"/>
                <a:cs typeface="Arial" charset="0"/>
              </a:rPr>
              <a:t>: Have you trusted Christ as Savior?   If not, what qualification does He need to meet before you will accept Him?</a:t>
            </a:r>
          </a:p>
          <a:p>
            <a:pPr eaLnBrk="1" hangingPunct="1">
              <a:lnSpc>
                <a:spcPct val="90000"/>
              </a:lnSpc>
              <a:spcBef>
                <a:spcPct val="0"/>
              </a:spcBef>
              <a:defRPr/>
            </a:pPr>
            <a:endParaRPr lang="en-US" altLang="zh-CN" b="1" dirty="0">
              <a:solidFill>
                <a:schemeClr val="bg1"/>
              </a:solidFill>
              <a:latin typeface="Arial" charset="0"/>
              <a:ea typeface="ＭＳ Ｐゴシック" charset="0"/>
              <a:cs typeface="Arial" charset="0"/>
            </a:endParaRPr>
          </a:p>
          <a:p>
            <a:pPr eaLnBrk="1" hangingPunct="1">
              <a:lnSpc>
                <a:spcPct val="90000"/>
              </a:lnSpc>
              <a:spcBef>
                <a:spcPct val="0"/>
              </a:spcBef>
              <a:defRPr/>
            </a:pPr>
            <a:r>
              <a:rPr lang="en-US" altLang="zh-CN" b="1" u="sng" dirty="0">
                <a:solidFill>
                  <a:schemeClr val="bg1"/>
                </a:solidFill>
                <a:latin typeface="Arial" charset="0"/>
                <a:ea typeface="ＭＳ Ｐゴシック" charset="0"/>
                <a:cs typeface="Arial" charset="0"/>
              </a:rPr>
              <a:t>Believers</a:t>
            </a:r>
            <a:r>
              <a:rPr lang="en-US" altLang="zh-CN" b="1" dirty="0">
                <a:solidFill>
                  <a:schemeClr val="bg1"/>
                </a:solidFill>
                <a:latin typeface="Arial" charset="0"/>
                <a:ea typeface="ＭＳ Ｐゴシック" charset="0"/>
                <a:cs typeface="Arial" charset="0"/>
              </a:rPr>
              <a:t>: Whom do you need to prove Jesus as King worthy of faith and obedience?</a:t>
            </a:r>
            <a:endParaRPr lang="en-US" b="1" dirty="0">
              <a:solidFill>
                <a:schemeClr val="bg1"/>
              </a:solidFill>
              <a:latin typeface="Arial" charset="0"/>
              <a:ea typeface="ＭＳ Ｐゴシック" charset="0"/>
              <a:cs typeface="Arial" charset="0"/>
            </a:endParaRPr>
          </a:p>
        </p:txBody>
      </p:sp>
      <p:sp>
        <p:nvSpPr>
          <p:cNvPr id="285699" name="Rectangle 5"/>
          <p:cNvSpPr>
            <a:spLocks noGrp="1" noChangeArrowheads="1"/>
          </p:cNvSpPr>
          <p:nvPr>
            <p:ph type="title"/>
          </p:nvPr>
        </p:nvSpPr>
        <p:spPr>
          <a:xfrm>
            <a:off x="457200" y="1196752"/>
            <a:ext cx="8229600" cy="1143000"/>
          </a:xfrm>
        </p:spPr>
        <p:txBody>
          <a:bodyPr/>
          <a:lstStyle/>
          <a:p>
            <a:pPr eaLnBrk="1" hangingPunct="1">
              <a:defRPr/>
            </a:pPr>
            <a:r>
              <a:rPr lang="en-US" b="1" dirty="0">
                <a:latin typeface="Arial" charset="0"/>
                <a:ea typeface="ＭＳ Ｐゴシック" charset="0"/>
                <a:cs typeface="Arial" charset="0"/>
              </a:rPr>
              <a:t>Applications</a:t>
            </a:r>
          </a:p>
        </p:txBody>
      </p:sp>
      <p:sp>
        <p:nvSpPr>
          <p:cNvPr id="387076" name="Text Box 2"/>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67</a:t>
            </a:r>
            <a:endParaRPr lang="en-US">
              <a:solidFill>
                <a:srgbClr val="FFFFFF"/>
              </a:solidFill>
              <a:cs typeface="Arial" charset="0"/>
            </a:endParaRPr>
          </a:p>
        </p:txBody>
      </p:sp>
      <p:sp>
        <p:nvSpPr>
          <p:cNvPr id="387077" name="Text Box 4"/>
          <p:cNvSpPr txBox="1">
            <a:spLocks noChangeArrowheads="1"/>
          </p:cNvSpPr>
          <p:nvPr/>
        </p:nvSpPr>
        <p:spPr bwMode="auto">
          <a:xfrm>
            <a:off x="2123728" y="609600"/>
            <a:ext cx="4680520" cy="769441"/>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4400" b="1" dirty="0">
                <a:solidFill>
                  <a:srgbClr val="FFFFFF"/>
                </a:solidFill>
                <a:cs typeface="Arial" charset="0"/>
              </a:rPr>
              <a:t>Matthew</a:t>
            </a:r>
          </a:p>
        </p:txBody>
      </p:sp>
    </p:spTree>
    <p:extLst>
      <p:ext uri="{BB962C8B-B14F-4D97-AF65-F5344CB8AC3E}">
        <p14:creationId xmlns:p14="http://schemas.microsoft.com/office/powerpoint/2010/main" val="11158827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2339">
                                            <p:txEl>
                                              <p:pRg st="1" end="1"/>
                                            </p:txEl>
                                          </p:spTgt>
                                        </p:tgtEl>
                                        <p:attrNameLst>
                                          <p:attrName>style.visibility</p:attrName>
                                        </p:attrNameLst>
                                      </p:cBhvr>
                                      <p:to>
                                        <p:strVal val="visible"/>
                                      </p:to>
                                    </p:set>
                                    <p:anim calcmode="lin" valueType="num">
                                      <p:cBhvr>
                                        <p:cTn id="7" dur="500" fill="hold"/>
                                        <p:tgtEl>
                                          <p:spTgt spid="142339">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4233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42339">
                                            <p:txEl>
                                              <p:pRg st="3" end="3"/>
                                            </p:txEl>
                                          </p:spTgt>
                                        </p:tgtEl>
                                        <p:attrNameLst>
                                          <p:attrName>style.visibility</p:attrName>
                                        </p:attrNameLst>
                                      </p:cBhvr>
                                      <p:to>
                                        <p:strVal val="visible"/>
                                      </p:to>
                                    </p:set>
                                    <p:anim calcmode="lin" valueType="num">
                                      <p:cBhvr>
                                        <p:cTn id="13" dur="500" fill="hold"/>
                                        <p:tgtEl>
                                          <p:spTgt spid="142339">
                                            <p:txEl>
                                              <p:pRg st="3" end="3"/>
                                            </p:txEl>
                                          </p:spTgt>
                                        </p:tgtEl>
                                        <p:attrNameLst>
                                          <p:attrName>ppt_w</p:attrName>
                                        </p:attrNameLst>
                                      </p:cBhvr>
                                      <p:tavLst>
                                        <p:tav tm="0">
                                          <p:val>
                                            <p:fltVal val="0"/>
                                          </p:val>
                                        </p:tav>
                                        <p:tav tm="100000">
                                          <p:val>
                                            <p:strVal val="#ppt_w"/>
                                          </p:val>
                                        </p:tav>
                                      </p:tavLst>
                                    </p:anim>
                                    <p:anim calcmode="lin" valueType="num">
                                      <p:cBhvr>
                                        <p:cTn id="14" dur="500" fill="hold"/>
                                        <p:tgtEl>
                                          <p:spTgt spid="142339">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9"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Sermons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grpSp>
        <p:nvGrpSpPr>
          <p:cNvPr id="5" name="Group 4"/>
          <p:cNvGrpSpPr/>
          <p:nvPr/>
        </p:nvGrpSpPr>
        <p:grpSpPr>
          <a:xfrm>
            <a:off x="-19608"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916091014"/>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Black</a:t>
            </a:r>
          </a:p>
        </p:txBody>
      </p:sp>
    </p:spTree>
    <p:extLst>
      <p:ext uri="{BB962C8B-B14F-4D97-AF65-F5344CB8AC3E}">
        <p14:creationId xmlns:p14="http://schemas.microsoft.com/office/powerpoint/2010/main" val="29097768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ah\Bethlehem\Bethlehem sr\Shepherd with flock, 43-30tb sr.jpg"/>
</p:tagLst>
</file>

<file path=ppt/theme/theme1.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5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2004:Templates:Presentations:Designs:Textured</Template>
  <TotalTime>13099</TotalTime>
  <Words>6741</Words>
  <Application>Microsoft Macintosh PowerPoint</Application>
  <PresentationFormat>On-screen Show (4:3)</PresentationFormat>
  <Paragraphs>955</Paragraphs>
  <Slides>92</Slides>
  <Notes>69</Notes>
  <HiddenSlides>0</HiddenSlides>
  <MMClips>0</MMClips>
  <ScaleCrop>false</ScaleCrop>
  <HeadingPairs>
    <vt:vector size="6" baseType="variant">
      <vt:variant>
        <vt:lpstr>Fonts Used</vt:lpstr>
      </vt:variant>
      <vt:variant>
        <vt:i4>20</vt:i4>
      </vt:variant>
      <vt:variant>
        <vt:lpstr>Theme</vt:lpstr>
      </vt:variant>
      <vt:variant>
        <vt:i4>25</vt:i4>
      </vt:variant>
      <vt:variant>
        <vt:lpstr>Slide Titles</vt:lpstr>
      </vt:variant>
      <vt:variant>
        <vt:i4>92</vt:i4>
      </vt:variant>
    </vt:vector>
  </HeadingPairs>
  <TitlesOfParts>
    <vt:vector size="137" baseType="lpstr">
      <vt:lpstr>Chicago</vt:lpstr>
      <vt:lpstr>HallmarkeCondBold</vt:lpstr>
      <vt:lpstr>Kosher-Normal</vt:lpstr>
      <vt:lpstr>PerryGothic Regular</vt:lpstr>
      <vt:lpstr>Times</vt:lpstr>
      <vt:lpstr>TimesNewRoman</vt:lpstr>
      <vt:lpstr>TimesNewRoman,Italic</vt:lpstr>
      <vt:lpstr>Arial</vt:lpstr>
      <vt:lpstr>Arial Black</vt:lpstr>
      <vt:lpstr>Arial Narrow</vt:lpstr>
      <vt:lpstr>Calibri</vt:lpstr>
      <vt:lpstr>Comic Sans MS</vt:lpstr>
      <vt:lpstr>Copperplate Gothic Bold</vt:lpstr>
      <vt:lpstr>Engravers MT</vt:lpstr>
      <vt:lpstr>Helvetica</vt:lpstr>
      <vt:lpstr>Monotype Corsiva</vt:lpstr>
      <vt:lpstr>Monotype Sorts</vt:lpstr>
      <vt:lpstr>Tahoma</vt:lpstr>
      <vt:lpstr>Times New Roman</vt:lpstr>
      <vt:lpstr>Wingdings</vt:lpstr>
      <vt:lpstr>3_Blank Presentation</vt:lpstr>
      <vt:lpstr>Pulse</vt:lpstr>
      <vt:lpstr>Default Design</vt:lpstr>
      <vt:lpstr>46_Blank Presentation</vt:lpstr>
      <vt:lpstr>2_Blank Presentation</vt:lpstr>
      <vt:lpstr>2_Default Design</vt:lpstr>
      <vt:lpstr>untitled 3</vt:lpstr>
      <vt:lpstr>8_Office Theme</vt:lpstr>
      <vt:lpstr>10_Office Theme</vt:lpstr>
      <vt:lpstr>15_Office Theme</vt:lpstr>
      <vt:lpstr>16_Office Theme</vt:lpstr>
      <vt:lpstr>White on Black Background</vt:lpstr>
      <vt:lpstr>3_Default Design</vt:lpstr>
      <vt:lpstr>Capsules</vt:lpstr>
      <vt:lpstr>8_Default Design</vt:lpstr>
      <vt:lpstr>6_Blank Presentation</vt:lpstr>
      <vt:lpstr>13_Default Design</vt:lpstr>
      <vt:lpstr>1_Pulse</vt:lpstr>
      <vt:lpstr>Fireworks</vt:lpstr>
      <vt:lpstr>49_Blank Presentation</vt:lpstr>
      <vt:lpstr>1_Glare</vt:lpstr>
      <vt:lpstr>3_Orbit</vt:lpstr>
      <vt:lpstr>Office Theme</vt:lpstr>
      <vt:lpstr>56_Default Design</vt:lpstr>
      <vt:lpstr>32_Default Design</vt:lpstr>
      <vt:lpstr>When Jesus is King…  An Introduction to Matthew 5–7</vt:lpstr>
      <vt:lpstr>The Sermon on the Mount  (Matthew 5–7)</vt:lpstr>
      <vt:lpstr>Mount of Beatitudes (Matthew 5–7)</vt:lpstr>
      <vt:lpstr>Purpose of the Sermon (Matthew 5–7)</vt:lpstr>
      <vt:lpstr>When Jesus is King…  (Matthew 5–7)</vt:lpstr>
      <vt:lpstr>Matthew:  Jesus is King</vt:lpstr>
      <vt:lpstr>I. Jesus fulfilled all the requirements to be Israel's king.</vt:lpstr>
      <vt:lpstr>When I Think They Were Written…</vt:lpstr>
      <vt:lpstr>NT Overview (History)</vt:lpstr>
      <vt:lpstr>In your small group…</vt:lpstr>
      <vt:lpstr>Monarchies in 1900</vt:lpstr>
      <vt:lpstr>Monarchies in 2000</vt:lpstr>
      <vt:lpstr>The Demise of Monarchies</vt:lpstr>
      <vt:lpstr>Matthew: Christ as King</vt:lpstr>
      <vt:lpstr>The Kingdom</vt:lpstr>
      <vt:lpstr>Matt. 3:1-2 NLT</vt:lpstr>
      <vt:lpstr>Matt. 4:17, 23</vt:lpstr>
      <vt:lpstr>Matt. 6:33</vt:lpstr>
      <vt:lpstr>Matt. 10:5-7</vt:lpstr>
      <vt:lpstr>Matthew 6:9-10 (NKJV)  9 In this manner, therefore, pray:    Our Father in heaven,   Hallowed be Your name.  10  Your kingdom come.   Your will be done   On earth as it is in heaven.</vt:lpstr>
      <vt:lpstr>11  Give us this day our daily bread. 12  And forgive us our debts,   As we forgive our debtors. 13  And do not lead us into temptation,    But deliver us from the evil one.    For Yours is the kingdom and the    power and the glory forever.          Amen.</vt:lpstr>
      <vt:lpstr>"Thy Kingdom Come"</vt:lpstr>
      <vt:lpstr>What Kind of Kingdom Did Isaiah  (and Matthew) Envision? </vt:lpstr>
      <vt:lpstr>What does it mean to pray…  "Thy Kingdom come"?</vt:lpstr>
      <vt:lpstr>Not a new idea!</vt:lpstr>
      <vt:lpstr>Isaiah 11:6-9</vt:lpstr>
      <vt:lpstr>Isaiah 11:6-9</vt:lpstr>
      <vt:lpstr>Isaiah 11:6-9</vt:lpstr>
      <vt:lpstr>Isaiah 11:6-9</vt:lpstr>
      <vt:lpstr>Rebuilding brings…</vt:lpstr>
      <vt:lpstr>…a totally renewed earth!</vt:lpstr>
      <vt:lpstr>Romans 8:19-21</vt:lpstr>
      <vt:lpstr>Incredibly Long Life!</vt:lpstr>
      <vt:lpstr>Millennial Jerusalem</vt:lpstr>
      <vt:lpstr>A boring way to begin a book?</vt:lpstr>
      <vt:lpstr>Proof That Jesus is King</vt:lpstr>
      <vt:lpstr>David Listed Before Abraham</vt:lpstr>
      <vt:lpstr>Bethlehem</vt:lpstr>
      <vt:lpstr>Journey to Bethlehem</vt:lpstr>
      <vt:lpstr>One King 19/30</vt:lpstr>
      <vt:lpstr>Jesus was God made flesh</vt:lpstr>
      <vt:lpstr>One King 18/30</vt:lpstr>
      <vt:lpstr>Proof Jesus is King  (Matt 1:1–4:11)</vt:lpstr>
      <vt:lpstr>Matthew in Three Sections</vt:lpstr>
      <vt:lpstr>Matthew in Nine Sections</vt:lpstr>
      <vt:lpstr>Key Word &amp; Verses</vt:lpstr>
      <vt:lpstr>PowerPoint Presentation</vt:lpstr>
      <vt:lpstr>A Literal, Political Kingdom</vt:lpstr>
      <vt:lpstr>The Interadvent Age</vt:lpstr>
      <vt:lpstr>ABRAHAMIC COVENANT</vt:lpstr>
      <vt:lpstr>KEY VERSE:  2 Samuel 7:12-13</vt:lpstr>
      <vt:lpstr>THE DAVIDIC COVENANT</vt:lpstr>
      <vt:lpstr>So, then, the question must be asked: Who is qualified to sit on that Davidic throne?</vt:lpstr>
      <vt:lpstr>STUDY HELP #16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Three-Part Genealogy of Christ Through Joseph (1:1-17)</vt:lpstr>
      <vt:lpstr>The Kingdom in Matthew 1</vt:lpstr>
      <vt:lpstr>Matthew proves Jesus is King!</vt:lpstr>
      <vt:lpstr>I. Jesus fulfilled all the requirements to be Israel's king.</vt:lpstr>
      <vt:lpstr>II. Since Jesus is king, then believers will rule with him!</vt:lpstr>
      <vt:lpstr>Believers will rule the earth  (Rev. 5:10 NLT). </vt:lpstr>
      <vt:lpstr>Revelation 20:4-6 Diagrammed</vt:lpstr>
      <vt:lpstr>Mount of Beatitudes (Matthew 5–7)</vt:lpstr>
      <vt:lpstr>Since Jesus fulfilled all the requirements to be Israel’s king, we will rule with him!</vt:lpstr>
      <vt:lpstr>Do you trust the King right now?</vt:lpstr>
      <vt:lpstr>Will you stand?</vt:lpstr>
      <vt:lpstr>Jesus is both Lamb and Lion</vt:lpstr>
      <vt:lpstr>"I trust in your death for me."</vt:lpstr>
      <vt:lpstr>Are you ready to rule?</vt:lpstr>
      <vt:lpstr>Be faithful NOW</vt:lpstr>
      <vt:lpstr>Applications</vt:lpstr>
      <vt:lpstr>NT Sermons link at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Matthew</dc:title>
  <dc:creator>Rick Griffith</dc:creator>
  <cp:lastModifiedBy>Rick Griffith</cp:lastModifiedBy>
  <cp:revision>261</cp:revision>
  <dcterms:created xsi:type="dcterms:W3CDTF">2006-01-16T02:46:51Z</dcterms:created>
  <dcterms:modified xsi:type="dcterms:W3CDTF">2023-10-15T13:11:18Z</dcterms:modified>
</cp:coreProperties>
</file>