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0A894-3D71-FD4B-8439-5F099F7912D8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3C0523D-1CA6-334E-8FB4-A1BB15973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5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C91CF-1B89-394E-AAA0-F8DDE296BF4A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2998-2CF0-1A46-B708-C7146D56B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F5CDAD-BB80-A942-BD89-69A176CDB8AA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9C51-25C8-8949-90FD-5B07CBE87E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7391C7-755B-0248-9B5E-2F967C9AA5B6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817C6D79-435C-A64B-9B48-9849908CF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8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7B554-AA26-7A40-8D6E-BEAF7CB4EE86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81642-BC08-134A-907F-09BB366B39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4B64C-9271-714C-AF97-2954B59450DC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41CB2-B49F-1A44-9563-4919DD099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66FF6-50C4-A542-B1E7-EEFA3125FA86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E613E29E-E0F9-7844-A8A1-92726942B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42AA7-05E0-544B-A6A9-B0E39DFDB35D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2A089-8C1B-1844-8DC0-A9691F8E1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417D2-2018-0C43-8F39-A768A57EBEA3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F611C-8EAE-2D48-9C33-07564591E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E312F-FEB5-B54D-AC68-99F5FE99E20E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CDDE6-E2E6-5743-8BD6-61D25FA66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9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432D55-3CF3-524E-B699-EF7CAFA0B17E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53BB7-7541-9F42-AB08-B9AC97AD0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latin typeface="Franklin Gothic Book" charset="0"/>
              </a:defRPr>
            </a:lvl1pPr>
          </a:lstStyle>
          <a:p>
            <a:fld id="{879E3833-AF67-D241-8580-6FE3E8BA863B}" type="datetime1">
              <a:rPr lang="en-US"/>
              <a:pPr/>
              <a:t>29/12/15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charset="0"/>
              </a:defRPr>
            </a:lvl1pPr>
          </a:lstStyle>
          <a:p>
            <a:fld id="{60C315F1-D3F2-494C-AEB8-A59AAB5E6B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39" r:id="rId4"/>
    <p:sldLayoutId id="2147483845" r:id="rId5"/>
    <p:sldLayoutId id="2147483840" r:id="rId6"/>
    <p:sldLayoutId id="2147483846" r:id="rId7"/>
    <p:sldLayoutId id="2147483847" r:id="rId8"/>
    <p:sldLayoutId id="2147483848" r:id="rId9"/>
    <p:sldLayoutId id="2147483841" r:id="rId10"/>
    <p:sldLayoutId id="21474838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0"/>
        <a:buChar char="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563" y="377825"/>
            <a:ext cx="5800725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HOW FAR IS IT TO BETHLEHEM?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188" y="1544638"/>
            <a:ext cx="3054350" cy="1384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Matthew 1:18-24</a:t>
            </a:r>
          </a:p>
          <a:p>
            <a:pPr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Luke 2:1-20</a:t>
            </a:r>
          </a:p>
          <a:p>
            <a:pPr>
              <a:defRPr/>
            </a:pPr>
            <a:r>
              <a:rPr lang="en-US" sz="2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Matthew 2:1-12</a:t>
            </a: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270000"/>
            <a:ext cx="3843337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5376863"/>
            <a:ext cx="3906837" cy="9540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Franklin Gothic Book" charset="0"/>
              </a:rPr>
              <a:t>Jeff Palmer</a:t>
            </a:r>
          </a:p>
          <a:p>
            <a:pPr eaLnBrk="1" hangingPunct="1"/>
            <a:r>
              <a:rPr lang="en-US" sz="2800" i="1">
                <a:solidFill>
                  <a:srgbClr val="000000"/>
                </a:solidFill>
                <a:latin typeface="Franklin Gothic Book" charset="0"/>
              </a:rPr>
              <a:t>Baptist Global Relief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163" y="309563"/>
            <a:ext cx="4635500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Franklin Gothic Book" charset="0"/>
              </a:rPr>
              <a:t>Skullbone, Tennessee…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3550" y="309563"/>
            <a:ext cx="3260725" cy="1568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Franklin Gothic Book" charset="0"/>
              </a:rPr>
              <a:t>Claim to fame = </a:t>
            </a:r>
            <a:r>
              <a:rPr lang="ja-JP" altLang="en-US" sz="3200">
                <a:solidFill>
                  <a:srgbClr val="000000"/>
                </a:solidFill>
                <a:latin typeface="Franklin Gothic Book" charset="0"/>
              </a:rPr>
              <a:t>“</a:t>
            </a:r>
            <a:r>
              <a:rPr lang="en-US" sz="3200">
                <a:solidFill>
                  <a:srgbClr val="000000"/>
                </a:solidFill>
                <a:latin typeface="Franklin Gothic Book" charset="0"/>
              </a:rPr>
              <a:t>…the center of the universe.</a:t>
            </a:r>
            <a:r>
              <a:rPr lang="ja-JP" altLang="en-US" sz="3200">
                <a:solidFill>
                  <a:srgbClr val="000000"/>
                </a:solidFill>
                <a:latin typeface="Franklin Gothic Book" charset="0"/>
              </a:rPr>
              <a:t>”</a:t>
            </a:r>
            <a:endParaRPr lang="en-US" sz="3200">
              <a:solidFill>
                <a:srgbClr val="000000"/>
              </a:solidFill>
              <a:latin typeface="Franklin Gothic Book" charset="0"/>
            </a:endParaRPr>
          </a:p>
        </p:txBody>
      </p:sp>
      <p:pic>
        <p:nvPicPr>
          <p:cNvPr id="1434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282700"/>
            <a:ext cx="3182938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43550" y="2471738"/>
            <a:ext cx="3260725" cy="2554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Franklin Gothic Book" charset="0"/>
              </a:rPr>
              <a:t>Reason – </a:t>
            </a:r>
            <a:r>
              <a:rPr lang="ja-JP" altLang="en-US" sz="3200">
                <a:solidFill>
                  <a:srgbClr val="000000"/>
                </a:solidFill>
                <a:latin typeface="Franklin Gothic Book" charset="0"/>
              </a:rPr>
              <a:t>“</a:t>
            </a:r>
            <a:r>
              <a:rPr lang="en-US" sz="3200">
                <a:solidFill>
                  <a:srgbClr val="000000"/>
                </a:solidFill>
                <a:latin typeface="Franklin Gothic Book" charset="0"/>
              </a:rPr>
              <a:t>You can get to anywhere in the world starting from Skullbone</a:t>
            </a:r>
            <a:r>
              <a:rPr lang="ja-JP" altLang="en-US" sz="3200">
                <a:solidFill>
                  <a:srgbClr val="000000"/>
                </a:solidFill>
                <a:latin typeface="Franklin Gothic Book" charset="0"/>
              </a:rPr>
              <a:t>”</a:t>
            </a:r>
            <a:endParaRPr lang="en-US" sz="3200">
              <a:solidFill>
                <a:srgbClr val="000000"/>
              </a:solidFill>
              <a:latin typeface="Franklin Gothic 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50" y="349250"/>
            <a:ext cx="5651500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REACTIONS TO THE BIRTH OF CHRIST…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0750" y="1368425"/>
            <a:ext cx="7424738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1. There were those who wondered/were confused…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200" y="2303463"/>
            <a:ext cx="2552700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Mary (Luke 1:26-29)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3313" y="2303463"/>
            <a:ext cx="2867025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Joseph (Matthew 1:18-19)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8288" y="6408738"/>
            <a:ext cx="3335337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Angels (1 Peter 1:10-12)</a:t>
            </a:r>
          </a:p>
        </p:txBody>
      </p:sp>
      <p:pic>
        <p:nvPicPr>
          <p:cNvPr id="1536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001963"/>
            <a:ext cx="268922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001963"/>
            <a:ext cx="2163763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973263"/>
            <a:ext cx="33480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938" y="684213"/>
            <a:ext cx="5513387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Birth of Christ…still confusing today….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738" y="1590675"/>
            <a:ext cx="6167437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Informal survey of Singaporeans this week…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4738" y="2479675"/>
            <a:ext cx="3502025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Story of Karma Tenzin…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50" y="117475"/>
            <a:ext cx="6348413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REACTIONS TO THE BIRTH OF CHRIST (Cont.)…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250" y="965200"/>
            <a:ext cx="8218488" cy="831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2. There were those (one in particular) who wanted to kill Him/kill the story…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925" y="2189163"/>
            <a:ext cx="3209925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Franklin Gothic Book" charset="0"/>
              </a:rPr>
              <a:t>Herod (Matthew 2:1-12)…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6713" y="1974850"/>
            <a:ext cx="4629150" cy="4710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Franklin Gothic Book" charset="0"/>
              </a:rPr>
              <a:t>History of Herod (the Great)…</a:t>
            </a:r>
          </a:p>
          <a:p>
            <a:pPr eaLnBrk="1" hangingPunct="1"/>
            <a:endParaRPr lang="en-US" sz="2000">
              <a:solidFill>
                <a:srgbClr val="000000"/>
              </a:solidFill>
              <a:latin typeface="Franklin Gothic Book" charset="0"/>
            </a:endParaRP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Franklin Gothic Book" charset="0"/>
              </a:rPr>
              <a:t>Insanely jealous and paranoid…</a:t>
            </a:r>
          </a:p>
          <a:p>
            <a:pPr eaLnBrk="1" hangingPunct="1"/>
            <a:endParaRPr lang="en-US" sz="2000">
              <a:solidFill>
                <a:srgbClr val="000000"/>
              </a:solidFill>
              <a:latin typeface="Franklin Gothic Book" charset="0"/>
            </a:endParaRP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Franklin Gothic Book" charset="0"/>
              </a:rPr>
              <a:t>Killed thousands during his lifetime including own wife and sons…</a:t>
            </a:r>
          </a:p>
          <a:p>
            <a:pPr eaLnBrk="1" hangingPunct="1"/>
            <a:endParaRPr lang="en-US" sz="2000">
              <a:solidFill>
                <a:srgbClr val="000000"/>
              </a:solidFill>
              <a:latin typeface="Franklin Gothic Book" charset="0"/>
            </a:endParaRP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Franklin Gothic Book" charset="0"/>
              </a:rPr>
              <a:t>Had boy children of Bethlehem under 2 years put to death</a:t>
            </a:r>
          </a:p>
          <a:p>
            <a:pPr eaLnBrk="1" hangingPunct="1"/>
            <a:endParaRPr lang="en-US" sz="2000">
              <a:solidFill>
                <a:srgbClr val="000000"/>
              </a:solidFill>
              <a:latin typeface="Franklin Gothic Book" charset="0"/>
            </a:endParaRP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Franklin Gothic Book" charset="0"/>
              </a:rPr>
              <a:t>At death, had prominent Jewish people slaughtered so there would be </a:t>
            </a:r>
            <a:r>
              <a:rPr lang="ja-JP" altLang="en-US" sz="2000">
                <a:solidFill>
                  <a:srgbClr val="000000"/>
                </a:solidFill>
                <a:latin typeface="Franklin Gothic Book" charset="0"/>
              </a:rPr>
              <a:t>“</a:t>
            </a:r>
            <a:r>
              <a:rPr lang="en-US" sz="2000">
                <a:solidFill>
                  <a:srgbClr val="000000"/>
                </a:solidFill>
                <a:latin typeface="Franklin Gothic Book" charset="0"/>
              </a:rPr>
              <a:t>mourning</a:t>
            </a:r>
            <a:r>
              <a:rPr lang="ja-JP" altLang="en-US" sz="2000">
                <a:solidFill>
                  <a:srgbClr val="000000"/>
                </a:solidFill>
                <a:latin typeface="Franklin Gothic Book" charset="0"/>
              </a:rPr>
              <a:t>”</a:t>
            </a:r>
            <a:r>
              <a:rPr lang="en-US" sz="2000">
                <a:solidFill>
                  <a:srgbClr val="000000"/>
                </a:solidFill>
                <a:latin typeface="Franklin Gothic Book" charset="0"/>
              </a:rPr>
              <a:t> at his death…</a:t>
            </a:r>
          </a:p>
          <a:p>
            <a:pPr eaLnBrk="1" hangingPunct="1"/>
            <a:endParaRPr lang="en-US" sz="2000">
              <a:solidFill>
                <a:srgbClr val="000000"/>
              </a:solidFill>
              <a:latin typeface="Franklin Gothic Book" charset="0"/>
            </a:endParaRP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Franklin Gothic Book" charset="0"/>
              </a:rPr>
              <a:t>Died around 3 BC…</a:t>
            </a:r>
          </a:p>
        </p:txBody>
      </p:sp>
      <p:pic>
        <p:nvPicPr>
          <p:cNvPr id="1741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863850"/>
            <a:ext cx="25177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325" y="1855788"/>
            <a:ext cx="6070600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* Story of Vietnamese tribal man in village…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950" y="474663"/>
            <a:ext cx="6927850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There are still those trying to </a:t>
            </a:r>
            <a:r>
              <a:rPr lang="ja-JP" altLang="en-US">
                <a:solidFill>
                  <a:srgbClr val="000000"/>
                </a:solidFill>
                <a:latin typeface="Franklin Gothic Book" charset="0"/>
              </a:rPr>
              <a:t>“</a:t>
            </a:r>
            <a:r>
              <a:rPr lang="en-US">
                <a:solidFill>
                  <a:srgbClr val="000000"/>
                </a:solidFill>
                <a:latin typeface="Franklin Gothic Book" charset="0"/>
              </a:rPr>
              <a:t>kill</a:t>
            </a:r>
            <a:r>
              <a:rPr lang="ja-JP" altLang="en-US">
                <a:solidFill>
                  <a:srgbClr val="000000"/>
                </a:solidFill>
                <a:latin typeface="Franklin Gothic Book" charset="0"/>
              </a:rPr>
              <a:t>”</a:t>
            </a:r>
            <a:r>
              <a:rPr lang="en-US">
                <a:solidFill>
                  <a:srgbClr val="000000"/>
                </a:solidFill>
                <a:latin typeface="Franklin Gothic Book" charset="0"/>
              </a:rPr>
              <a:t> the story today…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0" y="349250"/>
            <a:ext cx="6348413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REACTIONS TO THE BIRTH OF CHRIST (Cont.)…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250" y="1136650"/>
            <a:ext cx="8162925" cy="461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Franklin Gothic Book" charset="0"/>
              </a:rPr>
              <a:t>3. There were those who simply wanted to obey, to worship…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250" y="2093913"/>
            <a:ext cx="2301875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Franklin Gothic Book" charset="0"/>
              </a:rPr>
              <a:t>Mary and Joseph…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7663" y="2093913"/>
            <a:ext cx="1814512" cy="368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rgbClr val="000000"/>
                </a:solidFill>
                <a:latin typeface="Franklin Gothic Book" charset="0"/>
              </a:rPr>
              <a:t>The Wise Men…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7713" y="6116638"/>
            <a:ext cx="28606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Franklin Gothic Book" charset="0"/>
              </a:rPr>
              <a:t>The shepherds…</a:t>
            </a:r>
          </a:p>
        </p:txBody>
      </p:sp>
      <p:pic>
        <p:nvPicPr>
          <p:cNvPr id="1946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708275"/>
            <a:ext cx="35083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2708275"/>
            <a:ext cx="3502025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2093913"/>
            <a:ext cx="312896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900" y="850900"/>
            <a:ext cx="6015038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Franklin Gothic Book" charset="0"/>
              </a:rPr>
              <a:t>* Story of Ben and Rosita Butaya…</a:t>
            </a:r>
            <a:endParaRPr lang="en-US" sz="3600">
              <a:solidFill>
                <a:srgbClr val="000000"/>
              </a:solidFill>
              <a:latin typeface="Franklin Gothic 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113" y="377825"/>
            <a:ext cx="5800725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HOW FAR IS IT TO BETHLEHEM?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4288" y="1425575"/>
            <a:ext cx="6251575" cy="95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Application – What is my reaction to the Christmas story?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4288" y="2836863"/>
            <a:ext cx="4176712" cy="522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Franklin Gothic Book" charset="0"/>
              </a:rPr>
              <a:t>Last Story – Ibu </a:t>
            </a:r>
            <a:r>
              <a:rPr lang="ja-JP" altLang="en-US" sz="2800">
                <a:solidFill>
                  <a:srgbClr val="000000"/>
                </a:solidFill>
                <a:latin typeface="Franklin Gothic Book" charset="0"/>
              </a:rPr>
              <a:t>“</a:t>
            </a:r>
            <a:r>
              <a:rPr lang="en-US" sz="2800">
                <a:solidFill>
                  <a:srgbClr val="000000"/>
                </a:solidFill>
                <a:latin typeface="Franklin Gothic Book" charset="0"/>
              </a:rPr>
              <a:t>Mobile</a:t>
            </a:r>
            <a:r>
              <a:rPr lang="ja-JP" altLang="en-US" sz="2800">
                <a:solidFill>
                  <a:srgbClr val="000000"/>
                </a:solidFill>
                <a:latin typeface="Franklin Gothic Book" charset="0"/>
              </a:rPr>
              <a:t>”</a:t>
            </a:r>
            <a:endParaRPr lang="en-US" sz="2800">
              <a:solidFill>
                <a:srgbClr val="000000"/>
              </a:solidFill>
              <a:latin typeface="Franklin Gothic 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401</TotalTime>
  <Words>321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ＭＳ Ｐゴシック</vt:lpstr>
      <vt:lpstr>Franklin Gothic Medium</vt:lpstr>
      <vt:lpstr>Franklin Gothic Book</vt:lpstr>
      <vt:lpstr>Wingdings 2</vt:lpstr>
      <vt:lpstr>Calibri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BGR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Palmer</dc:creator>
  <cp:lastModifiedBy>Rick Griffith</cp:lastModifiedBy>
  <cp:revision>12</cp:revision>
  <dcterms:created xsi:type="dcterms:W3CDTF">2009-12-01T01:57:57Z</dcterms:created>
  <dcterms:modified xsi:type="dcterms:W3CDTF">2015-12-30T01:28:22Z</dcterms:modified>
</cp:coreProperties>
</file>