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1.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2.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3.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4.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5.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6.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7.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8.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9.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1.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2.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919" r:id="rId2"/>
    <p:sldMasterId id="2147484003" r:id="rId3"/>
    <p:sldMasterId id="2147484465" r:id="rId4"/>
    <p:sldMasterId id="2147486315" r:id="rId5"/>
    <p:sldMasterId id="2147488418" r:id="rId6"/>
    <p:sldMasterId id="2147489827" r:id="rId7"/>
    <p:sldMasterId id="2147489839" r:id="rId8"/>
    <p:sldMasterId id="2147489875" r:id="rId9"/>
    <p:sldMasterId id="2147489911" r:id="rId10"/>
    <p:sldMasterId id="2147489923" r:id="rId11"/>
    <p:sldMasterId id="2147489973" r:id="rId12"/>
    <p:sldMasterId id="2147489985" r:id="rId13"/>
    <p:sldMasterId id="2147490021" r:id="rId14"/>
    <p:sldMasterId id="2147490033" r:id="rId15"/>
    <p:sldMasterId id="2147490045" r:id="rId16"/>
    <p:sldMasterId id="2147490059" r:id="rId17"/>
    <p:sldMasterId id="2147490145" r:id="rId18"/>
    <p:sldMasterId id="2147490195" r:id="rId19"/>
    <p:sldMasterId id="2147490231" r:id="rId20"/>
  </p:sldMasterIdLst>
  <p:notesMasterIdLst>
    <p:notesMasterId r:id="rId120"/>
  </p:notesMasterIdLst>
  <p:sldIdLst>
    <p:sldId id="1179" r:id="rId21"/>
    <p:sldId id="1283" r:id="rId22"/>
    <p:sldId id="1287" r:id="rId23"/>
    <p:sldId id="433" r:id="rId24"/>
    <p:sldId id="428" r:id="rId25"/>
    <p:sldId id="432" r:id="rId26"/>
    <p:sldId id="1277" r:id="rId27"/>
    <p:sldId id="1280" r:id="rId28"/>
    <p:sldId id="1281" r:id="rId29"/>
    <p:sldId id="424" r:id="rId30"/>
    <p:sldId id="1296" r:id="rId31"/>
    <p:sldId id="1347" r:id="rId32"/>
    <p:sldId id="1286" r:id="rId33"/>
    <p:sldId id="442" r:id="rId34"/>
    <p:sldId id="1352" r:id="rId35"/>
    <p:sldId id="640" r:id="rId36"/>
    <p:sldId id="652" r:id="rId37"/>
    <p:sldId id="653" r:id="rId38"/>
    <p:sldId id="657" r:id="rId39"/>
    <p:sldId id="658" r:id="rId40"/>
    <p:sldId id="660" r:id="rId41"/>
    <p:sldId id="728" r:id="rId42"/>
    <p:sldId id="347" r:id="rId43"/>
    <p:sldId id="268" r:id="rId44"/>
    <p:sldId id="292" r:id="rId45"/>
    <p:sldId id="293" r:id="rId46"/>
    <p:sldId id="1278" r:id="rId47"/>
    <p:sldId id="1141" r:id="rId48"/>
    <p:sldId id="1282" r:id="rId49"/>
    <p:sldId id="1295" r:id="rId50"/>
    <p:sldId id="1285" r:id="rId51"/>
    <p:sldId id="550" r:id="rId52"/>
    <p:sldId id="1351" r:id="rId53"/>
    <p:sldId id="443" r:id="rId54"/>
    <p:sldId id="515" r:id="rId55"/>
    <p:sldId id="531" r:id="rId56"/>
    <p:sldId id="532" r:id="rId57"/>
    <p:sldId id="534" r:id="rId58"/>
    <p:sldId id="533" r:id="rId59"/>
    <p:sldId id="1360" r:id="rId60"/>
    <p:sldId id="444" r:id="rId61"/>
    <p:sldId id="528" r:id="rId62"/>
    <p:sldId id="1264" r:id="rId63"/>
    <p:sldId id="445" r:id="rId64"/>
    <p:sldId id="1259" r:id="rId65"/>
    <p:sldId id="662" r:id="rId66"/>
    <p:sldId id="477" r:id="rId67"/>
    <p:sldId id="479" r:id="rId68"/>
    <p:sldId id="447" r:id="rId69"/>
    <p:sldId id="683" r:id="rId70"/>
    <p:sldId id="705" r:id="rId71"/>
    <p:sldId id="800" r:id="rId72"/>
    <p:sldId id="1298" r:id="rId73"/>
    <p:sldId id="1297" r:id="rId74"/>
    <p:sldId id="1284" r:id="rId75"/>
    <p:sldId id="452" r:id="rId76"/>
    <p:sldId id="798" r:id="rId77"/>
    <p:sldId id="811" r:id="rId78"/>
    <p:sldId id="812" r:id="rId79"/>
    <p:sldId id="822" r:id="rId80"/>
    <p:sldId id="824" r:id="rId81"/>
    <p:sldId id="827" r:id="rId82"/>
    <p:sldId id="455" r:id="rId83"/>
    <p:sldId id="1311" r:id="rId84"/>
    <p:sldId id="1318" r:id="rId85"/>
    <p:sldId id="1316" r:id="rId86"/>
    <p:sldId id="1325" r:id="rId87"/>
    <p:sldId id="1326" r:id="rId88"/>
    <p:sldId id="867" r:id="rId89"/>
    <p:sldId id="870" r:id="rId90"/>
    <p:sldId id="883" r:id="rId91"/>
    <p:sldId id="886" r:id="rId92"/>
    <p:sldId id="862" r:id="rId93"/>
    <p:sldId id="863" r:id="rId94"/>
    <p:sldId id="889" r:id="rId95"/>
    <p:sldId id="896" r:id="rId96"/>
    <p:sldId id="456" r:id="rId97"/>
    <p:sldId id="901" r:id="rId98"/>
    <p:sldId id="902" r:id="rId99"/>
    <p:sldId id="905" r:id="rId100"/>
    <p:sldId id="906" r:id="rId101"/>
    <p:sldId id="927" r:id="rId102"/>
    <p:sldId id="934" r:id="rId103"/>
    <p:sldId id="937" r:id="rId104"/>
    <p:sldId id="348" r:id="rId105"/>
    <p:sldId id="1299" r:id="rId106"/>
    <p:sldId id="1273" r:id="rId107"/>
    <p:sldId id="457" r:id="rId108"/>
    <p:sldId id="941" r:id="rId109"/>
    <p:sldId id="942" r:id="rId110"/>
    <p:sldId id="954" r:id="rId111"/>
    <p:sldId id="955" r:id="rId112"/>
    <p:sldId id="1300" r:id="rId113"/>
    <p:sldId id="1301" r:id="rId114"/>
    <p:sldId id="1302" r:id="rId115"/>
    <p:sldId id="1303" r:id="rId116"/>
    <p:sldId id="1305" r:id="rId117"/>
    <p:sldId id="1306" r:id="rId118"/>
    <p:sldId id="1307" r:id="rId11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6343"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269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69016"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5374"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1697" algn="l" defTabSz="456343" rtl="0" eaLnBrk="1" latinLnBrk="0" hangingPunct="1">
      <a:defRPr sz="2400" kern="1200">
        <a:solidFill>
          <a:schemeClr val="tx1"/>
        </a:solidFill>
        <a:latin typeface="Times New Roman" charset="0"/>
        <a:ea typeface="ＭＳ Ｐゴシック" charset="0"/>
        <a:cs typeface="ＭＳ Ｐゴシック" charset="0"/>
      </a:defRPr>
    </a:lvl6pPr>
    <a:lvl7pPr marL="2738032" algn="l" defTabSz="456343" rtl="0" eaLnBrk="1" latinLnBrk="0" hangingPunct="1">
      <a:defRPr sz="2400" kern="1200">
        <a:solidFill>
          <a:schemeClr val="tx1"/>
        </a:solidFill>
        <a:latin typeface="Times New Roman" charset="0"/>
        <a:ea typeface="ＭＳ Ｐゴシック" charset="0"/>
        <a:cs typeface="ＭＳ Ｐゴシック" charset="0"/>
      </a:defRPr>
    </a:lvl7pPr>
    <a:lvl8pPr marL="3194368" algn="l" defTabSz="456343" rtl="0" eaLnBrk="1" latinLnBrk="0" hangingPunct="1">
      <a:defRPr sz="2400" kern="1200">
        <a:solidFill>
          <a:schemeClr val="tx1"/>
        </a:solidFill>
        <a:latin typeface="Times New Roman" charset="0"/>
        <a:ea typeface="ＭＳ Ｐゴシック" charset="0"/>
        <a:cs typeface="ＭＳ Ｐゴシック" charset="0"/>
      </a:defRPr>
    </a:lvl8pPr>
    <a:lvl9pPr marL="3650712" algn="l" defTabSz="456343"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D6C11951-4256-E840-A887-E45B4FC7EDD3}">
          <p14:sldIdLst>
            <p14:sldId id="1179"/>
            <p14:sldId id="1283"/>
            <p14:sldId id="1287"/>
            <p14:sldId id="433"/>
            <p14:sldId id="428"/>
            <p14:sldId id="432"/>
            <p14:sldId id="1277"/>
            <p14:sldId id="1280"/>
            <p14:sldId id="1281"/>
            <p14:sldId id="424"/>
            <p14:sldId id="1296"/>
            <p14:sldId id="1347"/>
            <p14:sldId id="1286"/>
          </p14:sldIdLst>
        </p14:section>
        <p14:section name="Chapters" id="{E05645C9-A578-824E-A103-24420C65D3E2}">
          <p14:sldIdLst>
            <p14:sldId id="442"/>
            <p14:sldId id="1352"/>
            <p14:sldId id="640"/>
            <p14:sldId id="652"/>
            <p14:sldId id="653"/>
            <p14:sldId id="657"/>
            <p14:sldId id="658"/>
            <p14:sldId id="660"/>
            <p14:sldId id="728"/>
            <p14:sldId id="347"/>
            <p14:sldId id="268"/>
            <p14:sldId id="292"/>
            <p14:sldId id="293"/>
            <p14:sldId id="1278"/>
            <p14:sldId id="1141"/>
            <p14:sldId id="1282"/>
            <p14:sldId id="1295"/>
            <p14:sldId id="1285"/>
            <p14:sldId id="550"/>
            <p14:sldId id="1351"/>
            <p14:sldId id="443"/>
            <p14:sldId id="515"/>
            <p14:sldId id="531"/>
            <p14:sldId id="532"/>
            <p14:sldId id="534"/>
            <p14:sldId id="533"/>
            <p14:sldId id="1360"/>
            <p14:sldId id="444"/>
            <p14:sldId id="528"/>
            <p14:sldId id="1264"/>
            <p14:sldId id="445"/>
            <p14:sldId id="1259"/>
            <p14:sldId id="662"/>
            <p14:sldId id="477"/>
            <p14:sldId id="479"/>
            <p14:sldId id="447"/>
            <p14:sldId id="683"/>
            <p14:sldId id="705"/>
            <p14:sldId id="800"/>
            <p14:sldId id="1298"/>
            <p14:sldId id="1297"/>
            <p14:sldId id="1284"/>
            <p14:sldId id="452"/>
            <p14:sldId id="798"/>
            <p14:sldId id="811"/>
            <p14:sldId id="812"/>
            <p14:sldId id="822"/>
            <p14:sldId id="824"/>
            <p14:sldId id="827"/>
            <p14:sldId id="455"/>
            <p14:sldId id="1311"/>
            <p14:sldId id="1318"/>
            <p14:sldId id="1316"/>
            <p14:sldId id="1325"/>
            <p14:sldId id="1326"/>
            <p14:sldId id="867"/>
            <p14:sldId id="870"/>
            <p14:sldId id="883"/>
            <p14:sldId id="886"/>
            <p14:sldId id="862"/>
            <p14:sldId id="863"/>
            <p14:sldId id="889"/>
            <p14:sldId id="896"/>
            <p14:sldId id="456"/>
            <p14:sldId id="901"/>
            <p14:sldId id="902"/>
            <p14:sldId id="905"/>
            <p14:sldId id="906"/>
            <p14:sldId id="927"/>
            <p14:sldId id="934"/>
            <p14:sldId id="937"/>
            <p14:sldId id="348"/>
            <p14:sldId id="1299"/>
            <p14:sldId id="1273"/>
            <p14:sldId id="457"/>
            <p14:sldId id="941"/>
            <p14:sldId id="942"/>
            <p14:sldId id="954"/>
            <p14:sldId id="955"/>
            <p14:sldId id="1300"/>
          </p14:sldIdLst>
        </p14:section>
        <p14:section name="Conclusion" id="{241475B0-7780-0C46-9108-B6DFF2CC1BE4}">
          <p14:sldIdLst>
            <p14:sldId id="1301"/>
            <p14:sldId id="1302"/>
            <p14:sldId id="1303"/>
            <p14:sldId id="1305"/>
            <p14:sldId id="1306"/>
            <p14:sldId id="130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007800"/>
    <a:srgbClr val="003657"/>
    <a:srgbClr val="30443C"/>
    <a:srgbClr val="FFFF00"/>
    <a:srgbClr val="0000FF"/>
    <a:srgbClr val="C60D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38" autoAdjust="0"/>
    <p:restoredTop sz="69761" autoAdjust="0"/>
  </p:normalViewPr>
  <p:slideViewPr>
    <p:cSldViewPr>
      <p:cViewPr varScale="1">
        <p:scale>
          <a:sx n="87" d="100"/>
          <a:sy n="87" d="100"/>
        </p:scale>
        <p:origin x="192" y="592"/>
      </p:cViewPr>
      <p:guideLst>
        <p:guide orient="horz" pos="2160"/>
        <p:guide pos="2880"/>
      </p:guideLst>
    </p:cSldViewPr>
  </p:slideViewPr>
  <p:outlineViewPr>
    <p:cViewPr>
      <p:scale>
        <a:sx n="33" d="100"/>
        <a:sy n="33" d="100"/>
      </p:scale>
      <p:origin x="0" y="-18000"/>
    </p:cViewPr>
  </p:outlineViewPr>
  <p:notesTextViewPr>
    <p:cViewPr>
      <p:scale>
        <a:sx n="100" d="100"/>
        <a:sy n="100" d="100"/>
      </p:scale>
      <p:origin x="0" y="0"/>
    </p:cViewPr>
  </p:notesTextViewPr>
  <p:sorterViewPr>
    <p:cViewPr varScale="1">
      <p:scale>
        <a:sx n="100" d="100"/>
        <a:sy n="100" d="100"/>
      </p:scale>
      <p:origin x="0" y="4676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12" Type="http://schemas.openxmlformats.org/officeDocument/2006/relationships/slide" Target="slides/slide92.xml"/><Relationship Id="rId16" Type="http://schemas.openxmlformats.org/officeDocument/2006/relationships/slideMaster" Target="slideMasters/slideMaster16.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113" Type="http://schemas.openxmlformats.org/officeDocument/2006/relationships/slide" Target="slides/slide93.xml"/><Relationship Id="rId118" Type="http://schemas.openxmlformats.org/officeDocument/2006/relationships/slide" Target="slides/slide98.xml"/><Relationship Id="rId80" Type="http://schemas.openxmlformats.org/officeDocument/2006/relationships/slide" Target="slides/slide60.xml"/><Relationship Id="rId85" Type="http://schemas.openxmlformats.org/officeDocument/2006/relationships/slide" Target="slides/slide6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slide" Target="slides/slide88.xml"/><Relationship Id="rId124" Type="http://schemas.openxmlformats.org/officeDocument/2006/relationships/tableStyles" Target="tableStyles.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3.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119" Type="http://schemas.openxmlformats.org/officeDocument/2006/relationships/slide" Target="slides/slide99.xml"/><Relationship Id="rId44" Type="http://schemas.openxmlformats.org/officeDocument/2006/relationships/slide" Target="slides/slide24.xml"/><Relationship Id="rId60" Type="http://schemas.openxmlformats.org/officeDocument/2006/relationships/slide" Target="slides/slide40.xml"/><Relationship Id="rId65" Type="http://schemas.openxmlformats.org/officeDocument/2006/relationships/slide" Target="slides/slide45.xml"/><Relationship Id="rId81" Type="http://schemas.openxmlformats.org/officeDocument/2006/relationships/slide" Target="slides/slide61.xml"/><Relationship Id="rId86" Type="http://schemas.openxmlformats.org/officeDocument/2006/relationships/slide" Target="slides/slide6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0" Type="http://schemas.openxmlformats.org/officeDocument/2006/relationships/slideMaster" Target="slideMasters/slideMaster10.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1300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2324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00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00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1300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0671D5D7-22FA-DB49-A832-8B67EDBC9BC2}" type="slidenum">
              <a:rPr lang="en-US"/>
              <a:pPr>
                <a:defRPr/>
              </a:pPr>
              <a:t>‹#›</a:t>
            </a:fld>
            <a:endParaRPr lang="en-US"/>
          </a:p>
        </p:txBody>
      </p:sp>
    </p:spTree>
    <p:extLst>
      <p:ext uri="{BB962C8B-B14F-4D97-AF65-F5344CB8AC3E}">
        <p14:creationId xmlns:p14="http://schemas.microsoft.com/office/powerpoint/2010/main" val="38431174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108" charset="0"/>
        <a:ea typeface="ＭＳ Ｐゴシック" pitchFamily="-110" charset="-128"/>
        <a:cs typeface="ＭＳ Ｐゴシック" pitchFamily="-110" charset="-128"/>
      </a:defRPr>
    </a:lvl1pPr>
    <a:lvl2pPr marL="456343"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2pPr>
    <a:lvl3pPr marL="912690"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3pPr>
    <a:lvl4pPr marL="1369016"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4pPr>
    <a:lvl5pPr marL="1825374"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5pPr>
    <a:lvl6pPr marL="2281697" algn="l" defTabSz="456343" rtl="0" eaLnBrk="1" latinLnBrk="0" hangingPunct="1">
      <a:defRPr sz="1200" kern="1200">
        <a:solidFill>
          <a:schemeClr val="tx1"/>
        </a:solidFill>
        <a:latin typeface="+mn-lt"/>
        <a:ea typeface="+mn-ea"/>
        <a:cs typeface="+mn-cs"/>
      </a:defRPr>
    </a:lvl6pPr>
    <a:lvl7pPr marL="2738032" algn="l" defTabSz="456343" rtl="0" eaLnBrk="1" latinLnBrk="0" hangingPunct="1">
      <a:defRPr sz="1200" kern="1200">
        <a:solidFill>
          <a:schemeClr val="tx1"/>
        </a:solidFill>
        <a:latin typeface="+mn-lt"/>
        <a:ea typeface="+mn-ea"/>
        <a:cs typeface="+mn-cs"/>
      </a:defRPr>
    </a:lvl7pPr>
    <a:lvl8pPr marL="3194368" algn="l" defTabSz="456343" rtl="0" eaLnBrk="1" latinLnBrk="0" hangingPunct="1">
      <a:defRPr sz="1200" kern="1200">
        <a:solidFill>
          <a:schemeClr val="tx1"/>
        </a:solidFill>
        <a:latin typeface="+mn-lt"/>
        <a:ea typeface="+mn-ea"/>
        <a:cs typeface="+mn-cs"/>
      </a:defRPr>
    </a:lvl8pPr>
    <a:lvl9pPr marL="3650712" algn="l" defTabSz="45634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852692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To learn how to be true disciples today, we will see what </a:t>
            </a:r>
            <a:r>
              <a:rPr kumimoji="1" lang="en-US" sz="1200" b="1" i="1" kern="1200" dirty="0">
                <a:solidFill>
                  <a:schemeClr val="tx1"/>
                </a:solidFill>
                <a:effectLst/>
                <a:latin typeface="Arial" pitchFamily="-108" charset="0"/>
                <a:ea typeface="ＭＳ Ｐゴシック" pitchFamily="-110" charset="-128"/>
                <a:cs typeface="ＭＳ Ｐゴシック" pitchFamily="-110" charset="-128"/>
              </a:rPr>
              <a:t>not</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 to do, what </a:t>
            </a:r>
            <a:r>
              <a:rPr kumimoji="1" lang="en-US" sz="1200" b="1" i="1" kern="1200" dirty="0">
                <a:solidFill>
                  <a:schemeClr val="tx1"/>
                </a:solidFill>
                <a:effectLst/>
                <a:latin typeface="Arial" pitchFamily="-108" charset="0"/>
                <a:ea typeface="ＭＳ Ｐゴシック" pitchFamily="-110" charset="-128"/>
                <a:cs typeface="ＭＳ Ｐゴシック" pitchFamily="-110" charset="-128"/>
              </a:rPr>
              <a:t>to</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 do (two things), and the </a:t>
            </a:r>
            <a:r>
              <a:rPr kumimoji="1" lang="en-US" sz="1200" b="1" i="1" kern="1200" dirty="0">
                <a:solidFill>
                  <a:schemeClr val="tx1"/>
                </a:solidFill>
                <a:effectLst/>
                <a:latin typeface="Arial" pitchFamily="-108" charset="0"/>
                <a:ea typeface="ＭＳ Ｐゴシック" pitchFamily="-110" charset="-128"/>
                <a:cs typeface="ＭＳ Ｐゴシック" pitchFamily="-110" charset="-128"/>
              </a:rPr>
              <a:t>result</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a:t>
            </a:r>
            <a:r>
              <a:rPr lang="en-SG" dirty="0">
                <a:effectLst/>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SG" dirty="0">
                <a:effectLst/>
              </a:rPr>
              <a:t>First, what is the thing </a:t>
            </a:r>
            <a:r>
              <a:rPr lang="en-SG" b="1" i="1" dirty="0">
                <a:effectLst/>
              </a:rPr>
              <a:t>not</a:t>
            </a:r>
            <a:r>
              <a:rPr lang="en-SG" dirty="0">
                <a:effectLst/>
              </a:rPr>
              <a:t> to do?</a:t>
            </a:r>
          </a:p>
        </p:txBody>
      </p:sp>
    </p:spTree>
    <p:extLst>
      <p:ext uri="{BB962C8B-B14F-4D97-AF65-F5344CB8AC3E}">
        <p14:creationId xmlns:p14="http://schemas.microsoft.com/office/powerpoint/2010/main" val="3158229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Imitate the humility of the Suffering Servant despite being God and Messiah</a:t>
            </a:r>
            <a:r>
              <a:rPr lang="en-SG" dirty="0">
                <a:effectLst/>
              </a:rPr>
              <a:t> (1:1-13).</a:t>
            </a:r>
            <a:endParaRPr lang="en-US" dirty="0">
              <a:cs typeface="ＭＳ Ｐゴシック" charset="0"/>
            </a:endParaRPr>
          </a:p>
        </p:txBody>
      </p:sp>
    </p:spTree>
    <p:extLst>
      <p:ext uri="{BB962C8B-B14F-4D97-AF65-F5344CB8AC3E}">
        <p14:creationId xmlns:p14="http://schemas.microsoft.com/office/powerpoint/2010/main" val="2019748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Jesus is the Ultimate Authority—Israel’s king and God himself (1:1)</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a:t>
            </a:r>
            <a:endParaRPr lang="en-US" dirty="0"/>
          </a:p>
        </p:txBody>
      </p:sp>
    </p:spTree>
    <p:extLst>
      <p:ext uri="{BB962C8B-B14F-4D97-AF65-F5344CB8AC3E}">
        <p14:creationId xmlns:p14="http://schemas.microsoft.com/office/powerpoint/2010/main" val="945677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108" charset="0"/>
                <a:ea typeface="ＭＳ Ｐゴシック" pitchFamily="-110" charset="-128"/>
                <a:cs typeface="ＭＳ Ｐゴシック" pitchFamily="-110" charset="-128"/>
              </a:rPr>
              <a:t>John served humbly since he saw Jesus as the Greatest man ever (1:2-8)</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a:t>
            </a:r>
            <a:endParaRPr kumimoji="1" lang="en-US" sz="1200" kern="1200" dirty="0">
              <a:solidFill>
                <a:schemeClr val="tx1"/>
              </a:solidFill>
              <a:latin typeface="Arial" pitchFamily="-108" charset="0"/>
              <a:ea typeface="ＭＳ Ｐゴシック" pitchFamily="-110" charset="-128"/>
              <a:cs typeface="ＭＳ Ｐゴシック" pitchFamily="-110" charset="-128"/>
            </a:endParaRPr>
          </a:p>
          <a:p>
            <a:pPr>
              <a:defRPr/>
            </a:pPr>
            <a:endParaRPr lang="en-US" dirty="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r>
              <a:rPr kumimoji="1" lang="en-US" sz="1200" kern="1200" dirty="0">
                <a:solidFill>
                  <a:schemeClr val="tx1"/>
                </a:solidFill>
                <a:effectLst/>
                <a:latin typeface="Arial" pitchFamily="-108" charset="0"/>
                <a:ea typeface="ＭＳ Ｐゴシック" pitchFamily="-110" charset="-128"/>
                <a:cs typeface="ＭＳ Ｐゴシック" pitchFamily="-110" charset="-128"/>
              </a:rPr>
              <a:t>John served humbly since he saw Jesus as the Greatest man ever (1:2-8)</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a:t>
            </a:r>
            <a:endParaRPr lang="en-US" dirty="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r>
              <a:rPr kumimoji="1" lang="en-US" sz="1200" kern="1200" dirty="0">
                <a:solidFill>
                  <a:schemeClr val="tx1"/>
                </a:solidFill>
                <a:effectLst/>
                <a:latin typeface="Arial" pitchFamily="-108" charset="0"/>
                <a:ea typeface="ＭＳ Ｐゴシック" pitchFamily="-110" charset="-128"/>
                <a:cs typeface="ＭＳ Ｐゴシック" pitchFamily="-110" charset="-128"/>
              </a:rPr>
              <a:t>Jesus was praised by God himself at his baptism (1:9-11)</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a:t>
            </a:r>
            <a:endParaRPr lang="en-US" dirty="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Jesus was cared for by angels at his temptation (1:12-13)</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a:t>
            </a:r>
            <a:endParaRPr lang="en-US" dirty="0"/>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22</a:t>
            </a:fld>
            <a:endParaRPr lang="en-US"/>
          </a:p>
        </p:txBody>
      </p:sp>
    </p:spTree>
    <p:extLst>
      <p:ext uri="{BB962C8B-B14F-4D97-AF65-F5344CB8AC3E}">
        <p14:creationId xmlns:p14="http://schemas.microsoft.com/office/powerpoint/2010/main" val="10227446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940855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8177760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810E32-50EE-D74A-BD6A-719DBE5C96E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97470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1C0A7A-1398-4745-BC31-1DCCDEBA090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9797629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D9B900-83BF-394E-99B7-CD4FCCB4048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6898" name="Rectangle 2"/>
          <p:cNvSpPr>
            <a:spLocks noGrp="1" noRot="1" noChangeAspect="1" noChangeArrowheads="1" noTextEdit="1"/>
          </p:cNvSpPr>
          <p:nvPr>
            <p:ph type="sldImg"/>
          </p:nvPr>
        </p:nvSpPr>
        <p:spPr>
          <a:ln/>
        </p:spPr>
      </p:sp>
      <p:sp>
        <p:nvSpPr>
          <p:cNvPr id="336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594442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B6F51C-9A57-7B47-ADE2-22A690A59ADD}" type="slidenum">
              <a:rPr lang="en-GB" sz="1200">
                <a:solidFill>
                  <a:srgbClr val="FFFFFF"/>
                </a:solidFill>
                <a:latin typeface="Comic Sans MS" charset="0"/>
              </a:rPr>
              <a:pPr eaLnBrk="1" hangingPunct="1"/>
              <a:t>27</a:t>
            </a:fld>
            <a:endParaRPr lang="en-GB" sz="1200">
              <a:solidFill>
                <a:srgbClr val="FFFFFF"/>
              </a:solidFill>
              <a:latin typeface="Comic Sans MS" charset="0"/>
            </a:endParaRPr>
          </a:p>
        </p:txBody>
      </p:sp>
      <p:sp>
        <p:nvSpPr>
          <p:cNvPr id="236546" name="Rectangle 1026"/>
          <p:cNvSpPr>
            <a:spLocks noGrp="1" noRot="1" noChangeAspect="1" noChangeArrowheads="1"/>
          </p:cNvSpPr>
          <p:nvPr>
            <p:ph type="sldImg"/>
          </p:nvPr>
        </p:nvSpPr>
        <p:spPr>
          <a:solidFill>
            <a:srgbClr val="FFFFFF"/>
          </a:solidFill>
          <a:ln/>
        </p:spPr>
      </p:sp>
      <p:sp>
        <p:nvSpPr>
          <p:cNvPr id="2365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757590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4C777C9-3E4A-554D-8200-5FB87BF585DA}" type="slidenum">
              <a:rPr lang="en-US" sz="1200"/>
              <a:pPr eaLnBrk="1" hangingPunct="1"/>
              <a:t>29</a:t>
            </a:fld>
            <a:endParaRPr lang="en-US" sz="1200"/>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72363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What’s it gonna take to really follow Christ when most people around you oppose Jesus?</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35936160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108" charset="0"/>
                <a:ea typeface="ＭＳ Ｐゴシック" pitchFamily="-110" charset="-128"/>
                <a:cs typeface="ＭＳ Ｐゴシック" pitchFamily="-110" charset="-128"/>
              </a:rPr>
              <a:t>Help others despite opposition, which Jesus lived and taught </a:t>
            </a:r>
            <a:r>
              <a:rPr lang="en-SG" dirty="0">
                <a:effectLst/>
              </a:rPr>
              <a:t> (Mark 1:14–10:52</a:t>
            </a:r>
            <a:r>
              <a:rPr lang="en-US" dirty="0">
                <a:effectLst/>
              </a:rPr>
              <a:t>).</a:t>
            </a:r>
            <a:endParaRPr lang="en-SG" dirty="0">
              <a:effectLst/>
            </a:endParaRPr>
          </a:p>
        </p:txBody>
      </p:sp>
    </p:spTree>
    <p:extLst>
      <p:ext uri="{BB962C8B-B14F-4D97-AF65-F5344CB8AC3E}">
        <p14:creationId xmlns:p14="http://schemas.microsoft.com/office/powerpoint/2010/main" val="24526412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Jesus cared for people by announcing the kingdom that freed them from sin through repentance (1:14-15).</a:t>
            </a:r>
            <a:r>
              <a:rPr lang="en-SG" dirty="0">
                <a:effectLst/>
              </a:rPr>
              <a:t> </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Jesus cared for people by calling disciples to a purposeful life (1:16-20).</a:t>
            </a:r>
            <a:r>
              <a:rPr lang="en-SG" dirty="0">
                <a:effectLst/>
              </a:rPr>
              <a:t> </a:t>
            </a:r>
            <a:endParaRPr lang="en-US" dirty="0"/>
          </a:p>
        </p:txBody>
      </p:sp>
    </p:spTree>
    <p:extLst>
      <p:ext uri="{BB962C8B-B14F-4D97-AF65-F5344CB8AC3E}">
        <p14:creationId xmlns:p14="http://schemas.microsoft.com/office/powerpoint/2010/main" val="4894936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One of my former Pakistani students sent this 21 August 2019 email:</a:t>
            </a:r>
          </a:p>
          <a:p>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Unjustly Enduring Persecution is an Act of Grace! Jesus Demonstrated it &amp; His Followers are Called for It!</a:t>
            </a:r>
          </a:p>
          <a:p>
            <a:b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br>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My heart is deeply saddened as I report that yet another newly converted Hindu family has been severely persecuted for their decision to follow Christ. Non-stop persecution of Christians and Hindus is an every day thing who face persecution at the hands of majority religion. This incident took place in Village 36, </a:t>
            </a:r>
            <a:r>
              <a:rPr kumimoji="1" lang="en-SG" sz="1200" b="0" i="0" u="none" strike="noStrike" kern="1200" dirty="0" err="1">
                <a:solidFill>
                  <a:schemeClr val="tx1"/>
                </a:solidFill>
                <a:effectLst/>
                <a:latin typeface="Arial" pitchFamily="-108" charset="0"/>
                <a:ea typeface="ＭＳ Ｐゴシック" pitchFamily="-110" charset="-128"/>
                <a:cs typeface="ＭＳ Ｐゴシック" pitchFamily="-110" charset="-128"/>
              </a:rPr>
              <a:t>Sanghar</a:t>
            </a:r>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 District, Sindh, one of our ministry areas. </a:t>
            </a:r>
          </a:p>
          <a:p>
            <a:endPar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endParaRPr>
          </a:p>
          <a:p>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The wood and straw hut of the family was set on fire by an angry mob of close to 100 people. The fire destroyed everything they had including money that they got from selling their livestock only a few days before the incident. All of their belongings have been burnt. They don't even have utensils to eat in. First Investigation Report has been registered at the local police station. The incident was reported in five local Sindhi newspaper. The name of the head of the persecuted family is brother  Abdul Masih. Pastor </a:t>
            </a:r>
            <a:r>
              <a:rPr kumimoji="1" lang="en-SG" sz="1200" b="0" i="0" u="none" strike="noStrike" kern="1200" dirty="0" err="1">
                <a:solidFill>
                  <a:schemeClr val="tx1"/>
                </a:solidFill>
                <a:effectLst/>
                <a:latin typeface="Arial" pitchFamily="-108" charset="0"/>
                <a:ea typeface="ＭＳ Ｐゴシック" pitchFamily="-110" charset="-128"/>
                <a:cs typeface="ＭＳ Ｐゴシック" pitchFamily="-110" charset="-128"/>
              </a:rPr>
              <a:t>Bhooro</a:t>
            </a:r>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 and Pastor </a:t>
            </a:r>
            <a:r>
              <a:rPr kumimoji="1" lang="en-SG" sz="1200" b="0" i="0" u="none" strike="noStrike" kern="1200" dirty="0" err="1">
                <a:solidFill>
                  <a:schemeClr val="tx1"/>
                </a:solidFill>
                <a:effectLst/>
                <a:latin typeface="Arial" pitchFamily="-108" charset="0"/>
                <a:ea typeface="ＭＳ Ｐゴシック" pitchFamily="-110" charset="-128"/>
                <a:cs typeface="ＭＳ Ｐゴシック" pitchFamily="-110" charset="-128"/>
              </a:rPr>
              <a:t>Girdhari</a:t>
            </a:r>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 our team members reported this matter to me. A temporary shelter, some clothing, bedding, utensils and a few other things have been provided to the family for survival. But prayers are needed for the protection of the family and finances to help them with a new hut/house, all the household stuff, money to buy to buy livestock which is the main source of survival and income. Please stand with us to pray for this family that the Lord will protect them and others who turn to Christ. </a:t>
            </a:r>
          </a:p>
          <a:p>
            <a:endPar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endParaRPr>
          </a:p>
          <a:p>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Blessings</a:t>
            </a:r>
          </a:p>
          <a:p>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Naeem</a:t>
            </a:r>
          </a:p>
          <a:p>
            <a:endParaRPr lang="en-US" dirty="0">
              <a:cs typeface="ＭＳ Ｐゴシック" charset="0"/>
            </a:endParaRPr>
          </a:p>
        </p:txBody>
      </p:sp>
    </p:spTree>
    <p:extLst>
      <p:ext uri="{BB962C8B-B14F-4D97-AF65-F5344CB8AC3E}">
        <p14:creationId xmlns:p14="http://schemas.microsoft.com/office/powerpoint/2010/main" val="24575396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Jesus used his authority by healing an oppressed leper and paralytic to show his followers servant care for others (1:40–2:12)</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C777C9-3E4A-554D-8200-5FB87BF585D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325821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Jewish religious leaders initially opposed Jesus over various issues (2:13–3:35).</a:t>
            </a:r>
            <a:r>
              <a:rPr lang="en-SG" dirty="0">
                <a:effectLst/>
              </a:rPr>
              <a:t> </a:t>
            </a:r>
            <a:endParaRPr lang="en-US" dirty="0"/>
          </a:p>
        </p:txBody>
      </p:sp>
    </p:spTree>
    <p:extLst>
      <p:ext uri="{BB962C8B-B14F-4D97-AF65-F5344CB8AC3E}">
        <p14:creationId xmlns:p14="http://schemas.microsoft.com/office/powerpoint/2010/main" val="35530969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742017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A26A76-8B58-9249-AE1B-EBDA178D4F8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606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06083" name="Rectangle 3"/>
          <p:cNvSpPr>
            <a:spLocks noGrp="1" noChangeArrowheads="1"/>
          </p:cNvSpPr>
          <p:nvPr>
            <p:ph type="body" idx="1"/>
          </p:nvPr>
        </p:nvSpPr>
        <p:spPr/>
        <p:txBody>
          <a:bodyPr/>
          <a:lstStyle/>
          <a:p>
            <a:pPr eaLnBrk="1" hangingPunct="1">
              <a:defRPr/>
            </a:pPr>
            <a:r>
              <a:rPr lang="en-US" dirty="0">
                <a:cs typeface="+mn-cs"/>
              </a:rPr>
              <a:t>Christ responded to the opposition with parables about the stagnant state of those rejecting him in contrast to the growth of his kingdom (4:1-34).</a:t>
            </a:r>
          </a:p>
          <a:p>
            <a:pPr eaLnBrk="1" hangingPunct="1">
              <a:defRPr/>
            </a:pPr>
            <a:endParaRPr lang="en-US" dirty="0">
              <a:cs typeface="+mn-cs"/>
            </a:endParaRPr>
          </a:p>
          <a:p>
            <a:pPr eaLnBrk="1" hangingPunct="1">
              <a:defRPr/>
            </a:pPr>
            <a:r>
              <a:rPr lang="en-US" dirty="0">
                <a:cs typeface="+mn-cs"/>
              </a:rPr>
              <a:t>CR-09-Creation Evangelism-64</a:t>
            </a:r>
          </a:p>
        </p:txBody>
      </p:sp>
    </p:spTree>
    <p:extLst>
      <p:ext uri="{BB962C8B-B14F-4D97-AF65-F5344CB8AC3E}">
        <p14:creationId xmlns:p14="http://schemas.microsoft.com/office/powerpoint/2010/main" val="4833723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Christ's miracles showed him as Messiah despite his opposition from the Jewish leadership (4:35–5:43).</a:t>
            </a:r>
            <a:r>
              <a:rPr lang="en-SG" dirty="0">
                <a:effectLst/>
              </a:rPr>
              <a:t> </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Most of us haven’t had our house burnt down, but we may know something about the cost of being a disciple. For me, it started at age 13 when I was the first in my family to trust Christ. We lived in the second wealthiest part of town with a nice house. We had a vacation cabin, 7 cars, 2 boats—and we were miserable. To honor my parents, I agreed to major in business in university, but God got ahold of my heart. Two hours after my graduation, I left home to become a missionary. I remember my mother saying in desperation, “I can’t believe my son would graduate with honors from business school and go beg for money!”</a:t>
            </a:r>
          </a:p>
          <a:p>
            <a:endParaRPr lang="en-US" dirty="0">
              <a:cs typeface="ＭＳ Ｐゴシック" charset="0"/>
            </a:endParaRPr>
          </a:p>
          <a:p>
            <a:r>
              <a:rPr lang="en-US" dirty="0">
                <a:cs typeface="ＭＳ Ｐゴシック" charset="0"/>
              </a:rPr>
              <a:t>My parents left my choice of profession up to me, but my church felt that I should go into business—so when I came to Asia, my church refused to support me and asked the members not to do so also. I never felt so alone. Is this what it means to be a disciple—a follower of Jesus?</a:t>
            </a:r>
          </a:p>
        </p:txBody>
      </p:sp>
    </p:spTree>
    <p:extLst>
      <p:ext uri="{BB962C8B-B14F-4D97-AF65-F5344CB8AC3E}">
        <p14:creationId xmlns:p14="http://schemas.microsoft.com/office/powerpoint/2010/main" val="9064461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was opposed by Herod but validated his person through three miracles (6:14-56).</a:t>
            </a:r>
          </a:p>
          <a:p>
            <a:endParaRPr lang="en-US" dirty="0"/>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50</a:t>
            </a:fld>
            <a:endParaRPr lang="en-US"/>
          </a:p>
        </p:txBody>
      </p:sp>
    </p:spTree>
    <p:extLst>
      <p:ext uri="{BB962C8B-B14F-4D97-AF65-F5344CB8AC3E}">
        <p14:creationId xmlns:p14="http://schemas.microsoft.com/office/powerpoint/2010/main" val="30190335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3016388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2126764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What’s it gonna take to really follow Christ when most people around you oppose Jesus?</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32991380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Mimic the self-sacrifice Jesus as Servant in his rejection and death</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 (Mark 11–15).</a:t>
            </a:r>
            <a:endParaRPr lang="en-US" dirty="0">
              <a:cs typeface="ＭＳ Ｐゴシック" charset="0"/>
            </a:endParaRPr>
          </a:p>
        </p:txBody>
      </p:sp>
    </p:spTree>
    <p:extLst>
      <p:ext uri="{BB962C8B-B14F-4D97-AF65-F5344CB8AC3E}">
        <p14:creationId xmlns:p14="http://schemas.microsoft.com/office/powerpoint/2010/main" val="19502959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0049115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3611157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1925270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2429793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061585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My guess is that being a disciple isn’t easy for you either.</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Salmon swim upstream, and followers of Jesus go against the current also.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This is why the </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Canadian college accrediting agency will not accredit Trinity Western University Law School unless they approve of homosexuality—thus no more conservative lawyers</a:t>
            </a:r>
            <a:r>
              <a:rPr lang="en-SG" dirty="0">
                <a:effectLst/>
              </a:rPr>
              <a:t> getting trained in Canada!</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108" charset="0"/>
                <a:ea typeface="ＭＳ Ｐゴシック" pitchFamily="-110" charset="-128"/>
                <a:cs typeface="ＭＳ Ｐゴシック" pitchFamily="-110" charset="-128"/>
              </a:rPr>
              <a:t>The Virginia Real Estate Board also recently filed a complaint against a Christian realtor who had Bible verses on her website</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 </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How will you stay faithful as a disciple (follower) of Christ? How are you going to continue to grow?</a:t>
            </a:r>
          </a:p>
        </p:txBody>
      </p:sp>
    </p:spTree>
    <p:extLst>
      <p:ext uri="{BB962C8B-B14F-4D97-AF65-F5344CB8AC3E}">
        <p14:creationId xmlns:p14="http://schemas.microsoft.com/office/powerpoint/2010/main" val="7607893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1633541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3669161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255826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2908430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4609424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2066411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7060210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8344962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0992604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701747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What’s it gonna take to really follow Christ when most people around you oppose Jesus?</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7125918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122972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1104522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9628797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4903362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1886690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5375595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0227612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What’s it gonna take to really follow Christ when most people around you oppose Jesus?</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4856735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We will experience victory over death just as Jesus rose from the dead as Messiah and God (Mark 16).</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14012696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549845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4E5EC5C-E7B1-3249-B14C-ADA7F7F43AC2}" type="slidenum">
              <a:rPr lang="en-US" sz="1200">
                <a:solidFill>
                  <a:srgbClr val="000000"/>
                </a:solidFill>
              </a:rPr>
              <a:pPr eaLnBrk="1" hangingPunct="1"/>
              <a:t>9</a:t>
            </a:fld>
            <a:endParaRPr lang="en-US" sz="1200">
              <a:solidFill>
                <a:srgbClr val="000000"/>
              </a:solidFill>
            </a:endParaRPr>
          </a:p>
        </p:txBody>
      </p:sp>
      <p:sp>
        <p:nvSpPr>
          <p:cNvPr id="280578" name="Rectangle 1026"/>
          <p:cNvSpPr>
            <a:spLocks noGrp="1" noRot="1" noChangeAspect="1" noChangeArrowheads="1" noTextEdit="1"/>
          </p:cNvSpPr>
          <p:nvPr>
            <p:ph type="sldImg"/>
          </p:nvPr>
        </p:nvSpPr>
        <p:spPr>
          <a:solidFill>
            <a:srgbClr val="FFFFFF"/>
          </a:solidFill>
          <a:ln/>
        </p:spPr>
      </p:sp>
      <p:sp>
        <p:nvSpPr>
          <p:cNvPr id="2805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621222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6180337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2947016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9585610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4412160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What’s it gonna take to really follow Christ when most people around you oppose Jesus?</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85931543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91270648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7018233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9863275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18047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15F92F-AD3C-284A-9BDC-D3915B945886}" type="slidenum">
              <a:rPr lang="en-US" sz="1200">
                <a:solidFill>
                  <a:srgbClr val="000000"/>
                </a:solidFill>
                <a:latin typeface="Arial" charset="0"/>
              </a:rPr>
              <a:pPr eaLnBrk="1" hangingPunct="1"/>
              <a:t>10</a:t>
            </a:fld>
            <a:endParaRPr lang="en-US" sz="1200">
              <a:solidFill>
                <a:srgbClr val="000000"/>
              </a:solidFill>
              <a:latin typeface="Arial" charset="0"/>
            </a:endParaRPr>
          </a:p>
        </p:txBody>
      </p:sp>
      <p:sp>
        <p:nvSpPr>
          <p:cNvPr id="404482" name="Rectangle 2"/>
          <p:cNvSpPr>
            <a:spLocks noGrp="1" noRot="1" noChangeAspect="1" noChangeArrowheads="1"/>
          </p:cNvSpPr>
          <p:nvPr>
            <p:ph type="sldImg"/>
          </p:nvPr>
        </p:nvSpPr>
        <p:spPr>
          <a:solidFill>
            <a:srgbClr val="FFFFFF"/>
          </a:solidFill>
          <a:ln/>
        </p:spPr>
      </p:sp>
      <p:sp>
        <p:nvSpPr>
          <p:cNvPr id="404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Mark was the right man to write on discipleship, given his many failures that he had to overcome.</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What’s it gonna take to really follow Christ when most people around you oppose Jesus?</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28487908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38"/>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1"/>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pPr>
                <a:defRPr/>
              </a:pPr>
              <a:t>‹#›</a:t>
            </a:fld>
            <a:endParaRPr lang="en-US"/>
          </a:p>
        </p:txBody>
      </p:sp>
    </p:spTree>
    <p:extLst>
      <p:ext uri="{BB962C8B-B14F-4D97-AF65-F5344CB8AC3E}">
        <p14:creationId xmlns:p14="http://schemas.microsoft.com/office/powerpoint/2010/main" val="4207457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pPr>
                <a:defRPr/>
              </a:pPr>
              <a:t>‹#›</a:t>
            </a:fld>
            <a:endParaRPr lang="en-US"/>
          </a:p>
        </p:txBody>
      </p:sp>
    </p:spTree>
    <p:extLst>
      <p:ext uri="{BB962C8B-B14F-4D97-AF65-F5344CB8AC3E}">
        <p14:creationId xmlns:p14="http://schemas.microsoft.com/office/powerpoint/2010/main" val="30825728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C0B0E9F6-6DB6-274C-93A0-27DEB8A544CF}" type="slidenum">
              <a:rPr lang="en-US"/>
              <a:pPr/>
              <a:t>‹#›</a:t>
            </a:fld>
            <a:endParaRPr lang="en-US"/>
          </a:p>
        </p:txBody>
      </p:sp>
    </p:spTree>
    <p:extLst>
      <p:ext uri="{BB962C8B-B14F-4D97-AF65-F5344CB8AC3E}">
        <p14:creationId xmlns:p14="http://schemas.microsoft.com/office/powerpoint/2010/main" val="63129317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F305DA0-3767-8F47-BEE6-0EDF4ED47CCD}" type="slidenum">
              <a:rPr lang="en-US"/>
              <a:pPr/>
              <a:t>‹#›</a:t>
            </a:fld>
            <a:endParaRPr lang="en-US"/>
          </a:p>
        </p:txBody>
      </p:sp>
    </p:spTree>
    <p:extLst>
      <p:ext uri="{BB962C8B-B14F-4D97-AF65-F5344CB8AC3E}">
        <p14:creationId xmlns:p14="http://schemas.microsoft.com/office/powerpoint/2010/main" val="32000514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C3F4AF52-3FD2-C545-ACD7-3405F1B37DAE}" type="slidenum">
              <a:rPr lang="en-US"/>
              <a:pPr/>
              <a:t>‹#›</a:t>
            </a:fld>
            <a:endParaRPr lang="en-US"/>
          </a:p>
        </p:txBody>
      </p:sp>
    </p:spTree>
    <p:extLst>
      <p:ext uri="{BB962C8B-B14F-4D97-AF65-F5344CB8AC3E}">
        <p14:creationId xmlns:p14="http://schemas.microsoft.com/office/powerpoint/2010/main" val="19767825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0815E9E-229F-D14C-9C9A-669ADB6E5616}" type="slidenum">
              <a:rPr lang="en-US"/>
              <a:pPr/>
              <a:t>‹#›</a:t>
            </a:fld>
            <a:endParaRPr lang="en-US"/>
          </a:p>
        </p:txBody>
      </p:sp>
    </p:spTree>
    <p:extLst>
      <p:ext uri="{BB962C8B-B14F-4D97-AF65-F5344CB8AC3E}">
        <p14:creationId xmlns:p14="http://schemas.microsoft.com/office/powerpoint/2010/main" val="302365787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A8ED368-3F7C-7D4E-8B60-9D3AC4C9B652}" type="slidenum">
              <a:rPr lang="en-US"/>
              <a:pPr/>
              <a:t>‹#›</a:t>
            </a:fld>
            <a:endParaRPr lang="en-US"/>
          </a:p>
        </p:txBody>
      </p:sp>
    </p:spTree>
    <p:extLst>
      <p:ext uri="{BB962C8B-B14F-4D97-AF65-F5344CB8AC3E}">
        <p14:creationId xmlns:p14="http://schemas.microsoft.com/office/powerpoint/2010/main" val="254029848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9A140BA-1841-6547-88F3-1CD7255EE5D7}" type="slidenum">
              <a:rPr lang="en-US"/>
              <a:pPr/>
              <a:t>‹#›</a:t>
            </a:fld>
            <a:endParaRPr lang="en-US"/>
          </a:p>
        </p:txBody>
      </p:sp>
    </p:spTree>
    <p:extLst>
      <p:ext uri="{BB962C8B-B14F-4D97-AF65-F5344CB8AC3E}">
        <p14:creationId xmlns:p14="http://schemas.microsoft.com/office/powerpoint/2010/main" val="8609131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59951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738931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929716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61886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pPr>
                <a:defRPr/>
              </a:pPr>
              <a:t>‹#›</a:t>
            </a:fld>
            <a:endParaRPr lang="en-US"/>
          </a:p>
        </p:txBody>
      </p:sp>
    </p:spTree>
    <p:extLst>
      <p:ext uri="{BB962C8B-B14F-4D97-AF65-F5344CB8AC3E}">
        <p14:creationId xmlns:p14="http://schemas.microsoft.com/office/powerpoint/2010/main" val="14439053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5483369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117459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30318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454612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971213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1492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1364477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449062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935129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20" indent="0">
              <a:buNone/>
              <a:defRPr sz="1800"/>
            </a:lvl2pPr>
            <a:lvl3pPr marL="914040" indent="0">
              <a:buNone/>
              <a:defRPr sz="1600"/>
            </a:lvl3pPr>
            <a:lvl4pPr marL="1371056" indent="0">
              <a:buNone/>
              <a:defRPr sz="1400"/>
            </a:lvl4pPr>
            <a:lvl5pPr marL="1828080" indent="0">
              <a:buNone/>
              <a:defRPr sz="1400"/>
            </a:lvl5pPr>
            <a:lvl6pPr marL="2285092" indent="0">
              <a:buNone/>
              <a:defRPr sz="1400"/>
            </a:lvl6pPr>
            <a:lvl7pPr marL="2742112" indent="0">
              <a:buNone/>
              <a:defRPr sz="1400"/>
            </a:lvl7pPr>
            <a:lvl8pPr marL="3199130" indent="0">
              <a:buNone/>
              <a:defRPr sz="1400"/>
            </a:lvl8pPr>
            <a:lvl9pPr marL="365614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89495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7850CFCF-7D91-344E-876C-666E9F164C70}" type="slidenum">
              <a:rPr lang="en-GB"/>
              <a:pPr>
                <a:defRPr/>
              </a:pPr>
              <a:t>‹#›</a:t>
            </a:fld>
            <a:endParaRPr lang="en-GB"/>
          </a:p>
        </p:txBody>
      </p:sp>
    </p:spTree>
    <p:extLst>
      <p:ext uri="{BB962C8B-B14F-4D97-AF65-F5344CB8AC3E}">
        <p14:creationId xmlns:p14="http://schemas.microsoft.com/office/powerpoint/2010/main" val="344683679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4442292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8919958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616159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220175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0237272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448166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5481816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113936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B605C6B5-F4DB-1F4C-932D-1C3F33EBCEB3}" type="datetimeFigureOut">
              <a:rPr lang="en-US"/>
              <a:pPr>
                <a:defRPr/>
              </a:pPr>
              <a:t>8/26/19</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31450967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A920D1DA-1396-DE4C-98B0-7F410662FBFA}" type="datetimeFigureOut">
              <a:rPr lang="en-US"/>
              <a:pPr>
                <a:defRPr/>
              </a:pPr>
              <a:t>8/26/19</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2912470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435B5F06-5346-8D44-998F-457B827A2BE6}" type="slidenum">
              <a:rPr lang="en-US"/>
              <a:pPr>
                <a:defRPr/>
              </a:pPr>
              <a:t>‹#›</a:t>
            </a:fld>
            <a:endParaRPr lang="en-US"/>
          </a:p>
        </p:txBody>
      </p:sp>
    </p:spTree>
    <p:extLst>
      <p:ext uri="{BB962C8B-B14F-4D97-AF65-F5344CB8AC3E}">
        <p14:creationId xmlns:p14="http://schemas.microsoft.com/office/powerpoint/2010/main" val="219630097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3D5C99D4-A2F5-9442-9C31-7D46F4EA01A2}" type="datetimeFigureOut">
              <a:rPr lang="en-US"/>
              <a:pPr>
                <a:defRPr/>
              </a:pPr>
              <a:t>8/26/19</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271962432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2CB989B6-1DDC-4E41-B776-C10A5F62469B}" type="datetimeFigureOut">
              <a:rPr lang="en-US"/>
              <a:pPr>
                <a:defRPr/>
              </a:pPr>
              <a:t>8/26/19</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311968376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E94C0690-9A53-0942-BCC5-6A138EF6A454}" type="datetimeFigureOut">
              <a:rPr lang="en-US"/>
              <a:pPr>
                <a:defRPr/>
              </a:pPr>
              <a:t>8/26/19</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20074930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08E9111D-008A-5D4C-80E1-67A0B0076F6E}" type="datetimeFigureOut">
              <a:rPr lang="en-US"/>
              <a:pPr>
                <a:defRPr/>
              </a:pPr>
              <a:t>8/26/19</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275986050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05EB222C-B7E7-1F4A-A282-F664BAC7BDB2}" type="datetimeFigureOut">
              <a:rPr lang="en-US"/>
              <a:pPr>
                <a:defRPr/>
              </a:pPr>
              <a:t>8/26/19</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281801708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CE0A1A91-BB72-DF49-BCC6-DBAAF342085B}" type="datetimeFigureOut">
              <a:rPr lang="en-US"/>
              <a:pPr>
                <a:defRPr/>
              </a:pPr>
              <a:t>8/26/19</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112671097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192B9F1-FB38-5B43-B97F-366718914DDE}" type="datetimeFigureOut">
              <a:rPr lang="en-US"/>
              <a:pPr>
                <a:defRPr/>
              </a:pPr>
              <a:t>8/26/19</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340234255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17731BFF-FAB2-7F4E-BD0D-80B345E6EB0F}" type="datetimeFigureOut">
              <a:rPr lang="en-US"/>
              <a:pPr>
                <a:defRPr/>
              </a:pPr>
              <a:t>8/26/19</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357250124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0E533861-A3B7-1142-B9E0-8DFBB59E64CC}" type="datetimeFigureOut">
              <a:rPr lang="en-US"/>
              <a:pPr>
                <a:defRPr/>
              </a:pPr>
              <a:t>8/26/19</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264133639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1449274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2690">
              <a:defRPr/>
            </a:lvl1pPr>
          </a:lstStyle>
          <a:p>
            <a:pPr>
              <a:defRPr/>
            </a:pPr>
            <a:fld id="{B605C6B5-F4DB-1F4C-932D-1C3F33EBCEB3}" type="datetimeFigureOut">
              <a:rPr lang="en-US"/>
              <a:pPr>
                <a:defRPr/>
              </a:pPr>
              <a:t>8/26/19</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73738117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599977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98503988"/>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275687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5483447"/>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92905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8109327"/>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74229638"/>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95433483"/>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3555092"/>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00200"/>
            <a:ext cx="2057400" cy="4525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600200"/>
            <a:ext cx="6019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397700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A920D1DA-1396-DE4C-98B0-7F410662FBFA}" type="datetimeFigureOut">
              <a:rPr lang="en-US"/>
              <a:pPr>
                <a:defRPr/>
              </a:pPr>
              <a:t>8/26/19</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50346660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3053186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43302548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8248033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01294116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3865061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51406127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77292081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0276941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05225262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715804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2690">
              <a:defRPr/>
            </a:lvl1pPr>
          </a:lstStyle>
          <a:p>
            <a:pPr>
              <a:defRPr/>
            </a:pPr>
            <a:fld id="{3D5C99D4-A2F5-9442-9C31-7D46F4EA01A2}" type="datetimeFigureOut">
              <a:rPr lang="en-US"/>
              <a:pPr>
                <a:defRPr/>
              </a:pPr>
              <a:t>8/26/19</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386629351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30844738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98651821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3531731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025843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47652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837144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249681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285376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93012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18454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2690">
              <a:defRPr/>
            </a:lvl1pPr>
          </a:lstStyle>
          <a:p>
            <a:pPr>
              <a:defRPr/>
            </a:pPr>
            <a:fld id="{2CB989B6-1DDC-4E41-B776-C10A5F62469B}" type="datetimeFigureOut">
              <a:rPr lang="en-US"/>
              <a:pPr>
                <a:defRPr/>
              </a:pPr>
              <a:t>8/26/19</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40614463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890961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212194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968362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81560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841807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8/26/19</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22476102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8/26/19</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21985761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8/26/19</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164772066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8/26/19</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393389598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8/26/19</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7356983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2690">
              <a:defRPr/>
            </a:lvl1pPr>
          </a:lstStyle>
          <a:p>
            <a:pPr>
              <a:defRPr/>
            </a:pPr>
            <a:fld id="{E94C0690-9A53-0942-BCC5-6A138EF6A454}" type="datetimeFigureOut">
              <a:rPr lang="en-US"/>
              <a:pPr>
                <a:defRPr/>
              </a:pPr>
              <a:t>8/26/19</a:t>
            </a:fld>
            <a:endParaRPr lang="en-US"/>
          </a:p>
        </p:txBody>
      </p:sp>
      <p:sp>
        <p:nvSpPr>
          <p:cNvPr id="8" name="Footer Placeholder 4"/>
          <p:cNvSpPr>
            <a:spLocks noGrp="1"/>
          </p:cNvSpPr>
          <p:nvPr>
            <p:ph type="ftr" sz="quarter" idx="11"/>
          </p:nvPr>
        </p:nvSpPr>
        <p:spPr/>
        <p:txBody>
          <a:bodyPr/>
          <a:lstStyle>
            <a:lvl1pPr defTabSz="912690">
              <a:defRPr/>
            </a:lvl1pPr>
          </a:lstStyle>
          <a:p>
            <a:pPr>
              <a:defRPr/>
            </a:pPr>
            <a:endParaRPr lang="en-US"/>
          </a:p>
        </p:txBody>
      </p:sp>
      <p:sp>
        <p:nvSpPr>
          <p:cNvPr id="9" name="Slide Number Placeholder 5"/>
          <p:cNvSpPr>
            <a:spLocks noGrp="1"/>
          </p:cNvSpPr>
          <p:nvPr>
            <p:ph type="sldNum" sz="quarter" idx="12"/>
          </p:nvPr>
        </p:nvSpPr>
        <p:spPr/>
        <p:txBody>
          <a:bodyPr/>
          <a:lstStyle>
            <a:lvl1pPr defTabSz="91269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201005774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8/26/19</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342740193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8/26/19</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354810176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8/26/19</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236949222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8/26/19</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9974960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8/26/19</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266496516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8/26/19</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213129472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261" tIns="45631" rIns="91261" bIns="45631"/>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2690">
              <a:defRPr/>
            </a:lvl1pPr>
          </a:lstStyle>
          <a:p>
            <a:pPr>
              <a:defRPr/>
            </a:pPr>
            <a:fld id="{E0F127E6-51E4-BA46-B30F-2F8CC95F19E0}" type="datetimeFigureOut">
              <a:rPr lang="en-US"/>
              <a:pPr>
                <a:defRPr/>
              </a:pPr>
              <a:t>8/26/19</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75099896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7F673C14-D815-C74A-BD1C-3D557E1462AA}" type="datetimeFigureOut">
              <a:rPr lang="en-US"/>
              <a:pPr>
                <a:defRPr/>
              </a:pPr>
              <a:t>8/26/19</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130636885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261" tIns="45631" rIns="91261" bIns="45631"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2690">
              <a:defRPr/>
            </a:lvl1pPr>
          </a:lstStyle>
          <a:p>
            <a:pPr>
              <a:defRPr/>
            </a:pPr>
            <a:fld id="{B99FAB22-4309-FC43-AD56-AFD1DB6505A9}" type="datetimeFigureOut">
              <a:rPr lang="en-US"/>
              <a:pPr>
                <a:defRPr/>
              </a:pPr>
              <a:t>8/26/19</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244595400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2690">
              <a:defRPr/>
            </a:lvl1pPr>
          </a:lstStyle>
          <a:p>
            <a:pPr>
              <a:defRPr/>
            </a:pPr>
            <a:fld id="{DD0170A7-191B-DD48-9581-99F912E40866}" type="datetimeFigureOut">
              <a:rPr lang="en-US"/>
              <a:pPr>
                <a:defRPr/>
              </a:pPr>
              <a:t>8/26/19</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33791075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2690">
              <a:defRPr/>
            </a:lvl1pPr>
          </a:lstStyle>
          <a:p>
            <a:pPr>
              <a:defRPr/>
            </a:pPr>
            <a:fld id="{08E9111D-008A-5D4C-80E1-67A0B0076F6E}" type="datetimeFigureOut">
              <a:rPr lang="en-US"/>
              <a:pPr>
                <a:defRPr/>
              </a:pPr>
              <a:t>8/26/19</a:t>
            </a:fld>
            <a:endParaRPr lang="en-US"/>
          </a:p>
        </p:txBody>
      </p:sp>
      <p:sp>
        <p:nvSpPr>
          <p:cNvPr id="4" name="Footer Placeholder 4"/>
          <p:cNvSpPr>
            <a:spLocks noGrp="1"/>
          </p:cNvSpPr>
          <p:nvPr>
            <p:ph type="ftr" sz="quarter" idx="11"/>
          </p:nvPr>
        </p:nvSpPr>
        <p:spPr/>
        <p:txBody>
          <a:bodyPr/>
          <a:lstStyle>
            <a:lvl1pPr defTabSz="912690">
              <a:defRPr/>
            </a:lvl1pPr>
          </a:lstStyle>
          <a:p>
            <a:pPr>
              <a:defRPr/>
            </a:pPr>
            <a:endParaRPr lang="en-US"/>
          </a:p>
        </p:txBody>
      </p:sp>
      <p:sp>
        <p:nvSpPr>
          <p:cNvPr id="5" name="Slide Number Placeholder 5"/>
          <p:cNvSpPr>
            <a:spLocks noGrp="1"/>
          </p:cNvSpPr>
          <p:nvPr>
            <p:ph type="sldNum" sz="quarter" idx="12"/>
          </p:nvPr>
        </p:nvSpPr>
        <p:spPr/>
        <p:txBody>
          <a:bodyPr/>
          <a:lstStyle>
            <a:lvl1pPr defTabSz="91269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63999150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3" y="1535113"/>
            <a:ext cx="4041775"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3" y="2174875"/>
            <a:ext cx="4041775"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2690">
              <a:defRPr/>
            </a:lvl1pPr>
          </a:lstStyle>
          <a:p>
            <a:pPr>
              <a:defRPr/>
            </a:pPr>
            <a:fld id="{4828C379-4D5E-044E-9F32-B57A48639DC7}" type="datetimeFigureOut">
              <a:rPr lang="en-US"/>
              <a:pPr>
                <a:defRPr/>
              </a:pPr>
              <a:t>8/26/19</a:t>
            </a:fld>
            <a:endParaRPr lang="en-US"/>
          </a:p>
        </p:txBody>
      </p:sp>
      <p:sp>
        <p:nvSpPr>
          <p:cNvPr id="8" name="Footer Placeholder 4"/>
          <p:cNvSpPr>
            <a:spLocks noGrp="1"/>
          </p:cNvSpPr>
          <p:nvPr>
            <p:ph type="ftr" sz="quarter" idx="11"/>
          </p:nvPr>
        </p:nvSpPr>
        <p:spPr/>
        <p:txBody>
          <a:bodyPr/>
          <a:lstStyle>
            <a:lvl1pPr defTabSz="912690">
              <a:defRPr/>
            </a:lvl1pPr>
          </a:lstStyle>
          <a:p>
            <a:pPr>
              <a:defRPr/>
            </a:pPr>
            <a:endParaRPr lang="en-US"/>
          </a:p>
        </p:txBody>
      </p:sp>
      <p:sp>
        <p:nvSpPr>
          <p:cNvPr id="9" name="Slide Number Placeholder 5"/>
          <p:cNvSpPr>
            <a:spLocks noGrp="1"/>
          </p:cNvSpPr>
          <p:nvPr>
            <p:ph type="sldNum" sz="quarter" idx="12"/>
          </p:nvPr>
        </p:nvSpPr>
        <p:spPr/>
        <p:txBody>
          <a:bodyPr/>
          <a:lstStyle>
            <a:lvl1pPr defTabSz="91269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222447349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2690">
              <a:defRPr/>
            </a:lvl1pPr>
          </a:lstStyle>
          <a:p>
            <a:pPr>
              <a:defRPr/>
            </a:pPr>
            <a:fld id="{CA4EA26E-1306-C944-804B-14062AEB3AAB}" type="datetimeFigureOut">
              <a:rPr lang="en-US"/>
              <a:pPr>
                <a:defRPr/>
              </a:pPr>
              <a:t>8/26/19</a:t>
            </a:fld>
            <a:endParaRPr lang="en-US"/>
          </a:p>
        </p:txBody>
      </p:sp>
      <p:sp>
        <p:nvSpPr>
          <p:cNvPr id="4" name="Footer Placeholder 4"/>
          <p:cNvSpPr>
            <a:spLocks noGrp="1"/>
          </p:cNvSpPr>
          <p:nvPr>
            <p:ph type="ftr" sz="quarter" idx="11"/>
          </p:nvPr>
        </p:nvSpPr>
        <p:spPr/>
        <p:txBody>
          <a:bodyPr/>
          <a:lstStyle>
            <a:lvl1pPr defTabSz="912690">
              <a:defRPr/>
            </a:lvl1pPr>
          </a:lstStyle>
          <a:p>
            <a:pPr>
              <a:defRPr/>
            </a:pPr>
            <a:endParaRPr lang="en-US"/>
          </a:p>
        </p:txBody>
      </p:sp>
      <p:sp>
        <p:nvSpPr>
          <p:cNvPr id="5" name="Slide Number Placeholder 5"/>
          <p:cNvSpPr>
            <a:spLocks noGrp="1"/>
          </p:cNvSpPr>
          <p:nvPr>
            <p:ph type="sldNum" sz="quarter" idx="12"/>
          </p:nvPr>
        </p:nvSpPr>
        <p:spPr/>
        <p:txBody>
          <a:bodyPr/>
          <a:lstStyle>
            <a:lvl1pPr defTabSz="91269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209493345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2690">
              <a:defRPr/>
            </a:lvl1pPr>
          </a:lstStyle>
          <a:p>
            <a:pPr>
              <a:defRPr/>
            </a:pPr>
            <a:fld id="{145A1908-E6C0-6340-8BBD-3954B56DF97B}" type="datetimeFigureOut">
              <a:rPr lang="en-US"/>
              <a:pPr>
                <a:defRPr/>
              </a:pPr>
              <a:t>8/26/19</a:t>
            </a:fld>
            <a:endParaRPr lang="en-US"/>
          </a:p>
        </p:txBody>
      </p:sp>
      <p:sp>
        <p:nvSpPr>
          <p:cNvPr id="3" name="Footer Placeholder 4"/>
          <p:cNvSpPr>
            <a:spLocks noGrp="1"/>
          </p:cNvSpPr>
          <p:nvPr>
            <p:ph type="ftr" sz="quarter" idx="11"/>
          </p:nvPr>
        </p:nvSpPr>
        <p:spPr/>
        <p:txBody>
          <a:bodyPr/>
          <a:lstStyle>
            <a:lvl1pPr defTabSz="912690">
              <a:defRPr/>
            </a:lvl1pPr>
          </a:lstStyle>
          <a:p>
            <a:pPr>
              <a:defRPr/>
            </a:pPr>
            <a:endParaRPr lang="en-US"/>
          </a:p>
        </p:txBody>
      </p:sp>
      <p:sp>
        <p:nvSpPr>
          <p:cNvPr id="4" name="Slide Number Placeholder 5"/>
          <p:cNvSpPr>
            <a:spLocks noGrp="1"/>
          </p:cNvSpPr>
          <p:nvPr>
            <p:ph type="sldNum" sz="quarter" idx="12"/>
          </p:nvPr>
        </p:nvSpPr>
        <p:spPr/>
        <p:txBody>
          <a:bodyPr/>
          <a:lstStyle>
            <a:lvl1pPr defTabSz="91269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76952453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8"/>
            <a:ext cx="5111750" cy="5853113"/>
          </a:xfrm>
          <a:prstGeom prst="rect">
            <a:avLst/>
          </a:prstGeom>
        </p:spPr>
        <p:txBody>
          <a:bodyPr lIns="91261" tIns="45631" rIns="91261" bIns="4563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8" y="1435101"/>
            <a:ext cx="3008313" cy="4691063"/>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5B011711-D5FB-6E42-A492-4BEB737AD9FE}" type="datetimeFigureOut">
              <a:rPr lang="en-US"/>
              <a:pPr>
                <a:defRPr/>
              </a:pPr>
              <a:t>8/26/19</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328047764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261" tIns="45631" rIns="91261" bIns="45631"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E3D23BB7-CCE3-C541-9FD2-DE164E1FFCA8}" type="datetimeFigureOut">
              <a:rPr lang="en-US"/>
              <a:pPr>
                <a:defRPr/>
              </a:pPr>
              <a:t>8/26/19</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85030744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FECC57E7-CFEA-A140-A707-19AD192DE053}" type="datetimeFigureOut">
              <a:rPr lang="en-US"/>
              <a:pPr>
                <a:defRPr/>
              </a:pPr>
              <a:t>8/26/19</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196275301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76"/>
            <a:ext cx="6019800" cy="5851525"/>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83BDBE98-D4B3-8448-B808-07A865795CE0}" type="datetimeFigureOut">
              <a:rPr lang="en-US"/>
              <a:pPr>
                <a:defRPr/>
              </a:pPr>
              <a:t>8/26/19</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30067016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383289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847110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140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pPr>
                <a:defRPr/>
              </a:pPr>
              <a:t>‹#›</a:t>
            </a:fld>
            <a:endParaRPr lang="en-US"/>
          </a:p>
        </p:txBody>
      </p:sp>
    </p:spTree>
    <p:extLst>
      <p:ext uri="{BB962C8B-B14F-4D97-AF65-F5344CB8AC3E}">
        <p14:creationId xmlns:p14="http://schemas.microsoft.com/office/powerpoint/2010/main" val="14702610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2690">
              <a:defRPr/>
            </a:lvl1pPr>
          </a:lstStyle>
          <a:p>
            <a:pPr>
              <a:defRPr/>
            </a:pPr>
            <a:fld id="{05EB222C-B7E7-1F4A-A282-F664BAC7BDB2}" type="datetimeFigureOut">
              <a:rPr lang="en-US"/>
              <a:pPr>
                <a:defRPr/>
              </a:pPr>
              <a:t>8/26/19</a:t>
            </a:fld>
            <a:endParaRPr lang="en-US"/>
          </a:p>
        </p:txBody>
      </p:sp>
      <p:sp>
        <p:nvSpPr>
          <p:cNvPr id="3" name="Footer Placeholder 4"/>
          <p:cNvSpPr>
            <a:spLocks noGrp="1"/>
          </p:cNvSpPr>
          <p:nvPr>
            <p:ph type="ftr" sz="quarter" idx="11"/>
          </p:nvPr>
        </p:nvSpPr>
        <p:spPr/>
        <p:txBody>
          <a:bodyPr/>
          <a:lstStyle>
            <a:lvl1pPr defTabSz="912690">
              <a:defRPr/>
            </a:lvl1pPr>
          </a:lstStyle>
          <a:p>
            <a:pPr>
              <a:defRPr/>
            </a:pPr>
            <a:endParaRPr lang="en-US"/>
          </a:p>
        </p:txBody>
      </p:sp>
      <p:sp>
        <p:nvSpPr>
          <p:cNvPr id="4" name="Slide Number Placeholder 5"/>
          <p:cNvSpPr>
            <a:spLocks noGrp="1"/>
          </p:cNvSpPr>
          <p:nvPr>
            <p:ph type="sldNum" sz="quarter" idx="12"/>
          </p:nvPr>
        </p:nvSpPr>
        <p:spPr/>
        <p:txBody>
          <a:bodyPr/>
          <a:lstStyle>
            <a:lvl1pPr defTabSz="91269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191860246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084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874433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201473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969943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093518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738558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269508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08671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CE0A1A91-BB72-DF49-BCC6-DBAAF342085B}" type="datetimeFigureOut">
              <a:rPr lang="en-US"/>
              <a:pPr>
                <a:defRPr/>
              </a:pPr>
              <a:t>8/26/19</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171002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E192B9F1-FB38-5B43-B97F-366718914DDE}" type="datetimeFigureOut">
              <a:rPr lang="en-US"/>
              <a:pPr>
                <a:defRPr/>
              </a:pPr>
              <a:t>8/26/19</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27615613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17731BFF-FAB2-7F4E-BD0D-80B345E6EB0F}" type="datetimeFigureOut">
              <a:rPr lang="en-US"/>
              <a:pPr>
                <a:defRPr/>
              </a:pPr>
              <a:t>8/26/19</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16589929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0E533861-A3B7-1142-B9E0-8DFBB59E64CC}" type="datetimeFigureOut">
              <a:rPr lang="en-US"/>
              <a:pPr>
                <a:defRPr/>
              </a:pPr>
              <a:t>8/26/19</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28791061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38"/>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25D75B25-0F10-4C4E-81A2-F222B034B906}" type="slidenum">
              <a:rPr lang="en-US"/>
              <a:pPr>
                <a:defRPr/>
              </a:pPr>
              <a:t>‹#›</a:t>
            </a:fld>
            <a:endParaRPr lang="en-US"/>
          </a:p>
        </p:txBody>
      </p:sp>
    </p:spTree>
    <p:extLst>
      <p:ext uri="{BB962C8B-B14F-4D97-AF65-F5344CB8AC3E}">
        <p14:creationId xmlns:p14="http://schemas.microsoft.com/office/powerpoint/2010/main" val="16103202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B053E35-C5CE-2149-94F9-BE2AB470C0E0}" type="slidenum">
              <a:rPr lang="en-US"/>
              <a:pPr>
                <a:defRPr/>
              </a:pPr>
              <a:t>‹#›</a:t>
            </a:fld>
            <a:endParaRPr lang="en-US"/>
          </a:p>
        </p:txBody>
      </p:sp>
    </p:spTree>
    <p:extLst>
      <p:ext uri="{BB962C8B-B14F-4D97-AF65-F5344CB8AC3E}">
        <p14:creationId xmlns:p14="http://schemas.microsoft.com/office/powerpoint/2010/main" val="38161292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B8425F8F-7D6E-C246-B155-42DCB9CB24B0}" type="slidenum">
              <a:rPr lang="en-US"/>
              <a:pPr>
                <a:defRPr/>
              </a:pPr>
              <a:t>‹#›</a:t>
            </a:fld>
            <a:endParaRPr lang="en-US"/>
          </a:p>
        </p:txBody>
      </p:sp>
    </p:spTree>
    <p:extLst>
      <p:ext uri="{BB962C8B-B14F-4D97-AF65-F5344CB8AC3E}">
        <p14:creationId xmlns:p14="http://schemas.microsoft.com/office/powerpoint/2010/main" val="2934873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832B86C4-6235-0141-8E26-0DEC38D0751D}" type="slidenum">
              <a:rPr lang="en-US"/>
              <a:pPr>
                <a:defRPr/>
              </a:pPr>
              <a:t>‹#›</a:t>
            </a:fld>
            <a:endParaRPr lang="en-US"/>
          </a:p>
        </p:txBody>
      </p:sp>
    </p:spTree>
    <p:extLst>
      <p:ext uri="{BB962C8B-B14F-4D97-AF65-F5344CB8AC3E}">
        <p14:creationId xmlns:p14="http://schemas.microsoft.com/office/powerpoint/2010/main" val="38772617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8A512709-C6A3-304A-B1F2-FCB4AA62A99D}" type="slidenum">
              <a:rPr lang="en-US"/>
              <a:pPr>
                <a:defRPr/>
              </a:pPr>
              <a:t>‹#›</a:t>
            </a:fld>
            <a:endParaRPr lang="en-US"/>
          </a:p>
        </p:txBody>
      </p:sp>
    </p:spTree>
    <p:extLst>
      <p:ext uri="{BB962C8B-B14F-4D97-AF65-F5344CB8AC3E}">
        <p14:creationId xmlns:p14="http://schemas.microsoft.com/office/powerpoint/2010/main" val="2818253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pPr>
                <a:defRPr/>
              </a:pPr>
              <a:t>‹#›</a:t>
            </a:fld>
            <a:endParaRPr lang="en-US"/>
          </a:p>
        </p:txBody>
      </p:sp>
    </p:spTree>
    <p:extLst>
      <p:ext uri="{BB962C8B-B14F-4D97-AF65-F5344CB8AC3E}">
        <p14:creationId xmlns:p14="http://schemas.microsoft.com/office/powerpoint/2010/main" val="9082964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17538A95-2998-974B-89FB-9D0200F07BCE}" type="slidenum">
              <a:rPr lang="en-US"/>
              <a:pPr>
                <a:defRPr/>
              </a:pPr>
              <a:t>‹#›</a:t>
            </a:fld>
            <a:endParaRPr lang="en-US"/>
          </a:p>
        </p:txBody>
      </p:sp>
    </p:spTree>
    <p:extLst>
      <p:ext uri="{BB962C8B-B14F-4D97-AF65-F5344CB8AC3E}">
        <p14:creationId xmlns:p14="http://schemas.microsoft.com/office/powerpoint/2010/main" val="36161084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E22C80E6-D086-924A-9DB7-BCD01D176040}" type="slidenum">
              <a:rPr lang="en-US"/>
              <a:pPr>
                <a:defRPr/>
              </a:pPr>
              <a:t>‹#›</a:t>
            </a:fld>
            <a:endParaRPr lang="en-US"/>
          </a:p>
        </p:txBody>
      </p:sp>
    </p:spTree>
    <p:extLst>
      <p:ext uri="{BB962C8B-B14F-4D97-AF65-F5344CB8AC3E}">
        <p14:creationId xmlns:p14="http://schemas.microsoft.com/office/powerpoint/2010/main" val="31801896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0AFFDB2D-6944-8244-9C4B-72FF2BD2D89E}" type="slidenum">
              <a:rPr lang="en-US"/>
              <a:pPr>
                <a:defRPr/>
              </a:pPr>
              <a:t>‹#›</a:t>
            </a:fld>
            <a:endParaRPr lang="en-US"/>
          </a:p>
        </p:txBody>
      </p:sp>
    </p:spTree>
    <p:extLst>
      <p:ext uri="{BB962C8B-B14F-4D97-AF65-F5344CB8AC3E}">
        <p14:creationId xmlns:p14="http://schemas.microsoft.com/office/powerpoint/2010/main" val="11114763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BC9A1BFD-FC8D-1646-BAC2-60FFD7E6FF52}" type="slidenum">
              <a:rPr lang="en-US"/>
              <a:pPr>
                <a:defRPr/>
              </a:pPr>
              <a:t>‹#›</a:t>
            </a:fld>
            <a:endParaRPr lang="en-US"/>
          </a:p>
        </p:txBody>
      </p:sp>
    </p:spTree>
    <p:extLst>
      <p:ext uri="{BB962C8B-B14F-4D97-AF65-F5344CB8AC3E}">
        <p14:creationId xmlns:p14="http://schemas.microsoft.com/office/powerpoint/2010/main" val="448015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CCE7F6F-C782-B34A-999D-E54E4E822305}" type="slidenum">
              <a:rPr lang="en-US"/>
              <a:pPr>
                <a:defRPr/>
              </a:pPr>
              <a:t>‹#›</a:t>
            </a:fld>
            <a:endParaRPr lang="en-US"/>
          </a:p>
        </p:txBody>
      </p:sp>
    </p:spTree>
    <p:extLst>
      <p:ext uri="{BB962C8B-B14F-4D97-AF65-F5344CB8AC3E}">
        <p14:creationId xmlns:p14="http://schemas.microsoft.com/office/powerpoint/2010/main" val="8069125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9912DB6A-C157-DF4A-9239-7A16FD59AC8B}" type="slidenum">
              <a:rPr lang="en-US"/>
              <a:pPr>
                <a:defRPr/>
              </a:pPr>
              <a:t>‹#›</a:t>
            </a:fld>
            <a:endParaRPr lang="en-US"/>
          </a:p>
        </p:txBody>
      </p:sp>
    </p:spTree>
    <p:extLst>
      <p:ext uri="{BB962C8B-B14F-4D97-AF65-F5344CB8AC3E}">
        <p14:creationId xmlns:p14="http://schemas.microsoft.com/office/powerpoint/2010/main" val="24465825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F05E95E-33AF-9442-9101-D78B3D3B4A56}" type="slidenum">
              <a:rPr lang="en-US"/>
              <a:pPr>
                <a:defRPr/>
              </a:pPr>
              <a:t>‹#›</a:t>
            </a:fld>
            <a:endParaRPr lang="en-US"/>
          </a:p>
        </p:txBody>
      </p:sp>
    </p:spTree>
    <p:extLst>
      <p:ext uri="{BB962C8B-B14F-4D97-AF65-F5344CB8AC3E}">
        <p14:creationId xmlns:p14="http://schemas.microsoft.com/office/powerpoint/2010/main" val="13781911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6FEA7BB-0472-334C-94EA-116A40429C29}" type="slidenum">
              <a:rPr lang="en-US"/>
              <a:pPr>
                <a:defRPr/>
              </a:pPr>
              <a:t>‹#›</a:t>
            </a:fld>
            <a:endParaRPr lang="en-US"/>
          </a:p>
        </p:txBody>
      </p:sp>
    </p:spTree>
    <p:extLst>
      <p:ext uri="{BB962C8B-B14F-4D97-AF65-F5344CB8AC3E}">
        <p14:creationId xmlns:p14="http://schemas.microsoft.com/office/powerpoint/2010/main" val="29694320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A0316E7-4EE0-2747-A7D2-431FF7426764}" type="slidenum">
              <a:rPr lang="en-US"/>
              <a:pPr>
                <a:defRPr/>
              </a:pPr>
              <a:t>‹#›</a:t>
            </a:fld>
            <a:endParaRPr lang="en-US"/>
          </a:p>
        </p:txBody>
      </p:sp>
    </p:spTree>
    <p:extLst>
      <p:ext uri="{BB962C8B-B14F-4D97-AF65-F5344CB8AC3E}">
        <p14:creationId xmlns:p14="http://schemas.microsoft.com/office/powerpoint/2010/main" val="41516341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896435D-1CE3-C642-A16B-3E2B01C37BE0}" type="slidenum">
              <a:rPr lang="en-US"/>
              <a:pPr>
                <a:defRPr/>
              </a:pPr>
              <a:t>‹#›</a:t>
            </a:fld>
            <a:endParaRPr lang="en-US"/>
          </a:p>
        </p:txBody>
      </p:sp>
    </p:spTree>
    <p:extLst>
      <p:ext uri="{BB962C8B-B14F-4D97-AF65-F5344CB8AC3E}">
        <p14:creationId xmlns:p14="http://schemas.microsoft.com/office/powerpoint/2010/main" val="2058589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pPr>
                <a:defRPr/>
              </a:pPr>
              <a:t>‹#›</a:t>
            </a:fld>
            <a:endParaRPr lang="en-US"/>
          </a:p>
        </p:txBody>
      </p:sp>
    </p:spTree>
    <p:extLst>
      <p:ext uri="{BB962C8B-B14F-4D97-AF65-F5344CB8AC3E}">
        <p14:creationId xmlns:p14="http://schemas.microsoft.com/office/powerpoint/2010/main" val="32647201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B2F58A9-695B-9640-AFA4-30BC4B7DD010}" type="slidenum">
              <a:rPr lang="en-US"/>
              <a:pPr>
                <a:defRPr/>
              </a:pPr>
              <a:t>‹#›</a:t>
            </a:fld>
            <a:endParaRPr lang="en-US"/>
          </a:p>
        </p:txBody>
      </p:sp>
    </p:spTree>
    <p:extLst>
      <p:ext uri="{BB962C8B-B14F-4D97-AF65-F5344CB8AC3E}">
        <p14:creationId xmlns:p14="http://schemas.microsoft.com/office/powerpoint/2010/main" val="11782372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359FE17-693C-4B4E-BB61-3AC6820D9E1E}" type="slidenum">
              <a:rPr lang="en-US"/>
              <a:pPr>
                <a:defRPr/>
              </a:pPr>
              <a:t>‹#›</a:t>
            </a:fld>
            <a:endParaRPr lang="en-US"/>
          </a:p>
        </p:txBody>
      </p:sp>
    </p:spTree>
    <p:extLst>
      <p:ext uri="{BB962C8B-B14F-4D97-AF65-F5344CB8AC3E}">
        <p14:creationId xmlns:p14="http://schemas.microsoft.com/office/powerpoint/2010/main" val="16220146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B68D4B9-3E5B-8842-B273-F876E9372B49}" type="slidenum">
              <a:rPr lang="en-US"/>
              <a:pPr>
                <a:defRPr/>
              </a:pPr>
              <a:t>‹#›</a:t>
            </a:fld>
            <a:endParaRPr lang="en-US"/>
          </a:p>
        </p:txBody>
      </p:sp>
    </p:spTree>
    <p:extLst>
      <p:ext uri="{BB962C8B-B14F-4D97-AF65-F5344CB8AC3E}">
        <p14:creationId xmlns:p14="http://schemas.microsoft.com/office/powerpoint/2010/main" val="23409759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646224C9-EDF7-6345-AAEF-B2DCB06D457B}" type="slidenum">
              <a:rPr lang="en-US"/>
              <a:pPr>
                <a:defRPr/>
              </a:pPr>
              <a:t>‹#›</a:t>
            </a:fld>
            <a:endParaRPr lang="en-US"/>
          </a:p>
        </p:txBody>
      </p:sp>
    </p:spTree>
    <p:extLst>
      <p:ext uri="{BB962C8B-B14F-4D97-AF65-F5344CB8AC3E}">
        <p14:creationId xmlns:p14="http://schemas.microsoft.com/office/powerpoint/2010/main" val="14857428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F98CCF7-B73A-DF42-90DA-8C4034FBE740}" type="slidenum">
              <a:rPr lang="en-US"/>
              <a:pPr>
                <a:defRPr/>
              </a:pPr>
              <a:t>‹#›</a:t>
            </a:fld>
            <a:endParaRPr lang="en-US"/>
          </a:p>
        </p:txBody>
      </p:sp>
    </p:spTree>
    <p:extLst>
      <p:ext uri="{BB962C8B-B14F-4D97-AF65-F5344CB8AC3E}">
        <p14:creationId xmlns:p14="http://schemas.microsoft.com/office/powerpoint/2010/main" val="26289083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887EA0F-0B14-794B-B6D5-E1D0AC57BA53}" type="slidenum">
              <a:rPr lang="en-US"/>
              <a:pPr>
                <a:defRPr/>
              </a:pPr>
              <a:t>‹#›</a:t>
            </a:fld>
            <a:endParaRPr lang="en-US"/>
          </a:p>
        </p:txBody>
      </p:sp>
    </p:spTree>
    <p:extLst>
      <p:ext uri="{BB962C8B-B14F-4D97-AF65-F5344CB8AC3E}">
        <p14:creationId xmlns:p14="http://schemas.microsoft.com/office/powerpoint/2010/main" val="24018345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0631A74-28DE-EB42-8351-D3899EDD57C2}" type="slidenum">
              <a:rPr lang="en-US"/>
              <a:pPr>
                <a:defRPr/>
              </a:pPr>
              <a:t>‹#›</a:t>
            </a:fld>
            <a:endParaRPr lang="en-US"/>
          </a:p>
        </p:txBody>
      </p:sp>
    </p:spTree>
    <p:extLst>
      <p:ext uri="{BB962C8B-B14F-4D97-AF65-F5344CB8AC3E}">
        <p14:creationId xmlns:p14="http://schemas.microsoft.com/office/powerpoint/2010/main" val="17190167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A10BA2D-AEA3-F142-A80A-4D631512BE2D}" type="slidenum">
              <a:rPr lang="en-US"/>
              <a:pPr>
                <a:defRPr/>
              </a:pPr>
              <a:t>‹#›</a:t>
            </a:fld>
            <a:endParaRPr lang="en-US"/>
          </a:p>
        </p:txBody>
      </p:sp>
    </p:spTree>
    <p:extLst>
      <p:ext uri="{BB962C8B-B14F-4D97-AF65-F5344CB8AC3E}">
        <p14:creationId xmlns:p14="http://schemas.microsoft.com/office/powerpoint/2010/main" val="386894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75E29E-3232-EB4E-AD9B-4864E6127920}" type="slidenum">
              <a:rPr lang="en-US"/>
              <a:pPr>
                <a:defRPr/>
              </a:pPr>
              <a:t>‹#›</a:t>
            </a:fld>
            <a:endParaRPr lang="en-US"/>
          </a:p>
        </p:txBody>
      </p:sp>
    </p:spTree>
    <p:extLst>
      <p:ext uri="{BB962C8B-B14F-4D97-AF65-F5344CB8AC3E}">
        <p14:creationId xmlns:p14="http://schemas.microsoft.com/office/powerpoint/2010/main" val="33518573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DCBD72C-006A-3049-8609-8433958C54EA}" type="slidenum">
              <a:rPr lang="en-US"/>
              <a:pPr>
                <a:defRPr/>
              </a:pPr>
              <a:t>‹#›</a:t>
            </a:fld>
            <a:endParaRPr lang="en-US"/>
          </a:p>
        </p:txBody>
      </p:sp>
    </p:spTree>
    <p:extLst>
      <p:ext uri="{BB962C8B-B14F-4D97-AF65-F5344CB8AC3E}">
        <p14:creationId xmlns:p14="http://schemas.microsoft.com/office/powerpoint/2010/main" val="1944014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pPr>
                <a:defRPr/>
              </a:pPr>
              <a:t>‹#›</a:t>
            </a:fld>
            <a:endParaRPr lang="en-US"/>
          </a:p>
        </p:txBody>
      </p:sp>
    </p:spTree>
    <p:extLst>
      <p:ext uri="{BB962C8B-B14F-4D97-AF65-F5344CB8AC3E}">
        <p14:creationId xmlns:p14="http://schemas.microsoft.com/office/powerpoint/2010/main" val="23876572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AF87CCA-3974-3D4F-BB53-9DCA2F7374AD}" type="slidenum">
              <a:rPr lang="en-US"/>
              <a:pPr>
                <a:defRPr/>
              </a:pPr>
              <a:t>‹#›</a:t>
            </a:fld>
            <a:endParaRPr lang="en-US"/>
          </a:p>
        </p:txBody>
      </p:sp>
    </p:spTree>
    <p:extLst>
      <p:ext uri="{BB962C8B-B14F-4D97-AF65-F5344CB8AC3E}">
        <p14:creationId xmlns:p14="http://schemas.microsoft.com/office/powerpoint/2010/main" val="7952243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470787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503311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775738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72059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296814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471376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71596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391692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4478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pPr>
                <a:defRPr/>
              </a:pPr>
              <a:t>‹#›</a:t>
            </a:fld>
            <a:endParaRPr lang="en-US"/>
          </a:p>
        </p:txBody>
      </p:sp>
    </p:spTree>
    <p:extLst>
      <p:ext uri="{BB962C8B-B14F-4D97-AF65-F5344CB8AC3E}">
        <p14:creationId xmlns:p14="http://schemas.microsoft.com/office/powerpoint/2010/main" val="37048576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06063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237409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06245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490458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275941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256855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33110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057787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084123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89888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pPr>
                <a:defRPr/>
              </a:pPr>
              <a:t>‹#›</a:t>
            </a:fld>
            <a:endParaRPr lang="en-US"/>
          </a:p>
        </p:txBody>
      </p:sp>
    </p:spTree>
    <p:extLst>
      <p:ext uri="{BB962C8B-B14F-4D97-AF65-F5344CB8AC3E}">
        <p14:creationId xmlns:p14="http://schemas.microsoft.com/office/powerpoint/2010/main" val="31675782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663938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289055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063103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023" indent="0" algn="ctr">
              <a:buNone/>
              <a:defRPr/>
            </a:lvl2pPr>
            <a:lvl3pPr marL="642046" indent="0" algn="ctr">
              <a:buNone/>
              <a:defRPr/>
            </a:lvl3pPr>
            <a:lvl4pPr marL="963071" indent="0" algn="ctr">
              <a:buNone/>
              <a:defRPr/>
            </a:lvl4pPr>
            <a:lvl5pPr marL="1284092" indent="0" algn="ctr">
              <a:buNone/>
              <a:defRPr/>
            </a:lvl5pPr>
            <a:lvl6pPr marL="1605126" indent="0" algn="ctr">
              <a:buNone/>
              <a:defRPr/>
            </a:lvl6pPr>
            <a:lvl7pPr marL="1926151" indent="0" algn="ctr">
              <a:buNone/>
              <a:defRPr/>
            </a:lvl7pPr>
            <a:lvl8pPr marL="2247180" indent="0" algn="ctr">
              <a:buNone/>
              <a:defRPr/>
            </a:lvl8pPr>
            <a:lvl9pPr marL="2568188"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12063198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10002148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7" y="440643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7" y="2907086"/>
            <a:ext cx="7772009" cy="1499316"/>
          </a:xfrm>
        </p:spPr>
        <p:txBody>
          <a:bodyPr anchor="b"/>
          <a:lstStyle>
            <a:lvl1pPr marL="0" indent="0">
              <a:buNone/>
              <a:defRPr sz="1400"/>
            </a:lvl1pPr>
            <a:lvl2pPr marL="321023" indent="0">
              <a:buNone/>
              <a:defRPr sz="1300"/>
            </a:lvl2pPr>
            <a:lvl3pPr marL="642046" indent="0">
              <a:buNone/>
              <a:defRPr sz="1100"/>
            </a:lvl3pPr>
            <a:lvl4pPr marL="963071" indent="0">
              <a:buNone/>
              <a:defRPr sz="1000"/>
            </a:lvl4pPr>
            <a:lvl5pPr marL="1284092" indent="0">
              <a:buNone/>
              <a:defRPr sz="1000"/>
            </a:lvl5pPr>
            <a:lvl6pPr marL="1605126" indent="0">
              <a:buNone/>
              <a:defRPr sz="1000"/>
            </a:lvl6pPr>
            <a:lvl7pPr marL="1926151" indent="0">
              <a:buNone/>
              <a:defRPr sz="1000"/>
            </a:lvl7pPr>
            <a:lvl8pPr marL="2247180" indent="0">
              <a:buNone/>
              <a:defRPr sz="1000"/>
            </a:lvl8pPr>
            <a:lvl9pPr marL="2568188"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22548699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8" y="112535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5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7929121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3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33" y="1535040"/>
            <a:ext cx="4040061" cy="639693"/>
          </a:xfrm>
        </p:spPr>
        <p:txBody>
          <a:bodyPr anchor="b"/>
          <a:lstStyle>
            <a:lvl1pPr marL="0" indent="0">
              <a:buNone/>
              <a:defRPr sz="1700" b="1"/>
            </a:lvl1pPr>
            <a:lvl2pPr marL="321023" indent="0">
              <a:buNone/>
              <a:defRPr sz="1400" b="1"/>
            </a:lvl2pPr>
            <a:lvl3pPr marL="642046" indent="0">
              <a:buNone/>
              <a:defRPr sz="1300" b="1"/>
            </a:lvl3pPr>
            <a:lvl4pPr marL="963071" indent="0">
              <a:buNone/>
              <a:defRPr sz="1100" b="1"/>
            </a:lvl4pPr>
            <a:lvl5pPr marL="1284092" indent="0">
              <a:buNone/>
              <a:defRPr sz="1100" b="1"/>
            </a:lvl5pPr>
            <a:lvl6pPr marL="1605126" indent="0">
              <a:buNone/>
              <a:defRPr sz="1100" b="1"/>
            </a:lvl6pPr>
            <a:lvl7pPr marL="1926151" indent="0">
              <a:buNone/>
              <a:defRPr sz="1100" b="1"/>
            </a:lvl7pPr>
            <a:lvl8pPr marL="2247180" indent="0">
              <a:buNone/>
              <a:defRPr sz="1100" b="1"/>
            </a:lvl8pPr>
            <a:lvl9pPr marL="2568188"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33"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023" indent="0">
              <a:buNone/>
              <a:defRPr sz="1400" b="1"/>
            </a:lvl2pPr>
            <a:lvl3pPr marL="642046" indent="0">
              <a:buNone/>
              <a:defRPr sz="1300" b="1"/>
            </a:lvl3pPr>
            <a:lvl4pPr marL="963071" indent="0">
              <a:buNone/>
              <a:defRPr sz="1100" b="1"/>
            </a:lvl4pPr>
            <a:lvl5pPr marL="1284092" indent="0">
              <a:buNone/>
              <a:defRPr sz="1100" b="1"/>
            </a:lvl5pPr>
            <a:lvl6pPr marL="1605126" indent="0">
              <a:buNone/>
              <a:defRPr sz="1100" b="1"/>
            </a:lvl6pPr>
            <a:lvl7pPr marL="1926151" indent="0">
              <a:buNone/>
              <a:defRPr sz="1100" b="1"/>
            </a:lvl7pPr>
            <a:lvl8pPr marL="2247180" indent="0">
              <a:buNone/>
              <a:defRPr sz="1100" b="1"/>
            </a:lvl8pPr>
            <a:lvl9pPr marL="256818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3174092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26336260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510422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pPr>
                <a:defRPr/>
              </a:pPr>
              <a:t>‹#›</a:t>
            </a:fld>
            <a:endParaRPr lang="en-US"/>
          </a:p>
        </p:txBody>
      </p:sp>
    </p:spTree>
    <p:extLst>
      <p:ext uri="{BB962C8B-B14F-4D97-AF65-F5344CB8AC3E}">
        <p14:creationId xmlns:p14="http://schemas.microsoft.com/office/powerpoint/2010/main" val="33625312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3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33" y="1434565"/>
            <a:ext cx="3007439" cy="4691082"/>
          </a:xfrm>
        </p:spPr>
        <p:txBody>
          <a:bodyPr/>
          <a:lstStyle>
            <a:lvl1pPr marL="0" indent="0">
              <a:buNone/>
              <a:defRPr sz="1000"/>
            </a:lvl1pPr>
            <a:lvl2pPr marL="321023" indent="0">
              <a:buNone/>
              <a:defRPr sz="800"/>
            </a:lvl2pPr>
            <a:lvl3pPr marL="642046" indent="0">
              <a:buNone/>
              <a:defRPr sz="700"/>
            </a:lvl3pPr>
            <a:lvl4pPr marL="963071" indent="0">
              <a:buNone/>
              <a:defRPr sz="600"/>
            </a:lvl4pPr>
            <a:lvl5pPr marL="1284092" indent="0">
              <a:buNone/>
              <a:defRPr sz="600"/>
            </a:lvl5pPr>
            <a:lvl6pPr marL="1605126" indent="0">
              <a:buNone/>
              <a:defRPr sz="600"/>
            </a:lvl6pPr>
            <a:lvl7pPr marL="1926151" indent="0">
              <a:buNone/>
              <a:defRPr sz="600"/>
            </a:lvl7pPr>
            <a:lvl8pPr marL="2247180" indent="0">
              <a:buNone/>
              <a:defRPr sz="600"/>
            </a:lvl8pPr>
            <a:lvl9pPr marL="256818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5750281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30"/>
            <a:ext cx="5486846" cy="4115023"/>
          </a:xfrm>
        </p:spPr>
        <p:txBody>
          <a:bodyPr/>
          <a:lstStyle>
            <a:lvl1pPr marL="0" indent="0">
              <a:buNone/>
              <a:defRPr sz="2300"/>
            </a:lvl1pPr>
            <a:lvl2pPr marL="321023" indent="0">
              <a:buNone/>
              <a:defRPr sz="2000"/>
            </a:lvl2pPr>
            <a:lvl3pPr marL="642046" indent="0">
              <a:buNone/>
              <a:defRPr sz="1700"/>
            </a:lvl3pPr>
            <a:lvl4pPr marL="963071" indent="0">
              <a:buNone/>
              <a:defRPr sz="1400"/>
            </a:lvl4pPr>
            <a:lvl5pPr marL="1284092" indent="0">
              <a:buNone/>
              <a:defRPr sz="1400"/>
            </a:lvl5pPr>
            <a:lvl6pPr marL="1605126" indent="0">
              <a:buNone/>
              <a:defRPr sz="1400"/>
            </a:lvl6pPr>
            <a:lvl7pPr marL="1926151" indent="0">
              <a:buNone/>
              <a:defRPr sz="1400"/>
            </a:lvl7pPr>
            <a:lvl8pPr marL="2247180" indent="0">
              <a:buNone/>
              <a:defRPr sz="1400"/>
            </a:lvl8pPr>
            <a:lvl9pPr marL="2568188" indent="0">
              <a:buNone/>
              <a:defRPr sz="1400"/>
            </a:lvl9pPr>
          </a:lstStyle>
          <a:p>
            <a:endParaRPr lang="en-US"/>
          </a:p>
        </p:txBody>
      </p:sp>
      <p:sp>
        <p:nvSpPr>
          <p:cNvPr id="4" name="Text Placeholder 3"/>
          <p:cNvSpPr>
            <a:spLocks noGrp="1"/>
          </p:cNvSpPr>
          <p:nvPr>
            <p:ph type="body" sz="half" idx="2"/>
          </p:nvPr>
        </p:nvSpPr>
        <p:spPr>
          <a:xfrm>
            <a:off x="1791738" y="5367646"/>
            <a:ext cx="5486846" cy="804919"/>
          </a:xfrm>
        </p:spPr>
        <p:txBody>
          <a:bodyPr/>
          <a:lstStyle>
            <a:lvl1pPr marL="0" indent="0">
              <a:buNone/>
              <a:defRPr sz="1000"/>
            </a:lvl1pPr>
            <a:lvl2pPr marL="321023" indent="0">
              <a:buNone/>
              <a:defRPr sz="800"/>
            </a:lvl2pPr>
            <a:lvl3pPr marL="642046" indent="0">
              <a:buNone/>
              <a:defRPr sz="700"/>
            </a:lvl3pPr>
            <a:lvl4pPr marL="963071" indent="0">
              <a:buNone/>
              <a:defRPr sz="600"/>
            </a:lvl4pPr>
            <a:lvl5pPr marL="1284092" indent="0">
              <a:buNone/>
              <a:defRPr sz="600"/>
            </a:lvl5pPr>
            <a:lvl6pPr marL="1605126" indent="0">
              <a:buNone/>
              <a:defRPr sz="600"/>
            </a:lvl6pPr>
            <a:lvl7pPr marL="1926151" indent="0">
              <a:buNone/>
              <a:defRPr sz="600"/>
            </a:lvl7pPr>
            <a:lvl8pPr marL="2247180" indent="0">
              <a:buNone/>
              <a:defRPr sz="600"/>
            </a:lvl8pPr>
            <a:lvl9pPr marL="256818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28516990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11530216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6731377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27" indent="0" algn="ctr">
              <a:buNone/>
              <a:defRPr/>
            </a:lvl2pPr>
            <a:lvl3pPr marL="642654" indent="0" algn="ctr">
              <a:buNone/>
              <a:defRPr/>
            </a:lvl3pPr>
            <a:lvl4pPr marL="963982" indent="0" algn="ctr">
              <a:buNone/>
              <a:defRPr/>
            </a:lvl4pPr>
            <a:lvl5pPr marL="1285308" indent="0" algn="ctr">
              <a:buNone/>
              <a:defRPr/>
            </a:lvl5pPr>
            <a:lvl6pPr marL="1606638" indent="0" algn="ctr">
              <a:buNone/>
              <a:defRPr/>
            </a:lvl6pPr>
            <a:lvl7pPr marL="1927964" indent="0" algn="ctr">
              <a:buNone/>
              <a:defRPr/>
            </a:lvl7pPr>
            <a:lvl8pPr marL="2249296" indent="0" algn="ctr">
              <a:buNone/>
              <a:defRPr/>
            </a:lvl8pPr>
            <a:lvl9pPr marL="257061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67AA21C-6766-0547-A4F6-849357384D63}" type="slidenum">
              <a:rPr lang="en-US"/>
              <a:pPr/>
              <a:t>‹#›</a:t>
            </a:fld>
            <a:endParaRPr lang="en-US"/>
          </a:p>
        </p:txBody>
      </p:sp>
    </p:spTree>
    <p:extLst>
      <p:ext uri="{BB962C8B-B14F-4D97-AF65-F5344CB8AC3E}">
        <p14:creationId xmlns:p14="http://schemas.microsoft.com/office/powerpoint/2010/main" val="913368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4FAA6B8-F6A4-A343-8E71-E1AA462E2B9C}" type="slidenum">
              <a:rPr lang="en-US"/>
              <a:pPr/>
              <a:t>‹#›</a:t>
            </a:fld>
            <a:endParaRPr lang="en-US"/>
          </a:p>
        </p:txBody>
      </p:sp>
    </p:spTree>
    <p:extLst>
      <p:ext uri="{BB962C8B-B14F-4D97-AF65-F5344CB8AC3E}">
        <p14:creationId xmlns:p14="http://schemas.microsoft.com/office/powerpoint/2010/main" val="25648693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8" y="440641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8" y="2907086"/>
            <a:ext cx="7772009" cy="1499316"/>
          </a:xfrm>
        </p:spPr>
        <p:txBody>
          <a:bodyPr anchor="b"/>
          <a:lstStyle>
            <a:lvl1pPr marL="0" indent="0">
              <a:buNone/>
              <a:defRPr sz="1400"/>
            </a:lvl1pPr>
            <a:lvl2pPr marL="321327" indent="0">
              <a:buNone/>
              <a:defRPr sz="1300"/>
            </a:lvl2pPr>
            <a:lvl3pPr marL="642654" indent="0">
              <a:buNone/>
              <a:defRPr sz="1100"/>
            </a:lvl3pPr>
            <a:lvl4pPr marL="963982" indent="0">
              <a:buNone/>
              <a:defRPr sz="1000"/>
            </a:lvl4pPr>
            <a:lvl5pPr marL="1285308" indent="0">
              <a:buNone/>
              <a:defRPr sz="1000"/>
            </a:lvl5pPr>
            <a:lvl6pPr marL="1606638" indent="0">
              <a:buNone/>
              <a:defRPr sz="1000"/>
            </a:lvl6pPr>
            <a:lvl7pPr marL="1927964" indent="0">
              <a:buNone/>
              <a:defRPr sz="1000"/>
            </a:lvl7pPr>
            <a:lvl8pPr marL="2249296" indent="0">
              <a:buNone/>
              <a:defRPr sz="1000"/>
            </a:lvl8pPr>
            <a:lvl9pPr marL="257061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C880F1A-F011-E746-9B49-4C216A09F825}" type="slidenum">
              <a:rPr lang="en-US"/>
              <a:pPr/>
              <a:t>‹#›</a:t>
            </a:fld>
            <a:endParaRPr lang="en-US"/>
          </a:p>
        </p:txBody>
      </p:sp>
    </p:spTree>
    <p:extLst>
      <p:ext uri="{BB962C8B-B14F-4D97-AF65-F5344CB8AC3E}">
        <p14:creationId xmlns:p14="http://schemas.microsoft.com/office/powerpoint/2010/main" val="15915481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9" y="112533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38735B5-B149-A447-950C-547F21A40C1A}" type="slidenum">
              <a:rPr lang="en-US"/>
              <a:pPr/>
              <a:t>‹#›</a:t>
            </a:fld>
            <a:endParaRPr lang="en-US"/>
          </a:p>
        </p:txBody>
      </p:sp>
    </p:spTree>
    <p:extLst>
      <p:ext uri="{BB962C8B-B14F-4D97-AF65-F5344CB8AC3E}">
        <p14:creationId xmlns:p14="http://schemas.microsoft.com/office/powerpoint/2010/main" val="41852870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4" y="1535040"/>
            <a:ext cx="4040061"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4959E9AB-5B14-2848-B4A1-7CE2D9400850}" type="slidenum">
              <a:rPr lang="en-US"/>
              <a:pPr/>
              <a:t>‹#›</a:t>
            </a:fld>
            <a:endParaRPr lang="en-US"/>
          </a:p>
        </p:txBody>
      </p:sp>
    </p:spTree>
    <p:extLst>
      <p:ext uri="{BB962C8B-B14F-4D97-AF65-F5344CB8AC3E}">
        <p14:creationId xmlns:p14="http://schemas.microsoft.com/office/powerpoint/2010/main" val="17468659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D346532D-2BFD-9A49-8943-585569EE06AE}" type="slidenum">
              <a:rPr lang="en-US"/>
              <a:pPr/>
              <a:t>‹#›</a:t>
            </a:fld>
            <a:endParaRPr lang="en-US"/>
          </a:p>
        </p:txBody>
      </p:sp>
    </p:spTree>
    <p:extLst>
      <p:ext uri="{BB962C8B-B14F-4D97-AF65-F5344CB8AC3E}">
        <p14:creationId xmlns:p14="http://schemas.microsoft.com/office/powerpoint/2010/main" val="3530037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pPr>
                <a:defRPr/>
              </a:pPr>
              <a:t>‹#›</a:t>
            </a:fld>
            <a:endParaRPr lang="en-US"/>
          </a:p>
        </p:txBody>
      </p:sp>
    </p:spTree>
    <p:extLst>
      <p:ext uri="{BB962C8B-B14F-4D97-AF65-F5344CB8AC3E}">
        <p14:creationId xmlns:p14="http://schemas.microsoft.com/office/powerpoint/2010/main" val="26231229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79C02F83-CD8E-1947-A698-149E49ABF198}" type="slidenum">
              <a:rPr lang="en-US"/>
              <a:pPr/>
              <a:t>‹#›</a:t>
            </a:fld>
            <a:endParaRPr lang="en-US"/>
          </a:p>
        </p:txBody>
      </p:sp>
    </p:spTree>
    <p:extLst>
      <p:ext uri="{BB962C8B-B14F-4D97-AF65-F5344CB8AC3E}">
        <p14:creationId xmlns:p14="http://schemas.microsoft.com/office/powerpoint/2010/main" val="21898858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4" y="1434565"/>
            <a:ext cx="3007439" cy="4691082"/>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4361EE3-B040-C74A-8E1E-D5EB99B0B424}" type="slidenum">
              <a:rPr lang="en-US"/>
              <a:pPr/>
              <a:t>‹#›</a:t>
            </a:fld>
            <a:endParaRPr lang="en-US"/>
          </a:p>
        </p:txBody>
      </p:sp>
    </p:spTree>
    <p:extLst>
      <p:ext uri="{BB962C8B-B14F-4D97-AF65-F5344CB8AC3E}">
        <p14:creationId xmlns:p14="http://schemas.microsoft.com/office/powerpoint/2010/main" val="28909495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1"/>
            <a:ext cx="5486846" cy="4115023"/>
          </a:xfrm>
        </p:spPr>
        <p:txBody>
          <a:bodyPr/>
          <a:lstStyle>
            <a:lvl1pPr marL="0" indent="0">
              <a:buNone/>
              <a:defRPr sz="2300"/>
            </a:lvl1pPr>
            <a:lvl2pPr marL="321327" indent="0">
              <a:buNone/>
              <a:defRPr sz="2000"/>
            </a:lvl2pPr>
            <a:lvl3pPr marL="642654" indent="0">
              <a:buNone/>
              <a:defRPr sz="1700"/>
            </a:lvl3pPr>
            <a:lvl4pPr marL="963982" indent="0">
              <a:buNone/>
              <a:defRPr sz="1400"/>
            </a:lvl4pPr>
            <a:lvl5pPr marL="1285308" indent="0">
              <a:buNone/>
              <a:defRPr sz="1400"/>
            </a:lvl5pPr>
            <a:lvl6pPr marL="1606638" indent="0">
              <a:buNone/>
              <a:defRPr sz="1400"/>
            </a:lvl6pPr>
            <a:lvl7pPr marL="1927964" indent="0">
              <a:buNone/>
              <a:defRPr sz="1400"/>
            </a:lvl7pPr>
            <a:lvl8pPr marL="2249296" indent="0">
              <a:buNone/>
              <a:defRPr sz="1400"/>
            </a:lvl8pPr>
            <a:lvl9pPr marL="2570617" indent="0">
              <a:buNone/>
              <a:defRPr sz="1400"/>
            </a:lvl9pPr>
          </a:lstStyle>
          <a:p>
            <a:endParaRPr lang="en-US"/>
          </a:p>
        </p:txBody>
      </p:sp>
      <p:sp>
        <p:nvSpPr>
          <p:cNvPr id="4" name="Text Placeholder 3"/>
          <p:cNvSpPr>
            <a:spLocks noGrp="1"/>
          </p:cNvSpPr>
          <p:nvPr>
            <p:ph type="body" sz="half" idx="2"/>
          </p:nvPr>
        </p:nvSpPr>
        <p:spPr>
          <a:xfrm>
            <a:off x="1791738" y="5367627"/>
            <a:ext cx="5486846" cy="804919"/>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1E4BC26-0E8A-2546-9116-FDC0641AAA31}" type="slidenum">
              <a:rPr lang="en-US"/>
              <a:pPr/>
              <a:t>‹#›</a:t>
            </a:fld>
            <a:endParaRPr lang="en-US"/>
          </a:p>
        </p:txBody>
      </p:sp>
    </p:spTree>
    <p:extLst>
      <p:ext uri="{BB962C8B-B14F-4D97-AF65-F5344CB8AC3E}">
        <p14:creationId xmlns:p14="http://schemas.microsoft.com/office/powerpoint/2010/main" val="431084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62992C8-BBFF-834A-B7A5-25F74DB9FF34}" type="slidenum">
              <a:rPr lang="en-US"/>
              <a:pPr/>
              <a:t>‹#›</a:t>
            </a:fld>
            <a:endParaRPr lang="en-US"/>
          </a:p>
        </p:txBody>
      </p:sp>
    </p:spTree>
    <p:extLst>
      <p:ext uri="{BB962C8B-B14F-4D97-AF65-F5344CB8AC3E}">
        <p14:creationId xmlns:p14="http://schemas.microsoft.com/office/powerpoint/2010/main" val="244762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38A5E3D-FF7F-7B43-9C47-B06954022CF2}" type="slidenum">
              <a:rPr lang="en-US"/>
              <a:pPr/>
              <a:t>‹#›</a:t>
            </a:fld>
            <a:endParaRPr lang="en-US"/>
          </a:p>
        </p:txBody>
      </p:sp>
    </p:spTree>
    <p:extLst>
      <p:ext uri="{BB962C8B-B14F-4D97-AF65-F5344CB8AC3E}">
        <p14:creationId xmlns:p14="http://schemas.microsoft.com/office/powerpoint/2010/main" val="42248592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EAE1DBF-CC78-C24C-9301-3E85D2E4313B}" type="slidenum">
              <a:rPr lang="en-US"/>
              <a:pPr/>
              <a:t>‹#›</a:t>
            </a:fld>
            <a:endParaRPr lang="en-US"/>
          </a:p>
        </p:txBody>
      </p:sp>
    </p:spTree>
    <p:extLst>
      <p:ext uri="{BB962C8B-B14F-4D97-AF65-F5344CB8AC3E}">
        <p14:creationId xmlns:p14="http://schemas.microsoft.com/office/powerpoint/2010/main" val="389883806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1BDD824-D83A-A842-AE94-AC4DA5BF1141}" type="slidenum">
              <a:rPr lang="en-US"/>
              <a:pPr/>
              <a:t>‹#›</a:t>
            </a:fld>
            <a:endParaRPr lang="en-US"/>
          </a:p>
        </p:txBody>
      </p:sp>
    </p:spTree>
    <p:extLst>
      <p:ext uri="{BB962C8B-B14F-4D97-AF65-F5344CB8AC3E}">
        <p14:creationId xmlns:p14="http://schemas.microsoft.com/office/powerpoint/2010/main" val="21277553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967C0E3-0563-D145-962B-1E9BDD153E8B}" type="slidenum">
              <a:rPr lang="en-US"/>
              <a:pPr/>
              <a:t>‹#›</a:t>
            </a:fld>
            <a:endParaRPr lang="en-US"/>
          </a:p>
        </p:txBody>
      </p:sp>
    </p:spTree>
    <p:extLst>
      <p:ext uri="{BB962C8B-B14F-4D97-AF65-F5344CB8AC3E}">
        <p14:creationId xmlns:p14="http://schemas.microsoft.com/office/powerpoint/2010/main" val="27910354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38F8D440-3F87-5F41-B29C-1F60D102C0C6}" type="slidenum">
              <a:rPr lang="en-US"/>
              <a:pPr/>
              <a:t>‹#›</a:t>
            </a:fld>
            <a:endParaRPr lang="en-US"/>
          </a:p>
        </p:txBody>
      </p:sp>
    </p:spTree>
    <p:extLst>
      <p:ext uri="{BB962C8B-B14F-4D97-AF65-F5344CB8AC3E}">
        <p14:creationId xmlns:p14="http://schemas.microsoft.com/office/powerpoint/2010/main" val="67900307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F46832A7-7C68-544C-8781-26F6F2B83505}" type="slidenum">
              <a:rPr lang="en-US"/>
              <a:pPr/>
              <a:t>‹#›</a:t>
            </a:fld>
            <a:endParaRPr lang="en-US"/>
          </a:p>
        </p:txBody>
      </p:sp>
    </p:spTree>
    <p:extLst>
      <p:ext uri="{BB962C8B-B14F-4D97-AF65-F5344CB8AC3E}">
        <p14:creationId xmlns:p14="http://schemas.microsoft.com/office/powerpoint/2010/main" val="479043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1.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2.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3.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4.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5.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theme" Target="../theme/theme17.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8.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9.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image" Target="../media/image4.jpeg"/><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20.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38" r:id="rId1"/>
    <p:sldLayoutId id="2147489573" r:id="rId2"/>
    <p:sldLayoutId id="2147489574" r:id="rId3"/>
    <p:sldLayoutId id="2147489575" r:id="rId4"/>
    <p:sldLayoutId id="2147489576" r:id="rId5"/>
    <p:sldLayoutId id="2147489577" r:id="rId6"/>
    <p:sldLayoutId id="2147489578" r:id="rId7"/>
    <p:sldLayoutId id="2147489579" r:id="rId8"/>
    <p:sldLayoutId id="2147489580" r:id="rId9"/>
    <p:sldLayoutId id="2147489581" r:id="rId10"/>
    <p:sldLayoutId id="2147489582"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p:titleStyle>
    <p:bodyStyle>
      <a:lvl1pPr marL="342254" indent="-342254"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09864" indent="-228172" algn="l" rtl="0" fontAlgn="base">
        <a:spcBef>
          <a:spcPct val="20000"/>
        </a:spcBef>
        <a:spcAft>
          <a:spcPct val="0"/>
        </a:spcAft>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5"/>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3"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eaLnBrk="0" hangingPunct="0">
              <a:buSzPct val="100000"/>
            </a:pPr>
            <a:fld id="{5DDFCB5D-9589-6C49-93D5-A3E21ABC5181}" type="slidenum">
              <a:rPr lang="en-US" sz="1800" smtClean="0">
                <a:latin typeface="Arial" charset="0"/>
                <a:cs typeface="DejaVu Sans" charset="0"/>
              </a:rPr>
              <a:pPr defTabSz="321327"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3269376150"/>
      </p:ext>
    </p:extLst>
  </p:cSld>
  <p:clrMap bg1="lt1" tx1="dk1" bg2="lt2" tx2="dk2" accent1="accent1" accent2="accent2" accent3="accent3" accent4="accent4" accent5="accent5" accent6="accent6" hlink="hlink" folHlink="folHlink"/>
  <p:sldLayoutIdLst>
    <p:sldLayoutId id="2147489912" r:id="rId1"/>
    <p:sldLayoutId id="2147489913" r:id="rId2"/>
    <p:sldLayoutId id="2147489914" r:id="rId3"/>
    <p:sldLayoutId id="2147489915" r:id="rId4"/>
    <p:sldLayoutId id="2147489916" r:id="rId5"/>
    <p:sldLayoutId id="2147489917" r:id="rId6"/>
    <p:sldLayoutId id="2147489918" r:id="rId7"/>
    <p:sldLayoutId id="2147489919" r:id="rId8"/>
    <p:sldLayoutId id="2147489920" r:id="rId9"/>
    <p:sldLayoutId id="2147489921" r:id="rId10"/>
    <p:sldLayoutId id="2147489922" r:id="rId11"/>
  </p:sldLayoutIdLst>
  <p:txStyles>
    <p:titleStyle>
      <a:lvl1pPr algn="ctr" defTabSz="32132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56" indent="-200829"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31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64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7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303"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62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95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28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95" indent="-240995" algn="l" defTabSz="32132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56" indent="-200829" algn="l" defTabSz="32132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318" indent="-160664" algn="l" defTabSz="32132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64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78"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303"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62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95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28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27" rtl="0" eaLnBrk="1" latinLnBrk="0" hangingPunct="1">
        <a:defRPr sz="1300" kern="1200">
          <a:solidFill>
            <a:schemeClr val="tx1"/>
          </a:solidFill>
          <a:latin typeface="+mn-lt"/>
          <a:ea typeface="+mn-ea"/>
          <a:cs typeface="+mn-cs"/>
        </a:defRPr>
      </a:lvl1pPr>
      <a:lvl2pPr marL="321327" algn="l" defTabSz="321327" rtl="0" eaLnBrk="1" latinLnBrk="0" hangingPunct="1">
        <a:defRPr sz="1300" kern="1200">
          <a:solidFill>
            <a:schemeClr val="tx1"/>
          </a:solidFill>
          <a:latin typeface="+mn-lt"/>
          <a:ea typeface="+mn-ea"/>
          <a:cs typeface="+mn-cs"/>
        </a:defRPr>
      </a:lvl2pPr>
      <a:lvl3pPr marL="642654" algn="l" defTabSz="321327" rtl="0" eaLnBrk="1" latinLnBrk="0" hangingPunct="1">
        <a:defRPr sz="1300" kern="1200">
          <a:solidFill>
            <a:schemeClr val="tx1"/>
          </a:solidFill>
          <a:latin typeface="+mn-lt"/>
          <a:ea typeface="+mn-ea"/>
          <a:cs typeface="+mn-cs"/>
        </a:defRPr>
      </a:lvl3pPr>
      <a:lvl4pPr marL="963982" algn="l" defTabSz="321327" rtl="0" eaLnBrk="1" latinLnBrk="0" hangingPunct="1">
        <a:defRPr sz="1300" kern="1200">
          <a:solidFill>
            <a:schemeClr val="tx1"/>
          </a:solidFill>
          <a:latin typeface="+mn-lt"/>
          <a:ea typeface="+mn-ea"/>
          <a:cs typeface="+mn-cs"/>
        </a:defRPr>
      </a:lvl4pPr>
      <a:lvl5pPr marL="1285308" algn="l" defTabSz="321327" rtl="0" eaLnBrk="1" latinLnBrk="0" hangingPunct="1">
        <a:defRPr sz="1300" kern="1200">
          <a:solidFill>
            <a:schemeClr val="tx1"/>
          </a:solidFill>
          <a:latin typeface="+mn-lt"/>
          <a:ea typeface="+mn-ea"/>
          <a:cs typeface="+mn-cs"/>
        </a:defRPr>
      </a:lvl5pPr>
      <a:lvl6pPr marL="1606638" algn="l" defTabSz="321327" rtl="0" eaLnBrk="1" latinLnBrk="0" hangingPunct="1">
        <a:defRPr sz="1300" kern="1200">
          <a:solidFill>
            <a:schemeClr val="tx1"/>
          </a:solidFill>
          <a:latin typeface="+mn-lt"/>
          <a:ea typeface="+mn-ea"/>
          <a:cs typeface="+mn-cs"/>
        </a:defRPr>
      </a:lvl6pPr>
      <a:lvl7pPr marL="1927964" algn="l" defTabSz="321327" rtl="0" eaLnBrk="1" latinLnBrk="0" hangingPunct="1">
        <a:defRPr sz="1300" kern="1200">
          <a:solidFill>
            <a:schemeClr val="tx1"/>
          </a:solidFill>
          <a:latin typeface="+mn-lt"/>
          <a:ea typeface="+mn-ea"/>
          <a:cs typeface="+mn-cs"/>
        </a:defRPr>
      </a:lvl7pPr>
      <a:lvl8pPr marL="2249296" algn="l" defTabSz="321327" rtl="0" eaLnBrk="1" latinLnBrk="0" hangingPunct="1">
        <a:defRPr sz="1300" kern="1200">
          <a:solidFill>
            <a:schemeClr val="tx1"/>
          </a:solidFill>
          <a:latin typeface="+mn-lt"/>
          <a:ea typeface="+mn-ea"/>
          <a:cs typeface="+mn-cs"/>
        </a:defRPr>
      </a:lvl8pPr>
      <a:lvl9pPr marL="2570617" algn="l" defTabSz="321327" rtl="0" eaLnBrk="1" latinLnBrk="0" hangingPunct="1">
        <a:defRPr sz="13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E0C8EF4D-7C65-874B-92EA-F9963F09C79B}"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830108336"/>
      </p:ext>
    </p:extLst>
  </p:cSld>
  <p:clrMap bg1="lt1" tx1="dk1" bg2="lt2" tx2="dk2" accent1="accent1" accent2="accent2" accent3="accent3" accent4="accent4" accent5="accent5" accent6="accent6" hlink="hlink" folHlink="folHlink"/>
  <p:sldLayoutIdLst>
    <p:sldLayoutId id="2147489924" r:id="rId1"/>
    <p:sldLayoutId id="2147489925" r:id="rId2"/>
    <p:sldLayoutId id="2147489926" r:id="rId3"/>
    <p:sldLayoutId id="2147489927" r:id="rId4"/>
    <p:sldLayoutId id="2147489928" r:id="rId5"/>
    <p:sldLayoutId id="2147489929" r:id="rId6"/>
    <p:sldLayoutId id="2147489930" r:id="rId7"/>
    <p:sldLayoutId id="2147489931" r:id="rId8"/>
    <p:sldLayoutId id="2147489932" r:id="rId9"/>
    <p:sldLayoutId id="2147489933" r:id="rId10"/>
    <p:sldLayoutId id="2147489934"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853646474"/>
      </p:ext>
    </p:extLst>
  </p:cSld>
  <p:clrMap bg1="lt1" tx1="dk1" bg2="lt2" tx2="dk2" accent1="accent1" accent2="accent2" accent3="accent3" accent4="accent4" accent5="accent5" accent6="accent6" hlink="hlink" folHlink="folHlink"/>
  <p:sldLayoutIdLst>
    <p:sldLayoutId id="2147489974" r:id="rId1"/>
    <p:sldLayoutId id="2147489975" r:id="rId2"/>
    <p:sldLayoutId id="2147489976" r:id="rId3"/>
    <p:sldLayoutId id="2147489977" r:id="rId4"/>
    <p:sldLayoutId id="2147489978" r:id="rId5"/>
    <p:sldLayoutId id="2147489979" r:id="rId6"/>
    <p:sldLayoutId id="2147489980" r:id="rId7"/>
    <p:sldLayoutId id="2147489981" r:id="rId8"/>
    <p:sldLayoutId id="2147489982" r:id="rId9"/>
    <p:sldLayoutId id="2147489983" r:id="rId10"/>
    <p:sldLayoutId id="214748998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529193994"/>
      </p:ext>
    </p:extLst>
  </p:cSld>
  <p:clrMap bg1="lt1" tx1="dk1" bg2="lt2" tx2="dk2" accent1="accent1" accent2="accent2" accent3="accent3" accent4="accent4" accent5="accent5" accent6="accent6" hlink="hlink" folHlink="folHlink"/>
  <p:sldLayoutIdLst>
    <p:sldLayoutId id="2147489986" r:id="rId1"/>
    <p:sldLayoutId id="2147489987" r:id="rId2"/>
    <p:sldLayoutId id="2147489988" r:id="rId3"/>
    <p:sldLayoutId id="2147489989" r:id="rId4"/>
    <p:sldLayoutId id="2147489990" r:id="rId5"/>
    <p:sldLayoutId id="2147489991" r:id="rId6"/>
    <p:sldLayoutId id="2147489992" r:id="rId7"/>
    <p:sldLayoutId id="2147489993" r:id="rId8"/>
    <p:sldLayoutId id="2147489994" r:id="rId9"/>
    <p:sldLayoutId id="2147489995" r:id="rId10"/>
    <p:sldLayoutId id="214748999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4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05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08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64" indent="-342764" algn="l" rtl="0" eaLnBrk="0" fontAlgn="base" hangingPunct="0">
        <a:spcBef>
          <a:spcPct val="20000"/>
        </a:spcBef>
        <a:spcAft>
          <a:spcPct val="0"/>
        </a:spcAft>
        <a:buChar char="•"/>
        <a:defRPr sz="3200">
          <a:solidFill>
            <a:schemeClr val="tx1"/>
          </a:solidFill>
          <a:latin typeface="+mn-lt"/>
          <a:ea typeface="+mn-ea"/>
          <a:cs typeface="+mn-cs"/>
        </a:defRPr>
      </a:lvl1pPr>
      <a:lvl2pPr marL="742654" indent="-285638" algn="l" rtl="0" eaLnBrk="0" fontAlgn="base" hangingPunct="0">
        <a:spcBef>
          <a:spcPct val="20000"/>
        </a:spcBef>
        <a:spcAft>
          <a:spcPct val="0"/>
        </a:spcAft>
        <a:buChar char="–"/>
        <a:defRPr sz="2800">
          <a:solidFill>
            <a:schemeClr val="tx1"/>
          </a:solidFill>
          <a:latin typeface="+mn-lt"/>
          <a:ea typeface="+mn-ea"/>
          <a:cs typeface="+mn-cs"/>
        </a:defRPr>
      </a:lvl2pPr>
      <a:lvl3pPr marL="1142545" indent="-228510" algn="l" rtl="0" eaLnBrk="0" fontAlgn="base" hangingPunct="0">
        <a:spcBef>
          <a:spcPct val="20000"/>
        </a:spcBef>
        <a:spcAft>
          <a:spcPct val="0"/>
        </a:spcAft>
        <a:buChar char="•"/>
        <a:defRPr sz="2400">
          <a:solidFill>
            <a:schemeClr val="tx1"/>
          </a:solidFill>
          <a:latin typeface="+mn-lt"/>
          <a:ea typeface="+mn-ea"/>
          <a:cs typeface="+mn-cs"/>
        </a:defRPr>
      </a:lvl3pPr>
      <a:lvl4pPr marL="1599566" indent="-228510" algn="l" rtl="0" eaLnBrk="0" fontAlgn="base" hangingPunct="0">
        <a:spcBef>
          <a:spcPct val="20000"/>
        </a:spcBef>
        <a:spcAft>
          <a:spcPct val="0"/>
        </a:spcAft>
        <a:buChar char="–"/>
        <a:defRPr sz="2000">
          <a:solidFill>
            <a:schemeClr val="tx1"/>
          </a:solidFill>
          <a:latin typeface="+mn-lt"/>
          <a:ea typeface="+mn-ea"/>
          <a:cs typeface="+mn-cs"/>
        </a:defRPr>
      </a:lvl4pPr>
      <a:lvl5pPr marL="2056584" indent="-228510" algn="l" rtl="0" eaLnBrk="0" fontAlgn="base" hangingPunct="0">
        <a:spcBef>
          <a:spcPct val="20000"/>
        </a:spcBef>
        <a:spcAft>
          <a:spcPct val="0"/>
        </a:spcAft>
        <a:buChar char="»"/>
        <a:defRPr sz="2000">
          <a:solidFill>
            <a:schemeClr val="tx1"/>
          </a:solidFill>
          <a:latin typeface="+mn-lt"/>
          <a:ea typeface="+mn-ea"/>
          <a:cs typeface="+mn-cs"/>
        </a:defRPr>
      </a:lvl5pPr>
      <a:lvl6pPr marL="2513601" indent="-228510" algn="l" rtl="0" fontAlgn="base">
        <a:spcBef>
          <a:spcPct val="20000"/>
        </a:spcBef>
        <a:spcAft>
          <a:spcPct val="0"/>
        </a:spcAft>
        <a:buChar char="»"/>
        <a:defRPr sz="2000">
          <a:solidFill>
            <a:schemeClr val="tx1"/>
          </a:solidFill>
          <a:latin typeface="+mn-lt"/>
          <a:ea typeface="+mn-ea"/>
          <a:cs typeface="+mn-cs"/>
        </a:defRPr>
      </a:lvl6pPr>
      <a:lvl7pPr marL="2970623" indent="-228510" algn="l" rtl="0" fontAlgn="base">
        <a:spcBef>
          <a:spcPct val="20000"/>
        </a:spcBef>
        <a:spcAft>
          <a:spcPct val="0"/>
        </a:spcAft>
        <a:buChar char="»"/>
        <a:defRPr sz="2000">
          <a:solidFill>
            <a:schemeClr val="tx1"/>
          </a:solidFill>
          <a:latin typeface="+mn-lt"/>
          <a:ea typeface="+mn-ea"/>
          <a:cs typeface="+mn-cs"/>
        </a:defRPr>
      </a:lvl7pPr>
      <a:lvl8pPr marL="3427640" indent="-228510" algn="l" rtl="0" fontAlgn="base">
        <a:spcBef>
          <a:spcPct val="20000"/>
        </a:spcBef>
        <a:spcAft>
          <a:spcPct val="0"/>
        </a:spcAft>
        <a:buChar char="»"/>
        <a:defRPr sz="2000">
          <a:solidFill>
            <a:schemeClr val="tx1"/>
          </a:solidFill>
          <a:latin typeface="+mn-lt"/>
          <a:ea typeface="+mn-ea"/>
          <a:cs typeface="+mn-cs"/>
        </a:defRPr>
      </a:lvl8pPr>
      <a:lvl9pPr marL="3884660" indent="-22851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8/26/19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1638839993"/>
      </p:ext>
    </p:extLst>
  </p:cSld>
  <p:clrMap bg1="lt1" tx1="dk1" bg2="lt2" tx2="dk2" accent1="accent1" accent2="accent2" accent3="accent3" accent4="accent4" accent5="accent5" accent6="accent6" hlink="hlink" folHlink="folHlink"/>
  <p:sldLayoutIdLst>
    <p:sldLayoutId id="2147490022" r:id="rId1"/>
    <p:sldLayoutId id="2147490023" r:id="rId2"/>
    <p:sldLayoutId id="2147490024" r:id="rId3"/>
    <p:sldLayoutId id="2147490025" r:id="rId4"/>
    <p:sldLayoutId id="2147490026" r:id="rId5"/>
    <p:sldLayoutId id="2147490027" r:id="rId6"/>
    <p:sldLayoutId id="2147490028" r:id="rId7"/>
    <p:sldLayoutId id="2147490029" r:id="rId8"/>
    <p:sldLayoutId id="2147490030" r:id="rId9"/>
    <p:sldLayoutId id="2147490031" r:id="rId10"/>
    <p:sldLayoutId id="2147490032" r:id="rId11"/>
  </p:sldLayoutIdLst>
  <p:txStyles>
    <p:titleStyle>
      <a:lvl1pPr algn="ctr" defTabSz="45702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54" indent="-285638" algn="l" defTabSz="45702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545" indent="-228510" algn="l" defTabSz="45702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566"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584"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9218" name="Rectangle 2"/>
          <p:cNvSpPr>
            <a:spLocks noGrp="1" noChangeArrowheads="1"/>
          </p:cNvSpPr>
          <p:nvPr>
            <p:ph type="title"/>
          </p:nvPr>
        </p:nvSpPr>
        <p:spPr bwMode="auto">
          <a:xfrm>
            <a:off x="2147888" y="2805113"/>
            <a:ext cx="4640262"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018239576"/>
      </p:ext>
    </p:extLst>
  </p:cSld>
  <p:clrMap bg1="lt1" tx1="dk1" bg2="lt2" tx2="dk2" accent1="accent1" accent2="accent2" accent3="accent3" accent4="accent4" accent5="accent5" accent6="accent6" hlink="hlink" folHlink="folHlink"/>
  <p:sldLayoutIdLst>
    <p:sldLayoutId id="2147490034" r:id="rId1"/>
    <p:sldLayoutId id="2147490035" r:id="rId2"/>
    <p:sldLayoutId id="2147490036" r:id="rId3"/>
    <p:sldLayoutId id="2147490037" r:id="rId4"/>
    <p:sldLayoutId id="2147490038" r:id="rId5"/>
    <p:sldLayoutId id="2147490039" r:id="rId6"/>
    <p:sldLayoutId id="2147490040" r:id="rId7"/>
    <p:sldLayoutId id="2147490041" r:id="rId8"/>
    <p:sldLayoutId id="2147490042" r:id="rId9"/>
    <p:sldLayoutId id="2147490043" r:id="rId10"/>
    <p:sldLayoutId id="2147490044" r:id="rId11"/>
  </p:sldLayoutIdLst>
  <p:transition/>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12057948"/>
      </p:ext>
    </p:extLst>
  </p:cSld>
  <p:clrMap bg1="lt1" tx1="dk1" bg2="lt2" tx2="dk2" accent1="accent1" accent2="accent2" accent3="accent3" accent4="accent4" accent5="accent5" accent6="accent6" hlink="hlink" folHlink="folHlink"/>
  <p:sldLayoutIdLst>
    <p:sldLayoutId id="2147490046" r:id="rId1"/>
    <p:sldLayoutId id="2147490047" r:id="rId2"/>
    <p:sldLayoutId id="2147490048" r:id="rId3"/>
    <p:sldLayoutId id="2147490049" r:id="rId4"/>
    <p:sldLayoutId id="2147490050" r:id="rId5"/>
    <p:sldLayoutId id="2147490051" r:id="rId6"/>
    <p:sldLayoutId id="2147490052" r:id="rId7"/>
    <p:sldLayoutId id="2147490053" r:id="rId8"/>
    <p:sldLayoutId id="2147490054" r:id="rId9"/>
    <p:sldLayoutId id="2147490055" r:id="rId10"/>
    <p:sldLayoutId id="2147490056" r:id="rId11"/>
    <p:sldLayoutId id="2147490057" r:id="rId12"/>
    <p:sldLayoutId id="214749005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4236219661"/>
      </p:ext>
    </p:extLst>
  </p:cSld>
  <p:clrMap bg1="lt1" tx1="dk1" bg2="lt2" tx2="dk2" accent1="accent1" accent2="accent2" accent3="accent3" accent4="accent4" accent5="accent5" accent6="accent6" hlink="hlink" folHlink="folHlink"/>
  <p:sldLayoutIdLst>
    <p:sldLayoutId id="2147490060" r:id="rId1"/>
    <p:sldLayoutId id="2147490061" r:id="rId2"/>
    <p:sldLayoutId id="2147490062" r:id="rId3"/>
    <p:sldLayoutId id="2147490063" r:id="rId4"/>
    <p:sldLayoutId id="2147490064" r:id="rId5"/>
    <p:sldLayoutId id="2147490065" r:id="rId6"/>
    <p:sldLayoutId id="2147490066" r:id="rId7"/>
    <p:sldLayoutId id="2147490067" r:id="rId8"/>
    <p:sldLayoutId id="2147490068" r:id="rId9"/>
    <p:sldLayoutId id="2147490069" r:id="rId10"/>
    <p:sldLayoutId id="2147490070" r:id="rId11"/>
    <p:sldLayoutId id="2147490071"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8/26/19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1711372637"/>
      </p:ext>
    </p:extLst>
  </p:cSld>
  <p:clrMap bg1="lt1" tx1="dk1" bg2="lt2" tx2="dk2" accent1="accent1" accent2="accent2" accent3="accent3" accent4="accent4" accent5="accent5" accent6="accent6" hlink="hlink" folHlink="folHlink"/>
  <p:sldLayoutIdLst>
    <p:sldLayoutId id="2147490146" r:id="rId1"/>
    <p:sldLayoutId id="2147490147" r:id="rId2"/>
    <p:sldLayoutId id="2147490148" r:id="rId3"/>
    <p:sldLayoutId id="2147490149" r:id="rId4"/>
    <p:sldLayoutId id="2147490150" r:id="rId5"/>
    <p:sldLayoutId id="2147490151" r:id="rId6"/>
    <p:sldLayoutId id="2147490152" r:id="rId7"/>
    <p:sldLayoutId id="2147490153" r:id="rId8"/>
    <p:sldLayoutId id="2147490154" r:id="rId9"/>
    <p:sldLayoutId id="2147490155" r:id="rId10"/>
    <p:sldLayoutId id="2147490156"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8/26/19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1634811375"/>
      </p:ext>
    </p:extLst>
  </p:cSld>
  <p:clrMap bg1="lt1" tx1="dk1" bg2="lt2" tx2="dk2" accent1="accent1" accent2="accent2" accent3="accent3" accent4="accent4" accent5="accent5" accent6="accent6" hlink="hlink" folHlink="folHlink"/>
  <p:sldLayoutIdLst>
    <p:sldLayoutId id="2147490196" r:id="rId1"/>
    <p:sldLayoutId id="2147490197" r:id="rId2"/>
    <p:sldLayoutId id="2147490198" r:id="rId3"/>
    <p:sldLayoutId id="2147490199" r:id="rId4"/>
    <p:sldLayoutId id="2147490200" r:id="rId5"/>
    <p:sldLayoutId id="2147490201" r:id="rId6"/>
    <p:sldLayoutId id="2147490202" r:id="rId7"/>
    <p:sldLayoutId id="2147490203" r:id="rId8"/>
    <p:sldLayoutId id="2147490204" r:id="rId9"/>
    <p:sldLayoutId id="2147490205" r:id="rId10"/>
    <p:sldLayoutId id="2147490206" r:id="rId11"/>
  </p:sldLayoutIdLst>
  <p:txStyles>
    <p:titleStyle>
      <a:lvl1pPr algn="ctr" defTabSz="456343"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1546" indent="-285218" algn="l" defTabSz="456343"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0839" indent="-228172" algn="l" defTabSz="456343"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719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352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GB"/>
              <a:t>Click to edit Master title style</a:t>
            </a:r>
          </a:p>
        </p:txBody>
      </p:sp>
      <p:sp>
        <p:nvSpPr>
          <p:cNvPr id="430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a:defRPr sz="1400">
                <a:solidFill>
                  <a:srgbClr val="000000"/>
                </a:solidFill>
                <a:cs typeface="Times New Roman" charset="0"/>
              </a:defRPr>
            </a:lvl1pPr>
          </a:lstStyle>
          <a:p>
            <a:pPr>
              <a:defRPr/>
            </a:pPr>
            <a:fld id="{BF56A29C-8782-D043-AC8D-91FC7D8B8F8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9607"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6343"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269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69016"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5374"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254" indent="-342254"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1546" indent="-285218" algn="l" rtl="0" eaLnBrk="0" fontAlgn="base" hangingPunct="0">
        <a:spcBef>
          <a:spcPct val="20000"/>
        </a:spcBef>
        <a:spcAft>
          <a:spcPct val="0"/>
        </a:spcAft>
        <a:buChar char="–"/>
        <a:defRPr sz="2800">
          <a:solidFill>
            <a:schemeClr val="tx1"/>
          </a:solidFill>
          <a:latin typeface="Arial"/>
          <a:ea typeface="+mn-ea"/>
          <a:cs typeface="Arial"/>
        </a:defRPr>
      </a:lvl2pPr>
      <a:lvl3pPr marL="1140839" indent="-228172" algn="l" rtl="0" eaLnBrk="0" fontAlgn="base" hangingPunct="0">
        <a:spcBef>
          <a:spcPct val="20000"/>
        </a:spcBef>
        <a:spcAft>
          <a:spcPct val="0"/>
        </a:spcAft>
        <a:buChar char="•"/>
        <a:defRPr sz="2400">
          <a:solidFill>
            <a:schemeClr val="tx1"/>
          </a:solidFill>
          <a:latin typeface="Arial"/>
          <a:ea typeface="+mn-ea"/>
          <a:cs typeface="Arial"/>
        </a:defRPr>
      </a:lvl3pPr>
      <a:lvl4pPr marL="1597194" indent="-228172" algn="l" rtl="0" eaLnBrk="0" fontAlgn="base" hangingPunct="0">
        <a:spcBef>
          <a:spcPct val="20000"/>
        </a:spcBef>
        <a:spcAft>
          <a:spcPct val="0"/>
        </a:spcAft>
        <a:buChar char="–"/>
        <a:defRPr sz="2000">
          <a:solidFill>
            <a:schemeClr val="tx1"/>
          </a:solidFill>
          <a:latin typeface="Arial"/>
          <a:ea typeface="+mn-ea"/>
          <a:cs typeface="Arial"/>
        </a:defRPr>
      </a:lvl4pPr>
      <a:lvl5pPr marL="2053524" indent="-228172" algn="l" rtl="0" eaLnBrk="0" fontAlgn="base" hangingPunct="0">
        <a:spcBef>
          <a:spcPct val="20000"/>
        </a:spcBef>
        <a:spcAft>
          <a:spcPct val="0"/>
        </a:spcAft>
        <a:buChar char="»"/>
        <a:defRPr sz="2000">
          <a:solidFill>
            <a:schemeClr val="tx1"/>
          </a:solidFill>
          <a:latin typeface="Arial"/>
          <a:ea typeface="+mn-ea"/>
          <a:cs typeface="Arial"/>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897113001"/>
      </p:ext>
    </p:extLst>
  </p:cSld>
  <p:clrMap bg1="lt1" tx1="dk1" bg2="lt2" tx2="dk2" accent1="accent1" accent2="accent2" accent3="accent3" accent4="accent4" accent5="accent5" accent6="accent6" hlink="hlink" folHlink="folHlink"/>
  <p:sldLayoutIdLst>
    <p:sldLayoutId id="2147490232" r:id="rId1"/>
    <p:sldLayoutId id="2147490233" r:id="rId2"/>
    <p:sldLayoutId id="2147490234" r:id="rId3"/>
    <p:sldLayoutId id="2147490235" r:id="rId4"/>
    <p:sldLayoutId id="2147490236" r:id="rId5"/>
    <p:sldLayoutId id="2147490237" r:id="rId6"/>
    <p:sldLayoutId id="2147490238" r:id="rId7"/>
    <p:sldLayoutId id="2147490239" r:id="rId8"/>
    <p:sldLayoutId id="2147490240" r:id="rId9"/>
    <p:sldLayoutId id="2147490241" r:id="rId10"/>
    <p:sldLayoutId id="2147490242"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5058"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5065"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lvl1pPr>
              <a:defRPr sz="1400">
                <a:solidFill>
                  <a:srgbClr val="FFFFFF"/>
                </a:solidFill>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lvl1pPr algn="ctr">
              <a:defRPr sz="1400">
                <a:solidFill>
                  <a:srgbClr val="FFFFFF"/>
                </a:solidFill>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lvl1pPr algn="r">
              <a:defRPr sz="1400">
                <a:solidFill>
                  <a:srgbClr val="FFFFFF"/>
                </a:solidFill>
              </a:defRPr>
            </a:lvl1pPr>
          </a:lstStyle>
          <a:p>
            <a:pPr>
              <a:defRPr/>
            </a:pPr>
            <a:fld id="{903E88EF-342E-0C4B-AD56-4808C404AA1D}" type="slidenum">
              <a:rPr lang="en-US"/>
              <a:pPr>
                <a:defRPr/>
              </a:pPr>
              <a:t>‹#›</a:t>
            </a:fld>
            <a:endParaRPr lang="en-US"/>
          </a:p>
        </p:txBody>
      </p:sp>
      <p:sp>
        <p:nvSpPr>
          <p:cNvPr id="45063"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60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343"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69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01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37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254" indent="-342254"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546" indent="-285218"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0839" indent="-22817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194" indent="-22817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524" indent="-22817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9864" indent="-22817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8/26/19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52" r:id="rId1"/>
    <p:sldLayoutId id="2147489653" r:id="rId2"/>
    <p:sldLayoutId id="2147489654" r:id="rId3"/>
    <p:sldLayoutId id="2147489655" r:id="rId4"/>
    <p:sldLayoutId id="2147489656" r:id="rId5"/>
    <p:sldLayoutId id="2147489657" r:id="rId6"/>
    <p:sldLayoutId id="2147489658" r:id="rId7"/>
    <p:sldLayoutId id="2147489659" r:id="rId8"/>
    <p:sldLayoutId id="2147489660" r:id="rId9"/>
    <p:sldLayoutId id="2147489661" r:id="rId10"/>
    <p:sldLayoutId id="2147489662" r:id="rId11"/>
  </p:sldLayoutIdLst>
  <p:txStyles>
    <p:titleStyle>
      <a:lvl1pPr algn="ctr" defTabSz="45634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546" indent="-285218" algn="l" defTabSz="45634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defTabSz="45634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54626" name="Group 2"/>
          <p:cNvGrpSpPr>
            <a:grpSpLocks/>
          </p:cNvGrpSpPr>
          <p:nvPr/>
        </p:nvGrpSpPr>
        <p:grpSpPr bwMode="auto">
          <a:xfrm>
            <a:off x="0" y="38"/>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15462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algn="ct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algn="r" eaLnBrk="1" hangingPunct="1">
              <a:spcBef>
                <a:spcPct val="50000"/>
              </a:spcBef>
              <a:defRPr sz="1400">
                <a:solidFill>
                  <a:srgbClr val="FFFFCC"/>
                </a:solidFill>
                <a:latin typeface="Times New Roman" charset="0"/>
              </a:defRPr>
            </a:lvl1pPr>
          </a:lstStyle>
          <a:p>
            <a:pPr>
              <a:defRPr/>
            </a:pPr>
            <a:fld id="{4E5A326F-84CD-AA40-9858-FB592ABF780A}" type="slidenum">
              <a:rPr lang="en-US"/>
              <a:pPr>
                <a:defRPr/>
              </a:pPr>
              <a:t>‹#›</a:t>
            </a:fld>
            <a:endParaRPr lang="en-US"/>
          </a:p>
        </p:txBody>
      </p:sp>
      <p:sp>
        <p:nvSpPr>
          <p:cNvPr id="15463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718" r:id="rId1"/>
    <p:sldLayoutId id="2147489626" r:id="rId2"/>
    <p:sldLayoutId id="2147489627" r:id="rId3"/>
    <p:sldLayoutId id="2147489628" r:id="rId4"/>
    <p:sldLayoutId id="2147489629" r:id="rId5"/>
    <p:sldLayoutId id="2147489630" r:id="rId6"/>
    <p:sldLayoutId id="2147489631" r:id="rId7"/>
    <p:sldLayoutId id="2147489632" r:id="rId8"/>
    <p:sldLayoutId id="2147489633" r:id="rId9"/>
    <p:sldLayoutId id="2147489634" r:id="rId10"/>
    <p:sldLayoutId id="2147489635" r:id="rId11"/>
    <p:sldLayoutId id="2147489636" r:id="rId12"/>
    <p:sldLayoutId id="2147489637"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Times New Roman" charset="0"/>
        </a:defRPr>
      </a:lvl6pPr>
      <a:lvl7pPr marL="912690" algn="ctr" rtl="0" fontAlgn="base">
        <a:spcBef>
          <a:spcPct val="0"/>
        </a:spcBef>
        <a:spcAft>
          <a:spcPct val="0"/>
        </a:spcAft>
        <a:defRPr sz="4400">
          <a:solidFill>
            <a:schemeClr val="tx2"/>
          </a:solidFill>
          <a:latin typeface="Times New Roman" charset="0"/>
        </a:defRPr>
      </a:lvl7pPr>
      <a:lvl8pPr marL="1369016" algn="ctr" rtl="0" fontAlgn="base">
        <a:spcBef>
          <a:spcPct val="0"/>
        </a:spcBef>
        <a:spcAft>
          <a:spcPct val="0"/>
        </a:spcAft>
        <a:defRPr sz="4400">
          <a:solidFill>
            <a:schemeClr val="tx2"/>
          </a:solidFill>
          <a:latin typeface="Times New Roman" charset="0"/>
        </a:defRPr>
      </a:lvl8pPr>
      <a:lvl9pPr marL="1825374" algn="ctr" rtl="0" fontAlgn="base">
        <a:spcBef>
          <a:spcPct val="0"/>
        </a:spcBef>
        <a:spcAft>
          <a:spcPct val="0"/>
        </a:spcAft>
        <a:defRPr sz="4400">
          <a:solidFill>
            <a:schemeClr val="tx2"/>
          </a:solidFill>
          <a:latin typeface="Times New Roman" charset="0"/>
        </a:defRPr>
      </a:lvl9pPr>
    </p:titleStyle>
    <p:bodyStyle>
      <a:lvl1pPr marL="342254" indent="-342254"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1546" indent="-285218"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0839" indent="-22817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7194" indent="-22817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3524" indent="-22817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93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53E8D09B-7BAF-D742-9652-B1488A2F380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741" r:id="rId1"/>
    <p:sldLayoutId id="2147489742" r:id="rId2"/>
    <p:sldLayoutId id="2147489743" r:id="rId3"/>
    <p:sldLayoutId id="2147489744" r:id="rId4"/>
    <p:sldLayoutId id="2147489745" r:id="rId5"/>
    <p:sldLayoutId id="2147489746" r:id="rId6"/>
    <p:sldLayoutId id="2147489747" r:id="rId7"/>
    <p:sldLayoutId id="2147489748" r:id="rId8"/>
    <p:sldLayoutId id="2147489749" r:id="rId9"/>
    <p:sldLayoutId id="2147489750" r:id="rId10"/>
    <p:sldLayoutId id="2147489751" r:id="rId11"/>
    <p:sldLayoutId id="2147489752" r:id="rId12"/>
    <p:sldLayoutId id="214748975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343" algn="ctr" rtl="0" eaLnBrk="0" fontAlgn="base" hangingPunct="0">
        <a:spcBef>
          <a:spcPct val="0"/>
        </a:spcBef>
        <a:spcAft>
          <a:spcPct val="0"/>
        </a:spcAft>
        <a:defRPr sz="4400">
          <a:solidFill>
            <a:schemeClr val="tx2"/>
          </a:solidFill>
          <a:latin typeface="Times New Roman" pitchFamily="-112" charset="0"/>
        </a:defRPr>
      </a:lvl6pPr>
      <a:lvl7pPr marL="912690" algn="ctr" rtl="0" eaLnBrk="0" fontAlgn="base" hangingPunct="0">
        <a:spcBef>
          <a:spcPct val="0"/>
        </a:spcBef>
        <a:spcAft>
          <a:spcPct val="0"/>
        </a:spcAft>
        <a:defRPr sz="4400">
          <a:solidFill>
            <a:schemeClr val="tx2"/>
          </a:solidFill>
          <a:latin typeface="Times New Roman" pitchFamily="-112" charset="0"/>
        </a:defRPr>
      </a:lvl7pPr>
      <a:lvl8pPr marL="1369016" algn="ctr" rtl="0" eaLnBrk="0" fontAlgn="base" hangingPunct="0">
        <a:spcBef>
          <a:spcPct val="0"/>
        </a:spcBef>
        <a:spcAft>
          <a:spcPct val="0"/>
        </a:spcAft>
        <a:defRPr sz="4400">
          <a:solidFill>
            <a:schemeClr val="tx2"/>
          </a:solidFill>
          <a:latin typeface="Times New Roman" pitchFamily="-112" charset="0"/>
        </a:defRPr>
      </a:lvl8pPr>
      <a:lvl9pPr marL="1825374" algn="ctr" rtl="0" eaLnBrk="0" fontAlgn="base" hangingPunct="0">
        <a:spcBef>
          <a:spcPct val="0"/>
        </a:spcBef>
        <a:spcAft>
          <a:spcPct val="0"/>
        </a:spcAft>
        <a:defRPr sz="4400">
          <a:solidFill>
            <a:schemeClr val="tx2"/>
          </a:solidFill>
          <a:latin typeface="Times New Roman" pitchFamily="-112" charset="0"/>
        </a:defRPr>
      </a:lvl9pPr>
    </p:titleStyle>
    <p:bodyStyle>
      <a:lvl1pPr marL="342254" indent="-342254"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546" indent="-285218"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0839" indent="-228172"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194" indent="-228172"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524" indent="-228172"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09864"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212"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2541"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8893"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26325437"/>
      </p:ext>
    </p:extLst>
  </p:cSld>
  <p:clrMap bg1="lt1" tx1="dk1" bg2="lt2" tx2="dk2" accent1="accent1" accent2="accent2" accent3="accent3" accent4="accent4" accent5="accent5" accent6="accent6" hlink="hlink" folHlink="folHlink"/>
  <p:sldLayoutIdLst>
    <p:sldLayoutId id="2147489828" r:id="rId1"/>
    <p:sldLayoutId id="2147489829" r:id="rId2"/>
    <p:sldLayoutId id="2147489830" r:id="rId3"/>
    <p:sldLayoutId id="2147489831" r:id="rId4"/>
    <p:sldLayoutId id="2147489832" r:id="rId5"/>
    <p:sldLayoutId id="2147489833" r:id="rId6"/>
    <p:sldLayoutId id="2147489834" r:id="rId7"/>
    <p:sldLayoutId id="2147489835" r:id="rId8"/>
    <p:sldLayoutId id="2147489836" r:id="rId9"/>
    <p:sldLayoutId id="2147489837" r:id="rId10"/>
    <p:sldLayoutId id="214748983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Char char="»"/>
        <a:defRPr sz="2000">
          <a:solidFill>
            <a:schemeClr val="tx1"/>
          </a:solidFill>
          <a:latin typeface="+mn-lt"/>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900757661"/>
      </p:ext>
    </p:extLst>
  </p:cSld>
  <p:clrMap bg1="lt1" tx1="dk1" bg2="lt2" tx2="dk2" accent1="accent1" accent2="accent2" accent3="accent3" accent4="accent4" accent5="accent5" accent6="accent6" hlink="hlink" folHlink="folHlink"/>
  <p:sldLayoutIdLst>
    <p:sldLayoutId id="2147489840" r:id="rId1"/>
    <p:sldLayoutId id="2147489841" r:id="rId2"/>
    <p:sldLayoutId id="2147489842" r:id="rId3"/>
    <p:sldLayoutId id="2147489843" r:id="rId4"/>
    <p:sldLayoutId id="2147489844" r:id="rId5"/>
    <p:sldLayoutId id="2147489845" r:id="rId6"/>
    <p:sldLayoutId id="2147489846" r:id="rId7"/>
    <p:sldLayoutId id="2147489847" r:id="rId8"/>
    <p:sldLayoutId id="2147489848" r:id="rId9"/>
    <p:sldLayoutId id="2147489849" r:id="rId10"/>
    <p:sldLayoutId id="214748985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Char char="»"/>
        <a:defRPr sz="2000">
          <a:solidFill>
            <a:schemeClr val="tx1"/>
          </a:solidFill>
          <a:latin typeface="+mn-lt"/>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5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a:solidFill>
                  <a:srgbClr val="000000"/>
                </a:solidFill>
              </a:defRPr>
            </a:lvl1pPr>
          </a:lstStyle>
          <a:p>
            <a:pPr defTabSz="32102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700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a:solidFill>
                  <a:srgbClr val="000000"/>
                </a:solidFill>
              </a:defRPr>
            </a:lvl1pPr>
          </a:lstStyle>
          <a:p>
            <a:pPr defTabSz="32102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a:solidFill>
                  <a:srgbClr val="000000"/>
                </a:solidFill>
              </a:defRPr>
            </a:lvl1pPr>
          </a:lstStyle>
          <a:p>
            <a:pPr defTabSz="321023" eaLnBrk="0" hangingPunct="0">
              <a:buSzPct val="100000"/>
            </a:pPr>
            <a:fld id="{4370C4B8-28FD-CA45-96DB-445CE5F9BEB5}" type="slidenum">
              <a:rPr lang="en-US" sz="1800" smtClean="0">
                <a:latin typeface="Arial" charset="0"/>
                <a:cs typeface="DejaVu Sans" charset="0"/>
              </a:rPr>
              <a:pPr defTabSz="32102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879039790"/>
      </p:ext>
    </p:extLst>
  </p:cSld>
  <p:clrMap bg1="lt1" tx1="dk1" bg2="lt2" tx2="dk2" accent1="accent1" accent2="accent2" accent3="accent3" accent4="accent4" accent5="accent5" accent6="accent6" hlink="hlink" folHlink="folHlink"/>
  <p:sldLayoutIdLst>
    <p:sldLayoutId id="2147489876" r:id="rId1"/>
    <p:sldLayoutId id="2147489877" r:id="rId2"/>
    <p:sldLayoutId id="2147489878" r:id="rId3"/>
    <p:sldLayoutId id="2147489879" r:id="rId4"/>
    <p:sldLayoutId id="2147489880" r:id="rId5"/>
    <p:sldLayoutId id="2147489881" r:id="rId6"/>
    <p:sldLayoutId id="2147489882" r:id="rId7"/>
    <p:sldLayoutId id="2147489883" r:id="rId8"/>
    <p:sldLayoutId id="2147489884" r:id="rId9"/>
    <p:sldLayoutId id="2147489885" r:id="rId10"/>
    <p:sldLayoutId id="2147489886" r:id="rId11"/>
  </p:sldLayoutIdLst>
  <p:txStyles>
    <p:titleStyle>
      <a:lvl1pPr algn="ctr" defTabSz="32102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662" indent="-200639"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560"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586"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4620"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5637"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6655"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7691"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8723"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767" indent="-240767" algn="l" defTabSz="32102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662" indent="-200639" algn="l" defTabSz="32102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560" indent="-160512" algn="l" defTabSz="32102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586"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4620"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5637"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6655"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7691"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8723"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023" rtl="0" eaLnBrk="1" latinLnBrk="0" hangingPunct="1">
        <a:defRPr sz="1300" kern="1200">
          <a:solidFill>
            <a:schemeClr val="tx1"/>
          </a:solidFill>
          <a:latin typeface="+mn-lt"/>
          <a:ea typeface="+mn-ea"/>
          <a:cs typeface="+mn-cs"/>
        </a:defRPr>
      </a:lvl1pPr>
      <a:lvl2pPr marL="321023" algn="l" defTabSz="321023" rtl="0" eaLnBrk="1" latinLnBrk="0" hangingPunct="1">
        <a:defRPr sz="1300" kern="1200">
          <a:solidFill>
            <a:schemeClr val="tx1"/>
          </a:solidFill>
          <a:latin typeface="+mn-lt"/>
          <a:ea typeface="+mn-ea"/>
          <a:cs typeface="+mn-cs"/>
        </a:defRPr>
      </a:lvl2pPr>
      <a:lvl3pPr marL="642046" algn="l" defTabSz="321023" rtl="0" eaLnBrk="1" latinLnBrk="0" hangingPunct="1">
        <a:defRPr sz="1300" kern="1200">
          <a:solidFill>
            <a:schemeClr val="tx1"/>
          </a:solidFill>
          <a:latin typeface="+mn-lt"/>
          <a:ea typeface="+mn-ea"/>
          <a:cs typeface="+mn-cs"/>
        </a:defRPr>
      </a:lvl3pPr>
      <a:lvl4pPr marL="963071" algn="l" defTabSz="321023" rtl="0" eaLnBrk="1" latinLnBrk="0" hangingPunct="1">
        <a:defRPr sz="1300" kern="1200">
          <a:solidFill>
            <a:schemeClr val="tx1"/>
          </a:solidFill>
          <a:latin typeface="+mn-lt"/>
          <a:ea typeface="+mn-ea"/>
          <a:cs typeface="+mn-cs"/>
        </a:defRPr>
      </a:lvl4pPr>
      <a:lvl5pPr marL="1284092" algn="l" defTabSz="321023" rtl="0" eaLnBrk="1" latinLnBrk="0" hangingPunct="1">
        <a:defRPr sz="1300" kern="1200">
          <a:solidFill>
            <a:schemeClr val="tx1"/>
          </a:solidFill>
          <a:latin typeface="+mn-lt"/>
          <a:ea typeface="+mn-ea"/>
          <a:cs typeface="+mn-cs"/>
        </a:defRPr>
      </a:lvl5pPr>
      <a:lvl6pPr marL="1605126" algn="l" defTabSz="321023" rtl="0" eaLnBrk="1" latinLnBrk="0" hangingPunct="1">
        <a:defRPr sz="1300" kern="1200">
          <a:solidFill>
            <a:schemeClr val="tx1"/>
          </a:solidFill>
          <a:latin typeface="+mn-lt"/>
          <a:ea typeface="+mn-ea"/>
          <a:cs typeface="+mn-cs"/>
        </a:defRPr>
      </a:lvl6pPr>
      <a:lvl7pPr marL="1926151" algn="l" defTabSz="321023" rtl="0" eaLnBrk="1" latinLnBrk="0" hangingPunct="1">
        <a:defRPr sz="1300" kern="1200">
          <a:solidFill>
            <a:schemeClr val="tx1"/>
          </a:solidFill>
          <a:latin typeface="+mn-lt"/>
          <a:ea typeface="+mn-ea"/>
          <a:cs typeface="+mn-cs"/>
        </a:defRPr>
      </a:lvl7pPr>
      <a:lvl8pPr marL="2247180" algn="l" defTabSz="321023" rtl="0" eaLnBrk="1" latinLnBrk="0" hangingPunct="1">
        <a:defRPr sz="1300" kern="1200">
          <a:solidFill>
            <a:schemeClr val="tx1"/>
          </a:solidFill>
          <a:latin typeface="+mn-lt"/>
          <a:ea typeface="+mn-ea"/>
          <a:cs typeface="+mn-cs"/>
        </a:defRPr>
      </a:lvl8pPr>
      <a:lvl9pPr marL="2568188" algn="l" defTabSz="321023"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50.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5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50.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1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1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1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1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50.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1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6.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95.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150.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50.xml"/><Relationship Id="rId1" Type="http://schemas.openxmlformats.org/officeDocument/2006/relationships/themeOverride" Target="../theme/themeOverride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50.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5.xml"/><Relationship Id="rId1" Type="http://schemas.openxmlformats.org/officeDocument/2006/relationships/slideLayout" Target="../slideLayouts/slideLayout15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0.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101.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150.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57.xml"/><Relationship Id="rId1" Type="http://schemas.openxmlformats.org/officeDocument/2006/relationships/themeOverride" Target="../theme/themeOverride2.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90.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90.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90.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90.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90.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5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9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140.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17.xml"/><Relationship Id="rId4" Type="http://schemas.openxmlformats.org/officeDocument/2006/relationships/image" Target="../media/image20.jpeg"/></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79.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7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50.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128.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1.jpeg"/><Relationship Id="rId1" Type="http://schemas.openxmlformats.org/officeDocument/2006/relationships/slideLayout" Target="../slideLayouts/slideLayout128.xml"/><Relationship Id="rId4" Type="http://schemas.openxmlformats.org/officeDocument/2006/relationships/image" Target="../media/image20.jpeg"/></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169.xml"/></Relationships>
</file>

<file path=ppt/slides/_rels/slide5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150.xml"/></Relationships>
</file>

<file path=ppt/slides/_rels/slide5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3.xml"/><Relationship Id="rId1" Type="http://schemas.openxmlformats.org/officeDocument/2006/relationships/slideLayout" Target="../slideLayouts/slideLayout15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4.jpeg"/><Relationship Id="rId1" Type="http://schemas.openxmlformats.org/officeDocument/2006/relationships/slideLayout" Target="../slideLayouts/slideLayout51.xml"/><Relationship Id="rId4" Type="http://schemas.openxmlformats.org/officeDocument/2006/relationships/image" Target="../media/image45.jpeg"/></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57.xml"/></Relationships>
</file>

<file path=ppt/slides/_rels/slide5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169.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50.xml"/></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7.xml"/><Relationship Id="rId1" Type="http://schemas.openxmlformats.org/officeDocument/2006/relationships/slideLayout" Target="../slideLayouts/slideLayout169.xml"/></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169.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16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51.jpeg"/><Relationship Id="rId1" Type="http://schemas.openxmlformats.org/officeDocument/2006/relationships/slideLayout" Target="../slideLayouts/slideLayout186.xml"/><Relationship Id="rId4" Type="http://schemas.openxmlformats.org/officeDocument/2006/relationships/image" Target="../media/image20.jpeg"/></Relationships>
</file>

<file path=ppt/slides/_rels/slide6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192.xml"/></Relationships>
</file>

<file path=ppt/slides/_rels/slide6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192.xml"/></Relationships>
</file>

<file path=ppt/slides/_rels/slide6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192.xml"/></Relationships>
</file>

<file path=ppt/slides/_rels/slide6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3.xml"/><Relationship Id="rId1" Type="http://schemas.openxmlformats.org/officeDocument/2006/relationships/slideLayout" Target="../slideLayouts/slideLayout192.xml"/></Relationships>
</file>

<file path=ppt/slides/_rels/slide6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4.xml"/><Relationship Id="rId1" Type="http://schemas.openxmlformats.org/officeDocument/2006/relationships/slideLayout" Target="../slideLayouts/slideLayout203.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5.xml"/><Relationship Id="rId1" Type="http://schemas.openxmlformats.org/officeDocument/2006/relationships/slideLayout" Target="../slideLayouts/slideLayout203.xml"/></Relationships>
</file>

<file path=ppt/slides/_rels/slide7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6.xml"/><Relationship Id="rId1" Type="http://schemas.openxmlformats.org/officeDocument/2006/relationships/slideLayout" Target="../slideLayouts/slideLayout203.xml"/></Relationships>
</file>

<file path=ppt/slides/_rels/slide7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7.xml"/><Relationship Id="rId1" Type="http://schemas.openxmlformats.org/officeDocument/2006/relationships/slideLayout" Target="../slideLayouts/slideLayout203.xml"/></Relationships>
</file>

<file path=ppt/slides/_rels/slide7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75.xml"/></Relationships>
</file>

<file path=ppt/slides/_rels/slide7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75.xml"/></Relationships>
</file>

<file path=ppt/slides/_rels/slide7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62.jpeg"/><Relationship Id="rId1" Type="http://schemas.openxmlformats.org/officeDocument/2006/relationships/slideLayout" Target="../slideLayouts/slideLayout95.xml"/><Relationship Id="rId4" Type="http://schemas.openxmlformats.org/officeDocument/2006/relationships/image" Target="../media/image20.jpeg"/></Relationships>
</file>

<file path=ppt/slides/_rels/slide7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8.xml"/><Relationship Id="rId1" Type="http://schemas.openxmlformats.org/officeDocument/2006/relationships/slideLayout" Target="../slideLayouts/slideLayout10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9.xml"/><Relationship Id="rId1" Type="http://schemas.openxmlformats.org/officeDocument/2006/relationships/slideLayout" Target="../slideLayouts/slideLayout112.xml"/></Relationships>
</file>

<file path=ppt/slides/_rels/slide7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0.xml"/><Relationship Id="rId1" Type="http://schemas.openxmlformats.org/officeDocument/2006/relationships/slideLayout" Target="../slideLayouts/slideLayout1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1.xml"/><Relationship Id="rId1" Type="http://schemas.openxmlformats.org/officeDocument/2006/relationships/slideLayout" Target="../slideLayouts/slideLayout112.xml"/></Relationships>
</file>

<file path=ppt/slides/_rels/slide8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2.xml"/><Relationship Id="rId1" Type="http://schemas.openxmlformats.org/officeDocument/2006/relationships/slideLayout" Target="../slideLayouts/slideLayout112.xml"/></Relationships>
</file>

<file path=ppt/slides/_rels/slide8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3.xml"/><Relationship Id="rId1" Type="http://schemas.openxmlformats.org/officeDocument/2006/relationships/slideLayout" Target="../slideLayouts/slideLayout101.xml"/></Relationships>
</file>

<file path=ppt/slides/_rels/slide8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4.xml"/><Relationship Id="rId1" Type="http://schemas.openxmlformats.org/officeDocument/2006/relationships/slideLayout" Target="../slideLayouts/slideLayout101.xml"/></Relationships>
</file>

<file path=ppt/slides/_rels/slide8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5.xml"/><Relationship Id="rId1" Type="http://schemas.openxmlformats.org/officeDocument/2006/relationships/slideLayout" Target="../slideLayouts/slideLayout101.xml"/></Relationships>
</file>

<file path=ppt/slides/_rels/slide8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6.xml"/><Relationship Id="rId1" Type="http://schemas.openxmlformats.org/officeDocument/2006/relationships/slideLayout" Target="../slideLayouts/slideLayout150.xml"/></Relationships>
</file>

<file path=ppt/slides/_rels/slide8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7.xml"/><Relationship Id="rId1" Type="http://schemas.openxmlformats.org/officeDocument/2006/relationships/slideLayout" Target="../slideLayouts/slideLayout15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5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9.xml"/><Relationship Id="rId1" Type="http://schemas.openxmlformats.org/officeDocument/2006/relationships/slideLayout" Target="../slideLayouts/slideLayout169.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0.xml"/><Relationship Id="rId1" Type="http://schemas.openxmlformats.org/officeDocument/2006/relationships/slideLayout" Target="../slideLayouts/slideLayout169.xml"/></Relationships>
</file>

<file path=ppt/slides/_rels/slide9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1.xml"/><Relationship Id="rId1" Type="http://schemas.openxmlformats.org/officeDocument/2006/relationships/slideLayout" Target="../slideLayouts/slideLayout169.xml"/></Relationships>
</file>

<file path=ppt/slides/_rels/slide9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2.xml"/><Relationship Id="rId1" Type="http://schemas.openxmlformats.org/officeDocument/2006/relationships/slideLayout" Target="../slideLayouts/slideLayout169.xml"/></Relationships>
</file>

<file path=ppt/slides/_rels/slide9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3.xml"/><Relationship Id="rId1" Type="http://schemas.openxmlformats.org/officeDocument/2006/relationships/slideLayout" Target="../slideLayouts/slideLayout150.xml"/></Relationships>
</file>

<file path=ppt/slides/_rels/slide9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4.xml"/><Relationship Id="rId1" Type="http://schemas.openxmlformats.org/officeDocument/2006/relationships/slideLayout" Target="../slideLayouts/slideLayout150.xml"/></Relationships>
</file>

<file path=ppt/slides/_rels/slide9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5.xml"/><Relationship Id="rId1" Type="http://schemas.openxmlformats.org/officeDocument/2006/relationships/slideLayout" Target="../slideLayouts/slideLayout150.xml"/></Relationships>
</file>

<file path=ppt/slides/_rels/slide9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6.xml"/><Relationship Id="rId1" Type="http://schemas.openxmlformats.org/officeDocument/2006/relationships/slideLayout" Target="../slideLayouts/slideLayout150.xml"/></Relationships>
</file>

<file path=ppt/slides/_rels/slide9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7.xml"/><Relationship Id="rId1" Type="http://schemas.openxmlformats.org/officeDocument/2006/relationships/slideLayout" Target="../slideLayouts/slideLayout15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8.xml"/><Relationship Id="rId1" Type="http://schemas.openxmlformats.org/officeDocument/2006/relationships/slideLayout" Target="../slideLayouts/slideLayout51.xml"/><Relationship Id="rId4" Type="http://schemas.openxmlformats.org/officeDocument/2006/relationships/image" Target="../media/image8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62" name="Picture 2">
            <a:extLst>
              <a:ext uri="{FF2B5EF4-FFF2-40B4-BE49-F238E27FC236}">
                <a16:creationId xmlns:a16="http://schemas.microsoft.com/office/drawing/2014/main" id="{C7424A6E-6801-FF43-8EB7-36B09B65BF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476673"/>
            <a:ext cx="9263068" cy="54726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Gospel of Mark</a:t>
            </a:r>
          </a:p>
        </p:txBody>
      </p:sp>
      <p:sp>
        <p:nvSpPr>
          <p:cNvPr id="900098" name="Rectangle 2"/>
          <p:cNvSpPr>
            <a:spLocks noGrp="1" noChangeArrowheads="1"/>
          </p:cNvSpPr>
          <p:nvPr>
            <p:ph type="ctrTitle"/>
          </p:nvPr>
        </p:nvSpPr>
        <p:spPr>
          <a:xfrm>
            <a:off x="0" y="476672"/>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Discipled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82200224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idx="4294967295"/>
          </p:nvPr>
        </p:nvSpPr>
        <p:spPr>
          <a:xfrm>
            <a:off x="0" y="-18256"/>
            <a:ext cx="9144000" cy="1143000"/>
          </a:xfrm>
        </p:spPr>
        <p:txBody>
          <a:bodyPr/>
          <a:lstStyle/>
          <a:p>
            <a:pPr eaLnBrk="1" hangingPunct="1"/>
            <a:r>
              <a:rPr lang="en-US" b="1" dirty="0"/>
              <a:t>Who was Mark?</a:t>
            </a:r>
          </a:p>
        </p:txBody>
      </p:sp>
      <p:pic>
        <p:nvPicPr>
          <p:cNvPr id="2" name="Picture 1"/>
          <p:cNvPicPr>
            <a:picLocks noChangeAspect="1"/>
          </p:cNvPicPr>
          <p:nvPr/>
        </p:nvPicPr>
        <p:blipFill>
          <a:blip r:embed="rId3"/>
          <a:stretch>
            <a:fillRect/>
          </a:stretch>
        </p:blipFill>
        <p:spPr>
          <a:xfrm>
            <a:off x="107505" y="1224732"/>
            <a:ext cx="4536503" cy="5346891"/>
          </a:xfrm>
          <a:prstGeom prst="rect">
            <a:avLst/>
          </a:prstGeom>
        </p:spPr>
      </p:pic>
      <p:sp>
        <p:nvSpPr>
          <p:cNvPr id="4" name="Rectangle 2"/>
          <p:cNvSpPr txBox="1">
            <a:spLocks noChangeArrowheads="1"/>
          </p:cNvSpPr>
          <p:nvPr/>
        </p:nvSpPr>
        <p:spPr bwMode="auto">
          <a:xfrm>
            <a:off x="4644008" y="1268760"/>
            <a:ext cx="4499992" cy="5589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182221" indent="-182221" algn="l" eaLnBrk="1" hangingPunct="1">
              <a:buFont typeface="Arial"/>
              <a:buChar char="•"/>
            </a:pPr>
            <a:r>
              <a:rPr lang="en-US" sz="2400" b="1" dirty="0">
                <a:solidFill>
                  <a:srgbClr val="FFFF00"/>
                </a:solidFill>
              </a:rPr>
              <a:t>Got an </a:t>
            </a:r>
            <a:r>
              <a:rPr lang="ru-RU" sz="2400" b="1" dirty="0">
                <a:solidFill>
                  <a:srgbClr val="FFFF00"/>
                </a:solidFill>
              </a:rPr>
              <a:t>"</a:t>
            </a:r>
            <a:r>
              <a:rPr lang="en-US" sz="2400" b="1" dirty="0">
                <a:solidFill>
                  <a:srgbClr val="FFFF00"/>
                </a:solidFill>
              </a:rPr>
              <a:t>F</a:t>
            </a:r>
            <a:r>
              <a:rPr lang="ru-RU" sz="2400" b="1" dirty="0">
                <a:solidFill>
                  <a:srgbClr val="FFFF00"/>
                </a:solidFill>
              </a:rPr>
              <a:t>"</a:t>
            </a:r>
            <a:r>
              <a:rPr lang="en-US" sz="2400" b="1" dirty="0">
                <a:solidFill>
                  <a:srgbClr val="FFFF00"/>
                </a:solidFill>
              </a:rPr>
              <a:t> </a:t>
            </a:r>
            <a:r>
              <a:rPr lang="en-US" sz="2400" b="1" dirty="0"/>
              <a:t>at wealthy home</a:t>
            </a:r>
            <a:br>
              <a:rPr lang="en-US" sz="2400" b="1" dirty="0">
                <a:solidFill>
                  <a:srgbClr val="FFFF00"/>
                </a:solidFill>
              </a:rPr>
            </a:br>
            <a:r>
              <a:rPr lang="en-US" sz="2400" b="1" dirty="0"/>
              <a:t>(Acts 12:12-18)</a:t>
            </a:r>
          </a:p>
          <a:p>
            <a:pPr marL="182221" indent="-182221" algn="l" eaLnBrk="1" hangingPunct="1">
              <a:buFont typeface="Arial"/>
              <a:buChar char="•"/>
            </a:pPr>
            <a:r>
              <a:rPr lang="en-US" sz="2400" b="1" dirty="0">
                <a:solidFill>
                  <a:srgbClr val="FFFF00"/>
                </a:solidFill>
              </a:rPr>
              <a:t>Got an </a:t>
            </a:r>
            <a:r>
              <a:rPr lang="ru-RU" sz="2400" b="1" dirty="0">
                <a:solidFill>
                  <a:srgbClr val="FFFF00"/>
                </a:solidFill>
              </a:rPr>
              <a:t>"</a:t>
            </a:r>
            <a:r>
              <a:rPr lang="en-US" sz="2400" b="1" dirty="0">
                <a:solidFill>
                  <a:srgbClr val="FFFF00"/>
                </a:solidFill>
              </a:rPr>
              <a:t>F</a:t>
            </a:r>
            <a:r>
              <a:rPr lang="ru-RU" sz="2400" b="1" dirty="0">
                <a:solidFill>
                  <a:srgbClr val="FFFF00"/>
                </a:solidFill>
              </a:rPr>
              <a:t>"</a:t>
            </a:r>
            <a:r>
              <a:rPr lang="en-US" sz="2400" b="1" dirty="0">
                <a:solidFill>
                  <a:srgbClr val="FFFF00"/>
                </a:solidFill>
              </a:rPr>
              <a:t> </a:t>
            </a:r>
            <a:r>
              <a:rPr lang="en-US" sz="2400" b="1" dirty="0"/>
              <a:t>at Jesus</a:t>
            </a:r>
            <a:r>
              <a:rPr lang="uk-UA" sz="2400" b="1" dirty="0"/>
              <a:t>'</a:t>
            </a:r>
            <a:r>
              <a:rPr lang="en-US" sz="2400" b="1" dirty="0"/>
              <a:t> Gethsemane arrest </a:t>
            </a:r>
            <a:br>
              <a:rPr lang="en-US" sz="2400" b="1" dirty="0"/>
            </a:br>
            <a:r>
              <a:rPr lang="en-US" sz="2400" b="1" dirty="0"/>
              <a:t>(Mark 14:51)</a:t>
            </a:r>
          </a:p>
          <a:p>
            <a:pPr marL="182221" indent="-182221" algn="l" eaLnBrk="1" hangingPunct="1">
              <a:buFont typeface="Arial"/>
              <a:buChar char="•"/>
            </a:pPr>
            <a:r>
              <a:rPr lang="en-US" sz="2400" b="1" dirty="0">
                <a:solidFill>
                  <a:srgbClr val="FFFF00"/>
                </a:solidFill>
              </a:rPr>
              <a:t>Got an </a:t>
            </a:r>
            <a:r>
              <a:rPr lang="ru-RU" sz="2400" b="1" dirty="0">
                <a:solidFill>
                  <a:srgbClr val="FFFF00"/>
                </a:solidFill>
              </a:rPr>
              <a:t>"</a:t>
            </a:r>
            <a:r>
              <a:rPr lang="en-US" sz="2400" b="1" dirty="0">
                <a:solidFill>
                  <a:srgbClr val="FFFF00"/>
                </a:solidFill>
              </a:rPr>
              <a:t>F</a:t>
            </a:r>
            <a:r>
              <a:rPr lang="ru-RU" sz="2400" b="1" dirty="0">
                <a:solidFill>
                  <a:srgbClr val="FFFF00"/>
                </a:solidFill>
              </a:rPr>
              <a:t>"</a:t>
            </a:r>
            <a:r>
              <a:rPr lang="en-US" sz="2400" b="1" dirty="0">
                <a:solidFill>
                  <a:srgbClr val="FFFF00"/>
                </a:solidFill>
              </a:rPr>
              <a:t> </a:t>
            </a:r>
            <a:r>
              <a:rPr lang="en-US" sz="2400" b="1" dirty="0"/>
              <a:t>on first mission trip with Paul </a:t>
            </a:r>
            <a:br>
              <a:rPr lang="en-US" sz="2400" b="1" dirty="0"/>
            </a:br>
            <a:r>
              <a:rPr lang="en-US" sz="2400" b="1" dirty="0"/>
              <a:t>(Acts 13:13)</a:t>
            </a:r>
          </a:p>
          <a:p>
            <a:pPr marL="182221" indent="-182221" algn="l" eaLnBrk="1" hangingPunct="1">
              <a:buFont typeface="Arial"/>
              <a:buChar char="•"/>
            </a:pPr>
            <a:r>
              <a:rPr lang="en-US" sz="2400" b="1" dirty="0">
                <a:solidFill>
                  <a:srgbClr val="FFFF00"/>
                </a:solidFill>
              </a:rPr>
              <a:t>Got an </a:t>
            </a:r>
            <a:r>
              <a:rPr lang="ru-RU" sz="2400" b="1" dirty="0">
                <a:solidFill>
                  <a:srgbClr val="FFFF00"/>
                </a:solidFill>
              </a:rPr>
              <a:t>"</a:t>
            </a:r>
            <a:r>
              <a:rPr lang="en-US" sz="2400" b="1" dirty="0">
                <a:solidFill>
                  <a:srgbClr val="FFFF00"/>
                </a:solidFill>
              </a:rPr>
              <a:t>F</a:t>
            </a:r>
            <a:r>
              <a:rPr lang="ru-RU" sz="2400" b="1" dirty="0">
                <a:solidFill>
                  <a:srgbClr val="FFFF00"/>
                </a:solidFill>
              </a:rPr>
              <a:t>"</a:t>
            </a:r>
            <a:r>
              <a:rPr lang="en-US" sz="2400" b="1" dirty="0">
                <a:solidFill>
                  <a:srgbClr val="FFFF00"/>
                </a:solidFill>
              </a:rPr>
              <a:t> </a:t>
            </a:r>
            <a:r>
              <a:rPr lang="en-US" sz="2400" b="1" dirty="0"/>
              <a:t>on team unity (Acts 15:36-41)</a:t>
            </a:r>
          </a:p>
          <a:p>
            <a:pPr marL="182221" indent="-182221" algn="l" eaLnBrk="1" hangingPunct="1">
              <a:buFont typeface="Arial"/>
              <a:buChar char="•"/>
            </a:pPr>
            <a:r>
              <a:rPr lang="en-US" sz="2400" b="1" dirty="0">
                <a:solidFill>
                  <a:srgbClr val="FFFF00"/>
                </a:solidFill>
              </a:rPr>
              <a:t>Got a </a:t>
            </a:r>
            <a:r>
              <a:rPr lang="ru-RU" sz="2400" b="1" dirty="0">
                <a:solidFill>
                  <a:srgbClr val="FFFF00"/>
                </a:solidFill>
              </a:rPr>
              <a:t>"</a:t>
            </a:r>
            <a:r>
              <a:rPr lang="en-US" sz="2400" b="1" dirty="0">
                <a:solidFill>
                  <a:srgbClr val="FFFF00"/>
                </a:solidFill>
              </a:rPr>
              <a:t>A</a:t>
            </a:r>
            <a:r>
              <a:rPr lang="ru-RU" sz="2400" b="1" dirty="0">
                <a:solidFill>
                  <a:srgbClr val="FFFF00"/>
                </a:solidFill>
              </a:rPr>
              <a:t>"</a:t>
            </a:r>
            <a:r>
              <a:rPr lang="en-US" sz="2400" b="1" dirty="0">
                <a:solidFill>
                  <a:srgbClr val="FFFF00"/>
                </a:solidFill>
              </a:rPr>
              <a:t> when wrote his gospel</a:t>
            </a:r>
            <a:r>
              <a:rPr lang="en-US" sz="2400" b="1" dirty="0"/>
              <a:t> under Peter at Rome</a:t>
            </a:r>
          </a:p>
          <a:p>
            <a:pPr marL="182221" indent="-182221" algn="l" eaLnBrk="1" hangingPunct="1">
              <a:buFont typeface="Arial"/>
              <a:buChar char="•"/>
            </a:pPr>
            <a:r>
              <a:rPr lang="ru-RU" sz="2400" b="1" dirty="0">
                <a:solidFill>
                  <a:srgbClr val="FFFF00"/>
                </a:solidFill>
              </a:rPr>
              <a:t>"</a:t>
            </a:r>
            <a:r>
              <a:rPr lang="en-US" sz="2400" b="1" dirty="0">
                <a:solidFill>
                  <a:srgbClr val="FFFF00"/>
                </a:solidFill>
              </a:rPr>
              <a:t>Useful for ministry</a:t>
            </a:r>
            <a:r>
              <a:rPr lang="ru-RU" sz="2400" b="1" dirty="0">
                <a:solidFill>
                  <a:srgbClr val="FFFF00"/>
                </a:solidFill>
              </a:rPr>
              <a:t>"</a:t>
            </a:r>
            <a:r>
              <a:rPr lang="en-US" sz="2400" b="1" dirty="0">
                <a:solidFill>
                  <a:srgbClr val="FFFF00"/>
                </a:solidFill>
              </a:rPr>
              <a:t> </a:t>
            </a:r>
            <a:br>
              <a:rPr lang="en-US" sz="2400" b="1" dirty="0"/>
            </a:br>
            <a:r>
              <a:rPr lang="en-US" sz="2400" b="1" dirty="0"/>
              <a:t>(2 Tim. 4:11)</a:t>
            </a:r>
          </a:p>
        </p:txBody>
      </p:sp>
      <p:sp>
        <p:nvSpPr>
          <p:cNvPr id="5" name="Text Box 3"/>
          <p:cNvSpPr txBox="1">
            <a:spLocks noChangeArrowheads="1"/>
          </p:cNvSpPr>
          <p:nvPr/>
        </p:nvSpPr>
        <p:spPr bwMode="auto">
          <a:xfrm>
            <a:off x="7812360" y="15"/>
            <a:ext cx="1331640"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solidFill>
                  <a:srgbClr val="FFFFFF"/>
                </a:solidFill>
                <a:latin typeface="Arial" charset="0"/>
                <a:cs typeface="Arial" charset="0"/>
              </a:rPr>
              <a:t>89b-f</a:t>
            </a:r>
          </a:p>
        </p:txBody>
      </p:sp>
    </p:spTree>
    <p:extLst>
      <p:ext uri="{BB962C8B-B14F-4D97-AF65-F5344CB8AC3E}">
        <p14:creationId xmlns:p14="http://schemas.microsoft.com/office/powerpoint/2010/main" val="165059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linds(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linds(horizontal)">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a true </a:t>
            </a:r>
            <a:r>
              <a:rPr lang="en-US" sz="4800" b="1" dirty="0">
                <a:solidFill>
                  <a:srgbClr val="FFFF00"/>
                </a:solidFill>
                <a:effectLst>
                  <a:glow rad="127000">
                    <a:schemeClr val="tx1"/>
                  </a:glow>
                </a:effectLst>
                <a:latin typeface="Arial" charset="0"/>
                <a:ea typeface="ＭＳ Ｐゴシック" charset="0"/>
                <a:cs typeface="ＭＳ Ｐゴシック" charset="0"/>
              </a:rPr>
              <a:t>disciple</a:t>
            </a:r>
            <a:r>
              <a:rPr lang="en-US" sz="4800" b="1" dirty="0">
                <a:effectLst>
                  <a:glow rad="127000">
                    <a:schemeClr val="tx1"/>
                  </a:glow>
                </a:effectLst>
                <a:latin typeface="Arial" charset="0"/>
                <a:ea typeface="ＭＳ Ｐゴシック" charset="0"/>
                <a:cs typeface="ＭＳ Ｐゴシック" charset="0"/>
              </a:rPr>
              <a:t> of Jesus in a hostile world?</a:t>
            </a:r>
          </a:p>
        </p:txBody>
      </p:sp>
    </p:spTree>
    <p:extLst>
      <p:ext uri="{BB962C8B-B14F-4D97-AF65-F5344CB8AC3E}">
        <p14:creationId xmlns:p14="http://schemas.microsoft.com/office/powerpoint/2010/main" val="4277625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en-US" sz="3600" b="1" i="1" dirty="0">
                <a:effectLst>
                  <a:glow rad="101600">
                    <a:schemeClr val="accent4">
                      <a:satMod val="175000"/>
                      <a:alpha val="40000"/>
                    </a:schemeClr>
                  </a:glow>
                </a:effectLst>
                <a:latin typeface="Arial" charset="0"/>
                <a:ea typeface="ＭＳ Ｐゴシック" charset="0"/>
                <a:cs typeface="ＭＳ Ｐゴシック" charset="0"/>
              </a:rPr>
              <a:t>How to Be a Disciple in a Hostile World </a:t>
            </a: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24390" y="3044898"/>
            <a:ext cx="2016224" cy="8804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Not </a:t>
            </a:r>
            <a:b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to Do</a:t>
            </a:r>
          </a:p>
        </p:txBody>
      </p:sp>
      <p:sp>
        <p:nvSpPr>
          <p:cNvPr id="6" name="Rectangle 2">
            <a:extLst>
              <a:ext uri="{FF2B5EF4-FFF2-40B4-BE49-F238E27FC236}">
                <a16:creationId xmlns:a16="http://schemas.microsoft.com/office/drawing/2014/main" id="{6245727D-00C8-E840-9546-7B044130145F}"/>
              </a:ext>
            </a:extLst>
          </p:cNvPr>
          <p:cNvSpPr txBox="1">
            <a:spLocks noChangeArrowheads="1"/>
          </p:cNvSpPr>
          <p:nvPr/>
        </p:nvSpPr>
        <p:spPr bwMode="auto">
          <a:xfrm>
            <a:off x="2366538" y="3044898"/>
            <a:ext cx="2016224" cy="8804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lang="en-US" sz="4000" b="1" dirty="0">
                <a:solidFill>
                  <a:srgbClr val="FFFFFF"/>
                </a:solidFill>
                <a:effectLst>
                  <a:glow rad="127000">
                    <a:srgbClr val="000000"/>
                  </a:glow>
                </a:effectLst>
                <a:latin typeface="Arial" charset="0"/>
                <a:ea typeface="ＭＳ Ｐゴシック" charset="0"/>
                <a:cs typeface="ＭＳ Ｐゴシック" charset="0"/>
              </a:rPr>
              <a:t>T</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 Do</a:t>
            </a:r>
          </a:p>
        </p:txBody>
      </p:sp>
      <p:sp>
        <p:nvSpPr>
          <p:cNvPr id="7" name="Rectangle 2">
            <a:extLst>
              <a:ext uri="{FF2B5EF4-FFF2-40B4-BE49-F238E27FC236}">
                <a16:creationId xmlns:a16="http://schemas.microsoft.com/office/drawing/2014/main" id="{282267CE-58F2-8F4A-AD4F-99D5CD1EAA02}"/>
              </a:ext>
            </a:extLst>
          </p:cNvPr>
          <p:cNvSpPr txBox="1">
            <a:spLocks noChangeArrowheads="1"/>
          </p:cNvSpPr>
          <p:nvPr/>
        </p:nvSpPr>
        <p:spPr bwMode="auto">
          <a:xfrm>
            <a:off x="4660559" y="3044898"/>
            <a:ext cx="2016224" cy="8804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lang="en-US" sz="4000" b="1" dirty="0">
                <a:solidFill>
                  <a:srgbClr val="FFFFFF"/>
                </a:solidFill>
                <a:effectLst>
                  <a:glow rad="127000">
                    <a:srgbClr val="000000"/>
                  </a:glow>
                </a:effectLst>
                <a:latin typeface="Arial" charset="0"/>
                <a:ea typeface="ＭＳ Ｐゴシック" charset="0"/>
                <a:cs typeface="ＭＳ Ｐゴシック" charset="0"/>
              </a:rPr>
              <a:t>T</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 Do</a:t>
            </a:r>
          </a:p>
        </p:txBody>
      </p:sp>
      <p:sp>
        <p:nvSpPr>
          <p:cNvPr id="8" name="Rectangle 2">
            <a:extLst>
              <a:ext uri="{FF2B5EF4-FFF2-40B4-BE49-F238E27FC236}">
                <a16:creationId xmlns:a16="http://schemas.microsoft.com/office/drawing/2014/main" id="{A9DB3212-0850-3544-8F83-DC9FE9F4849C}"/>
              </a:ext>
            </a:extLst>
          </p:cNvPr>
          <p:cNvSpPr txBox="1">
            <a:spLocks noChangeArrowheads="1"/>
          </p:cNvSpPr>
          <p:nvPr/>
        </p:nvSpPr>
        <p:spPr bwMode="auto">
          <a:xfrm>
            <a:off x="6970622" y="3044898"/>
            <a:ext cx="2016224" cy="8804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lang="en-US" sz="4000" b="1" dirty="0">
                <a:solidFill>
                  <a:srgbClr val="FFFFFF"/>
                </a:solidFill>
                <a:effectLst>
                  <a:glow rad="127000">
                    <a:srgbClr val="000000"/>
                  </a:glow>
                </a:effectLst>
                <a:latin typeface="Arial" charset="0"/>
                <a:ea typeface="ＭＳ Ｐゴシック" charset="0"/>
                <a:cs typeface="ＭＳ Ｐゴシック" charset="0"/>
              </a:rPr>
              <a:t>Result</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8404358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en-US" sz="3600" b="1" i="1" dirty="0">
                <a:effectLst>
                  <a:glow rad="101600">
                    <a:schemeClr val="accent4">
                      <a:satMod val="175000"/>
                      <a:alpha val="40000"/>
                    </a:schemeClr>
                  </a:glow>
                </a:effectLst>
                <a:latin typeface="Arial" charset="0"/>
                <a:ea typeface="ＭＳ Ｐゴシック" charset="0"/>
                <a:cs typeface="ＭＳ Ｐゴシック" charset="0"/>
              </a:rPr>
              <a:t>How to Be a Disciple in a Hostile World </a:t>
            </a:r>
          </a:p>
        </p:txBody>
      </p:sp>
      <p:sp>
        <p:nvSpPr>
          <p:cNvPr id="4" name="Rectangle 2"/>
          <p:cNvSpPr txBox="1">
            <a:spLocks noChangeArrowheads="1"/>
          </p:cNvSpPr>
          <p:nvPr/>
        </p:nvSpPr>
        <p:spPr bwMode="auto">
          <a:xfrm>
            <a:off x="110287"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rgbClr val="000090"/>
                </a:solidFill>
                <a:latin typeface="Helvetica Neue Black Condensed"/>
                <a:ea typeface="ＭＳ Ｐゴシック" charset="0"/>
                <a:cs typeface="Helvetica Neue Black Condensed"/>
              </a:rPr>
              <a:t>Don’t cling to your </a:t>
            </a:r>
            <a:r>
              <a:rPr lang="en-US" sz="4000" spc="-100" dirty="0">
                <a:solidFill>
                  <a:srgbClr val="C00000"/>
                </a:solidFill>
                <a:latin typeface="Helvetica Neue Black Condensed"/>
                <a:ea typeface="ＭＳ Ｐゴシック" charset="0"/>
                <a:cs typeface="Helvetica Neue Black Condensed"/>
              </a:rPr>
              <a:t>Authority</a:t>
            </a:r>
            <a:endPar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327527076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a:t>
            </a:r>
          </a:p>
        </p:txBody>
      </p:sp>
    </p:spTree>
    <p:extLst>
      <p:ext uri="{BB962C8B-B14F-4D97-AF65-F5344CB8AC3E}">
        <p14:creationId xmlns:p14="http://schemas.microsoft.com/office/powerpoint/2010/main" val="3419885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871F8A19-A7E0-594B-BCE6-B86AAC5CE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00098" name="Rectangle 2"/>
          <p:cNvSpPr>
            <a:spLocks noGrp="1" noChangeArrowheads="1"/>
          </p:cNvSpPr>
          <p:nvPr>
            <p:ph type="ctrTitle"/>
          </p:nvPr>
        </p:nvSpPr>
        <p:spPr>
          <a:xfrm>
            <a:off x="0" y="29469"/>
            <a:ext cx="9144000" cy="123929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is the Good News about Jesus the Messiah, the Son of God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(Mark 1:1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1930804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392191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2">
            <a:extLst>
              <a:ext uri="{FF2B5EF4-FFF2-40B4-BE49-F238E27FC236}">
                <a16:creationId xmlns:a16="http://schemas.microsoft.com/office/drawing/2014/main" id="{4A0C6551-E34D-FC47-AA1D-26E150D37A05}"/>
              </a:ext>
            </a:extLst>
          </p:cNvPr>
          <p:cNvSpPr txBox="1">
            <a:spLocks noChangeArrowheads="1"/>
          </p:cNvSpPr>
          <p:nvPr/>
        </p:nvSpPr>
        <p:spPr>
          <a:xfrm>
            <a:off x="-8736" y="3717032"/>
            <a:ext cx="9144000" cy="3140968"/>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ru-RU" sz="3600" kern="0" dirty="0">
                <a:effectLst>
                  <a:glow rad="127000">
                    <a:schemeClr val="tx1"/>
                  </a:glow>
                </a:effectLst>
                <a:latin typeface="Arial" charset="0"/>
                <a:ea typeface="ＭＳ Ｐゴシック" charset="0"/>
                <a:cs typeface="ＭＳ Ｐゴシック" charset="0"/>
              </a:rPr>
              <a:t>"</a:t>
            </a:r>
            <a:r>
              <a:rPr lang="en-US" sz="3600" kern="0" dirty="0">
                <a:effectLst>
                  <a:glow rad="127000">
                    <a:schemeClr val="tx1"/>
                  </a:glow>
                </a:effectLst>
                <a:latin typeface="Arial" charset="0"/>
                <a:ea typeface="ＭＳ Ｐゴシック" charset="0"/>
                <a:cs typeface="ＭＳ Ｐゴシック" charset="0"/>
              </a:rPr>
              <a:t>John announced: ‘Someone is coming soon who is greater than I am—so much greater that I’m not even worthy to stoop down like a slave and untie the straps of his sandals’</a:t>
            </a:r>
            <a:r>
              <a:rPr lang="ru-RU" sz="3600" kern="0" dirty="0">
                <a:effectLst>
                  <a:glow rad="127000">
                    <a:schemeClr val="tx1"/>
                  </a:glow>
                </a:effectLst>
                <a:latin typeface="Arial" charset="0"/>
                <a:ea typeface="ＭＳ Ｐゴシック" charset="0"/>
                <a:cs typeface="ＭＳ Ｐゴシック" charset="0"/>
              </a:rPr>
              <a:t>"</a:t>
            </a:r>
            <a:r>
              <a:rPr lang="en-US" sz="3600" kern="0" dirty="0">
                <a:effectLst>
                  <a:glow rad="127000">
                    <a:schemeClr val="tx1"/>
                  </a:glow>
                </a:effectLst>
                <a:latin typeface="Arial" charset="0"/>
                <a:ea typeface="ＭＳ Ｐゴシック" charset="0"/>
                <a:cs typeface="ＭＳ Ｐゴシック" charset="0"/>
              </a:rPr>
              <a:t> (Mark 1:7 </a:t>
            </a:r>
            <a:r>
              <a:rPr lang="en-US" sz="3200" kern="0" dirty="0">
                <a:effectLst>
                  <a:glow rad="127000">
                    <a:schemeClr val="tx1"/>
                  </a:glow>
                </a:effectLst>
                <a:latin typeface="Arial" charset="0"/>
                <a:ea typeface="ＭＳ Ｐゴシック" charset="0"/>
                <a:cs typeface="ＭＳ Ｐゴシック" charset="0"/>
              </a:rPr>
              <a:t>NLT</a:t>
            </a:r>
            <a:r>
              <a:rPr lang="en-US" sz="3600" kern="0"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7470484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201ED838-AF1D-8444-AD13-E5C1D8454B72}"/>
              </a:ext>
            </a:extLst>
          </p:cNvPr>
          <p:cNvSpPr txBox="1">
            <a:spLocks noChangeArrowheads="1"/>
          </p:cNvSpPr>
          <p:nvPr/>
        </p:nvSpPr>
        <p:spPr>
          <a:xfrm>
            <a:off x="-8736" y="4797152"/>
            <a:ext cx="9144000" cy="2060848"/>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ru-RU" sz="3600" kern="0" dirty="0">
                <a:effectLst>
                  <a:glow rad="127000">
                    <a:schemeClr val="tx1"/>
                  </a:glow>
                </a:effectLst>
                <a:latin typeface="Arial" charset="0"/>
                <a:ea typeface="ＭＳ Ｐゴシック" charset="0"/>
                <a:cs typeface="ＭＳ Ｐゴシック" charset="0"/>
              </a:rPr>
              <a:t>"</a:t>
            </a:r>
            <a:r>
              <a:rPr lang="en-US" sz="3600" kern="0" dirty="0">
                <a:effectLst>
                  <a:glow rad="127000">
                    <a:schemeClr val="tx1"/>
                  </a:glow>
                </a:effectLst>
                <a:latin typeface="Arial" charset="0"/>
                <a:ea typeface="ＭＳ Ｐゴシック" charset="0"/>
                <a:cs typeface="ＭＳ Ｐゴシック" charset="0"/>
              </a:rPr>
              <a:t>I baptize you with water, but he will baptize you with the Holy Spirit!</a:t>
            </a:r>
            <a:r>
              <a:rPr lang="ru-RU" sz="3600" kern="0" dirty="0">
                <a:effectLst>
                  <a:glow rad="127000">
                    <a:schemeClr val="tx1"/>
                  </a:glow>
                </a:effectLst>
                <a:latin typeface="Arial" charset="0"/>
                <a:ea typeface="ＭＳ Ｐゴシック" charset="0"/>
                <a:cs typeface="ＭＳ Ｐゴシック" charset="0"/>
              </a:rPr>
              <a:t>"</a:t>
            </a:r>
            <a:r>
              <a:rPr lang="en-US" sz="3600" kern="0" dirty="0">
                <a:effectLst>
                  <a:glow rad="127000">
                    <a:schemeClr val="tx1"/>
                  </a:glow>
                </a:effectLst>
                <a:latin typeface="Arial" charset="0"/>
                <a:ea typeface="ＭＳ Ｐゴシック" charset="0"/>
                <a:cs typeface="ＭＳ Ｐゴシック" charset="0"/>
              </a:rPr>
              <a:t> </a:t>
            </a:r>
            <a:br>
              <a:rPr lang="en-US" sz="3600" kern="0" dirty="0">
                <a:effectLst>
                  <a:glow rad="127000">
                    <a:schemeClr val="tx1"/>
                  </a:glow>
                </a:effectLst>
                <a:latin typeface="Arial" charset="0"/>
                <a:ea typeface="ＭＳ Ｐゴシック" charset="0"/>
                <a:cs typeface="ＭＳ Ｐゴシック" charset="0"/>
              </a:rPr>
            </a:br>
            <a:r>
              <a:rPr lang="en-US" sz="3600" kern="0" dirty="0">
                <a:effectLst>
                  <a:glow rad="127000">
                    <a:schemeClr val="tx1"/>
                  </a:glow>
                </a:effectLst>
                <a:latin typeface="Arial" charset="0"/>
                <a:ea typeface="ＭＳ Ｐゴシック" charset="0"/>
                <a:cs typeface="ＭＳ Ｐゴシック" charset="0"/>
              </a:rPr>
              <a:t>(Mark 1:8 </a:t>
            </a:r>
            <a:r>
              <a:rPr lang="en-US" sz="3200" kern="0" dirty="0">
                <a:effectLst>
                  <a:glow rad="127000">
                    <a:schemeClr val="tx1"/>
                  </a:glow>
                </a:effectLst>
                <a:latin typeface="Arial" charset="0"/>
                <a:ea typeface="ＭＳ Ｐゴシック" charset="0"/>
                <a:cs typeface="ＭＳ Ｐゴシック" charset="0"/>
              </a:rPr>
              <a:t>NLT</a:t>
            </a:r>
            <a:r>
              <a:rPr lang="en-US" sz="3600" kern="0"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57223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18669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Disciple = Follower</a:t>
            </a:r>
          </a:p>
        </p:txBody>
      </p:sp>
      <p:pic>
        <p:nvPicPr>
          <p:cNvPr id="308226" name="Picture 2">
            <a:extLst>
              <a:ext uri="{FF2B5EF4-FFF2-40B4-BE49-F238E27FC236}">
                <a16:creationId xmlns:a16="http://schemas.microsoft.com/office/drawing/2014/main" id="{8AC74DF8-94AF-5043-B580-76B797DB8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055062"/>
            <a:ext cx="72898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3952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37D2D9B4-CA30-D14E-B52B-BF7F72BE05BE}"/>
              </a:ext>
            </a:extLst>
          </p:cNvPr>
          <p:cNvSpPr txBox="1">
            <a:spLocks noChangeArrowheads="1"/>
          </p:cNvSpPr>
          <p:nvPr/>
        </p:nvSpPr>
        <p:spPr>
          <a:xfrm>
            <a:off x="-8736" y="4797152"/>
            <a:ext cx="9144000" cy="2060848"/>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ru-RU" sz="3600" kern="0" dirty="0">
                <a:effectLst>
                  <a:glow rad="127000">
                    <a:schemeClr val="tx1"/>
                  </a:glow>
                </a:effectLst>
                <a:latin typeface="Arial" charset="0"/>
                <a:ea typeface="ＭＳ Ｐゴシック" charset="0"/>
                <a:cs typeface="ＭＳ Ｐゴシック" charset="0"/>
              </a:rPr>
              <a:t>"</a:t>
            </a:r>
            <a:r>
              <a:rPr lang="en-US" sz="3600" kern="0" dirty="0">
                <a:effectLst>
                  <a:glow rad="127000">
                    <a:schemeClr val="tx1"/>
                  </a:glow>
                </a:effectLst>
                <a:latin typeface="Arial" charset="0"/>
                <a:ea typeface="ＭＳ Ｐゴシック" charset="0"/>
                <a:cs typeface="ＭＳ Ｐゴシック" charset="0"/>
              </a:rPr>
              <a:t>And a voice from heaven said, </a:t>
            </a:r>
            <a:br>
              <a:rPr lang="en-US" sz="3600" kern="0" dirty="0">
                <a:effectLst>
                  <a:glow rad="127000">
                    <a:schemeClr val="tx1"/>
                  </a:glow>
                </a:effectLst>
                <a:latin typeface="Arial" charset="0"/>
                <a:ea typeface="ＭＳ Ｐゴシック" charset="0"/>
                <a:cs typeface="ＭＳ Ｐゴシック" charset="0"/>
              </a:rPr>
            </a:br>
            <a:r>
              <a:rPr lang="en-US" sz="3600" kern="0" dirty="0">
                <a:effectLst>
                  <a:glow rad="127000">
                    <a:schemeClr val="tx1"/>
                  </a:glow>
                </a:effectLst>
                <a:latin typeface="Arial" charset="0"/>
                <a:ea typeface="ＭＳ Ｐゴシック" charset="0"/>
                <a:cs typeface="ＭＳ Ｐゴシック" charset="0"/>
              </a:rPr>
              <a:t>‘You are my dearly loved Son, and you bring me great joy’</a:t>
            </a:r>
            <a:r>
              <a:rPr lang="ru-RU" sz="3600" kern="0" dirty="0">
                <a:effectLst>
                  <a:glow rad="127000">
                    <a:schemeClr val="tx1"/>
                  </a:glow>
                </a:effectLst>
                <a:latin typeface="Arial" charset="0"/>
                <a:ea typeface="ＭＳ Ｐゴシック" charset="0"/>
                <a:cs typeface="ＭＳ Ｐゴシック" charset="0"/>
              </a:rPr>
              <a:t>”</a:t>
            </a:r>
            <a:r>
              <a:rPr lang="en-US" sz="3600" kern="0" dirty="0">
                <a:effectLst>
                  <a:glow rad="127000">
                    <a:schemeClr val="tx1"/>
                  </a:glow>
                </a:effectLst>
                <a:latin typeface="Arial" charset="0"/>
                <a:ea typeface="ＭＳ Ｐゴシック" charset="0"/>
                <a:cs typeface="ＭＳ Ｐゴシック" charset="0"/>
              </a:rPr>
              <a:t> (Mark 1:11 </a:t>
            </a:r>
            <a:r>
              <a:rPr lang="en-US" sz="3200" kern="0" dirty="0">
                <a:effectLst>
                  <a:glow rad="127000">
                    <a:schemeClr val="tx1"/>
                  </a:glow>
                </a:effectLst>
                <a:latin typeface="Arial" charset="0"/>
                <a:ea typeface="ＭＳ Ｐゴシック" charset="0"/>
                <a:cs typeface="ＭＳ Ｐゴシック" charset="0"/>
              </a:rPr>
              <a:t>NLT</a:t>
            </a:r>
            <a:r>
              <a:rPr lang="en-US" sz="3600" kern="0"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337169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eaLnBrk="0" hangingPunct="0">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1817181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3"/>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dirty="0">
                <a:solidFill>
                  <a:srgbClr val="000000"/>
                </a:solidFill>
                <a:latin typeface="Arial"/>
                <a:ea typeface="Times New Roman"/>
                <a:cs typeface="Arial"/>
                <a:sym typeface="Times New Roman"/>
              </a:rPr>
              <a:t>Due to the </a:t>
            </a:r>
            <a:r>
              <a:rPr sz="1300" kern="0" dirty="0" err="1">
                <a:solidFill>
                  <a:srgbClr val="000000"/>
                </a:solidFill>
                <a:latin typeface="Arial"/>
                <a:ea typeface="Times New Roman"/>
                <a:cs typeface="Arial"/>
                <a:sym typeface="Times New Roman"/>
              </a:rPr>
              <a:t>Lumo</a:t>
            </a:r>
            <a:r>
              <a:rPr sz="1300" kern="0" dirty="0">
                <a:solidFill>
                  <a:srgbClr val="000000"/>
                </a:solidFill>
                <a:latin typeface="Arial"/>
                <a:ea typeface="Times New Roman"/>
                <a:cs typeface="Arial"/>
                <a:sym typeface="Times New Roman"/>
              </a:rPr>
              <a:t> </a:t>
            </a:r>
            <a:r>
              <a:rPr lang="en-US" sz="1300" kern="0" dirty="0">
                <a:solidFill>
                  <a:srgbClr val="000000"/>
                </a:solidFill>
                <a:latin typeface="Arial"/>
                <a:ea typeface="Times New Roman"/>
                <a:cs typeface="Arial"/>
                <a:sym typeface="Times New Roman"/>
              </a:rPr>
              <a:t>Project producing its own publishing material we regret to inform you that we cannot license our photos to other clients outside </a:t>
            </a:r>
            <a:r>
              <a:rPr lang="en-US" sz="1300" kern="0" dirty="0">
                <a:solidFill>
                  <a:srgbClr val="000000"/>
                </a:solidFill>
                <a:latin typeface="Arial"/>
                <a:cs typeface="Arial"/>
                <a:sym typeface="Times New Roman"/>
              </a:rPr>
              <a:t>of </a:t>
            </a:r>
            <a:r>
              <a:rPr sz="1300" kern="0" dirty="0">
                <a:solidFill>
                  <a:srgbClr val="000000"/>
                </a:solidFill>
                <a:latin typeface="Arial"/>
                <a:cs typeface="Arial"/>
                <a:sym typeface="Times New Roman"/>
              </a:rPr>
              <a:t>freebibleimages.org</a:t>
            </a:r>
            <a:r>
              <a:rPr lang="en-US" sz="1300" kern="0" dirty="0">
                <a:solidFill>
                  <a:srgbClr val="000000"/>
                </a:solidFill>
                <a:latin typeface="Arial"/>
                <a:cs typeface="Arial"/>
                <a:sym typeface="Times New Roman"/>
              </a:rPr>
              <a:t>.</a:t>
            </a:r>
            <a:endParaRPr sz="1300" kern="0" dirty="0">
              <a:solidFill>
                <a:srgbClr val="000000"/>
              </a:solidFill>
              <a:latin typeface="Arial"/>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r>
              <a:rPr lang="en-US" sz="1300" kern="0" dirty="0">
                <a:solidFill>
                  <a:srgbClr val="000000"/>
                </a:solidFill>
                <a:latin typeface="Arial"/>
                <a:ea typeface="Times New Roman"/>
                <a:cs typeface="Arial"/>
                <a:sym typeface="Times New Roman"/>
              </a:rPr>
              <a:t>These images are not licensed for reuse in video, </a:t>
            </a:r>
            <a:r>
              <a:rPr sz="1300" kern="0" dirty="0" err="1">
                <a:solidFill>
                  <a:srgbClr val="000000"/>
                </a:solidFill>
                <a:latin typeface="Arial"/>
                <a:ea typeface="Times New Roman"/>
                <a:cs typeface="Arial"/>
                <a:sym typeface="Times New Roman"/>
              </a:rPr>
              <a:t>epublishing</a:t>
            </a:r>
            <a:r>
              <a:rPr lang="en-US" sz="1300" kern="0" dirty="0">
                <a:solidFill>
                  <a:srgbClr val="000000"/>
                </a:solidFill>
                <a:latin typeface="Arial"/>
                <a:ea typeface="Times New Roman"/>
                <a:cs typeface="Arial"/>
                <a:sym typeface="Times New Roman"/>
              </a:rPr>
              <a:t> or other media. Downloaded pictures and files cannot be redistributed through any other website than </a:t>
            </a:r>
            <a:r>
              <a:rPr lang="en-SG" sz="1300" kern="0" dirty="0" err="1">
                <a:solidFill>
                  <a:srgbClr val="000000"/>
                </a:solidFill>
                <a:latin typeface="Arial"/>
                <a:cs typeface="Arial"/>
                <a:sym typeface="Times New Roman"/>
              </a:rPr>
              <a:t>freebibleimages.org</a:t>
            </a:r>
            <a:r>
              <a:rPr lang="en-SG" sz="1300" kern="0" dirty="0">
                <a:solidFill>
                  <a:srgbClr val="000000"/>
                </a:solidFill>
                <a:latin typeface="Arial"/>
                <a:cs typeface="Arial"/>
                <a:sym typeface="Times New Roman"/>
              </a:rPr>
              <a:t>.</a:t>
            </a:r>
            <a:r>
              <a:rPr lang="en-US" sz="1300" kern="0" dirty="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dirty="0">
              <a:solidFill>
                <a:srgbClr val="000000"/>
              </a:solidFill>
              <a:latin typeface="Arial"/>
              <a:ea typeface="Times New Roman"/>
              <a:cs typeface="Arial"/>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dirty="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lang="en-US" sz="1300" kern="0" dirty="0" err="1">
                <a:solidFill>
                  <a:srgbClr val="000000"/>
                </a:solidFill>
                <a:latin typeface="Arial"/>
                <a:ea typeface="Times New Roman"/>
                <a:cs typeface="Arial"/>
                <a:sym typeface="Times New Roman"/>
              </a:rPr>
              <a:t>www.LumoProject.org</a:t>
            </a:r>
            <a:r>
              <a:rPr lang="en-US" sz="1300" kern="0" dirty="0">
                <a:solidFill>
                  <a:srgbClr val="000000"/>
                </a:solidFill>
                <a:latin typeface="Arial"/>
                <a:ea typeface="Times New Roman"/>
                <a:cs typeface="Arial"/>
                <a:sym typeface="Times New Roman"/>
              </a:rPr>
              <a:t>.</a:t>
            </a:r>
            <a:endParaRPr lang="en-US" sz="1300" u="sng" kern="0" dirty="0">
              <a:solidFill>
                <a:srgbClr val="0000FF"/>
              </a:solidFill>
              <a:uFill>
                <a:solidFill>
                  <a:srgbClr val="0000FF"/>
                </a:solidFill>
              </a:uFill>
              <a:latin typeface="Arial"/>
              <a:ea typeface="Times New Roman"/>
              <a:cs typeface="Arial"/>
              <a:sym typeface="Times New Roman"/>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dirty="0">
                <a:solidFill>
                  <a:srgbClr val="000000"/>
                </a:solidFill>
                <a:latin typeface="Arial"/>
                <a:ea typeface="Times New Roman"/>
                <a:cs typeface="Arial"/>
                <a:sym typeface="Times New Roman"/>
              </a:rPr>
              <a:t>THE</a:t>
            </a:r>
            <a:br>
              <a:rPr lang="en-US" sz="1000" kern="0" dirty="0">
                <a:solidFill>
                  <a:srgbClr val="000000"/>
                </a:solidFill>
                <a:latin typeface="Arial"/>
                <a:ea typeface="Times New Roman"/>
                <a:cs typeface="Arial"/>
                <a:sym typeface="Times New Roman"/>
              </a:rPr>
            </a:br>
            <a:r>
              <a:rPr lang="en-US" sz="1000" kern="0" dirty="0">
                <a:solidFill>
                  <a:srgbClr val="000000"/>
                </a:solidFill>
                <a:latin typeface="Arial"/>
                <a:ea typeface="Times New Roman"/>
                <a:cs typeface="Arial"/>
                <a:sym typeface="Times New Roman"/>
              </a:rPr>
              <a:t> </a:t>
            </a:r>
            <a:r>
              <a:rPr lang="en-US" sz="1100" b="1" kern="0" dirty="0">
                <a:solidFill>
                  <a:srgbClr val="000000"/>
                </a:solidFill>
                <a:latin typeface="Arial"/>
                <a:ea typeface="Times New Roman"/>
                <a:cs typeface="Arial"/>
                <a:sym typeface="Times New Roman"/>
              </a:rPr>
              <a:t>GOSPEL</a:t>
            </a:r>
            <a:r>
              <a:rPr lang="en-US" sz="1100" kern="0" dirty="0">
                <a:solidFill>
                  <a:srgbClr val="000000"/>
                </a:solidFill>
                <a:latin typeface="Arial"/>
                <a:ea typeface="Times New Roman"/>
                <a:cs typeface="Arial"/>
                <a:sym typeface="Times New Roman"/>
              </a:rPr>
              <a:t> </a:t>
            </a:r>
            <a:br>
              <a:rPr lang="en-US" sz="1000" kern="0" dirty="0">
                <a:solidFill>
                  <a:srgbClr val="000000"/>
                </a:solidFill>
                <a:latin typeface="Arial"/>
                <a:ea typeface="Times New Roman"/>
                <a:cs typeface="Arial"/>
                <a:sym typeface="Times New Roman"/>
              </a:rPr>
            </a:br>
            <a:r>
              <a:rPr lang="en-US" sz="800" kern="0" dirty="0">
                <a:solidFill>
                  <a:srgbClr val="000000"/>
                </a:solidFill>
                <a:latin typeface="Arial"/>
                <a:ea typeface="Times New Roman"/>
                <a:cs typeface="Arial"/>
                <a:sym typeface="Times New Roman"/>
              </a:rPr>
              <a:t>——OF——</a:t>
            </a:r>
            <a:r>
              <a:rPr lang="en-US" sz="1000" kern="0" dirty="0">
                <a:solidFill>
                  <a:srgbClr val="000000"/>
                </a:solidFill>
                <a:latin typeface="Arial"/>
                <a:ea typeface="Times New Roman"/>
                <a:cs typeface="Arial"/>
                <a:sym typeface="Times New Roman"/>
              </a:rPr>
              <a:t> </a:t>
            </a:r>
            <a:r>
              <a:rPr lang="en-US" sz="1100" b="1" kern="0" dirty="0">
                <a:solidFill>
                  <a:srgbClr val="000000"/>
                </a:solidFill>
                <a:latin typeface="Arial"/>
                <a:ea typeface="Times New Roman"/>
                <a:cs typeface="Arial"/>
                <a:sym typeface="Times New Roman"/>
              </a:rPr>
              <a:t>LUKE</a:t>
            </a:r>
            <a:endParaRPr sz="1000" b="1" kern="0" dirty="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
        <p:nvSpPr>
          <p:cNvPr id="17" name="Rectangle 2">
            <a:extLst>
              <a:ext uri="{FF2B5EF4-FFF2-40B4-BE49-F238E27FC236}">
                <a16:creationId xmlns:a16="http://schemas.microsoft.com/office/drawing/2014/main" id="{67341AE9-036A-D640-B4C3-747D012C03F0}"/>
              </a:ext>
            </a:extLst>
          </p:cNvPr>
          <p:cNvSpPr txBox="1">
            <a:spLocks noChangeArrowheads="1"/>
          </p:cNvSpPr>
          <p:nvPr/>
        </p:nvSpPr>
        <p:spPr bwMode="auto">
          <a:xfrm>
            <a:off x="0" y="-27384"/>
            <a:ext cx="5436096" cy="7056784"/>
          </a:xfrm>
          <a:prstGeom prst="rect">
            <a:avLst/>
          </a:prstGeom>
          <a:solidFill>
            <a:schemeClr val="tx1"/>
          </a:solid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en-US" sz="3600" b="1" kern="0" dirty="0">
                <a:solidFill>
                  <a:srgbClr val="FFFFFF"/>
                </a:solidFill>
                <a:effectLst>
                  <a:glow rad="127000">
                    <a:srgbClr val="000000"/>
                  </a:glow>
                </a:effectLst>
                <a:latin typeface="Arial" charset="0"/>
                <a:ea typeface="ＭＳ Ｐゴシック" charset="0"/>
                <a:cs typeface="ＭＳ Ｐゴシック" charset="0"/>
              </a:rPr>
              <a:t>The Spirit then compelled Jesus to go into the wilderness,  </a:t>
            </a:r>
            <a:br>
              <a:rPr lang="en-US" sz="3600" b="1" kern="0" dirty="0">
                <a:solidFill>
                  <a:srgbClr val="FFFFFF"/>
                </a:solidFill>
                <a:effectLst>
                  <a:glow rad="127000">
                    <a:srgbClr val="000000"/>
                  </a:glow>
                </a:effectLst>
                <a:latin typeface="Arial" charset="0"/>
                <a:ea typeface="ＭＳ Ｐゴシック" charset="0"/>
                <a:cs typeface="ＭＳ Ｐゴシック" charset="0"/>
              </a:rPr>
            </a:br>
            <a:r>
              <a:rPr lang="en-US" sz="3600" b="1" kern="0" baseline="30000" dirty="0">
                <a:solidFill>
                  <a:srgbClr val="FFFFFF"/>
                </a:solidFill>
                <a:effectLst>
                  <a:glow rad="127000">
                    <a:srgbClr val="000000"/>
                  </a:glow>
                </a:effectLst>
                <a:latin typeface="Arial" charset="0"/>
                <a:ea typeface="ＭＳ Ｐゴシック" charset="0"/>
                <a:cs typeface="ＭＳ Ｐゴシック" charset="0"/>
              </a:rPr>
              <a:t>13</a:t>
            </a:r>
            <a:r>
              <a:rPr lang="en-US" sz="3600" b="1" kern="0" dirty="0">
                <a:solidFill>
                  <a:srgbClr val="FFFFFF"/>
                </a:solidFill>
                <a:effectLst>
                  <a:glow rad="127000">
                    <a:srgbClr val="000000"/>
                  </a:glow>
                </a:effectLst>
                <a:latin typeface="Arial" charset="0"/>
                <a:ea typeface="ＭＳ Ｐゴシック" charset="0"/>
                <a:cs typeface="ＭＳ Ｐゴシック" charset="0"/>
              </a:rPr>
              <a:t>where he was tempted by Satan for forty days. He was out among the wild animals, and angels took care of him</a:t>
            </a: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 1:12-13 </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990765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Jesus is the main attraction, so we’re not big on our own authority here.</a:t>
            </a:r>
          </a:p>
        </p:txBody>
      </p:sp>
    </p:spTree>
    <p:extLst>
      <p:ext uri="{BB962C8B-B14F-4D97-AF65-F5344CB8AC3E}">
        <p14:creationId xmlns:p14="http://schemas.microsoft.com/office/powerpoint/2010/main" val="292469270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Text Box 3"/>
          <p:cNvSpPr txBox="1">
            <a:spLocks noChangeArrowheads="1"/>
          </p:cNvSpPr>
          <p:nvPr/>
        </p:nvSpPr>
        <p:spPr bwMode="auto">
          <a:xfrm>
            <a:off x="8382020" y="374663"/>
            <a:ext cx="69781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89a</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47176" name="Picture 7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59565" y="3716338"/>
            <a:ext cx="2484437" cy="2508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1779" name="Title 1"/>
          <p:cNvSpPr>
            <a:spLocks noGrp="1"/>
          </p:cNvSpPr>
          <p:nvPr>
            <p:ph type="title" idx="4294967295"/>
          </p:nvPr>
        </p:nvSpPr>
        <p:spPr>
          <a:xfrm>
            <a:off x="6659563" y="1125539"/>
            <a:ext cx="2519362" cy="2601912"/>
          </a:xfrm>
        </p:spPr>
        <p:txBody>
          <a:bodyPr/>
          <a:lstStyle/>
          <a:p>
            <a:r>
              <a:rPr lang="en-US">
                <a:latin typeface="Arial" charset="0"/>
                <a:ea typeface="ＭＳ Ｐゴシック" charset="0"/>
                <a:cs typeface="ＭＳ Ｐゴシック" charset="0"/>
              </a:rPr>
              <a:t>The Paradox of Authority and Servanthood in Mark</a:t>
            </a:r>
          </a:p>
        </p:txBody>
      </p:sp>
      <p:graphicFrame>
        <p:nvGraphicFramePr>
          <p:cNvPr id="2" name="Table 1"/>
          <p:cNvGraphicFramePr>
            <a:graphicFrameLocks noGrp="1"/>
          </p:cNvGraphicFramePr>
          <p:nvPr/>
        </p:nvGraphicFramePr>
        <p:xfrm>
          <a:off x="0" y="-26958"/>
          <a:ext cx="6624638" cy="6963541"/>
        </p:xfrm>
        <a:graphic>
          <a:graphicData uri="http://schemas.openxmlformats.org/drawingml/2006/table">
            <a:tbl>
              <a:tblPr firstRow="1" bandRow="1">
                <a:tableStyleId>{5C22544A-7EE6-4342-B048-85BDC9FD1C3A}</a:tableStyleId>
              </a:tblPr>
              <a:tblGrid>
                <a:gridCol w="1475634">
                  <a:extLst>
                    <a:ext uri="{9D8B030D-6E8A-4147-A177-3AD203B41FA5}">
                      <a16:colId xmlns:a16="http://schemas.microsoft.com/office/drawing/2014/main" val="20000"/>
                    </a:ext>
                  </a:extLst>
                </a:gridCol>
                <a:gridCol w="2772775">
                  <a:extLst>
                    <a:ext uri="{9D8B030D-6E8A-4147-A177-3AD203B41FA5}">
                      <a16:colId xmlns:a16="http://schemas.microsoft.com/office/drawing/2014/main" val="20001"/>
                    </a:ext>
                  </a:extLst>
                </a:gridCol>
                <a:gridCol w="2376229">
                  <a:extLst>
                    <a:ext uri="{9D8B030D-6E8A-4147-A177-3AD203B41FA5}">
                      <a16:colId xmlns:a16="http://schemas.microsoft.com/office/drawing/2014/main" val="20002"/>
                    </a:ext>
                  </a:extLst>
                </a:gridCol>
              </a:tblGrid>
              <a:tr h="370755">
                <a:tc>
                  <a:txBody>
                    <a:bodyPr/>
                    <a:lstStyle/>
                    <a:p>
                      <a:endParaRPr lang="en-US" sz="1600" b="1" dirty="0">
                        <a:solidFill>
                          <a:srgbClr val="FFFFFF"/>
                        </a:solidFill>
                      </a:endParaRPr>
                    </a:p>
                  </a:txBody>
                  <a:tcPr marL="91439" marR="91439" marT="45710" marB="45710">
                    <a:solidFill>
                      <a:srgbClr val="000000"/>
                    </a:solidFill>
                  </a:tcPr>
                </a:tc>
                <a:tc>
                  <a:txBody>
                    <a:bodyPr/>
                    <a:lstStyle/>
                    <a:p>
                      <a:r>
                        <a:rPr lang="en-US" sz="1600" b="1" dirty="0">
                          <a:solidFill>
                            <a:srgbClr val="FFFFFF"/>
                          </a:solidFill>
                        </a:rPr>
                        <a:t>Authority</a:t>
                      </a:r>
                    </a:p>
                  </a:txBody>
                  <a:tcPr marL="91439" marR="91439" marT="45710" marB="45710">
                    <a:solidFill>
                      <a:srgbClr val="000000"/>
                    </a:solidFill>
                  </a:tcPr>
                </a:tc>
                <a:tc>
                  <a:txBody>
                    <a:bodyPr/>
                    <a:lstStyle/>
                    <a:p>
                      <a:r>
                        <a:rPr lang="en-US" sz="1600" b="1" dirty="0">
                          <a:solidFill>
                            <a:srgbClr val="FFFFFF"/>
                          </a:solidFill>
                        </a:rPr>
                        <a:t>Servanthood</a:t>
                      </a:r>
                    </a:p>
                  </a:txBody>
                  <a:tcPr marL="91439" marR="91439" marT="45710" marB="45710">
                    <a:solidFill>
                      <a:srgbClr val="000000"/>
                    </a:solidFill>
                  </a:tcPr>
                </a:tc>
                <a:extLst>
                  <a:ext uri="{0D108BD9-81ED-4DB2-BD59-A6C34878D82A}">
                    <a16:rowId xmlns:a16="http://schemas.microsoft.com/office/drawing/2014/main" val="10000"/>
                  </a:ext>
                </a:extLst>
              </a:tr>
              <a:tr h="370755">
                <a:tc>
                  <a:txBody>
                    <a:bodyPr/>
                    <a:lstStyle/>
                    <a:p>
                      <a:r>
                        <a:rPr lang="en-US" sz="1600" b="1" dirty="0">
                          <a:solidFill>
                            <a:srgbClr val="000000"/>
                          </a:solidFill>
                        </a:rPr>
                        <a:t>Themes</a:t>
                      </a:r>
                    </a:p>
                  </a:txBody>
                  <a:tcPr marL="91439" marR="91439" marT="45710" marB="45710"/>
                </a:tc>
                <a:tc>
                  <a:txBody>
                    <a:bodyPr/>
                    <a:lstStyle/>
                    <a:p>
                      <a:r>
                        <a:rPr lang="en-US" sz="1600" b="1" dirty="0">
                          <a:solidFill>
                            <a:srgbClr val="000000"/>
                          </a:solidFill>
                        </a:rPr>
                        <a:t>Christ</a:t>
                      </a:r>
                      <a:r>
                        <a:rPr lang="uk-UA" sz="1600" b="1" dirty="0">
                          <a:solidFill>
                            <a:srgbClr val="000000"/>
                          </a:solidFill>
                        </a:rPr>
                        <a:t>'</a:t>
                      </a:r>
                      <a:r>
                        <a:rPr lang="en-US" sz="1600" b="1" dirty="0">
                          <a:solidFill>
                            <a:srgbClr val="000000"/>
                          </a:solidFill>
                        </a:rPr>
                        <a:t>s Leadership</a:t>
                      </a:r>
                    </a:p>
                  </a:txBody>
                  <a:tcPr marL="91439" marR="91439" marT="45710" marB="45710"/>
                </a:tc>
                <a:tc>
                  <a:txBody>
                    <a:bodyPr/>
                    <a:lstStyle/>
                    <a:p>
                      <a:r>
                        <a:rPr lang="en-US" sz="1600" b="1" dirty="0">
                          <a:solidFill>
                            <a:srgbClr val="000000"/>
                          </a:solidFill>
                        </a:rPr>
                        <a:t>Discipleship</a:t>
                      </a:r>
                    </a:p>
                  </a:txBody>
                  <a:tcPr marL="91439" marR="91439" marT="45710" marB="45710"/>
                </a:tc>
                <a:extLst>
                  <a:ext uri="{0D108BD9-81ED-4DB2-BD59-A6C34878D82A}">
                    <a16:rowId xmlns:a16="http://schemas.microsoft.com/office/drawing/2014/main" val="10001"/>
                  </a:ext>
                </a:extLst>
              </a:tr>
              <a:tr h="584419">
                <a:tc>
                  <a:txBody>
                    <a:bodyPr/>
                    <a:lstStyle/>
                    <a:p>
                      <a:r>
                        <a:rPr lang="en-US" sz="1600" b="1" dirty="0">
                          <a:solidFill>
                            <a:srgbClr val="000000"/>
                          </a:solidFill>
                        </a:rPr>
                        <a:t>Strategy</a:t>
                      </a:r>
                    </a:p>
                  </a:txBody>
                  <a:tcPr marL="91439" marR="91439" marT="45710" marB="4571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rgbClr val="000000"/>
                          </a:solidFill>
                        </a:rPr>
                        <a:t>Gentiles</a:t>
                      </a:r>
                      <a:r>
                        <a:rPr lang="en-US" sz="1600" b="1" baseline="0" dirty="0">
                          <a:solidFill>
                            <a:srgbClr val="000000"/>
                          </a:solidFill>
                        </a:rPr>
                        <a:t> lord it over others </a:t>
                      </a:r>
                      <a:r>
                        <a:rPr lang="en-US" sz="1600" b="1" dirty="0">
                          <a:solidFill>
                            <a:srgbClr val="000000"/>
                          </a:solidFill>
                        </a:rPr>
                        <a:t>(10:42)</a:t>
                      </a:r>
                    </a:p>
                  </a:txBody>
                  <a:tcPr marL="91439" marR="91439" marT="45710" marB="4571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rgbClr val="000000"/>
                          </a:solidFill>
                        </a:rPr>
                        <a:t>Disciples serve (10:43)</a:t>
                      </a:r>
                    </a:p>
                  </a:txBody>
                  <a:tcPr marL="91439" marR="91439" marT="45710" marB="45710"/>
                </a:tc>
                <a:extLst>
                  <a:ext uri="{0D108BD9-81ED-4DB2-BD59-A6C34878D82A}">
                    <a16:rowId xmlns:a16="http://schemas.microsoft.com/office/drawing/2014/main" val="10002"/>
                  </a:ext>
                </a:extLst>
              </a:tr>
              <a:tr h="370755">
                <a:tc>
                  <a:txBody>
                    <a:bodyPr/>
                    <a:lstStyle/>
                    <a:p>
                      <a:r>
                        <a:rPr lang="en-US" sz="1600" b="1" dirty="0">
                          <a:solidFill>
                            <a:srgbClr val="000000"/>
                          </a:solidFill>
                        </a:rPr>
                        <a:t>Motivation</a:t>
                      </a:r>
                    </a:p>
                  </a:txBody>
                  <a:tcPr marL="91439" marR="91439" marT="45710" marB="45710"/>
                </a:tc>
                <a:tc>
                  <a:txBody>
                    <a:bodyPr/>
                    <a:lstStyle/>
                    <a:p>
                      <a:r>
                        <a:rPr lang="ru-RU" sz="1600" b="1" dirty="0">
                          <a:solidFill>
                            <a:srgbClr val="000000"/>
                          </a:solidFill>
                        </a:rPr>
                        <a:t>"</a:t>
                      </a:r>
                      <a:r>
                        <a:rPr lang="en-US" sz="1600" b="1" dirty="0">
                          <a:solidFill>
                            <a:srgbClr val="000000"/>
                          </a:solidFill>
                        </a:rPr>
                        <a:t>Save his life</a:t>
                      </a:r>
                      <a:r>
                        <a:rPr lang="ru-RU" sz="1600" b="1" dirty="0">
                          <a:solidFill>
                            <a:srgbClr val="000000"/>
                          </a:solidFill>
                        </a:rPr>
                        <a:t>"</a:t>
                      </a:r>
                      <a:r>
                        <a:rPr lang="en-US" sz="1600" b="1" dirty="0">
                          <a:solidFill>
                            <a:srgbClr val="000000"/>
                          </a:solidFill>
                        </a:rPr>
                        <a:t> (8:35a)</a:t>
                      </a:r>
                    </a:p>
                  </a:txBody>
                  <a:tcPr marL="91439" marR="91439" marT="45710" marB="45710"/>
                </a:tc>
                <a:tc>
                  <a:txBody>
                    <a:bodyPr/>
                    <a:lstStyle/>
                    <a:p>
                      <a:r>
                        <a:rPr lang="ru-RU" sz="1600" b="1" dirty="0">
                          <a:solidFill>
                            <a:srgbClr val="000000"/>
                          </a:solidFill>
                        </a:rPr>
                        <a:t>"</a:t>
                      </a:r>
                      <a:r>
                        <a:rPr lang="en-US" sz="1600" b="1" dirty="0">
                          <a:solidFill>
                            <a:srgbClr val="000000"/>
                          </a:solidFill>
                        </a:rPr>
                        <a:t>Lose his life</a:t>
                      </a:r>
                      <a:r>
                        <a:rPr lang="ru-RU" sz="1600" b="1" dirty="0">
                          <a:solidFill>
                            <a:srgbClr val="000000"/>
                          </a:solidFill>
                        </a:rPr>
                        <a:t>"</a:t>
                      </a:r>
                      <a:r>
                        <a:rPr lang="en-US" sz="1600" b="1" dirty="0">
                          <a:solidFill>
                            <a:srgbClr val="000000"/>
                          </a:solidFill>
                        </a:rPr>
                        <a:t> (8:35b)</a:t>
                      </a:r>
                    </a:p>
                  </a:txBody>
                  <a:tcPr marL="91439" marR="91439" marT="45710" marB="45710"/>
                </a:tc>
                <a:extLst>
                  <a:ext uri="{0D108BD9-81ED-4DB2-BD59-A6C34878D82A}">
                    <a16:rowId xmlns:a16="http://schemas.microsoft.com/office/drawing/2014/main" val="10003"/>
                  </a:ext>
                </a:extLst>
              </a:tr>
              <a:tr h="370755">
                <a:tc>
                  <a:txBody>
                    <a:bodyPr/>
                    <a:lstStyle/>
                    <a:p>
                      <a:r>
                        <a:rPr lang="en-US" sz="1600" b="1" dirty="0">
                          <a:solidFill>
                            <a:srgbClr val="000000"/>
                          </a:solidFill>
                        </a:rPr>
                        <a:t>Priority</a:t>
                      </a:r>
                    </a:p>
                  </a:txBody>
                  <a:tcPr marL="91439" marR="91439" marT="45710" marB="45710"/>
                </a:tc>
                <a:tc>
                  <a:txBody>
                    <a:bodyPr/>
                    <a:lstStyle/>
                    <a:p>
                      <a:r>
                        <a:rPr lang="ru-RU" sz="1600" b="1" dirty="0">
                          <a:solidFill>
                            <a:srgbClr val="000000"/>
                          </a:solidFill>
                        </a:rPr>
                        <a:t>"</a:t>
                      </a:r>
                      <a:r>
                        <a:rPr lang="en-US" sz="1600" b="1" dirty="0">
                          <a:solidFill>
                            <a:srgbClr val="000000"/>
                          </a:solidFill>
                        </a:rPr>
                        <a:t>First</a:t>
                      </a:r>
                      <a:r>
                        <a:rPr lang="ru-RU" sz="1600" b="1" dirty="0">
                          <a:solidFill>
                            <a:srgbClr val="000000"/>
                          </a:solidFill>
                        </a:rPr>
                        <a:t>"</a:t>
                      </a:r>
                      <a:r>
                        <a:rPr lang="en-US" sz="1600" b="1" dirty="0">
                          <a:solidFill>
                            <a:srgbClr val="000000"/>
                          </a:solidFill>
                        </a:rPr>
                        <a:t> (9:35a; 10:31a)</a:t>
                      </a:r>
                    </a:p>
                  </a:txBody>
                  <a:tcPr marL="91439" marR="91439" marT="45710" marB="45710"/>
                </a:tc>
                <a:tc>
                  <a:txBody>
                    <a:bodyPr/>
                    <a:lstStyle/>
                    <a:p>
                      <a:r>
                        <a:rPr lang="ru-RU" sz="1600" b="1" dirty="0">
                          <a:solidFill>
                            <a:srgbClr val="000000"/>
                          </a:solidFill>
                        </a:rPr>
                        <a:t>"</a:t>
                      </a:r>
                      <a:r>
                        <a:rPr lang="en-US" sz="1600" b="1" dirty="0">
                          <a:solidFill>
                            <a:srgbClr val="000000"/>
                          </a:solidFill>
                        </a:rPr>
                        <a:t>Last</a:t>
                      </a:r>
                      <a:r>
                        <a:rPr lang="ru-RU" sz="1600" b="1" dirty="0">
                          <a:solidFill>
                            <a:srgbClr val="000000"/>
                          </a:solidFill>
                        </a:rPr>
                        <a:t>"</a:t>
                      </a:r>
                      <a:r>
                        <a:rPr lang="en-US" sz="1600" b="1" dirty="0">
                          <a:solidFill>
                            <a:srgbClr val="000000"/>
                          </a:solidFill>
                        </a:rPr>
                        <a:t> (9:35b; 10:31b)</a:t>
                      </a:r>
                    </a:p>
                  </a:txBody>
                  <a:tcPr marL="91439" marR="91439" marT="45710" marB="45710"/>
                </a:tc>
                <a:extLst>
                  <a:ext uri="{0D108BD9-81ED-4DB2-BD59-A6C34878D82A}">
                    <a16:rowId xmlns:a16="http://schemas.microsoft.com/office/drawing/2014/main" val="10004"/>
                  </a:ext>
                </a:extLst>
              </a:tr>
              <a:tr h="370755">
                <a:tc>
                  <a:txBody>
                    <a:bodyPr/>
                    <a:lstStyle/>
                    <a:p>
                      <a:r>
                        <a:rPr lang="en-US" sz="1600" b="1" dirty="0">
                          <a:solidFill>
                            <a:srgbClr val="000000"/>
                          </a:solidFill>
                        </a:rPr>
                        <a:t>Reputation</a:t>
                      </a:r>
                    </a:p>
                  </a:txBody>
                  <a:tcPr marL="91439" marR="91439" marT="45710" marB="45710"/>
                </a:tc>
                <a:tc>
                  <a:txBody>
                    <a:bodyPr/>
                    <a:lstStyle/>
                    <a:p>
                      <a:r>
                        <a:rPr lang="ru-RU" sz="1600" b="1" dirty="0">
                          <a:solidFill>
                            <a:srgbClr val="000000"/>
                          </a:solidFill>
                        </a:rPr>
                        <a:t>"</a:t>
                      </a:r>
                      <a:r>
                        <a:rPr lang="en-US" sz="1600" b="1" dirty="0">
                          <a:solidFill>
                            <a:srgbClr val="000000"/>
                          </a:solidFill>
                        </a:rPr>
                        <a:t>Great</a:t>
                      </a:r>
                      <a:r>
                        <a:rPr lang="ru-RU" sz="1600" b="1" dirty="0">
                          <a:solidFill>
                            <a:srgbClr val="000000"/>
                          </a:solidFill>
                        </a:rPr>
                        <a:t>"</a:t>
                      </a:r>
                      <a:r>
                        <a:rPr lang="en-US" sz="1600" b="1" dirty="0">
                          <a:solidFill>
                            <a:srgbClr val="000000"/>
                          </a:solidFill>
                        </a:rPr>
                        <a:t> (10:43a)</a:t>
                      </a:r>
                    </a:p>
                  </a:txBody>
                  <a:tcPr marL="91439" marR="91439" marT="45710" marB="45710"/>
                </a:tc>
                <a:tc>
                  <a:txBody>
                    <a:bodyPr/>
                    <a:lstStyle/>
                    <a:p>
                      <a:r>
                        <a:rPr lang="ru-RU" sz="1600" b="1" dirty="0">
                          <a:solidFill>
                            <a:srgbClr val="000000"/>
                          </a:solidFill>
                        </a:rPr>
                        <a:t>"</a:t>
                      </a:r>
                      <a:r>
                        <a:rPr lang="en-US" sz="1600" b="1" dirty="0">
                          <a:solidFill>
                            <a:srgbClr val="000000"/>
                          </a:solidFill>
                        </a:rPr>
                        <a:t>Servant</a:t>
                      </a:r>
                      <a:r>
                        <a:rPr lang="ru-RU" sz="1600" b="1" dirty="0">
                          <a:solidFill>
                            <a:srgbClr val="000000"/>
                          </a:solidFill>
                        </a:rPr>
                        <a:t>"</a:t>
                      </a:r>
                      <a:r>
                        <a:rPr lang="en-US" sz="1600" b="1" dirty="0">
                          <a:solidFill>
                            <a:srgbClr val="000000"/>
                          </a:solidFill>
                        </a:rPr>
                        <a:t> (10:43b)</a:t>
                      </a:r>
                    </a:p>
                  </a:txBody>
                  <a:tcPr marL="91439" marR="91439" marT="45710" marB="45710"/>
                </a:tc>
                <a:extLst>
                  <a:ext uri="{0D108BD9-81ED-4DB2-BD59-A6C34878D82A}">
                    <a16:rowId xmlns:a16="http://schemas.microsoft.com/office/drawing/2014/main" val="10005"/>
                  </a:ext>
                </a:extLst>
              </a:tr>
              <a:tr h="370755">
                <a:tc>
                  <a:txBody>
                    <a:bodyPr/>
                    <a:lstStyle/>
                    <a:p>
                      <a:r>
                        <a:rPr lang="en-US" sz="1600" b="1" dirty="0">
                          <a:solidFill>
                            <a:srgbClr val="000000"/>
                          </a:solidFill>
                        </a:rPr>
                        <a:t>Position</a:t>
                      </a:r>
                    </a:p>
                  </a:txBody>
                  <a:tcPr marL="91439" marR="91439" marT="45710" marB="45710"/>
                </a:tc>
                <a:tc>
                  <a:txBody>
                    <a:bodyPr/>
                    <a:lstStyle/>
                    <a:p>
                      <a:r>
                        <a:rPr lang="ru-RU" sz="1600" b="1" dirty="0">
                          <a:solidFill>
                            <a:srgbClr val="000000"/>
                          </a:solidFill>
                        </a:rPr>
                        <a:t>"</a:t>
                      </a:r>
                      <a:r>
                        <a:rPr lang="en-US" sz="1600" b="1" dirty="0">
                          <a:solidFill>
                            <a:srgbClr val="000000"/>
                          </a:solidFill>
                        </a:rPr>
                        <a:t>First</a:t>
                      </a:r>
                      <a:r>
                        <a:rPr lang="ru-RU" sz="1600" b="1" dirty="0">
                          <a:solidFill>
                            <a:srgbClr val="000000"/>
                          </a:solidFill>
                        </a:rPr>
                        <a:t>"</a:t>
                      </a:r>
                      <a:r>
                        <a:rPr lang="en-US" sz="1600" b="1" dirty="0">
                          <a:solidFill>
                            <a:srgbClr val="000000"/>
                          </a:solidFill>
                        </a:rPr>
                        <a:t> (10:44a)</a:t>
                      </a:r>
                    </a:p>
                  </a:txBody>
                  <a:tcPr marL="91439" marR="91439" marT="45710" marB="45710"/>
                </a:tc>
                <a:tc>
                  <a:txBody>
                    <a:bodyPr/>
                    <a:lstStyle/>
                    <a:p>
                      <a:r>
                        <a:rPr lang="ru-RU" sz="1600" b="1" dirty="0">
                          <a:solidFill>
                            <a:srgbClr val="000000"/>
                          </a:solidFill>
                        </a:rPr>
                        <a:t>"</a:t>
                      </a:r>
                      <a:r>
                        <a:rPr lang="en-US" sz="1600" b="1" dirty="0">
                          <a:solidFill>
                            <a:srgbClr val="000000"/>
                          </a:solidFill>
                        </a:rPr>
                        <a:t>Slave of all</a:t>
                      </a:r>
                      <a:r>
                        <a:rPr lang="ru-RU" sz="1600" b="1" dirty="0">
                          <a:solidFill>
                            <a:srgbClr val="000000"/>
                          </a:solidFill>
                        </a:rPr>
                        <a:t>"</a:t>
                      </a:r>
                      <a:r>
                        <a:rPr lang="en-US" sz="1600" b="1" dirty="0">
                          <a:solidFill>
                            <a:srgbClr val="000000"/>
                          </a:solidFill>
                        </a:rPr>
                        <a:t> (10:44b)</a:t>
                      </a:r>
                    </a:p>
                  </a:txBody>
                  <a:tcPr marL="91439" marR="91439" marT="45710" marB="45710"/>
                </a:tc>
                <a:extLst>
                  <a:ext uri="{0D108BD9-81ED-4DB2-BD59-A6C34878D82A}">
                    <a16:rowId xmlns:a16="http://schemas.microsoft.com/office/drawing/2014/main" val="10006"/>
                  </a:ext>
                </a:extLst>
              </a:tr>
              <a:tr h="1077418">
                <a:tc>
                  <a:txBody>
                    <a:bodyPr/>
                    <a:lstStyle/>
                    <a:p>
                      <a:r>
                        <a:rPr lang="en-US" sz="1600" b="1" dirty="0">
                          <a:solidFill>
                            <a:srgbClr val="000000"/>
                          </a:solidFill>
                        </a:rPr>
                        <a:t>Authority Examples</a:t>
                      </a:r>
                    </a:p>
                  </a:txBody>
                  <a:tcPr marL="91439" marR="91439" marT="45710" marB="45710"/>
                </a:tc>
                <a:tc>
                  <a:txBody>
                    <a:bodyPr/>
                    <a:lstStyle/>
                    <a:p>
                      <a:r>
                        <a:rPr lang="en-US" sz="1600" b="1" dirty="0">
                          <a:solidFill>
                            <a:srgbClr val="000000"/>
                          </a:solidFill>
                        </a:rPr>
                        <a:t>Authority without</a:t>
                      </a:r>
                      <a:r>
                        <a:rPr lang="en-US" sz="1600" b="1" baseline="0" dirty="0">
                          <a:solidFill>
                            <a:srgbClr val="000000"/>
                          </a:solidFill>
                        </a:rPr>
                        <a:t> Serving:</a:t>
                      </a:r>
                    </a:p>
                    <a:p>
                      <a:r>
                        <a:rPr lang="en-US" sz="1600" b="1" baseline="0" dirty="0">
                          <a:solidFill>
                            <a:srgbClr val="000000"/>
                          </a:solidFill>
                        </a:rPr>
                        <a:t>• Religious leaders</a:t>
                      </a:r>
                    </a:p>
                    <a:p>
                      <a:r>
                        <a:rPr lang="en-US" sz="1600" b="1" baseline="0" dirty="0">
                          <a:solidFill>
                            <a:srgbClr val="000000"/>
                          </a:solidFill>
                        </a:rPr>
                        <a:t>• Rich man</a:t>
                      </a:r>
                    </a:p>
                    <a:p>
                      <a:r>
                        <a:rPr lang="en-US" sz="1600" b="1" baseline="0" dirty="0">
                          <a:solidFill>
                            <a:srgbClr val="000000"/>
                          </a:solidFill>
                        </a:rPr>
                        <a:t>• Judas</a:t>
                      </a:r>
                      <a:endParaRPr lang="en-US" sz="1600" b="1" dirty="0">
                        <a:solidFill>
                          <a:srgbClr val="000000"/>
                        </a:solidFill>
                      </a:endParaRPr>
                    </a:p>
                  </a:txBody>
                  <a:tcPr marL="91439" marR="91439" marT="45710" marB="45710"/>
                </a:tc>
                <a:tc>
                  <a:txBody>
                    <a:bodyPr/>
                    <a:lstStyle/>
                    <a:p>
                      <a:r>
                        <a:rPr lang="en-US" sz="1600" b="1" baseline="0" dirty="0">
                          <a:solidFill>
                            <a:srgbClr val="000000"/>
                          </a:solidFill>
                        </a:rPr>
                        <a:t>Authority &amp; Served:</a:t>
                      </a:r>
                    </a:p>
                    <a:p>
                      <a:r>
                        <a:rPr lang="en-US" sz="1600" b="1" baseline="0" dirty="0">
                          <a:solidFill>
                            <a:srgbClr val="000000"/>
                          </a:solidFill>
                        </a:rPr>
                        <a:t>• John the Baptist</a:t>
                      </a:r>
                    </a:p>
                    <a:p>
                      <a:r>
                        <a:rPr lang="en-US" sz="1600" b="1" baseline="0" dirty="0">
                          <a:solidFill>
                            <a:srgbClr val="000000"/>
                          </a:solidFill>
                        </a:rPr>
                        <a:t>• Joseph of </a:t>
                      </a:r>
                      <a:r>
                        <a:rPr lang="en-US" sz="1600" b="1" baseline="0" dirty="0" err="1">
                          <a:solidFill>
                            <a:srgbClr val="000000"/>
                          </a:solidFill>
                        </a:rPr>
                        <a:t>Arimathea</a:t>
                      </a:r>
                      <a:endParaRPr lang="en-US" sz="1600" b="1" baseline="0" dirty="0">
                        <a:solidFill>
                          <a:srgbClr val="000000"/>
                        </a:solidFill>
                      </a:endParaRPr>
                    </a:p>
                  </a:txBody>
                  <a:tcPr marL="91439" marR="91439" marT="45710" marB="45710"/>
                </a:tc>
                <a:extLst>
                  <a:ext uri="{0D108BD9-81ED-4DB2-BD59-A6C34878D82A}">
                    <a16:rowId xmlns:a16="http://schemas.microsoft.com/office/drawing/2014/main" val="10007"/>
                  </a:ext>
                </a:extLst>
              </a:tr>
              <a:tr h="1077418">
                <a:tc>
                  <a:txBody>
                    <a:bodyPr/>
                    <a:lstStyle/>
                    <a:p>
                      <a:r>
                        <a:rPr lang="en-US" sz="1600" b="1" dirty="0">
                          <a:solidFill>
                            <a:srgbClr val="000000"/>
                          </a:solidFill>
                        </a:rPr>
                        <a:t>Servanthood</a:t>
                      </a:r>
                      <a:r>
                        <a:rPr lang="en-US" sz="1600" b="1" baseline="0" dirty="0">
                          <a:solidFill>
                            <a:srgbClr val="000000"/>
                          </a:solidFill>
                        </a:rPr>
                        <a:t> Examples</a:t>
                      </a:r>
                      <a:endParaRPr lang="en-US" sz="1600" b="1" dirty="0">
                        <a:solidFill>
                          <a:srgbClr val="000000"/>
                        </a:solidFill>
                      </a:endParaRPr>
                    </a:p>
                  </a:txBody>
                  <a:tcPr marL="91439" marR="91439" marT="45710" marB="45710"/>
                </a:tc>
                <a:tc>
                  <a:txBody>
                    <a:bodyPr/>
                    <a:lstStyle/>
                    <a:p>
                      <a:r>
                        <a:rPr lang="en-US" sz="1600" b="1" dirty="0">
                          <a:solidFill>
                            <a:srgbClr val="000000"/>
                          </a:solidFill>
                        </a:rPr>
                        <a:t>Authority</a:t>
                      </a:r>
                      <a:r>
                        <a:rPr lang="en-US" sz="1600" b="1" baseline="0" dirty="0">
                          <a:solidFill>
                            <a:srgbClr val="000000"/>
                          </a:solidFill>
                        </a:rPr>
                        <a:t> but Struggled to Serve:</a:t>
                      </a:r>
                    </a:p>
                    <a:p>
                      <a:r>
                        <a:rPr lang="en-US" sz="1600" b="1" baseline="0" dirty="0">
                          <a:solidFill>
                            <a:srgbClr val="000000"/>
                          </a:solidFill>
                        </a:rPr>
                        <a:t>• Disciples</a:t>
                      </a:r>
                      <a:endParaRPr lang="en-US" sz="1600" b="1" dirty="0">
                        <a:solidFill>
                          <a:srgbClr val="000000"/>
                        </a:solidFill>
                      </a:endParaRPr>
                    </a:p>
                  </a:txBody>
                  <a:tcPr marL="91439" marR="91439" marT="45710" marB="45710"/>
                </a:tc>
                <a:tc>
                  <a:txBody>
                    <a:bodyPr/>
                    <a:lstStyle/>
                    <a:p>
                      <a:r>
                        <a:rPr lang="en-US" sz="1600" b="1" dirty="0">
                          <a:solidFill>
                            <a:srgbClr val="000000"/>
                          </a:solidFill>
                        </a:rPr>
                        <a:t>No</a:t>
                      </a:r>
                      <a:r>
                        <a:rPr lang="en-US" sz="1600" b="1" baseline="0" dirty="0">
                          <a:solidFill>
                            <a:srgbClr val="000000"/>
                          </a:solidFill>
                        </a:rPr>
                        <a:t> Authority &amp; Served</a:t>
                      </a:r>
                    </a:p>
                    <a:p>
                      <a:r>
                        <a:rPr lang="en-US" sz="1600" b="1" baseline="0" dirty="0">
                          <a:solidFill>
                            <a:srgbClr val="000000"/>
                          </a:solidFill>
                        </a:rPr>
                        <a:t>• </a:t>
                      </a:r>
                      <a:r>
                        <a:rPr lang="en-US" sz="1600" b="1" baseline="0" dirty="0" err="1">
                          <a:solidFill>
                            <a:srgbClr val="000000"/>
                          </a:solidFill>
                        </a:rPr>
                        <a:t>Bartimaeus</a:t>
                      </a:r>
                      <a:endParaRPr lang="en-US" sz="1600" b="1" baseline="0" dirty="0">
                        <a:solidFill>
                          <a:srgbClr val="000000"/>
                        </a:solidFill>
                      </a:endParaRPr>
                    </a:p>
                    <a:p>
                      <a:r>
                        <a:rPr lang="en-US" sz="1600" b="1" baseline="0" dirty="0">
                          <a:solidFill>
                            <a:srgbClr val="000000"/>
                          </a:solidFill>
                        </a:rPr>
                        <a:t>• Woman who anointed Jesus</a:t>
                      </a:r>
                    </a:p>
                  </a:txBody>
                  <a:tcPr marL="91439" marR="91439" marT="45710" marB="45710"/>
                </a:tc>
                <a:extLst>
                  <a:ext uri="{0D108BD9-81ED-4DB2-BD59-A6C34878D82A}">
                    <a16:rowId xmlns:a16="http://schemas.microsoft.com/office/drawing/2014/main" val="10008"/>
                  </a:ext>
                </a:extLst>
              </a:tr>
              <a:tr h="584419">
                <a:tc>
                  <a:txBody>
                    <a:bodyPr/>
                    <a:lstStyle/>
                    <a:p>
                      <a:r>
                        <a:rPr lang="en-US" sz="1600" b="1" dirty="0">
                          <a:solidFill>
                            <a:srgbClr val="000000"/>
                          </a:solidFill>
                        </a:rPr>
                        <a:t>1</a:t>
                      </a:r>
                      <a:r>
                        <a:rPr lang="en-US" sz="1600" b="1" baseline="30000" dirty="0">
                          <a:solidFill>
                            <a:srgbClr val="000000"/>
                          </a:solidFill>
                        </a:rPr>
                        <a:t>st</a:t>
                      </a:r>
                      <a:r>
                        <a:rPr lang="en-US" sz="1600" b="1" dirty="0">
                          <a:solidFill>
                            <a:srgbClr val="000000"/>
                          </a:solidFill>
                        </a:rPr>
                        <a:t> Section</a:t>
                      </a:r>
                    </a:p>
                    <a:p>
                      <a:r>
                        <a:rPr lang="en-US" sz="1600" b="1" dirty="0">
                          <a:solidFill>
                            <a:srgbClr val="000000"/>
                          </a:solidFill>
                        </a:rPr>
                        <a:t>(1:1–8:26)</a:t>
                      </a:r>
                    </a:p>
                  </a:txBody>
                  <a:tcPr marL="91439" marR="91439" marT="45710" marB="45710"/>
                </a:tc>
                <a:tc>
                  <a:txBody>
                    <a:bodyPr/>
                    <a:lstStyle/>
                    <a:p>
                      <a:r>
                        <a:rPr lang="en-US" sz="1600" b="1" dirty="0">
                          <a:solidFill>
                            <a:srgbClr val="000000"/>
                          </a:solidFill>
                        </a:rPr>
                        <a:t>Authority of Christ</a:t>
                      </a:r>
                    </a:p>
                  </a:txBody>
                  <a:tcPr marL="91439" marR="91439" marT="45710" marB="45710"/>
                </a:tc>
                <a:tc>
                  <a:txBody>
                    <a:bodyPr/>
                    <a:lstStyle/>
                    <a:p>
                      <a:endParaRPr lang="en-US" sz="1600" b="1">
                        <a:solidFill>
                          <a:srgbClr val="000000"/>
                        </a:solidFill>
                      </a:endParaRPr>
                    </a:p>
                  </a:txBody>
                  <a:tcPr marL="91439" marR="91439" marT="45710" marB="45710"/>
                </a:tc>
                <a:extLst>
                  <a:ext uri="{0D108BD9-81ED-4DB2-BD59-A6C34878D82A}">
                    <a16:rowId xmlns:a16="http://schemas.microsoft.com/office/drawing/2014/main" val="10009"/>
                  </a:ext>
                </a:extLst>
              </a:tr>
              <a:tr h="830918">
                <a:tc>
                  <a:txBody>
                    <a:bodyPr/>
                    <a:lstStyle/>
                    <a:p>
                      <a:r>
                        <a:rPr lang="en-US" sz="1600" b="1" dirty="0">
                          <a:solidFill>
                            <a:srgbClr val="000000"/>
                          </a:solidFill>
                        </a:rPr>
                        <a:t>2</a:t>
                      </a:r>
                      <a:r>
                        <a:rPr lang="en-US" sz="1600" b="1" baseline="30000" dirty="0">
                          <a:solidFill>
                            <a:srgbClr val="000000"/>
                          </a:solidFill>
                        </a:rPr>
                        <a:t>nd</a:t>
                      </a:r>
                      <a:r>
                        <a:rPr lang="en-US" sz="1600" b="1" dirty="0">
                          <a:solidFill>
                            <a:srgbClr val="000000"/>
                          </a:solidFill>
                        </a:rPr>
                        <a:t> Section</a:t>
                      </a:r>
                      <a:br>
                        <a:rPr lang="en-US" sz="1600" b="1" dirty="0">
                          <a:solidFill>
                            <a:srgbClr val="000000"/>
                          </a:solidFill>
                        </a:rPr>
                      </a:br>
                      <a:r>
                        <a:rPr lang="en-US" sz="1600" b="1" dirty="0">
                          <a:solidFill>
                            <a:srgbClr val="000000"/>
                          </a:solidFill>
                        </a:rPr>
                        <a:t>(8:27–10:52)</a:t>
                      </a:r>
                    </a:p>
                  </a:txBody>
                  <a:tcPr marL="91439" marR="91439" marT="45710" marB="45710"/>
                </a:tc>
                <a:tc>
                  <a:txBody>
                    <a:bodyPr/>
                    <a:lstStyle/>
                    <a:p>
                      <a:pPr algn="r"/>
                      <a:r>
                        <a:rPr lang="en-US" sz="1600" b="1" dirty="0">
                          <a:solidFill>
                            <a:srgbClr val="000000"/>
                          </a:solidFill>
                        </a:rPr>
                        <a:t>Authority-</a:t>
                      </a:r>
                      <a:br>
                        <a:rPr lang="en-US" sz="1600" b="1" dirty="0">
                          <a:solidFill>
                            <a:srgbClr val="000000"/>
                          </a:solidFill>
                        </a:rPr>
                      </a:br>
                      <a:r>
                        <a:rPr lang="en-US" sz="1600" b="1" dirty="0">
                          <a:solidFill>
                            <a:srgbClr val="000000"/>
                          </a:solidFill>
                        </a:rPr>
                        <a:t>Servanthood </a:t>
                      </a:r>
                      <a:br>
                        <a:rPr lang="en-US" sz="1600" b="1" dirty="0">
                          <a:solidFill>
                            <a:srgbClr val="000000"/>
                          </a:solidFill>
                        </a:rPr>
                      </a:br>
                      <a:r>
                        <a:rPr lang="en-US" sz="1600" b="1" dirty="0">
                          <a:solidFill>
                            <a:srgbClr val="000000"/>
                          </a:solidFill>
                        </a:rPr>
                        <a:t>Tension</a:t>
                      </a:r>
                    </a:p>
                  </a:txBody>
                  <a:tcPr marL="91439" marR="91439" marT="45710" marB="45710"/>
                </a:tc>
                <a:tc>
                  <a:txBody>
                    <a:bodyPr/>
                    <a:lstStyle/>
                    <a:p>
                      <a:endParaRPr lang="en-US" sz="1600" b="1" dirty="0">
                        <a:solidFill>
                          <a:srgbClr val="000000"/>
                        </a:solidFill>
                      </a:endParaRPr>
                    </a:p>
                  </a:txBody>
                  <a:tcPr marL="91439" marR="91439" marT="45710" marB="45710"/>
                </a:tc>
                <a:extLst>
                  <a:ext uri="{0D108BD9-81ED-4DB2-BD59-A6C34878D82A}">
                    <a16:rowId xmlns:a16="http://schemas.microsoft.com/office/drawing/2014/main" val="10010"/>
                  </a:ext>
                </a:extLst>
              </a:tr>
              <a:tr h="584419">
                <a:tc>
                  <a:txBody>
                    <a:bodyPr/>
                    <a:lstStyle/>
                    <a:p>
                      <a:r>
                        <a:rPr lang="en-US" sz="1600" b="1" dirty="0">
                          <a:solidFill>
                            <a:srgbClr val="000000"/>
                          </a:solidFill>
                        </a:rPr>
                        <a:t>3</a:t>
                      </a:r>
                      <a:r>
                        <a:rPr lang="en-US" sz="1600" b="1" baseline="30000" dirty="0">
                          <a:solidFill>
                            <a:srgbClr val="000000"/>
                          </a:solidFill>
                        </a:rPr>
                        <a:t>rd</a:t>
                      </a:r>
                      <a:r>
                        <a:rPr lang="en-US" sz="1600" b="1" dirty="0">
                          <a:solidFill>
                            <a:srgbClr val="000000"/>
                          </a:solidFill>
                        </a:rPr>
                        <a:t> Section</a:t>
                      </a:r>
                      <a:br>
                        <a:rPr lang="en-US" sz="1600" b="1" dirty="0">
                          <a:solidFill>
                            <a:srgbClr val="000000"/>
                          </a:solidFill>
                        </a:rPr>
                      </a:br>
                      <a:r>
                        <a:rPr lang="en-US" sz="1600" b="1" dirty="0">
                          <a:solidFill>
                            <a:srgbClr val="000000"/>
                          </a:solidFill>
                        </a:rPr>
                        <a:t>(11–16)</a:t>
                      </a:r>
                    </a:p>
                  </a:txBody>
                  <a:tcPr marL="91439" marR="91439" marT="45710" marB="45710"/>
                </a:tc>
                <a:tc>
                  <a:txBody>
                    <a:bodyPr/>
                    <a:lstStyle/>
                    <a:p>
                      <a:pPr algn="r"/>
                      <a:endParaRPr lang="en-US" sz="1600" b="1" dirty="0">
                        <a:solidFill>
                          <a:srgbClr val="000000"/>
                        </a:solidFill>
                      </a:endParaRPr>
                    </a:p>
                  </a:txBody>
                  <a:tcPr marL="91439" marR="91439" marT="45710" marB="45710"/>
                </a:tc>
                <a:tc>
                  <a:txBody>
                    <a:bodyPr/>
                    <a:lstStyle/>
                    <a:p>
                      <a:r>
                        <a:rPr lang="en-US" sz="1600" b="1" dirty="0">
                          <a:solidFill>
                            <a:srgbClr val="000000"/>
                          </a:solidFill>
                        </a:rPr>
                        <a:t>Servanthood</a:t>
                      </a:r>
                      <a:r>
                        <a:rPr lang="en-US" sz="1600" b="1" baseline="0" dirty="0">
                          <a:solidFill>
                            <a:srgbClr val="000000"/>
                          </a:solidFill>
                        </a:rPr>
                        <a:t> of Christ</a:t>
                      </a:r>
                      <a:endParaRPr lang="en-US" sz="1600" b="1" dirty="0">
                        <a:solidFill>
                          <a:srgbClr val="000000"/>
                        </a:solidFill>
                      </a:endParaRPr>
                    </a:p>
                  </a:txBody>
                  <a:tcPr marL="91439" marR="91439" marT="45710" marB="45710"/>
                </a:tc>
                <a:extLst>
                  <a:ext uri="{0D108BD9-81ED-4DB2-BD59-A6C34878D82A}">
                    <a16:rowId xmlns:a16="http://schemas.microsoft.com/office/drawing/2014/main" val="10011"/>
                  </a:ext>
                </a:extLst>
              </a:tr>
            </a:tbl>
          </a:graphicData>
        </a:graphic>
      </p:graphicFrame>
      <p:sp>
        <p:nvSpPr>
          <p:cNvPr id="331834" name="Rectangle 2"/>
          <p:cNvSpPr>
            <a:spLocks noChangeArrowheads="1"/>
          </p:cNvSpPr>
          <p:nvPr/>
        </p:nvSpPr>
        <p:spPr bwMode="auto">
          <a:xfrm>
            <a:off x="6659565" y="6146800"/>
            <a:ext cx="2484437" cy="73818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cs typeface="Arial" charset="0"/>
              </a:rPr>
              <a:t>Summary of Narry F. Santos, </a:t>
            </a:r>
            <a:r>
              <a:rPr kumimoji="0" lang="en-US" sz="1400" b="0" i="1" u="none" strike="noStrike" kern="1200" cap="none" spc="0" normalizeH="0" baseline="0" noProof="0">
                <a:ln>
                  <a:noFill/>
                </a:ln>
                <a:solidFill>
                  <a:srgbClr val="FFFFFF"/>
                </a:solidFill>
                <a:effectLst/>
                <a:uLnTx/>
                <a:uFillTx/>
                <a:latin typeface="Arial" charset="0"/>
                <a:ea typeface="ＭＳ Ｐゴシック" charset="0"/>
                <a:cs typeface="Arial" charset="0"/>
              </a:rPr>
              <a:t>Bibliotheca Sacra</a:t>
            </a:r>
            <a:r>
              <a:rPr kumimoji="0" lang="en-US" sz="1400" b="0" i="0" u="none" strike="noStrike" kern="1200" cap="none" spc="0" normalizeH="0" baseline="0" noProof="0">
                <a:ln>
                  <a:noFill/>
                </a:ln>
                <a:solidFill>
                  <a:srgbClr val="FFFFFF"/>
                </a:solidFill>
                <a:effectLst/>
                <a:uLnTx/>
                <a:uFillTx/>
                <a:latin typeface="Arial" charset="0"/>
                <a:ea typeface="ＭＳ Ｐゴシック" charset="0"/>
                <a:cs typeface="Arial" charset="0"/>
              </a:rPr>
              <a:t> 154 (Oct.-Dec. 1997): 452-60 </a:t>
            </a:r>
          </a:p>
        </p:txBody>
      </p:sp>
    </p:spTree>
    <p:extLst>
      <p:ext uri="{BB962C8B-B14F-4D97-AF65-F5344CB8AC3E}">
        <p14:creationId xmlns:p14="http://schemas.microsoft.com/office/powerpoint/2010/main" val="1217139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47176"/>
                                        </p:tgtEl>
                                        <p:attrNameLst>
                                          <p:attrName>style.visibility</p:attrName>
                                        </p:attrNameLst>
                                      </p:cBhvr>
                                      <p:to>
                                        <p:strVal val="visible"/>
                                      </p:to>
                                    </p:set>
                                    <p:anim calcmode="lin" valueType="num">
                                      <p:cBhvr additive="base">
                                        <p:cTn id="7" dur="500" fill="hold"/>
                                        <p:tgtEl>
                                          <p:spTgt spid="47176"/>
                                        </p:tgtEl>
                                        <p:attrNameLst>
                                          <p:attrName>ppt_x</p:attrName>
                                        </p:attrNameLst>
                                      </p:cBhvr>
                                      <p:tavLst>
                                        <p:tav tm="0">
                                          <p:val>
                                            <p:strVal val="1+#ppt_w/2"/>
                                          </p:val>
                                        </p:tav>
                                        <p:tav tm="100000">
                                          <p:val>
                                            <p:strVal val="#ppt_x"/>
                                          </p:val>
                                        </p:tav>
                                      </p:tavLst>
                                    </p:anim>
                                    <p:anim calcmode="lin" valueType="num">
                                      <p:cBhvr additive="base">
                                        <p:cTn id="8" dur="500" fill="hold"/>
                                        <p:tgtEl>
                                          <p:spTgt spid="471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Text Box 2"/>
          <p:cNvSpPr txBox="1">
            <a:spLocks noChangeArrowheads="1"/>
          </p:cNvSpPr>
          <p:nvPr/>
        </p:nvSpPr>
        <p:spPr bwMode="auto">
          <a:xfrm>
            <a:off x="1471613" y="1754189"/>
            <a:ext cx="6781800" cy="1585774"/>
          </a:xfrm>
          <a:prstGeom prst="rect">
            <a:avLst/>
          </a:prstGeom>
          <a:solidFill>
            <a:srgbClr val="2E2E4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sng" strike="noStrike" kern="1200" cap="none" spc="0" normalizeH="0" baseline="0" noProof="0">
                <a:ln>
                  <a:noFill/>
                </a:ln>
                <a:solidFill>
                  <a:srgbClr val="FFFFFF"/>
                </a:solidFill>
                <a:effectLst/>
                <a:uLnTx/>
                <a:uFillTx/>
                <a:latin typeface="Arial" charset="0"/>
                <a:ea typeface="ＭＳ Ｐゴシック" charset="0"/>
                <a:cs typeface="Arial" charset="0"/>
              </a:rPr>
              <a:t>Worldly Leadership</a:t>
            </a:r>
            <a:endPar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Followers serve the leader, </a:t>
            </a:r>
            <a:b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who is at the top</a:t>
            </a:r>
            <a:endPar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33827" name="Text Box 4"/>
          <p:cNvSpPr txBox="1">
            <a:spLocks noChangeArrowheads="1"/>
          </p:cNvSpPr>
          <p:nvPr/>
        </p:nvSpPr>
        <p:spPr bwMode="auto">
          <a:xfrm>
            <a:off x="4100514" y="482600"/>
            <a:ext cx="1158603" cy="59014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Mark</a:t>
            </a: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333828"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514850"/>
            <a:ext cx="5276850" cy="219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6" name="Text Box 6"/>
          <p:cNvSpPr txBox="1">
            <a:spLocks noChangeArrowheads="1"/>
          </p:cNvSpPr>
          <p:nvPr/>
        </p:nvSpPr>
        <p:spPr bwMode="auto">
          <a:xfrm>
            <a:off x="914400" y="3430626"/>
            <a:ext cx="28956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Leader</a:t>
            </a:r>
          </a:p>
        </p:txBody>
      </p:sp>
      <p:sp>
        <p:nvSpPr>
          <p:cNvPr id="81927" name="AutoShape 7"/>
          <p:cNvSpPr>
            <a:spLocks noChangeArrowheads="1"/>
          </p:cNvSpPr>
          <p:nvPr/>
        </p:nvSpPr>
        <p:spPr bwMode="auto">
          <a:xfrm>
            <a:off x="914400" y="3887788"/>
            <a:ext cx="2819400" cy="2133600"/>
          </a:xfrm>
          <a:prstGeom prst="triangle">
            <a:avLst>
              <a:gd name="adj" fmla="val 50000"/>
            </a:avLst>
          </a:prstGeom>
          <a:solidFill>
            <a:srgbClr val="000000"/>
          </a:solidFill>
          <a:ln w="9525">
            <a:solidFill>
              <a:schemeClr val="tx1"/>
            </a:solidFill>
            <a:miter lim="800000"/>
            <a:headEnd/>
            <a:tailEnd/>
          </a:ln>
        </p:spPr>
        <p:txBody>
          <a:bodyPr wrap="none" lIns="91261" tIns="45631" rIns="91261" bIns="4563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8383AD"/>
              </a:solidFill>
              <a:effectLst/>
              <a:uLnTx/>
              <a:uFillTx/>
              <a:latin typeface="Arial" charset="0"/>
              <a:ea typeface="ＭＳ Ｐゴシック" charset="0"/>
              <a:cs typeface="Arial" charset="0"/>
            </a:endParaRPr>
          </a:p>
        </p:txBody>
      </p:sp>
      <p:sp>
        <p:nvSpPr>
          <p:cNvPr id="333831" name="Text Box 8"/>
          <p:cNvSpPr txBox="1">
            <a:spLocks noChangeArrowheads="1"/>
          </p:cNvSpPr>
          <p:nvPr/>
        </p:nvSpPr>
        <p:spPr bwMode="auto">
          <a:xfrm>
            <a:off x="1447800" y="5208626"/>
            <a:ext cx="18605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EFED6"/>
                </a:solidFill>
                <a:effectLst/>
                <a:uLnTx/>
                <a:uFillTx/>
                <a:latin typeface="Arial" charset="0"/>
                <a:ea typeface="ＭＳ Ｐゴシック" charset="0"/>
                <a:cs typeface="Arial" charset="0"/>
              </a:rPr>
              <a:t>Followers</a:t>
            </a:r>
          </a:p>
        </p:txBody>
      </p:sp>
      <p:sp>
        <p:nvSpPr>
          <p:cNvPr id="333832" name="Title 1"/>
          <p:cNvSpPr>
            <a:spLocks noGrp="1"/>
          </p:cNvSpPr>
          <p:nvPr>
            <p:ph type="title" idx="4294967295"/>
          </p:nvPr>
        </p:nvSpPr>
        <p:spPr>
          <a:xfrm>
            <a:off x="976314" y="1231900"/>
            <a:ext cx="7772400" cy="1143000"/>
          </a:xfrm>
        </p:spPr>
        <p:txBody>
          <a:bodyPr/>
          <a:lstStyle/>
          <a:p>
            <a:r>
              <a:rPr lang="en-US" sz="3600">
                <a:latin typeface="Arial" charset="0"/>
                <a:ea typeface="ＭＳ Ｐゴシック" charset="0"/>
                <a:cs typeface="ＭＳ Ｐゴシック" charset="0"/>
              </a:rPr>
              <a:t>Worldly Leadership</a:t>
            </a:r>
          </a:p>
        </p:txBody>
      </p:sp>
      <p:sp>
        <p:nvSpPr>
          <p:cNvPr id="10" name="Text Box 3"/>
          <p:cNvSpPr txBox="1">
            <a:spLocks noChangeArrowheads="1"/>
          </p:cNvSpPr>
          <p:nvPr/>
        </p:nvSpPr>
        <p:spPr bwMode="auto">
          <a:xfrm>
            <a:off x="8382020" y="374663"/>
            <a:ext cx="69781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89a</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2635880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1927"/>
                                        </p:tgtEl>
                                        <p:attrNameLst>
                                          <p:attrName>style.visibility</p:attrName>
                                        </p:attrNameLst>
                                      </p:cBhvr>
                                      <p:to>
                                        <p:strVal val="visible"/>
                                      </p:to>
                                    </p:set>
                                    <p:animEffect transition="in" filter="dissolve">
                                      <p:cBhvr>
                                        <p:cTn id="7" dur="500"/>
                                        <p:tgtEl>
                                          <p:spTgt spid="819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81926"/>
                                        </p:tgtEl>
                                        <p:attrNameLst>
                                          <p:attrName>style.visibility</p:attrName>
                                        </p:attrNameLst>
                                      </p:cBhvr>
                                      <p:to>
                                        <p:strVal val="visible"/>
                                      </p:to>
                                    </p:set>
                                    <p:anim calcmode="lin" valueType="num">
                                      <p:cBhvr>
                                        <p:cTn id="12" dur="1000" fill="hold"/>
                                        <p:tgtEl>
                                          <p:spTgt spid="81926"/>
                                        </p:tgtEl>
                                        <p:attrNameLst>
                                          <p:attrName>ppt_w</p:attrName>
                                        </p:attrNameLst>
                                      </p:cBhvr>
                                      <p:tavLst>
                                        <p:tav tm="0">
                                          <p:val>
                                            <p:fltVal val="0"/>
                                          </p:val>
                                        </p:tav>
                                        <p:tav tm="100000">
                                          <p:val>
                                            <p:strVal val="#ppt_w"/>
                                          </p:val>
                                        </p:tav>
                                      </p:tavLst>
                                    </p:anim>
                                    <p:anim calcmode="lin" valueType="num">
                                      <p:cBhvr>
                                        <p:cTn id="13" dur="1000" fill="hold"/>
                                        <p:tgtEl>
                                          <p:spTgt spid="81926"/>
                                        </p:tgtEl>
                                        <p:attrNameLst>
                                          <p:attrName>ppt_h</p:attrName>
                                        </p:attrNameLst>
                                      </p:cBhvr>
                                      <p:tavLst>
                                        <p:tav tm="0">
                                          <p:val>
                                            <p:fltVal val="0"/>
                                          </p:val>
                                        </p:tav>
                                        <p:tav tm="100000">
                                          <p:val>
                                            <p:strVal val="#ppt_h"/>
                                          </p:val>
                                        </p:tav>
                                      </p:tavLst>
                                    </p:anim>
                                    <p:anim calcmode="lin" valueType="num">
                                      <p:cBhvr>
                                        <p:cTn id="14" dur="1000" fill="hold"/>
                                        <p:tgtEl>
                                          <p:spTgt spid="8192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192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6" grpId="0"/>
      <p:bldP spid="819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Text Box 2"/>
          <p:cNvSpPr txBox="1">
            <a:spLocks noChangeArrowheads="1"/>
          </p:cNvSpPr>
          <p:nvPr/>
        </p:nvSpPr>
        <p:spPr bwMode="auto">
          <a:xfrm>
            <a:off x="1441450" y="1773239"/>
            <a:ext cx="6553200" cy="1585774"/>
          </a:xfrm>
          <a:prstGeom prst="rect">
            <a:avLst/>
          </a:prstGeom>
          <a:solidFill>
            <a:srgbClr val="2E2E4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sng" strike="noStrike" kern="1200" cap="none" spc="0" normalizeH="0" baseline="0" noProof="0">
                <a:ln>
                  <a:noFill/>
                </a:ln>
                <a:solidFill>
                  <a:srgbClr val="FFFFFF"/>
                </a:solidFill>
                <a:effectLst/>
                <a:uLnTx/>
                <a:uFillTx/>
                <a:latin typeface="Arial" charset="0"/>
                <a:ea typeface="ＭＳ Ｐゴシック" charset="0"/>
                <a:cs typeface="Arial" charset="0"/>
              </a:rPr>
              <a:t>Biblical Leadership</a:t>
            </a:r>
            <a:endPar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The leader serves the followers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35875" name="Text Box 4"/>
          <p:cNvSpPr txBox="1">
            <a:spLocks noChangeArrowheads="1"/>
          </p:cNvSpPr>
          <p:nvPr/>
        </p:nvSpPr>
        <p:spPr bwMode="auto">
          <a:xfrm>
            <a:off x="4100514" y="482600"/>
            <a:ext cx="1158603" cy="59014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Mark</a:t>
            </a: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335876"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514850"/>
            <a:ext cx="5276850" cy="219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950" name="Text Box 6"/>
          <p:cNvSpPr txBox="1">
            <a:spLocks noChangeArrowheads="1"/>
          </p:cNvSpPr>
          <p:nvPr/>
        </p:nvSpPr>
        <p:spPr bwMode="auto">
          <a:xfrm>
            <a:off x="990600" y="5784888"/>
            <a:ext cx="25908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Leader</a:t>
            </a:r>
          </a:p>
        </p:txBody>
      </p:sp>
      <p:sp>
        <p:nvSpPr>
          <p:cNvPr id="82951" name="AutoShape 7"/>
          <p:cNvSpPr>
            <a:spLocks noChangeArrowheads="1"/>
          </p:cNvSpPr>
          <p:nvPr/>
        </p:nvSpPr>
        <p:spPr bwMode="auto">
          <a:xfrm flipV="1">
            <a:off x="914400" y="3727450"/>
            <a:ext cx="2819400" cy="2133600"/>
          </a:xfrm>
          <a:prstGeom prst="triangle">
            <a:avLst>
              <a:gd name="adj" fmla="val 50000"/>
            </a:avLst>
          </a:prstGeom>
          <a:solidFill>
            <a:srgbClr val="000000"/>
          </a:solidFill>
          <a:ln w="9525">
            <a:solidFill>
              <a:schemeClr val="tx1"/>
            </a:solidFill>
            <a:miter lim="800000"/>
            <a:headEnd/>
            <a:tailEnd/>
          </a:ln>
        </p:spPr>
        <p:txBody>
          <a:bodyPr wrap="none" lIns="91261" tIns="45631" rIns="91261" bIns="4563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8383AD"/>
              </a:solidFill>
              <a:effectLst/>
              <a:uLnTx/>
              <a:uFillTx/>
              <a:latin typeface="Arial" charset="0"/>
              <a:ea typeface="ＭＳ Ｐゴシック" charset="0"/>
              <a:cs typeface="Arial" charset="0"/>
            </a:endParaRPr>
          </a:p>
        </p:txBody>
      </p:sp>
      <p:sp>
        <p:nvSpPr>
          <p:cNvPr id="335879" name="Text Box 8"/>
          <p:cNvSpPr txBox="1">
            <a:spLocks noChangeArrowheads="1"/>
          </p:cNvSpPr>
          <p:nvPr/>
        </p:nvSpPr>
        <p:spPr bwMode="auto">
          <a:xfrm>
            <a:off x="1295400" y="3879888"/>
            <a:ext cx="20891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EFED6"/>
                </a:solidFill>
                <a:effectLst/>
                <a:uLnTx/>
                <a:uFillTx/>
                <a:latin typeface="Arial" charset="0"/>
                <a:ea typeface="ＭＳ Ｐゴシック" charset="0"/>
                <a:cs typeface="Arial" charset="0"/>
              </a:rPr>
              <a:t>Followers</a:t>
            </a:r>
          </a:p>
        </p:txBody>
      </p:sp>
      <p:sp>
        <p:nvSpPr>
          <p:cNvPr id="335880" name="Title 1"/>
          <p:cNvSpPr>
            <a:spLocks noGrp="1"/>
          </p:cNvSpPr>
          <p:nvPr>
            <p:ph type="title" idx="4294967295"/>
          </p:nvPr>
        </p:nvSpPr>
        <p:spPr>
          <a:xfrm>
            <a:off x="831850" y="1173163"/>
            <a:ext cx="7772400" cy="1143000"/>
          </a:xfrm>
        </p:spPr>
        <p:txBody>
          <a:bodyPr/>
          <a:lstStyle/>
          <a:p>
            <a:r>
              <a:rPr lang="en-US" sz="3600">
                <a:latin typeface="Arial" charset="0"/>
                <a:ea typeface="ＭＳ Ｐゴシック" charset="0"/>
                <a:cs typeface="ＭＳ Ｐゴシック" charset="0"/>
              </a:rPr>
              <a:t>Biblical Leadership</a:t>
            </a:r>
          </a:p>
        </p:txBody>
      </p:sp>
      <p:sp>
        <p:nvSpPr>
          <p:cNvPr id="10" name="Text Box 3"/>
          <p:cNvSpPr txBox="1">
            <a:spLocks noChangeArrowheads="1"/>
          </p:cNvSpPr>
          <p:nvPr/>
        </p:nvSpPr>
        <p:spPr bwMode="auto">
          <a:xfrm>
            <a:off x="8382020" y="374663"/>
            <a:ext cx="69781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89a</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157224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951"/>
                                        </p:tgtEl>
                                        <p:attrNameLst>
                                          <p:attrName>style.visibility</p:attrName>
                                        </p:attrNameLst>
                                      </p:cBhvr>
                                      <p:to>
                                        <p:strVal val="visible"/>
                                      </p:to>
                                    </p:set>
                                    <p:animEffect transition="in" filter="dissolve">
                                      <p:cBhvr>
                                        <p:cTn id="7" dur="500"/>
                                        <p:tgtEl>
                                          <p:spTgt spid="829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82950"/>
                                        </p:tgtEl>
                                        <p:attrNameLst>
                                          <p:attrName>style.visibility</p:attrName>
                                        </p:attrNameLst>
                                      </p:cBhvr>
                                      <p:to>
                                        <p:strVal val="visible"/>
                                      </p:to>
                                    </p:set>
                                    <p:anim calcmode="lin" valueType="num">
                                      <p:cBhvr>
                                        <p:cTn id="12" dur="1000" fill="hold"/>
                                        <p:tgtEl>
                                          <p:spTgt spid="82950"/>
                                        </p:tgtEl>
                                        <p:attrNameLst>
                                          <p:attrName>ppt_w</p:attrName>
                                        </p:attrNameLst>
                                      </p:cBhvr>
                                      <p:tavLst>
                                        <p:tav tm="0">
                                          <p:val>
                                            <p:fltVal val="0"/>
                                          </p:val>
                                        </p:tav>
                                        <p:tav tm="100000">
                                          <p:val>
                                            <p:strVal val="#ppt_w"/>
                                          </p:val>
                                        </p:tav>
                                      </p:tavLst>
                                    </p:anim>
                                    <p:anim calcmode="lin" valueType="num">
                                      <p:cBhvr>
                                        <p:cTn id="13" dur="1000" fill="hold"/>
                                        <p:tgtEl>
                                          <p:spTgt spid="82950"/>
                                        </p:tgtEl>
                                        <p:attrNameLst>
                                          <p:attrName>ppt_h</p:attrName>
                                        </p:attrNameLst>
                                      </p:cBhvr>
                                      <p:tavLst>
                                        <p:tav tm="0">
                                          <p:val>
                                            <p:fltVal val="0"/>
                                          </p:val>
                                        </p:tav>
                                        <p:tav tm="100000">
                                          <p:val>
                                            <p:strVal val="#ppt_h"/>
                                          </p:val>
                                        </p:tav>
                                      </p:tavLst>
                                    </p:anim>
                                    <p:anim calcmode="lin" valueType="num">
                                      <p:cBhvr>
                                        <p:cTn id="14" dur="1000" fill="hold"/>
                                        <p:tgtEl>
                                          <p:spTgt spid="8295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295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0" grpId="0"/>
      <p:bldP spid="8295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8"/>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Albert Einstein on Jesus</a:t>
            </a:r>
          </a:p>
        </p:txBody>
      </p:sp>
      <p:pic>
        <p:nvPicPr>
          <p:cNvPr id="23552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212" y="115926"/>
            <a:ext cx="9294813" cy="6383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23" name="TextBox 2"/>
          <p:cNvSpPr txBox="1">
            <a:spLocks noChangeArrowheads="1"/>
          </p:cNvSpPr>
          <p:nvPr/>
        </p:nvSpPr>
        <p:spPr bwMode="auto">
          <a:xfrm>
            <a:off x="4378326" y="166689"/>
            <a:ext cx="4867275" cy="630941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ru-RU" sz="2800" b="1" dirty="0">
                <a:solidFill>
                  <a:srgbClr val="FFFFFF"/>
                </a:solidFill>
                <a:latin typeface="Arial" charset="0"/>
                <a:cs typeface="Arial" charset="0"/>
              </a:rPr>
              <a:t>"</a:t>
            </a:r>
            <a:r>
              <a:rPr lang="en-US" sz="2800" b="1" dirty="0">
                <a:solidFill>
                  <a:srgbClr val="FFFFFF"/>
                </a:solidFill>
                <a:latin typeface="Arial" charset="0"/>
                <a:cs typeface="Arial" charset="0"/>
              </a:rPr>
              <a:t>As a child I received instruction both in the Bible and in the Talmud. I am a Jew, but I am enthralled by the luminous figure of the Nazarene.   No one can read the Gospels without feeling the actual presence of Jesus. His personality pulsates in every word. No myth is filled with such life.</a:t>
            </a:r>
            <a:r>
              <a:rPr lang="ru-RU" sz="2800" b="1" dirty="0">
                <a:solidFill>
                  <a:srgbClr val="FFFFFF"/>
                </a:solidFill>
                <a:latin typeface="Arial" charset="0"/>
                <a:cs typeface="Arial" charset="0"/>
              </a:rPr>
              <a:t>"</a:t>
            </a:r>
            <a:r>
              <a:rPr lang="en-US" sz="2800" b="1" dirty="0">
                <a:solidFill>
                  <a:srgbClr val="FFFFFF"/>
                </a:solidFill>
                <a:latin typeface="Arial" charset="0"/>
                <a:cs typeface="Arial" charset="0"/>
              </a:rPr>
              <a:t> </a:t>
            </a:r>
          </a:p>
          <a:p>
            <a:pPr eaLnBrk="1" hangingPunct="1"/>
            <a:endParaRPr lang="en-US" b="1" dirty="0">
              <a:solidFill>
                <a:srgbClr val="FFFFFF"/>
              </a:solidFill>
              <a:latin typeface="Arial" charset="0"/>
              <a:cs typeface="Arial" charset="0"/>
            </a:endParaRPr>
          </a:p>
          <a:p>
            <a:pPr eaLnBrk="1" hangingPunct="1"/>
            <a:r>
              <a:rPr lang="en-US" b="1" dirty="0">
                <a:solidFill>
                  <a:srgbClr val="FFFFFF"/>
                </a:solidFill>
                <a:latin typeface="Arial" charset="0"/>
                <a:cs typeface="Arial" charset="0"/>
              </a:rPr>
              <a:t>Albert Einstein</a:t>
            </a:r>
            <a:br>
              <a:rPr lang="en-US" b="1" dirty="0">
                <a:solidFill>
                  <a:srgbClr val="FFFFFF"/>
                </a:solidFill>
                <a:latin typeface="Arial" charset="0"/>
                <a:cs typeface="Arial" charset="0"/>
              </a:rPr>
            </a:br>
            <a:r>
              <a:rPr lang="en-US" sz="2000" b="1" i="1" dirty="0">
                <a:solidFill>
                  <a:srgbClr val="FFFFFF"/>
                </a:solidFill>
                <a:latin typeface="Arial" charset="0"/>
                <a:cs typeface="Arial" charset="0"/>
              </a:rPr>
              <a:t>Saturday Evening Post,</a:t>
            </a:r>
            <a:r>
              <a:rPr lang="en-US" sz="2000" b="1" dirty="0">
                <a:solidFill>
                  <a:srgbClr val="FFFFFF"/>
                </a:solidFill>
                <a:latin typeface="Arial" charset="0"/>
                <a:cs typeface="Arial" charset="0"/>
              </a:rPr>
              <a:t> Oct 26, 1929 </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3853891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879296" y="1456334"/>
            <a:ext cx="772558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Deity Who Models Suffering as Servant</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15415602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 Box 2"/>
          <p:cNvSpPr txBox="1">
            <a:spLocks noChangeArrowheads="1"/>
          </p:cNvSpPr>
          <p:nvPr/>
        </p:nvSpPr>
        <p:spPr bwMode="auto">
          <a:xfrm>
            <a:off x="8458200" y="381038"/>
            <a:ext cx="527050" cy="461963"/>
          </a:xfrm>
          <a:prstGeom prst="rect">
            <a:avLst/>
          </a:prstGeom>
          <a:noFill/>
          <a:ln w="9525">
            <a:noFill/>
            <a:miter lim="800000"/>
            <a:headEnd/>
            <a:tailEnd/>
          </a:ln>
        </p:spPr>
        <p:txBody>
          <a:bodyPr wrap="none" lIns="91261" tIns="45631" rIns="91261" bIns="45631">
            <a:spAutoFit/>
          </a:bodyPr>
          <a:lstStyle/>
          <a:p>
            <a:pPr>
              <a:defRPr/>
            </a:pPr>
            <a:r>
              <a:rPr lang="en-US" b="1" dirty="0">
                <a:solidFill>
                  <a:schemeClr val="accent5">
                    <a:lumMod val="10000"/>
                  </a:schemeClr>
                </a:solidFill>
                <a:latin typeface="Arial"/>
                <a:ea typeface="ＭＳ Ｐゴシック" charset="-128"/>
                <a:cs typeface="Arial"/>
              </a:rPr>
              <a:t>82</a:t>
            </a:r>
          </a:p>
        </p:txBody>
      </p:sp>
      <p:graphicFrame>
        <p:nvGraphicFramePr>
          <p:cNvPr id="55" name="Table 54"/>
          <p:cNvGraphicFramePr>
            <a:graphicFrameLocks noGrp="1"/>
          </p:cNvGraphicFramePr>
          <p:nvPr/>
        </p:nvGraphicFramePr>
        <p:xfrm>
          <a:off x="-71400" y="1123950"/>
          <a:ext cx="9251951" cy="5387976"/>
        </p:xfrm>
        <a:graphic>
          <a:graphicData uri="http://schemas.openxmlformats.org/drawingml/2006/table">
            <a:tbl>
              <a:tblPr firstRow="1" bandRow="1"/>
              <a:tblGrid>
                <a:gridCol w="1916847">
                  <a:extLst>
                    <a:ext uri="{9D8B030D-6E8A-4147-A177-3AD203B41FA5}">
                      <a16:colId xmlns:a16="http://schemas.microsoft.com/office/drawing/2014/main" val="20000"/>
                    </a:ext>
                  </a:extLst>
                </a:gridCol>
                <a:gridCol w="2285471">
                  <a:extLst>
                    <a:ext uri="{9D8B030D-6E8A-4147-A177-3AD203B41FA5}">
                      <a16:colId xmlns:a16="http://schemas.microsoft.com/office/drawing/2014/main" val="20001"/>
                    </a:ext>
                  </a:extLst>
                </a:gridCol>
                <a:gridCol w="2506645">
                  <a:extLst>
                    <a:ext uri="{9D8B030D-6E8A-4147-A177-3AD203B41FA5}">
                      <a16:colId xmlns:a16="http://schemas.microsoft.com/office/drawing/2014/main" val="20002"/>
                    </a:ext>
                  </a:extLst>
                </a:gridCol>
                <a:gridCol w="2542988">
                  <a:extLst>
                    <a:ext uri="{9D8B030D-6E8A-4147-A177-3AD203B41FA5}">
                      <a16:colId xmlns:a16="http://schemas.microsoft.com/office/drawing/2014/main" val="20003"/>
                    </a:ext>
                  </a:extLst>
                </a:gridCol>
              </a:tblGrid>
              <a:tr h="646623">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800" b="1" i="0" u="none" strike="noStrike" cap="none" normalizeH="0" baseline="0" dirty="0">
                          <a:ln>
                            <a:noFill/>
                          </a:ln>
                          <a:solidFill>
                            <a:srgbClr val="FFFFFF"/>
                          </a:solidFill>
                          <a:effectLst/>
                          <a:latin typeface="Arial" charset="0"/>
                          <a:ea typeface="ＭＳ Ｐゴシック" charset="0"/>
                          <a:cs typeface="Arial" charset="0"/>
                        </a:rPr>
                        <a:t>Deity Who Models Suffering As Servant</a:t>
                      </a:r>
                      <a:endParaRPr kumimoji="0" lang="en-US" sz="2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6567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Service</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Suffering</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extLst>
                  <a:ext uri="{0D108BD9-81ED-4DB2-BD59-A6C34878D82A}">
                    <a16:rowId xmlns:a16="http://schemas.microsoft.com/office/drawing/2014/main" val="10001"/>
                  </a:ext>
                </a:extLst>
              </a:tr>
              <a:tr h="86718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Sayings and Signs</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Sacrifice</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hMerge="1">
                  <a:txBody>
                    <a:bodyPr/>
                    <a:lstStyle/>
                    <a:p>
                      <a:endParaRPr lang="en-US"/>
                    </a:p>
                  </a:txBody>
                  <a:tcPr/>
                </a:tc>
                <a:extLst>
                  <a:ext uri="{0D108BD9-81ED-4DB2-BD59-A6C34878D82A}">
                    <a16:rowId xmlns:a16="http://schemas.microsoft.com/office/drawing/2014/main" val="10002"/>
                  </a:ext>
                </a:extLst>
              </a:tr>
              <a:tr h="1005187">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Galilee &amp; </a:t>
                      </a:r>
                      <a:r>
                        <a:rPr kumimoji="1" lang="en-US" sz="2800" b="1" i="0" u="none" strike="noStrike" cap="none" normalizeH="0" baseline="0" dirty="0" err="1">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Perea</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Judea &amp; Jerusalem</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extLst>
                  <a:ext uri="{0D108BD9-81ED-4DB2-BD59-A6C34878D82A}">
                    <a16:rowId xmlns:a16="http://schemas.microsoft.com/office/drawing/2014/main" val="10003"/>
                  </a:ext>
                </a:extLst>
              </a:tr>
              <a:tr h="143275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Coming</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Ministry Opposition</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Self-</a:t>
                      </a:r>
                      <a:b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b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Sacrifice</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Resurrection</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extLst>
                  <a:ext uri="{0D108BD9-81ED-4DB2-BD59-A6C34878D82A}">
                    <a16:rowId xmlns:a16="http://schemas.microsoft.com/office/drawing/2014/main" val="10004"/>
                  </a:ext>
                </a:extLst>
              </a:tr>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5"/>
                  </a:ext>
                </a:extLst>
              </a:tr>
            </a:tbl>
          </a:graphicData>
        </a:graphic>
      </p:graphicFrame>
      <p:sp>
        <p:nvSpPr>
          <p:cNvPr id="93234" name="Text Box 50"/>
          <p:cNvSpPr txBox="1">
            <a:spLocks noChangeArrowheads="1"/>
          </p:cNvSpPr>
          <p:nvPr/>
        </p:nvSpPr>
        <p:spPr bwMode="auto">
          <a:xfrm>
            <a:off x="114300" y="2446338"/>
            <a:ext cx="8305800" cy="26896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u="sng" dirty="0">
                <a:solidFill>
                  <a:srgbClr val="FFFFFF"/>
                </a:solidFill>
                <a:latin typeface="Arial" charset="0"/>
                <a:cs typeface="Times New Roman" charset="0"/>
              </a:rPr>
              <a:t>Key Verse</a:t>
            </a:r>
            <a:r>
              <a:rPr lang="en-US" sz="2800" b="1" dirty="0">
                <a:solidFill>
                  <a:srgbClr val="FFFFFF"/>
                </a:solidFill>
                <a:latin typeface="Arial" charset="0"/>
                <a:cs typeface="Times New Roman" charset="0"/>
              </a:rPr>
              <a:t> </a:t>
            </a:r>
          </a:p>
          <a:p>
            <a:pPr algn="ctr" eaLnBrk="1" hangingPunct="1"/>
            <a:r>
              <a:rPr lang="ru-RU" altLang="ja-JP" sz="2800" b="1" dirty="0">
                <a:solidFill>
                  <a:srgbClr val="FFFFFF"/>
                </a:solidFill>
                <a:latin typeface="Arial" charset="0"/>
                <a:cs typeface="Times New Roman" charset="0"/>
              </a:rPr>
              <a:t>"</a:t>
            </a:r>
            <a:r>
              <a:rPr lang="en-US" altLang="ja-JP" sz="2800" b="1" dirty="0">
                <a:solidFill>
                  <a:srgbClr val="FFFFFF"/>
                </a:solidFill>
                <a:latin typeface="Arial" charset="0"/>
                <a:cs typeface="Arial" charset="0"/>
              </a:rPr>
              <a:t>For even the Son of Man </a:t>
            </a:r>
          </a:p>
          <a:p>
            <a:pPr algn="ctr" eaLnBrk="1" hangingPunct="1"/>
            <a:r>
              <a:rPr lang="en-US" sz="2800" b="1" dirty="0">
                <a:solidFill>
                  <a:srgbClr val="FFFFFF"/>
                </a:solidFill>
                <a:latin typeface="Arial" charset="0"/>
                <a:cs typeface="Arial" charset="0"/>
              </a:rPr>
              <a:t>did not come to be served, </a:t>
            </a:r>
          </a:p>
          <a:p>
            <a:pPr algn="ctr" eaLnBrk="1" hangingPunct="1"/>
            <a:r>
              <a:rPr lang="en-US" sz="2800" b="1" dirty="0">
                <a:solidFill>
                  <a:srgbClr val="FFFFFF"/>
                </a:solidFill>
                <a:latin typeface="Arial" charset="0"/>
                <a:cs typeface="Arial" charset="0"/>
              </a:rPr>
              <a:t>but to serve, and to give his life</a:t>
            </a:r>
          </a:p>
          <a:p>
            <a:pPr algn="ctr" eaLnBrk="1" hangingPunct="1"/>
            <a:r>
              <a:rPr lang="en-US" sz="2800" b="1" dirty="0">
                <a:solidFill>
                  <a:srgbClr val="FFFFFF"/>
                </a:solidFill>
                <a:latin typeface="Arial" charset="0"/>
                <a:cs typeface="Arial" charset="0"/>
              </a:rPr>
              <a:t>as a ransom for many</a:t>
            </a:r>
            <a:r>
              <a:rPr lang="ru-RU" altLang="ja-JP" sz="2800" b="1" dirty="0">
                <a:solidFill>
                  <a:srgbClr val="FFFFFF"/>
                </a:solidFill>
                <a:latin typeface="Arial" charset="0"/>
                <a:cs typeface="Times New Roman" charset="0"/>
              </a:rPr>
              <a:t>"</a:t>
            </a:r>
            <a:r>
              <a:rPr lang="en-US" altLang="ja-JP" sz="2800" b="1" dirty="0">
                <a:solidFill>
                  <a:srgbClr val="FFFFFF"/>
                </a:solidFill>
                <a:latin typeface="Arial" charset="0"/>
                <a:cs typeface="Arial" charset="0"/>
              </a:rPr>
              <a:t> </a:t>
            </a:r>
          </a:p>
          <a:p>
            <a:pPr algn="ctr" eaLnBrk="1" hangingPunct="1"/>
            <a:r>
              <a:rPr lang="en-US" sz="2800" b="1" dirty="0">
                <a:solidFill>
                  <a:srgbClr val="FFFFFF"/>
                </a:solidFill>
                <a:latin typeface="Arial" charset="0"/>
                <a:cs typeface="Arial" charset="0"/>
              </a:rPr>
              <a:t>(Mark 10:45).</a:t>
            </a:r>
            <a:endParaRPr lang="en-US" sz="2800" dirty="0">
              <a:solidFill>
                <a:srgbClr val="FFFFFF"/>
              </a:solidFill>
              <a:latin typeface="Arial" charset="0"/>
              <a:cs typeface="Arial" charset="0"/>
            </a:endParaRPr>
          </a:p>
        </p:txBody>
      </p:sp>
      <p:sp>
        <p:nvSpPr>
          <p:cNvPr id="93235" name="Text Box 51"/>
          <p:cNvSpPr txBox="1">
            <a:spLocks noChangeArrowheads="1"/>
          </p:cNvSpPr>
          <p:nvPr/>
        </p:nvSpPr>
        <p:spPr bwMode="auto">
          <a:xfrm>
            <a:off x="2600325" y="3716376"/>
            <a:ext cx="11239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dirty="0">
                <a:solidFill>
                  <a:srgbClr val="FFFF00"/>
                </a:solidFill>
                <a:latin typeface="Arial" charset="0"/>
                <a:cs typeface="Arial" charset="0"/>
              </a:rPr>
              <a:t>serve</a:t>
            </a:r>
          </a:p>
        </p:txBody>
      </p:sp>
      <p:sp>
        <p:nvSpPr>
          <p:cNvPr id="93236" name="Text Box 52"/>
          <p:cNvSpPr txBox="1">
            <a:spLocks noChangeArrowheads="1"/>
          </p:cNvSpPr>
          <p:nvPr/>
        </p:nvSpPr>
        <p:spPr bwMode="auto">
          <a:xfrm>
            <a:off x="4880322" y="3717032"/>
            <a:ext cx="21399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dirty="0">
                <a:solidFill>
                  <a:srgbClr val="FFFF00"/>
                </a:solidFill>
                <a:latin typeface="Arial" charset="0"/>
                <a:cs typeface="Arial" charset="0"/>
              </a:rPr>
              <a:t>give his life</a:t>
            </a:r>
          </a:p>
        </p:txBody>
      </p:sp>
      <p:sp>
        <p:nvSpPr>
          <p:cNvPr id="93237" name="AutoShape 53"/>
          <p:cNvSpPr>
            <a:spLocks noChangeArrowheads="1"/>
          </p:cNvSpPr>
          <p:nvPr/>
        </p:nvSpPr>
        <p:spPr bwMode="auto">
          <a:xfrm rot="-1709114">
            <a:off x="2171700" y="2217738"/>
            <a:ext cx="762000" cy="1600200"/>
          </a:xfrm>
          <a:prstGeom prst="upArrow">
            <a:avLst>
              <a:gd name="adj1" fmla="val 50000"/>
              <a:gd name="adj2" fmla="val 52500"/>
            </a:avLst>
          </a:prstGeom>
          <a:noFill/>
          <a:ln w="7620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vert="eaVert" wrap="none" lIns="91261" tIns="45631" rIns="91261" bIns="45631" anchor="ctr"/>
          <a:lstStyle/>
          <a:p>
            <a:pPr algn="ctr"/>
            <a:endParaRPr lang="en-US">
              <a:solidFill>
                <a:srgbClr val="FF0000"/>
              </a:solidFill>
              <a:latin typeface="Arial" charset="0"/>
              <a:cs typeface="Arial" charset="0"/>
            </a:endParaRPr>
          </a:p>
        </p:txBody>
      </p:sp>
      <p:sp>
        <p:nvSpPr>
          <p:cNvPr id="93238" name="AutoShape 54"/>
          <p:cNvSpPr>
            <a:spLocks noChangeArrowheads="1"/>
          </p:cNvSpPr>
          <p:nvPr/>
        </p:nvSpPr>
        <p:spPr bwMode="auto">
          <a:xfrm rot="1709114" flipH="1">
            <a:off x="5676900" y="2217738"/>
            <a:ext cx="762000" cy="1600200"/>
          </a:xfrm>
          <a:prstGeom prst="upArrow">
            <a:avLst>
              <a:gd name="adj1" fmla="val 50000"/>
              <a:gd name="adj2" fmla="val 52500"/>
            </a:avLst>
          </a:prstGeom>
          <a:noFill/>
          <a:ln w="7620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vert="eaVert" wrap="none" lIns="91261" tIns="45631" rIns="91261" bIns="45631" anchor="ctr"/>
          <a:lstStyle/>
          <a:p>
            <a:pPr algn="ctr"/>
            <a:endParaRPr lang="en-US">
              <a:solidFill>
                <a:srgbClr val="FF0000"/>
              </a:solidFill>
              <a:latin typeface="Arial" charset="0"/>
              <a:cs typeface="Arial" charset="0"/>
            </a:endParaRPr>
          </a:p>
        </p:txBody>
      </p:sp>
      <p:sp>
        <p:nvSpPr>
          <p:cNvPr id="289827" name="Title 1"/>
          <p:cNvSpPr>
            <a:spLocks noGrp="1"/>
          </p:cNvSpPr>
          <p:nvPr>
            <p:ph type="title" idx="4294967295"/>
          </p:nvPr>
        </p:nvSpPr>
        <p:spPr>
          <a:xfrm>
            <a:off x="611188" y="404813"/>
            <a:ext cx="7772400" cy="658812"/>
          </a:xfrm>
        </p:spPr>
        <p:txBody>
          <a:bodyPr/>
          <a:lstStyle/>
          <a:p>
            <a:r>
              <a:rPr lang="en-US">
                <a:latin typeface="Arial" charset="0"/>
                <a:ea typeface="ＭＳ Ｐゴシック" charset="0"/>
                <a:cs typeface="ＭＳ Ｐゴシック" charset="0"/>
              </a:rPr>
              <a:t>Mark Book Chart</a:t>
            </a:r>
          </a:p>
        </p:txBody>
      </p:sp>
    </p:spTree>
    <p:extLst>
      <p:ext uri="{BB962C8B-B14F-4D97-AF65-F5344CB8AC3E}">
        <p14:creationId xmlns:p14="http://schemas.microsoft.com/office/powerpoint/2010/main" val="1931120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3234">
                                            <p:bg/>
                                          </p:spTgt>
                                        </p:tgtEl>
                                        <p:attrNameLst>
                                          <p:attrName>style.visibility</p:attrName>
                                        </p:attrNameLst>
                                      </p:cBhvr>
                                      <p:to>
                                        <p:strVal val="visible"/>
                                      </p:to>
                                    </p:set>
                                    <p:anim calcmode="lin" valueType="num">
                                      <p:cBhvr additive="base">
                                        <p:cTn id="7" dur="500" fill="hold"/>
                                        <p:tgtEl>
                                          <p:spTgt spid="9323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9323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3234">
                                            <p:txEl>
                                              <p:pRg st="0" end="0"/>
                                            </p:txEl>
                                          </p:spTgt>
                                        </p:tgtEl>
                                        <p:attrNameLst>
                                          <p:attrName>style.visibility</p:attrName>
                                        </p:attrNameLst>
                                      </p:cBhvr>
                                      <p:to>
                                        <p:strVal val="visible"/>
                                      </p:to>
                                    </p:set>
                                    <p:anim calcmode="lin" valueType="num">
                                      <p:cBhvr additive="base">
                                        <p:cTn id="11" dur="500" fill="hold"/>
                                        <p:tgtEl>
                                          <p:spTgt spid="9323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323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3234">
                                            <p:txEl>
                                              <p:pRg st="1" end="1"/>
                                            </p:txEl>
                                          </p:spTgt>
                                        </p:tgtEl>
                                        <p:attrNameLst>
                                          <p:attrName>style.visibility</p:attrName>
                                        </p:attrNameLst>
                                      </p:cBhvr>
                                      <p:to>
                                        <p:strVal val="visible"/>
                                      </p:to>
                                    </p:set>
                                    <p:anim calcmode="lin" valueType="num">
                                      <p:cBhvr additive="base">
                                        <p:cTn id="15" dur="500" fill="hold"/>
                                        <p:tgtEl>
                                          <p:spTgt spid="9323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3234">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3234">
                                            <p:txEl>
                                              <p:pRg st="2" end="2"/>
                                            </p:txEl>
                                          </p:spTgt>
                                        </p:tgtEl>
                                        <p:attrNameLst>
                                          <p:attrName>style.visibility</p:attrName>
                                        </p:attrNameLst>
                                      </p:cBhvr>
                                      <p:to>
                                        <p:strVal val="visible"/>
                                      </p:to>
                                    </p:set>
                                    <p:anim calcmode="lin" valueType="num">
                                      <p:cBhvr additive="base">
                                        <p:cTn id="19" dur="500" fill="hold"/>
                                        <p:tgtEl>
                                          <p:spTgt spid="9323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3234">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3234">
                                            <p:txEl>
                                              <p:pRg st="3" end="3"/>
                                            </p:txEl>
                                          </p:spTgt>
                                        </p:tgtEl>
                                        <p:attrNameLst>
                                          <p:attrName>style.visibility</p:attrName>
                                        </p:attrNameLst>
                                      </p:cBhvr>
                                      <p:to>
                                        <p:strVal val="visible"/>
                                      </p:to>
                                    </p:set>
                                    <p:anim calcmode="lin" valueType="num">
                                      <p:cBhvr additive="base">
                                        <p:cTn id="23" dur="500" fill="hold"/>
                                        <p:tgtEl>
                                          <p:spTgt spid="9323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3234">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3234">
                                            <p:txEl>
                                              <p:pRg st="4" end="4"/>
                                            </p:txEl>
                                          </p:spTgt>
                                        </p:tgtEl>
                                        <p:attrNameLst>
                                          <p:attrName>style.visibility</p:attrName>
                                        </p:attrNameLst>
                                      </p:cBhvr>
                                      <p:to>
                                        <p:strVal val="visible"/>
                                      </p:to>
                                    </p:set>
                                    <p:anim calcmode="lin" valueType="num">
                                      <p:cBhvr additive="base">
                                        <p:cTn id="27" dur="500" fill="hold"/>
                                        <p:tgtEl>
                                          <p:spTgt spid="9323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3234">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3234">
                                            <p:txEl>
                                              <p:pRg st="5" end="5"/>
                                            </p:txEl>
                                          </p:spTgt>
                                        </p:tgtEl>
                                        <p:attrNameLst>
                                          <p:attrName>style.visibility</p:attrName>
                                        </p:attrNameLst>
                                      </p:cBhvr>
                                      <p:to>
                                        <p:strVal val="visible"/>
                                      </p:to>
                                    </p:set>
                                    <p:anim calcmode="lin" valueType="num">
                                      <p:cBhvr additive="base">
                                        <p:cTn id="31" dur="500" fill="hold"/>
                                        <p:tgtEl>
                                          <p:spTgt spid="9323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323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3235"/>
                                        </p:tgtEl>
                                        <p:attrNameLst>
                                          <p:attrName>style.visibility</p:attrName>
                                        </p:attrNameLst>
                                      </p:cBhvr>
                                      <p:to>
                                        <p:strVal val="visible"/>
                                      </p:to>
                                    </p:set>
                                    <p:animEffect transition="in" filter="dissolve">
                                      <p:cBhvr>
                                        <p:cTn id="37" dur="500"/>
                                        <p:tgtEl>
                                          <p:spTgt spid="9323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93236"/>
                                        </p:tgtEl>
                                        <p:attrNameLst>
                                          <p:attrName>style.visibility</p:attrName>
                                        </p:attrNameLst>
                                      </p:cBhvr>
                                      <p:to>
                                        <p:strVal val="visible"/>
                                      </p:to>
                                    </p:set>
                                    <p:animEffect transition="in" filter="dissolve">
                                      <p:cBhvr>
                                        <p:cTn id="42" dur="500"/>
                                        <p:tgtEl>
                                          <p:spTgt spid="9323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93237"/>
                                        </p:tgtEl>
                                        <p:attrNameLst>
                                          <p:attrName>style.visibility</p:attrName>
                                        </p:attrNameLst>
                                      </p:cBhvr>
                                      <p:to>
                                        <p:strVal val="visible"/>
                                      </p:to>
                                    </p:set>
                                    <p:animEffect transition="in" filter="wipe(down)">
                                      <p:cBhvr>
                                        <p:cTn id="47" dur="500"/>
                                        <p:tgtEl>
                                          <p:spTgt spid="9323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3238"/>
                                        </p:tgtEl>
                                        <p:attrNameLst>
                                          <p:attrName>style.visibility</p:attrName>
                                        </p:attrNameLst>
                                      </p:cBhvr>
                                      <p:to>
                                        <p:strVal val="visible"/>
                                      </p:to>
                                    </p:set>
                                    <p:animEffect transition="in" filter="wipe(down)">
                                      <p:cBhvr>
                                        <p:cTn id="52" dur="500"/>
                                        <p:tgtEl>
                                          <p:spTgt spid="93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34" grpId="0" build="allAtOnce" animBg="1" autoUpdateAnimBg="0"/>
      <p:bldP spid="93235" grpId="0"/>
      <p:bldP spid="93236" grpId="0"/>
      <p:bldP spid="93237" grpId="0" animBg="1"/>
      <p:bldP spid="9323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Pakistan</a:t>
            </a:r>
          </a:p>
        </p:txBody>
      </p:sp>
      <p:pic>
        <p:nvPicPr>
          <p:cNvPr id="3" name="Picture 2">
            <a:extLst>
              <a:ext uri="{FF2B5EF4-FFF2-40B4-BE49-F238E27FC236}">
                <a16:creationId xmlns:a16="http://schemas.microsoft.com/office/drawing/2014/main" id="{DCE205C0-6560-2348-9522-6F3430904D06}"/>
              </a:ext>
            </a:extLst>
          </p:cNvPr>
          <p:cNvPicPr>
            <a:picLocks noChangeAspect="1"/>
          </p:cNvPicPr>
          <p:nvPr/>
        </p:nvPicPr>
        <p:blipFill>
          <a:blip r:embed="rId3"/>
          <a:stretch>
            <a:fillRect/>
          </a:stretch>
        </p:blipFill>
        <p:spPr>
          <a:xfrm>
            <a:off x="-36512" y="1268760"/>
            <a:ext cx="9132722" cy="4320480"/>
          </a:xfrm>
          <a:prstGeom prst="rect">
            <a:avLst/>
          </a:prstGeom>
        </p:spPr>
      </p:pic>
    </p:spTree>
    <p:extLst>
      <p:ext uri="{BB962C8B-B14F-4D97-AF65-F5344CB8AC3E}">
        <p14:creationId xmlns:p14="http://schemas.microsoft.com/office/powerpoint/2010/main" val="11149151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a true </a:t>
            </a:r>
            <a:r>
              <a:rPr lang="en-US" sz="4800" b="1" dirty="0">
                <a:solidFill>
                  <a:srgbClr val="FFFF00"/>
                </a:solidFill>
                <a:effectLst>
                  <a:glow rad="127000">
                    <a:schemeClr val="tx1"/>
                  </a:glow>
                </a:effectLst>
                <a:latin typeface="Arial" charset="0"/>
                <a:ea typeface="ＭＳ Ｐゴシック" charset="0"/>
                <a:cs typeface="ＭＳ Ｐゴシック" charset="0"/>
              </a:rPr>
              <a:t>disciple</a:t>
            </a:r>
            <a:r>
              <a:rPr lang="en-US" sz="4800" b="1" dirty="0">
                <a:effectLst>
                  <a:glow rad="127000">
                    <a:schemeClr val="tx1"/>
                  </a:glow>
                </a:effectLst>
                <a:latin typeface="Arial" charset="0"/>
                <a:ea typeface="ＭＳ Ｐゴシック" charset="0"/>
                <a:cs typeface="ＭＳ Ｐゴシック" charset="0"/>
              </a:rPr>
              <a:t> of Jesus in a hostile world?</a:t>
            </a:r>
          </a:p>
        </p:txBody>
      </p:sp>
    </p:spTree>
    <p:extLst>
      <p:ext uri="{BB962C8B-B14F-4D97-AF65-F5344CB8AC3E}">
        <p14:creationId xmlns:p14="http://schemas.microsoft.com/office/powerpoint/2010/main" val="38202417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en-US" sz="3600" b="1" i="1" dirty="0">
                <a:solidFill>
                  <a:srgbClr val="FFFFFF"/>
                </a:solidFill>
                <a:effectLst>
                  <a:glow rad="101600">
                    <a:srgbClr val="000000">
                      <a:satMod val="175000"/>
                      <a:alpha val="40000"/>
                    </a:srgbClr>
                  </a:glow>
                </a:effectLst>
                <a:latin typeface="Arial" charset="0"/>
                <a:ea typeface="ＭＳ Ｐゴシック" charset="0"/>
                <a:cs typeface="ＭＳ Ｐゴシック" charset="0"/>
              </a:rPr>
              <a:t>How to Be a Disciple in a Hostile World </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10287"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rgbClr val="000090"/>
                </a:solidFill>
                <a:latin typeface="Helvetica Neue Black Condensed"/>
                <a:ea typeface="ＭＳ Ｐゴシック" charset="0"/>
                <a:cs typeface="Helvetica Neue Black Condensed"/>
              </a:rPr>
              <a:t>Don’t cling to your </a:t>
            </a:r>
            <a:r>
              <a:rPr lang="en-US" sz="4000" spc="-100" dirty="0">
                <a:solidFill>
                  <a:srgbClr val="C00000"/>
                </a:solidFill>
                <a:latin typeface="Helvetica Neue Black Condensed"/>
                <a:ea typeface="ＭＳ Ｐゴシック" charset="0"/>
                <a:cs typeface="Helvetica Neue Black Condensed"/>
              </a:rPr>
              <a:t>Authority</a:t>
            </a:r>
            <a:endPar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2390443"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rgbClr val="C00000"/>
                </a:solidFill>
                <a:latin typeface="Helvetica Neue Black Condensed"/>
                <a:ea typeface="ＭＳ Ｐゴシック" charset="0"/>
                <a:cs typeface="Helvetica Neue Black Condensed"/>
              </a:rPr>
              <a:t>Serve</a:t>
            </a:r>
            <a:r>
              <a:rPr lang="en-US" sz="4000" spc="-100" dirty="0">
                <a:solidFill>
                  <a:srgbClr val="000090"/>
                </a:solidFill>
                <a:latin typeface="Helvetica Neue Black Condensed"/>
                <a:ea typeface="ＭＳ Ｐゴシック" charset="0"/>
                <a:cs typeface="Helvetica Neue Black Condensed"/>
              </a:rPr>
              <a:t> like Jesus</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2" name="Notched Right Arrow 1"/>
          <p:cNvSpPr/>
          <p:nvPr/>
        </p:nvSpPr>
        <p:spPr bwMode="auto">
          <a:xfrm>
            <a:off x="1979712"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36386043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2">
            <a:extLst>
              <a:ext uri="{FF2B5EF4-FFF2-40B4-BE49-F238E27FC236}">
                <a16:creationId xmlns:a16="http://schemas.microsoft.com/office/drawing/2014/main" id="{5058377C-8095-CB48-ACB3-5F30E088970B}"/>
              </a:ext>
            </a:extLst>
          </p:cNvPr>
          <p:cNvSpPr txBox="1">
            <a:spLocks noChangeArrowheads="1"/>
          </p:cNvSpPr>
          <p:nvPr/>
        </p:nvSpPr>
        <p:spPr bwMode="auto">
          <a:xfrm>
            <a:off x="0" y="4365104"/>
            <a:ext cx="9144000" cy="24928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en-US" sz="3600" b="1" kern="0" dirty="0">
                <a:solidFill>
                  <a:srgbClr val="FFFFFF"/>
                </a:solidFill>
                <a:effectLst>
                  <a:glow rad="127000">
                    <a:srgbClr val="000000"/>
                  </a:glow>
                </a:effectLst>
                <a:latin typeface="Arial" charset="0"/>
                <a:ea typeface="ＭＳ Ｐゴシック" charset="0"/>
                <a:cs typeface="ＭＳ Ｐゴシック" charset="0"/>
              </a:rPr>
              <a:t>The time promised by God has come at last!” he announced. “The Kingdom of God is near! Repent of your sins and believe the Good News!</a:t>
            </a: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Mark 1:15</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5865435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A3A7BF1B-CE50-6844-B34D-93065F934B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00098" name="Rectangle 2"/>
          <p:cNvSpPr>
            <a:spLocks noGrp="1" noChangeArrowheads="1"/>
          </p:cNvSpPr>
          <p:nvPr>
            <p:ph type="ctrTitle"/>
          </p:nvPr>
        </p:nvSpPr>
        <p:spPr>
          <a:xfrm>
            <a:off x="0" y="1412776"/>
            <a:ext cx="4932040" cy="4824536"/>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Jesus called out to them, ‘Come, follow me, and I will show you how to fish for people!’ </a:t>
            </a:r>
            <a:r>
              <a:rPr lang="en-US" sz="3600" b="1" baseline="30000" dirty="0">
                <a:effectLst>
                  <a:glow rad="127000">
                    <a:schemeClr val="tx1"/>
                  </a:glow>
                </a:effectLst>
                <a:latin typeface="Arial" charset="0"/>
                <a:ea typeface="ＭＳ Ｐゴシック" charset="0"/>
                <a:cs typeface="ＭＳ Ｐゴシック" charset="0"/>
              </a:rPr>
              <a:t>18 </a:t>
            </a:r>
            <a:r>
              <a:rPr lang="en-US" sz="3600" b="1" dirty="0">
                <a:effectLst>
                  <a:glow rad="127000">
                    <a:schemeClr val="tx1"/>
                  </a:glow>
                </a:effectLst>
                <a:latin typeface="Arial" charset="0"/>
                <a:ea typeface="ＭＳ Ｐゴシック" charset="0"/>
                <a:cs typeface="ＭＳ Ｐゴシック" charset="0"/>
              </a:rPr>
              <a:t>And they left their nets at once and followed him</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(Mark 1:17-18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6204820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2</a:t>
            </a:r>
          </a:p>
        </p:txBody>
      </p:sp>
    </p:spTree>
    <p:extLst>
      <p:ext uri="{BB962C8B-B14F-4D97-AF65-F5344CB8AC3E}">
        <p14:creationId xmlns:p14="http://schemas.microsoft.com/office/powerpoint/2010/main" val="3828014578"/>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018707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2">
            <a:extLst>
              <a:ext uri="{FF2B5EF4-FFF2-40B4-BE49-F238E27FC236}">
                <a16:creationId xmlns:a16="http://schemas.microsoft.com/office/drawing/2014/main" id="{DE81CF18-B1D3-C242-9B57-245547AFC2F4}"/>
              </a:ext>
            </a:extLst>
          </p:cNvPr>
          <p:cNvSpPr txBox="1">
            <a:spLocks noChangeArrowheads="1"/>
          </p:cNvSpPr>
          <p:nvPr/>
        </p:nvSpPr>
        <p:spPr bwMode="auto">
          <a:xfrm>
            <a:off x="0" y="29469"/>
            <a:ext cx="5796136" cy="52717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So I will prove to you that the Son of Man has the authority on earth to forgive sins.” Then Jesus turned to the paralyzed man and said,  </a:t>
            </a:r>
            <a:r>
              <a:rPr kumimoji="0" lang="en-US" sz="3600" b="1" i="0" u="none" strike="noStrike" kern="0" cap="none" spc="0" normalizeH="0" baseline="30000" noProof="0">
                <a:ln>
                  <a:noFill/>
                </a:ln>
                <a:solidFill>
                  <a:srgbClr val="FFFFFF"/>
                </a:solidFill>
                <a:effectLst>
                  <a:glow rad="127000">
                    <a:srgbClr val="000000"/>
                  </a:glow>
                </a:effectLst>
                <a:uLnTx/>
                <a:uFillTx/>
                <a:latin typeface="Arial" charset="0"/>
                <a:ea typeface="ＭＳ Ｐゴシック" charset="0"/>
                <a:cs typeface="ＭＳ Ｐゴシック" charset="0"/>
              </a:rPr>
              <a:t>11</a:t>
            </a:r>
            <a:r>
              <a:rPr kumimoji="0" lang="en-US" sz="36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“Stand up, pick up your mat, and go home!</a:t>
            </a:r>
            <a:r>
              <a:rPr kumimoji="0" lang="ru-RU" sz="36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(Mark 2:10-11 </a:t>
            </a:r>
            <a:r>
              <a:rPr kumimoji="0" lang="en-US" sz="32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5963866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905795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323494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880384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2">
            <a:extLst>
              <a:ext uri="{FF2B5EF4-FFF2-40B4-BE49-F238E27FC236}">
                <a16:creationId xmlns:a16="http://schemas.microsoft.com/office/drawing/2014/main" id="{FA871D6E-9AF9-BF49-99BE-F80DE577E7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190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Disciple.</a:t>
            </a:r>
          </a:p>
        </p:txBody>
      </p:sp>
    </p:spTree>
    <p:extLst>
      <p:ext uri="{BB962C8B-B14F-4D97-AF65-F5344CB8AC3E}">
        <p14:creationId xmlns:p14="http://schemas.microsoft.com/office/powerpoint/2010/main" val="35719240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 Box 2"/>
          <p:cNvSpPr txBox="1">
            <a:spLocks noChangeArrowheads="1"/>
          </p:cNvSpPr>
          <p:nvPr/>
        </p:nvSpPr>
        <p:spPr bwMode="auto">
          <a:xfrm>
            <a:off x="8458200" y="381038"/>
            <a:ext cx="527050" cy="461963"/>
          </a:xfrm>
          <a:prstGeom prst="rect">
            <a:avLst/>
          </a:prstGeom>
          <a:noFill/>
          <a:ln w="9525">
            <a:noFill/>
            <a:miter lim="800000"/>
            <a:headEnd/>
            <a:tailEnd/>
          </a:ln>
        </p:spPr>
        <p:txBody>
          <a:bodyPr wrap="none" lIns="91261" tIns="45631" rIns="91261" bIns="4563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D9DBC6">
                    <a:lumMod val="10000"/>
                  </a:srgbClr>
                </a:solidFill>
                <a:effectLst/>
                <a:uLnTx/>
                <a:uFillTx/>
                <a:latin typeface="Arial"/>
                <a:ea typeface="ＭＳ Ｐゴシック" charset="-128"/>
                <a:cs typeface="Arial"/>
              </a:rPr>
              <a:t>82</a:t>
            </a:r>
          </a:p>
        </p:txBody>
      </p:sp>
      <p:graphicFrame>
        <p:nvGraphicFramePr>
          <p:cNvPr id="55" name="Table 54"/>
          <p:cNvGraphicFramePr>
            <a:graphicFrameLocks noGrp="1"/>
          </p:cNvGraphicFramePr>
          <p:nvPr/>
        </p:nvGraphicFramePr>
        <p:xfrm>
          <a:off x="-71400" y="1123950"/>
          <a:ext cx="9251951" cy="5387976"/>
        </p:xfrm>
        <a:graphic>
          <a:graphicData uri="http://schemas.openxmlformats.org/drawingml/2006/table">
            <a:tbl>
              <a:tblPr firstRow="1" bandRow="1"/>
              <a:tblGrid>
                <a:gridCol w="1916847">
                  <a:extLst>
                    <a:ext uri="{9D8B030D-6E8A-4147-A177-3AD203B41FA5}">
                      <a16:colId xmlns:a16="http://schemas.microsoft.com/office/drawing/2014/main" val="20000"/>
                    </a:ext>
                  </a:extLst>
                </a:gridCol>
                <a:gridCol w="2285471">
                  <a:extLst>
                    <a:ext uri="{9D8B030D-6E8A-4147-A177-3AD203B41FA5}">
                      <a16:colId xmlns:a16="http://schemas.microsoft.com/office/drawing/2014/main" val="20001"/>
                    </a:ext>
                  </a:extLst>
                </a:gridCol>
                <a:gridCol w="2506645">
                  <a:extLst>
                    <a:ext uri="{9D8B030D-6E8A-4147-A177-3AD203B41FA5}">
                      <a16:colId xmlns:a16="http://schemas.microsoft.com/office/drawing/2014/main" val="20002"/>
                    </a:ext>
                  </a:extLst>
                </a:gridCol>
                <a:gridCol w="2542988">
                  <a:extLst>
                    <a:ext uri="{9D8B030D-6E8A-4147-A177-3AD203B41FA5}">
                      <a16:colId xmlns:a16="http://schemas.microsoft.com/office/drawing/2014/main" val="20003"/>
                    </a:ext>
                  </a:extLst>
                </a:gridCol>
              </a:tblGrid>
              <a:tr h="646623">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800" b="1" i="0" u="none" strike="noStrike" cap="none" normalizeH="0" baseline="0" dirty="0">
                          <a:ln>
                            <a:noFill/>
                          </a:ln>
                          <a:solidFill>
                            <a:srgbClr val="FFFFFF"/>
                          </a:solidFill>
                          <a:effectLst/>
                          <a:latin typeface="Arial" charset="0"/>
                          <a:ea typeface="ＭＳ Ｐゴシック" charset="0"/>
                          <a:cs typeface="Arial" charset="0"/>
                        </a:rPr>
                        <a:t>Deity Who Models Suffering As Servant</a:t>
                      </a:r>
                      <a:endParaRPr kumimoji="0" lang="en-US" sz="2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6567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Service</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Suffering</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extLst>
                  <a:ext uri="{0D108BD9-81ED-4DB2-BD59-A6C34878D82A}">
                    <a16:rowId xmlns:a16="http://schemas.microsoft.com/office/drawing/2014/main" val="10001"/>
                  </a:ext>
                </a:extLst>
              </a:tr>
              <a:tr h="86718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Sayings and Signs</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Sacrifice</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hMerge="1">
                  <a:txBody>
                    <a:bodyPr/>
                    <a:lstStyle/>
                    <a:p>
                      <a:endParaRPr lang="en-US"/>
                    </a:p>
                  </a:txBody>
                  <a:tcPr/>
                </a:tc>
                <a:extLst>
                  <a:ext uri="{0D108BD9-81ED-4DB2-BD59-A6C34878D82A}">
                    <a16:rowId xmlns:a16="http://schemas.microsoft.com/office/drawing/2014/main" val="10002"/>
                  </a:ext>
                </a:extLst>
              </a:tr>
              <a:tr h="1005187">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Galilee &amp; </a:t>
                      </a:r>
                      <a:r>
                        <a:rPr kumimoji="1" lang="en-US" sz="2800" b="1" i="0" u="none" strike="noStrike" cap="none" normalizeH="0" baseline="0" dirty="0" err="1">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Perea</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Judea &amp; Jerusalem</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extLst>
                  <a:ext uri="{0D108BD9-81ED-4DB2-BD59-A6C34878D82A}">
                    <a16:rowId xmlns:a16="http://schemas.microsoft.com/office/drawing/2014/main" val="10003"/>
                  </a:ext>
                </a:extLst>
              </a:tr>
              <a:tr h="143275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Coming</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Ministry Opposition</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Self-</a:t>
                      </a:r>
                      <a:b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b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Sacrifice</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Resurrection</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extLst>
                  <a:ext uri="{0D108BD9-81ED-4DB2-BD59-A6C34878D82A}">
                    <a16:rowId xmlns:a16="http://schemas.microsoft.com/office/drawing/2014/main" val="10004"/>
                  </a:ext>
                </a:extLst>
              </a:tr>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5"/>
                  </a:ext>
                </a:extLst>
              </a:tr>
            </a:tbl>
          </a:graphicData>
        </a:graphic>
      </p:graphicFrame>
      <p:sp>
        <p:nvSpPr>
          <p:cNvPr id="93234" name="Text Box 50"/>
          <p:cNvSpPr txBox="1">
            <a:spLocks noChangeArrowheads="1"/>
          </p:cNvSpPr>
          <p:nvPr/>
        </p:nvSpPr>
        <p:spPr bwMode="auto">
          <a:xfrm rot="20172581">
            <a:off x="3137835" y="2474245"/>
            <a:ext cx="5970387" cy="175414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r>
              <a:rPr lang="en-US" sz="3600" b="1" dirty="0">
                <a:solidFill>
                  <a:srgbClr val="FFFFFF"/>
                </a:solidFill>
                <a:latin typeface="Arial" charset="0"/>
                <a:cs typeface="Times New Roman" charset="0"/>
              </a:rPr>
              <a:t>Many opposed Jesus as Servant—so we also will be opposed (2:13–8:26).</a:t>
            </a:r>
            <a:endParaRPr kumimoji="0" lang="en-US" sz="3600" b="0" i="0" strike="noStrike" kern="1200" cap="none" spc="0" normalizeH="0" baseline="0" noProof="0" dirty="0">
              <a:ln>
                <a:noFill/>
              </a:ln>
              <a:solidFill>
                <a:srgbClr val="FFFFFF"/>
              </a:solidFill>
              <a:effectLst/>
              <a:uLnTx/>
              <a:uFillTx/>
              <a:latin typeface="Arial" charset="0"/>
              <a:cs typeface="Arial" charset="0"/>
            </a:endParaRPr>
          </a:p>
        </p:txBody>
      </p:sp>
      <p:sp>
        <p:nvSpPr>
          <p:cNvPr id="289827" name="Title 1"/>
          <p:cNvSpPr>
            <a:spLocks noGrp="1"/>
          </p:cNvSpPr>
          <p:nvPr>
            <p:ph type="title" idx="4294967295"/>
          </p:nvPr>
        </p:nvSpPr>
        <p:spPr>
          <a:xfrm>
            <a:off x="611188" y="404813"/>
            <a:ext cx="7772400" cy="658812"/>
          </a:xfrm>
        </p:spPr>
        <p:txBody>
          <a:bodyPr/>
          <a:lstStyle/>
          <a:p>
            <a:r>
              <a:rPr lang="en-US">
                <a:latin typeface="Arial" charset="0"/>
                <a:ea typeface="ＭＳ Ｐゴシック" charset="0"/>
                <a:cs typeface="ＭＳ Ｐゴシック" charset="0"/>
              </a:rPr>
              <a:t>Mark Book Chart</a:t>
            </a:r>
          </a:p>
        </p:txBody>
      </p:sp>
    </p:spTree>
    <p:extLst>
      <p:ext uri="{BB962C8B-B14F-4D97-AF65-F5344CB8AC3E}">
        <p14:creationId xmlns:p14="http://schemas.microsoft.com/office/powerpoint/2010/main" val="18480439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3234">
                                            <p:bg/>
                                          </p:spTgt>
                                        </p:tgtEl>
                                        <p:attrNameLst>
                                          <p:attrName>style.visibility</p:attrName>
                                        </p:attrNameLst>
                                      </p:cBhvr>
                                      <p:to>
                                        <p:strVal val="visible"/>
                                      </p:to>
                                    </p:set>
                                    <p:anim calcmode="lin" valueType="num">
                                      <p:cBhvr additive="base">
                                        <p:cTn id="7" dur="500" fill="hold"/>
                                        <p:tgtEl>
                                          <p:spTgt spid="9323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9323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3234">
                                            <p:txEl>
                                              <p:pRg st="0" end="0"/>
                                            </p:txEl>
                                          </p:spTgt>
                                        </p:tgtEl>
                                        <p:attrNameLst>
                                          <p:attrName>style.visibility</p:attrName>
                                        </p:attrNameLst>
                                      </p:cBhvr>
                                      <p:to>
                                        <p:strVal val="visible"/>
                                      </p:to>
                                    </p:set>
                                    <p:anim calcmode="lin" valueType="num">
                                      <p:cBhvr additive="base">
                                        <p:cTn id="11" dur="500" fill="hold"/>
                                        <p:tgtEl>
                                          <p:spTgt spid="9323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323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34" grpId="0" build="allAtOnce"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3</a:t>
            </a:r>
          </a:p>
        </p:txBody>
      </p:sp>
    </p:spTree>
    <p:extLst>
      <p:ext uri="{BB962C8B-B14F-4D97-AF65-F5344CB8AC3E}">
        <p14:creationId xmlns:p14="http://schemas.microsoft.com/office/powerpoint/2010/main" val="20682695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2">
            <a:extLst>
              <a:ext uri="{FF2B5EF4-FFF2-40B4-BE49-F238E27FC236}">
                <a16:creationId xmlns:a16="http://schemas.microsoft.com/office/drawing/2014/main" id="{5942765E-E271-BA45-93A2-CE666A8B1471}"/>
              </a:ext>
            </a:extLst>
          </p:cNvPr>
          <p:cNvSpPr txBox="1">
            <a:spLocks noChangeArrowheads="1"/>
          </p:cNvSpPr>
          <p:nvPr/>
        </p:nvSpPr>
        <p:spPr bwMode="auto">
          <a:xfrm>
            <a:off x="35496" y="4005064"/>
            <a:ext cx="9144000" cy="285293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baseline="30000" dirty="0">
                <a:solidFill>
                  <a:srgbClr val="FFFFFF"/>
                </a:solidFill>
                <a:effectLst>
                  <a:glow rad="127000">
                    <a:srgbClr val="000000"/>
                  </a:glow>
                </a:effectLst>
                <a:latin typeface="Arial" charset="0"/>
                <a:ea typeface="ＭＳ Ｐゴシック" charset="0"/>
                <a:cs typeface="ＭＳ Ｐゴシック" charset="0"/>
              </a:rPr>
              <a:t>2 </a:t>
            </a:r>
            <a:r>
              <a:rPr lang="en-US" sz="3600" b="1" kern="0" dirty="0">
                <a:solidFill>
                  <a:srgbClr val="FFFFFF"/>
                </a:solidFill>
                <a:effectLst>
                  <a:glow rad="127000">
                    <a:srgbClr val="000000"/>
                  </a:glow>
                </a:effectLst>
                <a:latin typeface="Arial" charset="0"/>
                <a:ea typeface="ＭＳ Ｐゴシック" charset="0"/>
                <a:cs typeface="ＭＳ Ｐゴシック" charset="0"/>
              </a:rPr>
              <a:t>Since it was the Sabbath, Jesus’ enemies watched him closely. If he healed the man’s hand, they planned to accuse him of working on the Sabbath</a:t>
            </a: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(Mark 3:1-2 </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3EAE1923-5258-1142-9489-091E1BEFC6B0}"/>
              </a:ext>
            </a:extLst>
          </p:cNvPr>
          <p:cNvSpPr txBox="1">
            <a:spLocks noChangeArrowheads="1"/>
          </p:cNvSpPr>
          <p:nvPr/>
        </p:nvSpPr>
        <p:spPr bwMode="auto">
          <a:xfrm>
            <a:off x="-10224" y="25152"/>
            <a:ext cx="9144000" cy="18196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en-US" sz="3600" b="1" kern="0" dirty="0">
                <a:solidFill>
                  <a:srgbClr val="FFFFFF"/>
                </a:solidFill>
                <a:effectLst>
                  <a:glow rad="127000">
                    <a:srgbClr val="000000"/>
                  </a:glow>
                </a:effectLst>
                <a:latin typeface="Arial" charset="0"/>
                <a:ea typeface="ＭＳ Ｐゴシック" charset="0"/>
                <a:cs typeface="ＭＳ Ｐゴシック" charset="0"/>
              </a:rPr>
              <a:t>Jesus went into the synagogue again and noticed a man with a deformed hand. </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2541283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a:extLst>
              <a:ext uri="{FF2B5EF4-FFF2-40B4-BE49-F238E27FC236}">
                <a16:creationId xmlns:a16="http://schemas.microsoft.com/office/drawing/2014/main" id="{BB7C780B-B0F2-4345-AD5F-DEC9A0EEC77D}"/>
              </a:ext>
            </a:extLst>
          </p:cNvPr>
          <p:cNvSpPr>
            <a:spLocks noGrp="1"/>
          </p:cNvSpPr>
          <p:nvPr>
            <p:ph type="title" idx="4294967295"/>
          </p:nvPr>
        </p:nvSpPr>
        <p:spPr>
          <a:xfrm>
            <a:off x="32544" y="0"/>
            <a:ext cx="5786028" cy="802686"/>
          </a:xfrm>
          <a:noFill/>
        </p:spPr>
        <p:txBody>
          <a:bodyPr wrap="square" lIns="91389" tIns="45695" rIns="91389" bIns="45695">
            <a:spAutoFit/>
          </a:bodyPr>
          <a:lstStyle/>
          <a:p>
            <a:pPr eaLnBrk="0" hangingPunct="0"/>
            <a:r>
              <a:rPr lang="en-US" sz="3200" b="1" kern="1200" dirty="0">
                <a:solidFill>
                  <a:srgbClr val="FFFFFF"/>
                </a:solidFill>
                <a:effectLst>
                  <a:glow rad="228600">
                    <a:srgbClr val="000000">
                      <a:alpha val="75000"/>
                    </a:srgbClr>
                  </a:glow>
                  <a:outerShdw blurRad="50800" dist="88900" dir="2700000" algn="tl" rotWithShape="0">
                    <a:srgbClr val="000000"/>
                  </a:outerShdw>
                </a:effectLst>
                <a:latin typeface="Arial" charset="0"/>
                <a:ea typeface="ＭＳ Ｐゴシック" charset="0"/>
              </a:rPr>
              <a:t>Mark </a:t>
            </a:r>
            <a:r>
              <a:rPr lang="en-US" sz="3200" b="1" kern="1200">
                <a:solidFill>
                  <a:srgbClr val="FFFFFF"/>
                </a:solidFill>
                <a:effectLst>
                  <a:glow rad="228600">
                    <a:srgbClr val="000000">
                      <a:alpha val="75000"/>
                    </a:srgbClr>
                  </a:glow>
                  <a:outerShdw blurRad="50800" dist="88900" dir="2700000" algn="tl" rotWithShape="0">
                    <a:srgbClr val="000000"/>
                  </a:outerShdw>
                </a:effectLst>
                <a:latin typeface="Arial" charset="0"/>
                <a:ea typeface="ＭＳ Ｐゴシック" charset="0"/>
              </a:rPr>
              <a:t>3:20-21 NLT</a:t>
            </a:r>
            <a:endParaRPr lang="en-US" sz="3200" b="1" kern="1200" dirty="0">
              <a:solidFill>
                <a:srgbClr val="FFFFFF"/>
              </a:solidFill>
              <a:effectLst>
                <a:glow rad="228600">
                  <a:srgbClr val="000000">
                    <a:alpha val="75000"/>
                  </a:srgbClr>
                </a:glow>
                <a:outerShdw blurRad="50800" dist="88900" dir="2700000" algn="tl" rotWithShape="0">
                  <a:srgbClr val="000000"/>
                </a:outerShdw>
              </a:effectLst>
              <a:latin typeface="Arial" charset="0"/>
              <a:ea typeface="ＭＳ Ｐゴシック" charset="0"/>
            </a:endParaRPr>
          </a:p>
        </p:txBody>
      </p:sp>
      <p:sp>
        <p:nvSpPr>
          <p:cNvPr id="4" name="TextBox 3">
            <a:extLst>
              <a:ext uri="{FF2B5EF4-FFF2-40B4-BE49-F238E27FC236}">
                <a16:creationId xmlns:a16="http://schemas.microsoft.com/office/drawing/2014/main" id="{8FA8E0BF-D9E5-C242-949C-6DE91DD144E5}"/>
              </a:ext>
            </a:extLst>
          </p:cNvPr>
          <p:cNvSpPr txBox="1"/>
          <p:nvPr/>
        </p:nvSpPr>
        <p:spPr>
          <a:xfrm>
            <a:off x="32544" y="3717032"/>
            <a:ext cx="9144000" cy="3046937"/>
          </a:xfrm>
          <a:prstGeom prst="rect">
            <a:avLst/>
          </a:prstGeom>
          <a:noFill/>
        </p:spPr>
        <p:txBody>
          <a:bodyPr wrap="square" lIns="91389" tIns="45695" rIns="91389" bIns="45695">
            <a:spAutoFit/>
          </a:bodyPr>
          <a:lstStyle/>
          <a:p>
            <a:pPr algn="ctr" eaLnBrk="0" hangingPunct="0">
              <a:defRPr/>
            </a:pPr>
            <a:r>
              <a:rPr lang="en-US" sz="3200" b="1" dirty="0">
                <a:solidFill>
                  <a:srgbClr val="FFFFFF"/>
                </a:solidFill>
                <a:effectLst>
                  <a:glow rad="228600">
                    <a:srgbClr val="000000">
                      <a:alpha val="75000"/>
                    </a:srgbClr>
                  </a:glow>
                  <a:outerShdw blurRad="50800" dist="88900" dir="2700000" algn="tl" rotWithShape="0">
                    <a:srgbClr val="000000"/>
                  </a:outerShdw>
                </a:effectLst>
                <a:latin typeface="Arial" charset="0"/>
              </a:rPr>
              <a:t>One time Jesus entered a house, and the crowds began to gather again. Soon he and his disciples couldn’t even find time to eat.  </a:t>
            </a:r>
            <a:r>
              <a:rPr lang="en-US" sz="3200" b="1" baseline="30000" dirty="0">
                <a:solidFill>
                  <a:srgbClr val="FFFFFF"/>
                </a:solidFill>
                <a:effectLst>
                  <a:glow rad="228600">
                    <a:srgbClr val="000000">
                      <a:alpha val="75000"/>
                    </a:srgbClr>
                  </a:glow>
                  <a:outerShdw blurRad="50800" dist="88900" dir="2700000" algn="tl" rotWithShape="0">
                    <a:srgbClr val="000000"/>
                  </a:outerShdw>
                </a:effectLst>
                <a:latin typeface="Arial" charset="0"/>
              </a:rPr>
              <a:t>21</a:t>
            </a:r>
            <a:r>
              <a:rPr lang="en-US" sz="3200" b="1" dirty="0">
                <a:solidFill>
                  <a:srgbClr val="FFFFFF"/>
                </a:solidFill>
                <a:effectLst>
                  <a:glow rad="228600">
                    <a:srgbClr val="000000">
                      <a:alpha val="75000"/>
                    </a:srgbClr>
                  </a:glow>
                  <a:outerShdw blurRad="50800" dist="88900" dir="2700000" algn="tl" rotWithShape="0">
                    <a:srgbClr val="000000"/>
                  </a:outerShdw>
                </a:effectLst>
                <a:latin typeface="Arial" charset="0"/>
              </a:rPr>
              <a:t>When his family heard what was happening, they tried to take him away. </a:t>
            </a:r>
            <a:br>
              <a:rPr lang="en-US" sz="3200" b="1" dirty="0">
                <a:solidFill>
                  <a:srgbClr val="FFFFFF"/>
                </a:solidFill>
                <a:effectLst>
                  <a:glow rad="228600">
                    <a:srgbClr val="000000">
                      <a:alpha val="75000"/>
                    </a:srgbClr>
                  </a:glow>
                  <a:outerShdw blurRad="50800" dist="88900" dir="2700000" algn="tl" rotWithShape="0">
                    <a:srgbClr val="000000"/>
                  </a:outerShdw>
                </a:effectLst>
                <a:latin typeface="Arial" charset="0"/>
              </a:rPr>
            </a:br>
            <a:r>
              <a:rPr lang="en-US" sz="3200" b="1" dirty="0">
                <a:solidFill>
                  <a:srgbClr val="FFFFFF"/>
                </a:solidFill>
                <a:effectLst>
                  <a:glow rad="228600">
                    <a:srgbClr val="000000">
                      <a:alpha val="75000"/>
                    </a:srgbClr>
                  </a:glow>
                  <a:outerShdw blurRad="50800" dist="88900" dir="2700000" algn="tl" rotWithShape="0">
                    <a:srgbClr val="000000"/>
                  </a:outerShdw>
                </a:effectLst>
                <a:latin typeface="Arial" charset="0"/>
              </a:rPr>
              <a:t>“He’s out of his mind,” they said.</a:t>
            </a:r>
          </a:p>
        </p:txBody>
      </p:sp>
    </p:spTree>
    <p:extLst>
      <p:ext uri="{BB962C8B-B14F-4D97-AF65-F5344CB8AC3E}">
        <p14:creationId xmlns:p14="http://schemas.microsoft.com/office/powerpoint/2010/main" val="42883991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4</a:t>
            </a:r>
          </a:p>
        </p:txBody>
      </p:sp>
    </p:spTree>
    <p:extLst>
      <p:ext uri="{BB962C8B-B14F-4D97-AF65-F5344CB8AC3E}">
        <p14:creationId xmlns:p14="http://schemas.microsoft.com/office/powerpoint/2010/main" val="34784731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5058" name="Rectangle 2"/>
          <p:cNvSpPr>
            <a:spLocks noGrp="1" noChangeArrowheads="1"/>
          </p:cNvSpPr>
          <p:nvPr>
            <p:ph type="title"/>
          </p:nvPr>
        </p:nvSpPr>
        <p:spPr/>
        <p:txBody>
          <a:bodyPr/>
          <a:lstStyle/>
          <a:p>
            <a:pPr eaLnBrk="1" hangingPunct="1">
              <a:spcAft>
                <a:spcPts val="13"/>
              </a:spcAft>
              <a:defRPr/>
            </a:pPr>
            <a:r>
              <a:rPr lang="en-US" dirty="0"/>
              <a:t>Know Your Soil 00899</a:t>
            </a:r>
          </a:p>
        </p:txBody>
      </p:sp>
      <p:pic>
        <p:nvPicPr>
          <p:cNvPr id="276482" name="Picture 3" descr="Know Your Soil 0089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a:xfrm>
            <a:off x="0" y="914400"/>
            <a:ext cx="2286000" cy="160020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ＭＳ Ｐゴシック"/>
              <a:cs typeface="Arial"/>
            </a:endParaRPr>
          </a:p>
        </p:txBody>
      </p:sp>
      <p:sp>
        <p:nvSpPr>
          <p:cNvPr id="276484" name="TextBox 3"/>
          <p:cNvSpPr txBox="1">
            <a:spLocks noChangeArrowheads="1"/>
          </p:cNvSpPr>
          <p:nvPr/>
        </p:nvSpPr>
        <p:spPr bwMode="auto">
          <a:xfrm>
            <a:off x="76200" y="1143000"/>
            <a:ext cx="21336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cme secret agent" charset="0"/>
                <a:ea typeface="ＭＳ Ｐゴシック" charset="0"/>
                <a:cs typeface="acme secret agent" charset="0"/>
              </a:rPr>
              <a:t>I know where these seeds won't grow!</a:t>
            </a:r>
          </a:p>
        </p:txBody>
      </p:sp>
      <p:sp>
        <p:nvSpPr>
          <p:cNvPr id="276485" name="TextBox 2"/>
          <p:cNvSpPr txBox="1">
            <a:spLocks noChangeArrowheads="1"/>
          </p:cNvSpPr>
          <p:nvPr/>
        </p:nvSpPr>
        <p:spPr bwMode="auto">
          <a:xfrm>
            <a:off x="2133600" y="2895600"/>
            <a:ext cx="1122363"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Good </a:t>
            </a:r>
            <a:br>
              <a:rPr kumimoji="0" lang="en-US" sz="28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Soil</a:t>
            </a:r>
          </a:p>
        </p:txBody>
      </p:sp>
      <p:sp>
        <p:nvSpPr>
          <p:cNvPr id="276486" name="TextBox 7"/>
          <p:cNvSpPr txBox="1">
            <a:spLocks noChangeArrowheads="1"/>
          </p:cNvSpPr>
          <p:nvPr/>
        </p:nvSpPr>
        <p:spPr bwMode="auto">
          <a:xfrm>
            <a:off x="-76200" y="152400"/>
            <a:ext cx="922020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Arial" charset="0"/>
                <a:ea typeface="ＭＳ Ｐゴシック" charset="0"/>
              </a:rPr>
              <a:t>Sowers, Know Your Soil!</a:t>
            </a:r>
          </a:p>
        </p:txBody>
      </p:sp>
      <p:sp>
        <p:nvSpPr>
          <p:cNvPr id="276487" name="TextBox 8"/>
          <p:cNvSpPr txBox="1">
            <a:spLocks noChangeArrowheads="1"/>
          </p:cNvSpPr>
          <p:nvPr/>
        </p:nvSpPr>
        <p:spPr bwMode="auto">
          <a:xfrm>
            <a:off x="3978275" y="2895600"/>
            <a:ext cx="10033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Hard </a:t>
            </a:r>
            <a:br>
              <a:rPr kumimoji="0" lang="en-US" sz="28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Soil</a:t>
            </a:r>
          </a:p>
        </p:txBody>
      </p:sp>
      <p:sp>
        <p:nvSpPr>
          <p:cNvPr id="276488" name="TextBox 9"/>
          <p:cNvSpPr txBox="1">
            <a:spLocks noChangeArrowheads="1"/>
          </p:cNvSpPr>
          <p:nvPr/>
        </p:nvSpPr>
        <p:spPr bwMode="auto">
          <a:xfrm>
            <a:off x="5703888" y="2895600"/>
            <a:ext cx="1274762"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Rocky </a:t>
            </a:r>
            <a:br>
              <a:rPr kumimoji="0" lang="en-US" sz="28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Soil</a:t>
            </a:r>
          </a:p>
        </p:txBody>
      </p:sp>
      <p:sp>
        <p:nvSpPr>
          <p:cNvPr id="276489" name="TextBox 10"/>
          <p:cNvSpPr txBox="1">
            <a:spLocks noChangeArrowheads="1"/>
          </p:cNvSpPr>
          <p:nvPr/>
        </p:nvSpPr>
        <p:spPr bwMode="auto">
          <a:xfrm>
            <a:off x="7700963" y="2514600"/>
            <a:ext cx="141605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Thorny </a:t>
            </a:r>
            <a:br>
              <a:rPr kumimoji="0" lang="en-US" sz="28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Soil</a:t>
            </a:r>
          </a:p>
        </p:txBody>
      </p:sp>
    </p:spTree>
    <p:extLst>
      <p:ext uri="{BB962C8B-B14F-4D97-AF65-F5344CB8AC3E}">
        <p14:creationId xmlns:p14="http://schemas.microsoft.com/office/powerpoint/2010/main" val="299056795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4" y="4869160"/>
            <a:ext cx="8928100" cy="923293"/>
          </a:xfrm>
          <a:prstGeom prst="rect">
            <a:avLst/>
          </a:prstGeom>
          <a:noFill/>
        </p:spPr>
        <p:txBody>
          <a:bodyPr wrap="square" lIns="91403" tIns="45702" rIns="91403" bIns="45702">
            <a:spAutoFit/>
          </a:bodyPr>
          <a:lstStyle/>
          <a:p>
            <a:pPr eaLnBrk="0" hangingPunct="0">
              <a:defRPr/>
            </a:pPr>
            <a:r>
              <a:rPr lang="en-US" sz="5400" b="1" dirty="0">
                <a:solidFill>
                  <a:srgbClr val="6BCBF4"/>
                </a:solidFill>
                <a:effectLst>
                  <a:outerShdw blurRad="50800" dist="38100" dir="2700000" algn="tl" rotWithShape="0">
                    <a:srgbClr val="000000"/>
                  </a:outerShdw>
                </a:effectLst>
                <a:latin typeface="Arial" charset="0"/>
              </a:rPr>
              <a:t>JESUS CALMS A STORM</a:t>
            </a:r>
          </a:p>
        </p:txBody>
      </p:sp>
      <p:sp>
        <p:nvSpPr>
          <p:cNvPr id="4" name="TextBox 3"/>
          <p:cNvSpPr txBox="1"/>
          <p:nvPr/>
        </p:nvSpPr>
        <p:spPr>
          <a:xfrm>
            <a:off x="215900" y="1989139"/>
            <a:ext cx="4147014" cy="1938956"/>
          </a:xfrm>
          <a:prstGeom prst="rect">
            <a:avLst/>
          </a:prstGeom>
          <a:noFill/>
        </p:spPr>
        <p:txBody>
          <a:bodyPr wrap="none" lIns="91403" tIns="45702" rIns="91403" bIns="45702">
            <a:spAutoFit/>
          </a:bodyPr>
          <a:lstStyle/>
          <a:p>
            <a:pPr eaLnBrk="0" hangingPunct="0">
              <a:defRPr/>
            </a:pPr>
            <a:r>
              <a:rPr lang="en-US" sz="4000" b="1" dirty="0">
                <a:solidFill>
                  <a:srgbClr val="FFFFFF"/>
                </a:solidFill>
                <a:effectLst>
                  <a:outerShdw blurRad="50800" dist="88900" dir="2700000" algn="tl" rotWithShape="0">
                    <a:srgbClr val="000000"/>
                  </a:outerShdw>
                </a:effectLst>
                <a:latin typeface="Arial" charset="0"/>
              </a:rPr>
              <a:t>Matthew 8:23-27</a:t>
            </a:r>
          </a:p>
          <a:p>
            <a:pPr eaLnBrk="0" hangingPunct="0">
              <a:defRPr/>
            </a:pPr>
            <a:r>
              <a:rPr lang="en-US" sz="4000" b="1" dirty="0">
                <a:solidFill>
                  <a:srgbClr val="FFFFFF"/>
                </a:solidFill>
                <a:effectLst>
                  <a:outerShdw blurRad="50800" dist="88900" dir="2700000" algn="tl" rotWithShape="0">
                    <a:srgbClr val="000000"/>
                  </a:outerShdw>
                </a:effectLst>
                <a:latin typeface="Arial" charset="0"/>
              </a:rPr>
              <a:t>Mark 4:35-41</a:t>
            </a:r>
            <a:br>
              <a:rPr lang="en-US" sz="4000" b="1" dirty="0">
                <a:solidFill>
                  <a:srgbClr val="FFFFFF"/>
                </a:solidFill>
                <a:effectLst>
                  <a:outerShdw blurRad="50800" dist="88900" dir="2700000" algn="tl" rotWithShape="0">
                    <a:srgbClr val="000000"/>
                  </a:outerShdw>
                </a:effectLst>
                <a:latin typeface="Arial" charset="0"/>
              </a:rPr>
            </a:br>
            <a:r>
              <a:rPr lang="en-US" sz="4000" b="1" dirty="0">
                <a:solidFill>
                  <a:srgbClr val="FFFFFF"/>
                </a:solidFill>
                <a:effectLst>
                  <a:outerShdw blurRad="50800" dist="88900" dir="2700000" algn="tl" rotWithShape="0">
                    <a:srgbClr val="000000"/>
                  </a:outerShdw>
                </a:effectLst>
                <a:latin typeface="Arial" charset="0"/>
              </a:rPr>
              <a:t>Luke 8:22-25</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p:cNvGrpSpPr/>
          <p:nvPr/>
        </p:nvGrpSpPr>
        <p:grpSpPr>
          <a:xfrm>
            <a:off x="179512" y="188640"/>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latin typeface="Arial"/>
                  <a:ea typeface="Osaka"/>
                  <a:cs typeface="Osaka"/>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25524490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2">
            <a:extLst>
              <a:ext uri="{FF2B5EF4-FFF2-40B4-BE49-F238E27FC236}">
                <a16:creationId xmlns:a16="http://schemas.microsoft.com/office/drawing/2014/main" id="{EDC81A25-2411-1345-9F02-7AC8F22CC79D}"/>
              </a:ext>
            </a:extLst>
          </p:cNvPr>
          <p:cNvSpPr txBox="1">
            <a:spLocks noChangeArrowheads="1"/>
          </p:cNvSpPr>
          <p:nvPr/>
        </p:nvSpPr>
        <p:spPr bwMode="auto">
          <a:xfrm>
            <a:off x="1528" y="4409813"/>
            <a:ext cx="9144000" cy="24634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en-US" sz="3600" b="1" kern="0" dirty="0">
                <a:solidFill>
                  <a:srgbClr val="FFFFFF"/>
                </a:solidFill>
                <a:effectLst>
                  <a:glow rad="127000">
                    <a:srgbClr val="000000"/>
                  </a:glow>
                </a:effectLst>
                <a:latin typeface="Arial" charset="0"/>
                <a:ea typeface="ＭＳ Ｐゴシック" charset="0"/>
                <a:cs typeface="ＭＳ Ｐゴシック" charset="0"/>
              </a:rPr>
              <a:t>When Jesus woke up, he rebuked the wind and said to the waves, ‘Silence! Be still!’ Suddenly the wind stopped, and there was a great calm</a:t>
            </a: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(Mark 4:39 </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5265028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17589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6</a:t>
            </a:r>
          </a:p>
        </p:txBody>
      </p:sp>
    </p:spTree>
    <p:extLst>
      <p:ext uri="{BB962C8B-B14F-4D97-AF65-F5344CB8AC3E}">
        <p14:creationId xmlns:p14="http://schemas.microsoft.com/office/powerpoint/2010/main" val="843234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2">
            <a:extLst>
              <a:ext uri="{FF2B5EF4-FFF2-40B4-BE49-F238E27FC236}">
                <a16:creationId xmlns:a16="http://schemas.microsoft.com/office/drawing/2014/main" id="{24782877-E676-0B48-95F5-ADBB6DF4B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7550"/>
            <a:ext cx="9144000" cy="54229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What’s your strategy to follow Jesus? </a:t>
            </a:r>
          </a:p>
        </p:txBody>
      </p:sp>
    </p:spTree>
    <p:extLst>
      <p:ext uri="{BB962C8B-B14F-4D97-AF65-F5344CB8AC3E}">
        <p14:creationId xmlns:p14="http://schemas.microsoft.com/office/powerpoint/2010/main" val="219133769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5" name="Picture 3" descr="01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a:extLst>
              <a:ext uri="{FF2B5EF4-FFF2-40B4-BE49-F238E27FC236}">
                <a16:creationId xmlns:a16="http://schemas.microsoft.com/office/drawing/2014/main" id="{17B1B38C-DA60-B446-85A7-8538C48C5F41}"/>
              </a:ext>
            </a:extLst>
          </p:cNvPr>
          <p:cNvSpPr txBox="1">
            <a:spLocks noChangeArrowheads="1"/>
          </p:cNvSpPr>
          <p:nvPr/>
        </p:nvSpPr>
        <p:spPr bwMode="auto">
          <a:xfrm>
            <a:off x="0" y="29469"/>
            <a:ext cx="3707904" cy="60638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en-SG" sz="3600" b="1" kern="0" dirty="0">
                <a:solidFill>
                  <a:srgbClr val="FFFFFF"/>
                </a:solidFill>
                <a:effectLst>
                  <a:glow rad="127000">
                    <a:srgbClr val="000000"/>
                  </a:glow>
                </a:effectLst>
                <a:latin typeface="Arial" charset="0"/>
                <a:ea typeface="ＭＳ Ｐゴシック" charset="0"/>
                <a:cs typeface="ＭＳ Ｐゴシック" charset="0"/>
              </a:rPr>
              <a:t>Jesus was opposed by Herod but validated his person through three miracles (Mark 6:14-56).</a:t>
            </a:r>
          </a:p>
          <a:p>
            <a:pPr lvl="0">
              <a:defRPr/>
            </a:pPr>
            <a:endParaRPr lang="en-SG" sz="3600" b="1" kern="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178012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5962" y="3125167"/>
            <a:ext cx="5975142" cy="806456"/>
          </a:xfrm>
          <a:prstGeom prst="rect">
            <a:avLst/>
          </a:prstGeom>
          <a:noFill/>
        </p:spPr>
        <p:txBody>
          <a:bodyPr wrap="square" lIns="91303" tIns="45652" rIns="91303" bIns="45652">
            <a:spAutoFit/>
          </a:bodyPr>
          <a:lstStyle/>
          <a:p>
            <a:pPr defTabSz="913500" eaLnBrk="0" hangingPunct="0">
              <a:defRPr/>
            </a:pPr>
            <a:r>
              <a:rPr lang="en-US" sz="4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FEEDS 5000</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15961" y="3834111"/>
            <a:ext cx="5284995" cy="1996879"/>
          </a:xfrm>
          <a:prstGeom prst="rect">
            <a:avLst/>
          </a:prstGeom>
          <a:noFill/>
        </p:spPr>
        <p:txBody>
          <a:bodyPr wrap="square" lIns="91303" tIns="45652" rIns="91303" bIns="45652">
            <a:spAutoFit/>
          </a:bodyPr>
          <a:lstStyle/>
          <a:p>
            <a:pPr defTabSz="913500" eaLnBrk="0" hangingPunct="0">
              <a:defRPr/>
            </a:pP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14:13-22</a:t>
            </a:r>
          </a:p>
          <a:p>
            <a:pPr defTabSz="913500" eaLnBrk="0" hangingPunct="0">
              <a:defRPr/>
            </a:pP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6:31-46</a:t>
            </a:r>
          </a:p>
          <a:p>
            <a:pPr defTabSz="913500" eaLnBrk="0" hangingPunct="0">
              <a:defRPr/>
            </a:pP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9:10-17</a:t>
            </a:r>
          </a:p>
          <a:p>
            <a:pPr defTabSz="913500" eaLnBrk="0" hangingPunct="0">
              <a:defRPr/>
            </a:pP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6:1-13</a:t>
            </a:r>
          </a:p>
        </p:txBody>
      </p:sp>
      <p:grpSp>
        <p:nvGrpSpPr>
          <p:cNvPr id="7" name="Group 6"/>
          <p:cNvGrpSpPr/>
          <p:nvPr/>
        </p:nvGrpSpPr>
        <p:grpSpPr>
          <a:xfrm>
            <a:off x="6083656" y="3284985"/>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prstClr val="white"/>
                  </a:solidFill>
                  <a:latin typeface="Calibri"/>
                </a:endParaRPr>
              </a:p>
            </p:txBody>
          </p:sp>
        </p:grpSp>
        <p:sp>
          <p:nvSpPr>
            <p:cNvPr id="9" name="TextBox 8"/>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8333846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BF52B42C-1A5B-9249-93BD-49F97C2FDF8C}"/>
              </a:ext>
            </a:extLst>
          </p:cNvPr>
          <p:cNvSpPr txBox="1">
            <a:spLocks noChangeArrowheads="1"/>
          </p:cNvSpPr>
          <p:nvPr/>
        </p:nvSpPr>
        <p:spPr bwMode="auto">
          <a:xfrm>
            <a:off x="5425440" y="188640"/>
            <a:ext cx="3707904" cy="60638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en-SG" sz="3600" b="1" kern="0" dirty="0">
                <a:solidFill>
                  <a:srgbClr val="FFFFFF"/>
                </a:solidFill>
                <a:effectLst>
                  <a:glow rad="127000">
                    <a:srgbClr val="000000"/>
                  </a:glow>
                </a:effectLst>
                <a:latin typeface="Arial" charset="0"/>
                <a:ea typeface="ＭＳ Ｐゴシック" charset="0"/>
                <a:cs typeface="ＭＳ Ｐゴシック" charset="0"/>
              </a:rPr>
              <a:t>Jesus taught en route to Jerusalem that his disciples will be resisted (8:27–10:52).</a:t>
            </a:r>
          </a:p>
        </p:txBody>
      </p:sp>
    </p:spTree>
    <p:extLst>
      <p:ext uri="{BB962C8B-B14F-4D97-AF65-F5344CB8AC3E}">
        <p14:creationId xmlns:p14="http://schemas.microsoft.com/office/powerpoint/2010/main" val="10813128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DC8CBC-2B14-6E48-81E0-A402B45FC2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47764"/>
            <a:ext cx="70104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Do you resist the flow to serve Jesus more than anyone?</a:t>
            </a:r>
          </a:p>
        </p:txBody>
      </p:sp>
    </p:spTree>
    <p:extLst>
      <p:ext uri="{BB962C8B-B14F-4D97-AF65-F5344CB8AC3E}">
        <p14:creationId xmlns:p14="http://schemas.microsoft.com/office/powerpoint/2010/main" val="3951812288"/>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a true </a:t>
            </a:r>
            <a:r>
              <a:rPr lang="en-US" sz="4800" b="1" dirty="0">
                <a:solidFill>
                  <a:srgbClr val="FFFF00"/>
                </a:solidFill>
                <a:effectLst>
                  <a:glow rad="127000">
                    <a:schemeClr val="tx1"/>
                  </a:glow>
                </a:effectLst>
                <a:latin typeface="Arial" charset="0"/>
                <a:ea typeface="ＭＳ Ｐゴシック" charset="0"/>
                <a:cs typeface="ＭＳ Ｐゴシック" charset="0"/>
              </a:rPr>
              <a:t>disciple</a:t>
            </a:r>
            <a:r>
              <a:rPr lang="en-US" sz="4800" b="1" dirty="0">
                <a:effectLst>
                  <a:glow rad="127000">
                    <a:schemeClr val="tx1"/>
                  </a:glow>
                </a:effectLst>
                <a:latin typeface="Arial" charset="0"/>
                <a:ea typeface="ＭＳ Ｐゴシック" charset="0"/>
                <a:cs typeface="ＭＳ Ｐゴシック" charset="0"/>
              </a:rPr>
              <a:t> of Jesus in a hostile world?</a:t>
            </a:r>
          </a:p>
        </p:txBody>
      </p:sp>
    </p:spTree>
    <p:extLst>
      <p:ext uri="{BB962C8B-B14F-4D97-AF65-F5344CB8AC3E}">
        <p14:creationId xmlns:p14="http://schemas.microsoft.com/office/powerpoint/2010/main" val="13021289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en-US" sz="3600" b="1" i="1" dirty="0">
                <a:solidFill>
                  <a:srgbClr val="FFFFFF"/>
                </a:solidFill>
                <a:effectLst>
                  <a:glow rad="101600">
                    <a:srgbClr val="000000">
                      <a:satMod val="175000"/>
                      <a:alpha val="40000"/>
                    </a:srgbClr>
                  </a:glow>
                </a:effectLst>
                <a:latin typeface="Arial" charset="0"/>
                <a:ea typeface="ＭＳ Ｐゴシック" charset="0"/>
                <a:cs typeface="ＭＳ Ｐゴシック" charset="0"/>
              </a:rPr>
              <a:t>How to Be a Disciple in a Hostile World </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10287"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Don’t cling to your </a:t>
            </a: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Authority</a:t>
            </a:r>
          </a:p>
        </p:txBody>
      </p:sp>
      <p:sp>
        <p:nvSpPr>
          <p:cNvPr id="5" name="Rectangle 2"/>
          <p:cNvSpPr txBox="1">
            <a:spLocks noChangeArrowheads="1"/>
          </p:cNvSpPr>
          <p:nvPr/>
        </p:nvSpPr>
        <p:spPr bwMode="auto">
          <a:xfrm>
            <a:off x="2390443"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Serve</a:t>
            </a: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like Jesus</a:t>
            </a:r>
          </a:p>
        </p:txBody>
      </p:sp>
      <p:sp>
        <p:nvSpPr>
          <p:cNvPr id="6" name="Rectangle 2"/>
          <p:cNvSpPr txBox="1">
            <a:spLocks noChangeArrowheads="1"/>
          </p:cNvSpPr>
          <p:nvPr/>
        </p:nvSpPr>
        <p:spPr bwMode="auto">
          <a:xfrm>
            <a:off x="4670599"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Suffer</a:t>
            </a: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like Jesus</a:t>
            </a:r>
          </a:p>
        </p:txBody>
      </p:sp>
      <p:sp>
        <p:nvSpPr>
          <p:cNvPr id="2" name="Notched Right Arrow 1"/>
          <p:cNvSpPr/>
          <p:nvPr/>
        </p:nvSpPr>
        <p:spPr bwMode="auto">
          <a:xfrm>
            <a:off x="1979712"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7" name="Notched Right Arrow 6"/>
          <p:cNvSpPr/>
          <p:nvPr/>
        </p:nvSpPr>
        <p:spPr bwMode="auto">
          <a:xfrm>
            <a:off x="4211960"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40794369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11</a:t>
            </a:r>
          </a:p>
        </p:txBody>
      </p:sp>
    </p:spTree>
    <p:extLst>
      <p:ext uri="{BB962C8B-B14F-4D97-AF65-F5344CB8AC3E}">
        <p14:creationId xmlns:p14="http://schemas.microsoft.com/office/powerpoint/2010/main" val="13814568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98710" y="4087113"/>
            <a:ext cx="5265810" cy="1759435"/>
          </a:xfrm>
          <a:prstGeom prst="rect">
            <a:avLst/>
          </a:prstGeom>
          <a:noFill/>
        </p:spPr>
        <p:txBody>
          <a:bodyPr lIns="91294" tIns="45648" rIns="91294" bIns="45648">
            <a:spAutoFit/>
          </a:bodyPr>
          <a:lstStyle/>
          <a:p>
            <a:pPr defTabSz="913410" eaLnBrk="0" hangingPunct="0">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TRIUMPHAL ENTRY</a:t>
            </a:r>
            <a:r>
              <a:rPr lang="en-US" sz="3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a:t>
            </a:r>
            <a:r>
              <a:rPr lang="en-US" sz="25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(Palm Sunday)</a:t>
            </a:r>
            <a:endParaRPr lang="en-US" sz="38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8867" y="50889"/>
            <a:ext cx="2079808" cy="1099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98710" y="87079"/>
            <a:ext cx="5284787" cy="2429270"/>
          </a:xfrm>
          <a:prstGeom prst="rect">
            <a:avLst/>
          </a:prstGeom>
          <a:noFill/>
        </p:spPr>
        <p:txBody>
          <a:bodyPr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21:1-11</a:t>
            </a:r>
          </a:p>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11:1-11</a:t>
            </a:r>
          </a:p>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19:28-44</a:t>
            </a:r>
          </a:p>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12:12-19</a:t>
            </a:r>
          </a:p>
        </p:txBody>
      </p:sp>
      <p:sp>
        <p:nvSpPr>
          <p:cNvPr id="9" name="TextBox 8"/>
          <p:cNvSpPr txBox="1"/>
          <p:nvPr/>
        </p:nvSpPr>
        <p:spPr>
          <a:xfrm>
            <a:off x="198710" y="3783455"/>
            <a:ext cx="3092282" cy="418647"/>
          </a:xfrm>
          <a:prstGeom prst="rect">
            <a:avLst/>
          </a:prstGeom>
          <a:noFill/>
        </p:spPr>
        <p:txBody>
          <a:bodyPr wrap="none" lIns="64212" tIns="32103" rIns="64212" bIns="32103">
            <a:spAutoFit/>
          </a:bodyPr>
          <a:lstStyle/>
          <a:p>
            <a:pPr defTabSz="321247" eaLnBrk="0" hangingPunct="0">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THE EASTER STORY</a:t>
            </a:r>
          </a:p>
        </p:txBody>
      </p:sp>
    </p:spTree>
    <p:extLst>
      <p:ext uri="{BB962C8B-B14F-4D97-AF65-F5344CB8AC3E}">
        <p14:creationId xmlns:p14="http://schemas.microsoft.com/office/powerpoint/2010/main" val="3906608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59469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604481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a true </a:t>
            </a:r>
            <a:r>
              <a:rPr lang="en-US" sz="4800" b="1" dirty="0">
                <a:solidFill>
                  <a:srgbClr val="FFFF00"/>
                </a:solidFill>
                <a:effectLst>
                  <a:glow rad="127000">
                    <a:schemeClr val="tx1"/>
                  </a:glow>
                </a:effectLst>
                <a:latin typeface="Arial" charset="0"/>
                <a:ea typeface="ＭＳ Ｐゴシック" charset="0"/>
                <a:cs typeface="ＭＳ Ｐゴシック" charset="0"/>
              </a:rPr>
              <a:t>disciple</a:t>
            </a:r>
            <a:r>
              <a:rPr lang="en-US" sz="4800" b="1" dirty="0">
                <a:effectLst>
                  <a:glow rad="127000">
                    <a:schemeClr val="tx1"/>
                  </a:glow>
                </a:effectLst>
                <a:latin typeface="Arial" charset="0"/>
                <a:ea typeface="ＭＳ Ｐゴシック" charset="0"/>
                <a:cs typeface="ＭＳ Ｐゴシック" charset="0"/>
              </a:rPr>
              <a:t> of Jesus in a hostile world?</a:t>
            </a:r>
          </a:p>
        </p:txBody>
      </p:sp>
    </p:spTree>
    <p:extLst>
      <p:ext uri="{BB962C8B-B14F-4D97-AF65-F5344CB8AC3E}">
        <p14:creationId xmlns:p14="http://schemas.microsoft.com/office/powerpoint/2010/main" val="41109959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331890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91224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074325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14</a:t>
            </a:r>
          </a:p>
        </p:txBody>
      </p:sp>
    </p:spTree>
    <p:extLst>
      <p:ext uri="{BB962C8B-B14F-4D97-AF65-F5344CB8AC3E}">
        <p14:creationId xmlns:p14="http://schemas.microsoft.com/office/powerpoint/2010/main" val="38829830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8319"/>
          </a:xfrm>
          <a:prstGeom prst="rect">
            <a:avLst/>
          </a:prstGeom>
          <a:noFill/>
        </p:spPr>
        <p:txBody>
          <a:bodyPr lIns="91308" tIns="45655" rIns="91308" bIns="45655">
            <a:spAutoFit/>
          </a:bodyPr>
          <a:lstStyle/>
          <a:p>
            <a:pPr marL="0" marR="0" lvl="0" indent="0" algn="l" defTabSz="913545"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LAST SUPPER</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762091" y="3531150"/>
            <a:ext cx="5284787" cy="2429270"/>
          </a:xfrm>
          <a:prstGeom prst="rect">
            <a:avLst/>
          </a:prstGeom>
          <a:noFill/>
        </p:spPr>
        <p:txBody>
          <a:bodyPr lIns="91308" tIns="45655" rIns="91308" bIns="45655">
            <a:spAutoFit/>
          </a:bodyPr>
          <a:lstStyle/>
          <a:p>
            <a:pPr marL="0" marR="0" lvl="0" indent="0" algn="r" defTabSz="913545"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26:17-35</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14:12-31</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22:7-38</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13:18-38</a:t>
            </a:r>
          </a:p>
        </p:txBody>
      </p:sp>
      <p:sp>
        <p:nvSpPr>
          <p:cNvPr id="9" name="TextBox 8"/>
          <p:cNvSpPr txBox="1"/>
          <p:nvPr/>
        </p:nvSpPr>
        <p:spPr>
          <a:xfrm>
            <a:off x="217688" y="3833692"/>
            <a:ext cx="3091165" cy="419764"/>
          </a:xfrm>
          <a:prstGeom prst="rect">
            <a:avLst/>
          </a:prstGeom>
          <a:noFill/>
        </p:spPr>
        <p:txBody>
          <a:bodyPr wrap="none" lIns="64221" tIns="32108" rIns="64221" bIns="32108">
            <a:spAutoFit/>
          </a:bodyPr>
          <a:lstStyle/>
          <a:p>
            <a:pPr marL="0" marR="0" lvl="0" indent="0" algn="l" defTabSz="321295" rtl="0" eaLnBrk="1" fontAlgn="base" latinLnBrk="0" hangingPunct="1">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EASTER STORY</a:t>
            </a:r>
          </a:p>
        </p:txBody>
      </p:sp>
      <p:grpSp>
        <p:nvGrpSpPr>
          <p:cNvPr id="8" name="Group 7"/>
          <p:cNvGrpSpPr/>
          <p:nvPr/>
        </p:nvGrpSpPr>
        <p:grpSpPr>
          <a:xfrm>
            <a:off x="6371688" y="116632"/>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5920972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586594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018145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918248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163671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08937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1" descr="17_John_Baptist_Prison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79512" y="116632"/>
            <a:ext cx="4752528" cy="4680520"/>
          </a:xfrm>
        </p:spPr>
        <p:txBody>
          <a:bodyPr/>
          <a:lstStyle/>
          <a:p>
            <a:pPr algn="l" rtl="0" eaLnBrk="0" fontAlgn="base" hangingPunct="0"/>
            <a:r>
              <a:rPr kumimoji="1" lang="en-US" sz="3600" b="1" dirty="0">
                <a:solidFill>
                  <a:schemeClr val="bg1"/>
                </a:solidFill>
                <a:effectLst>
                  <a:glow rad="228600">
                    <a:schemeClr val="tx1"/>
                  </a:glow>
                </a:effectLst>
                <a:latin typeface="Arial"/>
                <a:cs typeface="Arial"/>
              </a:rPr>
              <a:t>What would you do if this church was under persecution, some being fed to lions, many going underground, all fearful?</a:t>
            </a:r>
            <a:endParaRPr lang="en-US" sz="3600" b="1" dirty="0">
              <a:solidFill>
                <a:schemeClr val="bg1"/>
              </a:solidFill>
              <a:effectLst>
                <a:glow rad="228600">
                  <a:schemeClr val="tx1"/>
                </a:glow>
              </a:effectLst>
              <a:latin typeface="Arial"/>
              <a:cs typeface="Arial"/>
            </a:endParaRPr>
          </a:p>
        </p:txBody>
      </p:sp>
      <p:sp>
        <p:nvSpPr>
          <p:cNvPr id="4" name="Title 1"/>
          <p:cNvSpPr txBox="1">
            <a:spLocks/>
          </p:cNvSpPr>
          <p:nvPr/>
        </p:nvSpPr>
        <p:spPr bwMode="auto">
          <a:xfrm>
            <a:off x="4860032" y="1916833"/>
            <a:ext cx="4099992" cy="4725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r"/>
            <a:r>
              <a:rPr kumimoji="1" lang="en-US" sz="3600" b="1" dirty="0">
                <a:solidFill>
                  <a:schemeClr val="bg1"/>
                </a:solidFill>
                <a:effectLst>
                  <a:glow rad="228600">
                    <a:schemeClr val="tx1"/>
                  </a:glow>
                </a:effectLst>
                <a:latin typeface="Arial"/>
                <a:cs typeface="Arial"/>
              </a:rPr>
              <a:t>Mark wrote an account of the suffering of Jesus to encourage his people!</a:t>
            </a:r>
            <a:endParaRPr lang="en-US" sz="3600" b="1" dirty="0">
              <a:solidFill>
                <a:schemeClr val="bg1"/>
              </a:solidFill>
              <a:effectLst>
                <a:glow rad="228600">
                  <a:schemeClr val="tx1"/>
                </a:glow>
              </a:effectLst>
              <a:latin typeface="Arial"/>
              <a:cs typeface="Arial"/>
            </a:endParaRPr>
          </a:p>
        </p:txBody>
      </p:sp>
    </p:spTree>
    <p:extLst>
      <p:ext uri="{BB962C8B-B14F-4D97-AF65-F5344CB8AC3E}">
        <p14:creationId xmlns:p14="http://schemas.microsoft.com/office/powerpoint/2010/main" val="256738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071926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72700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575103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descr="09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0854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99139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188705"/>
            <a:ext cx="8406094" cy="1758319"/>
          </a:xfrm>
          <a:prstGeom prst="rect">
            <a:avLst/>
          </a:prstGeom>
          <a:noFill/>
        </p:spPr>
        <p:txBody>
          <a:bodyPr lIns="91308" tIns="45655" rIns="91308" bIns="45655">
            <a:spAutoFit/>
          </a:bodyPr>
          <a:lstStyle/>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BEFORE </a:t>
            </a:r>
            <a:b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b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SANHEDRIN</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546765"/>
            <a:ext cx="5284787" cy="2170267"/>
          </a:xfrm>
          <a:prstGeom prst="rect">
            <a:avLst/>
          </a:prstGeom>
          <a:noFill/>
        </p:spPr>
        <p:txBody>
          <a:bodyPr lIns="91308" tIns="45655" rIns="91308" bIns="45655">
            <a:spAutoFit/>
          </a:bodyPr>
          <a:lstStyle/>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26:57-67</a:t>
            </a:r>
          </a:p>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14:53-65</a:t>
            </a:r>
          </a:p>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22:66-71</a:t>
            </a:r>
          </a:p>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18:15-27</a:t>
            </a:r>
          </a:p>
        </p:txBody>
      </p:sp>
      <p:sp>
        <p:nvSpPr>
          <p:cNvPr id="9" name="TextBox 8"/>
          <p:cNvSpPr txBox="1"/>
          <p:nvPr/>
        </p:nvSpPr>
        <p:spPr>
          <a:xfrm>
            <a:off x="318159" y="3833692"/>
            <a:ext cx="3092282" cy="419764"/>
          </a:xfrm>
          <a:prstGeom prst="rect">
            <a:avLst/>
          </a:prstGeom>
          <a:noFill/>
        </p:spPr>
        <p:txBody>
          <a:bodyPr wrap="none" lIns="64221" tIns="32108" rIns="64221" bIns="32108">
            <a:spAutoFit/>
          </a:bodyPr>
          <a:lstStyle/>
          <a:p>
            <a:pPr marL="0" marR="0" lvl="0" indent="0" algn="l" defTabSz="321295"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EASTER STORY</a:t>
            </a:r>
          </a:p>
        </p:txBody>
      </p:sp>
      <p:grpSp>
        <p:nvGrpSpPr>
          <p:cNvPr id="8" name="Group 7"/>
          <p:cNvGrpSpPr/>
          <p:nvPr/>
        </p:nvGrpSpPr>
        <p:grpSpPr>
          <a:xfrm>
            <a:off x="395536" y="185829"/>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cs typeface="DejaVu Sans"/>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3224511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587986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15</a:t>
            </a:r>
          </a:p>
        </p:txBody>
      </p:sp>
    </p:spTree>
    <p:extLst>
      <p:ext uri="{BB962C8B-B14F-4D97-AF65-F5344CB8AC3E}">
        <p14:creationId xmlns:p14="http://schemas.microsoft.com/office/powerpoint/2010/main" val="12800677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64722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135960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38"/>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31" rIns="0" bIns="45631">
            <a:spAutoFit/>
          </a:bodyPr>
          <a:lstStyle/>
          <a:p>
            <a:pPr algn="ctr">
              <a:spcBef>
                <a:spcPct val="50000"/>
              </a:spcBef>
              <a:defRPr/>
            </a:pPr>
            <a:r>
              <a:rPr lang="ru-RU" sz="2000" b="1" dirty="0">
                <a:solidFill>
                  <a:srgbClr val="000000"/>
                </a:solidFill>
                <a:latin typeface="Arial" charset="0"/>
                <a:ea typeface="+mn-ea"/>
                <a:cs typeface="+mn-cs"/>
              </a:rPr>
              <a:t>"</a:t>
            </a:r>
            <a:r>
              <a:rPr lang="en-US" sz="2000" b="1" dirty="0">
                <a:solidFill>
                  <a:srgbClr val="000000"/>
                </a:solidFill>
                <a:latin typeface="Arial" charset="0"/>
                <a:ea typeface="+mn-ea"/>
                <a:cs typeface="+mn-cs"/>
              </a:rPr>
              <a:t>To the remotest part of the earth</a:t>
            </a:r>
            <a:r>
              <a:rPr lang="ru-RU" sz="2000" b="1" dirty="0">
                <a:solidFill>
                  <a:srgbClr val="000000"/>
                </a:solidFill>
                <a:latin typeface="Arial" charset="0"/>
                <a:ea typeface="+mn-ea"/>
                <a:cs typeface="+mn-cs"/>
              </a:rPr>
              <a:t>"</a:t>
            </a:r>
            <a:r>
              <a:rPr lang="en-US" sz="2000" b="1" dirty="0">
                <a:solidFill>
                  <a:srgbClr val="000000"/>
                </a:solidFill>
                <a:latin typeface="Arial" charset="0"/>
                <a:ea typeface="+mn-ea"/>
                <a:cs typeface="+mn-cs"/>
              </a:rPr>
              <a:t> (Acts 1:8)</a:t>
            </a:r>
          </a:p>
          <a:p>
            <a:pPr>
              <a:defRPr/>
            </a:pPr>
            <a:r>
              <a:rPr lang="en-US" sz="1600" b="1" dirty="0">
                <a:solidFill>
                  <a:srgbClr val="000000"/>
                </a:solidFill>
                <a:latin typeface="Arial" charset="0"/>
                <a:ea typeface="+mn-ea"/>
                <a:cs typeface="+mn-cs"/>
              </a:rPr>
              <a:t>Acts </a:t>
            </a:r>
            <a:r>
              <a:rPr lang="en-US" sz="2000" b="1" dirty="0">
                <a:solidFill>
                  <a:srgbClr val="000000"/>
                </a:solidFill>
                <a:latin typeface="Arial" charset="0"/>
                <a:ea typeface="+mn-ea"/>
                <a:cs typeface="+mn-cs"/>
              </a:rPr>
              <a:t>9  13       14    15  16          18           21     27     28</a:t>
            </a:r>
          </a:p>
        </p:txBody>
      </p:sp>
      <p:sp>
        <p:nvSpPr>
          <p:cNvPr id="270339" name="Text Box 16"/>
          <p:cNvSpPr txBox="1">
            <a:spLocks noChangeArrowheads="1"/>
          </p:cNvSpPr>
          <p:nvPr/>
        </p:nvSpPr>
        <p:spPr bwMode="auto">
          <a:xfrm>
            <a:off x="1828801"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70340" name="Text Box 17"/>
          <p:cNvSpPr txBox="1">
            <a:spLocks noChangeArrowheads="1"/>
          </p:cNvSpPr>
          <p:nvPr/>
        </p:nvSpPr>
        <p:spPr bwMode="auto">
          <a:xfrm>
            <a:off x="4724401"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7034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261" tIns="45631" rIns="91261" bIns="45631"/>
          <a:lstStyle/>
          <a:p>
            <a:endParaRPr lang="en-US"/>
          </a:p>
        </p:txBody>
      </p:sp>
      <p:sp>
        <p:nvSpPr>
          <p:cNvPr id="270342" name="Text Box 20"/>
          <p:cNvSpPr txBox="1">
            <a:spLocks noChangeArrowheads="1"/>
          </p:cNvSpPr>
          <p:nvPr/>
        </p:nvSpPr>
        <p:spPr bwMode="auto">
          <a:xfrm>
            <a:off x="8296276" y="2324101"/>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7034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70344" name="Text Box 7"/>
          <p:cNvSpPr txBox="1">
            <a:spLocks noChangeArrowheads="1"/>
          </p:cNvSpPr>
          <p:nvPr/>
        </p:nvSpPr>
        <p:spPr bwMode="auto">
          <a:xfrm>
            <a:off x="914401" y="201959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0345" name="Text Box 9"/>
          <p:cNvSpPr txBox="1">
            <a:spLocks noChangeArrowheads="1"/>
          </p:cNvSpPr>
          <p:nvPr/>
        </p:nvSpPr>
        <p:spPr bwMode="auto">
          <a:xfrm>
            <a:off x="3743326" y="1996510"/>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1" y="1996510"/>
            <a:ext cx="990600" cy="1338828"/>
          </a:xfrm>
          <a:prstGeom prst="rect">
            <a:avLst/>
          </a:prstGeom>
          <a:solidFill>
            <a:schemeClr val="accent4"/>
          </a:solidFill>
          <a:ln w="12700">
            <a:solidFill>
              <a:srgbClr val="FFFFFF"/>
            </a:solidFill>
            <a:miter lim="800000"/>
            <a:headEnd/>
            <a:tailEnd/>
          </a:ln>
          <a:effectLst/>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1" y="1996510"/>
            <a:ext cx="990600" cy="1338828"/>
          </a:xfrm>
          <a:prstGeom prst="rect">
            <a:avLst/>
          </a:prstGeom>
          <a:solidFill>
            <a:schemeClr val="accent4"/>
          </a:solidFill>
          <a:ln w="12700">
            <a:solidFill>
              <a:srgbClr val="FFFFFF"/>
            </a:solidFill>
            <a:miter lim="800000"/>
            <a:headEnd/>
            <a:tailEnd/>
          </a:ln>
          <a:effectLst/>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70348"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270349" name="Text Box 9"/>
          <p:cNvSpPr txBox="1">
            <a:spLocks noChangeArrowheads="1"/>
          </p:cNvSpPr>
          <p:nvPr/>
        </p:nvSpPr>
        <p:spPr bwMode="auto">
          <a:xfrm>
            <a:off x="6324600" y="1996510"/>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ea typeface="Times New Roman" charset="0"/>
              </a:rPr>
              <a:t>NT Overview (History)</a:t>
            </a:r>
          </a:p>
        </p:txBody>
      </p:sp>
      <p:sp>
        <p:nvSpPr>
          <p:cNvPr id="32" name="Text Box 19"/>
          <p:cNvSpPr txBox="1">
            <a:spLocks noChangeArrowheads="1"/>
          </p:cNvSpPr>
          <p:nvPr/>
        </p:nvSpPr>
        <p:spPr bwMode="auto">
          <a:xfrm>
            <a:off x="990600"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31" rIns="0"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0"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31" rIns="0"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1"/>
            <a:ext cx="792162"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31" rIns="0"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1"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31" rIns="0"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1" y="5486401"/>
            <a:ext cx="1800225"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31" rIns="0"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270358"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Gospels &amp; Acts</a:t>
            </a:r>
            <a:endParaRPr lang="en-US" sz="1600" b="1">
              <a:solidFill>
                <a:srgbClr val="FFFFFF"/>
              </a:solidFill>
              <a:latin typeface="Arial Narrow" charset="0"/>
              <a:cs typeface="Times New Roman" charset="0"/>
            </a:endParaRPr>
          </a:p>
        </p:txBody>
      </p:sp>
      <p:sp>
        <p:nvSpPr>
          <p:cNvPr id="270359" name="Text Box 7"/>
          <p:cNvSpPr txBox="1">
            <a:spLocks noChangeArrowheads="1"/>
          </p:cNvSpPr>
          <p:nvPr/>
        </p:nvSpPr>
        <p:spPr bwMode="auto">
          <a:xfrm>
            <a:off x="2667000" y="198784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0360"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25"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70362" name="Text Box 20"/>
          <p:cNvSpPr txBox="1">
            <a:spLocks noChangeArrowheads="1"/>
          </p:cNvSpPr>
          <p:nvPr/>
        </p:nvSpPr>
        <p:spPr bwMode="auto">
          <a:xfrm>
            <a:off x="3352800" y="5907088"/>
            <a:ext cx="1600200" cy="2813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70363"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0364" name="Text Box 20"/>
          <p:cNvSpPr txBox="1">
            <a:spLocks noChangeArrowheads="1"/>
          </p:cNvSpPr>
          <p:nvPr/>
        </p:nvSpPr>
        <p:spPr bwMode="auto">
          <a:xfrm>
            <a:off x="3352800" y="6370638"/>
            <a:ext cx="1600200" cy="2813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extLst>
      <p:ext uri="{BB962C8B-B14F-4D97-AF65-F5344CB8AC3E}">
        <p14:creationId xmlns:p14="http://schemas.microsoft.com/office/powerpoint/2010/main" val="1871687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501198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92297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9174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066698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218807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73114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faithful despite inconvenience and suffering?</a:t>
            </a:r>
          </a:p>
        </p:txBody>
      </p:sp>
    </p:spTree>
    <p:extLst>
      <p:ext uri="{BB962C8B-B14F-4D97-AF65-F5344CB8AC3E}">
        <p14:creationId xmlns:p14="http://schemas.microsoft.com/office/powerpoint/2010/main" val="2822668105"/>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a true </a:t>
            </a:r>
            <a:r>
              <a:rPr lang="en-US" sz="4800" b="1" dirty="0">
                <a:solidFill>
                  <a:srgbClr val="FFFF00"/>
                </a:solidFill>
                <a:effectLst>
                  <a:glow rad="127000">
                    <a:schemeClr val="tx1"/>
                  </a:glow>
                </a:effectLst>
                <a:latin typeface="Arial" charset="0"/>
                <a:ea typeface="ＭＳ Ｐゴシック" charset="0"/>
                <a:cs typeface="ＭＳ Ｐゴシック" charset="0"/>
              </a:rPr>
              <a:t>disciple</a:t>
            </a:r>
            <a:r>
              <a:rPr lang="en-US" sz="4800" b="1" dirty="0">
                <a:effectLst>
                  <a:glow rad="127000">
                    <a:schemeClr val="tx1"/>
                  </a:glow>
                </a:effectLst>
                <a:latin typeface="Arial" charset="0"/>
                <a:ea typeface="ＭＳ Ｐゴシック" charset="0"/>
                <a:cs typeface="ＭＳ Ｐゴシック" charset="0"/>
              </a:rPr>
              <a:t> of Jesus in a hostile world?</a:t>
            </a:r>
          </a:p>
        </p:txBody>
      </p:sp>
    </p:spTree>
    <p:extLst>
      <p:ext uri="{BB962C8B-B14F-4D97-AF65-F5344CB8AC3E}">
        <p14:creationId xmlns:p14="http://schemas.microsoft.com/office/powerpoint/2010/main" val="13119031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en-US" sz="3600" b="1" i="1" dirty="0">
                <a:solidFill>
                  <a:srgbClr val="FFFFFF"/>
                </a:solidFill>
                <a:effectLst>
                  <a:glow rad="101600">
                    <a:srgbClr val="000000">
                      <a:satMod val="175000"/>
                      <a:alpha val="40000"/>
                    </a:srgbClr>
                  </a:glow>
                </a:effectLst>
                <a:latin typeface="Arial" charset="0"/>
                <a:ea typeface="ＭＳ Ｐゴシック" charset="0"/>
                <a:cs typeface="ＭＳ Ｐゴシック" charset="0"/>
              </a:rPr>
              <a:t>How to Be a Disciple in a Hostile World </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10287"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Don’t cling to your </a:t>
            </a: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Authority</a:t>
            </a:r>
          </a:p>
        </p:txBody>
      </p:sp>
      <p:sp>
        <p:nvSpPr>
          <p:cNvPr id="5" name="Rectangle 2"/>
          <p:cNvSpPr txBox="1">
            <a:spLocks noChangeArrowheads="1"/>
          </p:cNvSpPr>
          <p:nvPr/>
        </p:nvSpPr>
        <p:spPr bwMode="auto">
          <a:xfrm>
            <a:off x="2390443"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Serve</a:t>
            </a: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like Jesus</a:t>
            </a:r>
          </a:p>
        </p:txBody>
      </p:sp>
      <p:sp>
        <p:nvSpPr>
          <p:cNvPr id="6" name="Rectangle 2"/>
          <p:cNvSpPr txBox="1">
            <a:spLocks noChangeArrowheads="1"/>
          </p:cNvSpPr>
          <p:nvPr/>
        </p:nvSpPr>
        <p:spPr bwMode="auto">
          <a:xfrm>
            <a:off x="4670599"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Suffer</a:t>
            </a: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like Jesus</a:t>
            </a:r>
          </a:p>
        </p:txBody>
      </p:sp>
      <p:sp>
        <p:nvSpPr>
          <p:cNvPr id="2" name="Notched Right Arrow 1"/>
          <p:cNvSpPr/>
          <p:nvPr/>
        </p:nvSpPr>
        <p:spPr bwMode="auto">
          <a:xfrm>
            <a:off x="1979712"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7" name="Notched Right Arrow 6"/>
          <p:cNvSpPr/>
          <p:nvPr/>
        </p:nvSpPr>
        <p:spPr bwMode="auto">
          <a:xfrm>
            <a:off x="4211960"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 name="Rectangle 2"/>
          <p:cNvSpPr txBox="1">
            <a:spLocks noChangeArrowheads="1"/>
          </p:cNvSpPr>
          <p:nvPr/>
        </p:nvSpPr>
        <p:spPr bwMode="auto">
          <a:xfrm>
            <a:off x="6950756"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You </a:t>
            </a:r>
            <a:b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will </a:t>
            </a:r>
            <a:b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Rise</a:t>
            </a:r>
          </a:p>
        </p:txBody>
      </p:sp>
      <p:sp>
        <p:nvSpPr>
          <p:cNvPr id="9" name="Notched Right Arrow 8"/>
          <p:cNvSpPr/>
          <p:nvPr/>
        </p:nvSpPr>
        <p:spPr bwMode="auto">
          <a:xfrm>
            <a:off x="6491329"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29151729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P spid="8" grpId="0" animBg="1"/>
      <p:bldP spid="9" grpId="0" animBg="1"/>
      <p:bldP spid="11"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16</a:t>
            </a:r>
          </a:p>
        </p:txBody>
      </p:sp>
    </p:spTree>
    <p:extLst>
      <p:ext uri="{BB962C8B-B14F-4D97-AF65-F5344CB8AC3E}">
        <p14:creationId xmlns:p14="http://schemas.microsoft.com/office/powerpoint/2010/main" val="32073214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81854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12" descr="calendar-full.jpg"/>
          <p:cNvPicPr>
            <a:picLocks noChangeAspect="1"/>
          </p:cNvPicPr>
          <p:nvPr/>
        </p:nvPicPr>
        <p:blipFill>
          <a:blip r:embed="rId3">
            <a:lum bright="-66000"/>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9554" name="Text Box 3"/>
          <p:cNvSpPr txBox="1">
            <a:spLocks noChangeArrowheads="1"/>
          </p:cNvSpPr>
          <p:nvPr/>
        </p:nvSpPr>
        <p:spPr bwMode="auto">
          <a:xfrm>
            <a:off x="8382014" y="15"/>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83</a:t>
            </a:r>
          </a:p>
        </p:txBody>
      </p:sp>
      <p:sp>
        <p:nvSpPr>
          <p:cNvPr id="279555" name="Rectangle 8"/>
          <p:cNvSpPr>
            <a:spLocks noGrp="1" noChangeArrowheads="1"/>
          </p:cNvSpPr>
          <p:nvPr>
            <p:ph type="title" idx="4294967295"/>
          </p:nvPr>
        </p:nvSpPr>
        <p:spPr>
          <a:xfrm>
            <a:off x="228600" y="152438"/>
            <a:ext cx="2339975" cy="523875"/>
          </a:xfrm>
          <a:solidFill>
            <a:schemeClr val="folHlink"/>
          </a:solidFill>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nchor="t">
            <a:spAutoFit/>
          </a:bodyPr>
          <a:lstStyle/>
          <a:p>
            <a:pPr eaLnBrk="1" hangingPunct="1"/>
            <a:r>
              <a:rPr lang="en-US" sz="2800" b="1" dirty="0">
                <a:solidFill>
                  <a:schemeClr val="bg2"/>
                </a:solidFill>
                <a:effectLst/>
                <a:latin typeface="Arial" charset="0"/>
                <a:ea typeface="SimSun" charset="0"/>
                <a:cs typeface="SimSun" charset="0"/>
              </a:rPr>
              <a:t>Date of Mark</a:t>
            </a:r>
          </a:p>
        </p:txBody>
      </p:sp>
      <p:sp>
        <p:nvSpPr>
          <p:cNvPr id="279556" name="Rectangle 9"/>
          <p:cNvSpPr>
            <a:spLocks noChangeArrowheads="1"/>
          </p:cNvSpPr>
          <p:nvPr/>
        </p:nvSpPr>
        <p:spPr bwMode="auto">
          <a:xfrm>
            <a:off x="457200" y="4892675"/>
            <a:ext cx="8153400" cy="228600"/>
          </a:xfrm>
          <a:prstGeom prst="rect">
            <a:avLst/>
          </a:prstGeom>
          <a:solidFill>
            <a:srgbClr val="000090"/>
          </a:solidFill>
          <a:ln w="9525">
            <a:solidFill>
              <a:schemeClr val="bg2"/>
            </a:solidFill>
            <a:miter lim="800000"/>
            <a:headEnd/>
            <a:tailEnd/>
          </a:ln>
        </p:spPr>
        <p:txBody>
          <a:bodyPr wrap="none" lIns="91261" tIns="45631" rIns="91261" bIns="45631" anchor="ctr"/>
          <a:lstStyle/>
          <a:p>
            <a:endParaRPr lang="en-US">
              <a:solidFill>
                <a:srgbClr val="FFFFFF"/>
              </a:solidFill>
              <a:latin typeface="Arial" charset="0"/>
              <a:cs typeface="Arial" charset="0"/>
            </a:endParaRPr>
          </a:p>
        </p:txBody>
      </p:sp>
      <p:sp>
        <p:nvSpPr>
          <p:cNvPr id="279557" name="Text Box 11"/>
          <p:cNvSpPr txBox="1">
            <a:spLocks noChangeArrowheads="1"/>
          </p:cNvSpPr>
          <p:nvPr/>
        </p:nvSpPr>
        <p:spPr bwMode="auto">
          <a:xfrm>
            <a:off x="6702425" y="5103814"/>
            <a:ext cx="2441575" cy="175418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70</a:t>
            </a:r>
          </a:p>
          <a:p>
            <a:pPr algn="ctr" eaLnBrk="1" hangingPunct="1"/>
            <a:r>
              <a:rPr lang="en-US" sz="3600" b="1">
                <a:solidFill>
                  <a:srgbClr val="FFFFFF"/>
                </a:solidFill>
                <a:latin typeface="Arial" charset="0"/>
                <a:cs typeface="Arial" charset="0"/>
              </a:rPr>
              <a:t>Temple </a:t>
            </a:r>
            <a:br>
              <a:rPr lang="en-US" sz="3600" b="1">
                <a:solidFill>
                  <a:srgbClr val="FFFFFF"/>
                </a:solidFill>
                <a:latin typeface="Arial" charset="0"/>
                <a:cs typeface="Arial" charset="0"/>
              </a:rPr>
            </a:br>
            <a:r>
              <a:rPr lang="en-US" sz="3600" b="1">
                <a:solidFill>
                  <a:srgbClr val="FFFFFF"/>
                </a:solidFill>
                <a:latin typeface="Arial" charset="0"/>
                <a:cs typeface="Arial" charset="0"/>
              </a:rPr>
              <a:t>Destroyed</a:t>
            </a:r>
            <a:endParaRPr lang="en-US" b="1">
              <a:solidFill>
                <a:srgbClr val="FFFFFF"/>
              </a:solidFill>
              <a:latin typeface="Arial" charset="0"/>
              <a:cs typeface="Arial" charset="0"/>
            </a:endParaRPr>
          </a:p>
        </p:txBody>
      </p:sp>
      <p:sp>
        <p:nvSpPr>
          <p:cNvPr id="161804" name="AutoShape 12"/>
          <p:cNvSpPr>
            <a:spLocks noChangeArrowheads="1"/>
          </p:cNvSpPr>
          <p:nvPr/>
        </p:nvSpPr>
        <p:spPr bwMode="auto">
          <a:xfrm>
            <a:off x="3429000" y="4648200"/>
            <a:ext cx="2268538" cy="1066800"/>
          </a:xfrm>
          <a:prstGeom prst="star4">
            <a:avLst>
              <a:gd name="adj" fmla="val 12500"/>
            </a:avLst>
          </a:prstGeom>
          <a:solidFill>
            <a:schemeClr val="hlink"/>
          </a:solidFill>
          <a:ln w="12700" cap="sq">
            <a:solidFill>
              <a:schemeClr val="tx1"/>
            </a:solidFill>
            <a:miter lim="800000"/>
            <a:headEnd type="none" w="sm" len="sm"/>
            <a:tailEnd type="none" w="sm" len="sm"/>
          </a:ln>
        </p:spPr>
        <p:txBody>
          <a:bodyPr wrap="none" lIns="91261" tIns="45631" rIns="91261" bIns="45631" anchor="ctr"/>
          <a:lstStyle/>
          <a:p>
            <a:endParaRPr lang="en-US">
              <a:solidFill>
                <a:srgbClr val="FFFFFF"/>
              </a:solidFill>
              <a:latin typeface="Arial" charset="0"/>
              <a:cs typeface="Arial" charset="0"/>
            </a:endParaRPr>
          </a:p>
        </p:txBody>
      </p:sp>
      <p:sp>
        <p:nvSpPr>
          <p:cNvPr id="14" name="Text Box 6"/>
          <p:cNvSpPr txBox="1">
            <a:spLocks noChangeArrowheads="1"/>
          </p:cNvSpPr>
          <p:nvPr/>
        </p:nvSpPr>
        <p:spPr bwMode="auto">
          <a:xfrm rot="-1200000">
            <a:off x="-227013" y="808922"/>
            <a:ext cx="5121276" cy="182385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FFFFFF"/>
                </a:solidFill>
                <a:latin typeface="Arial" charset="0"/>
                <a:cs typeface="Arial" charset="0"/>
              </a:rPr>
              <a:t>Peter did not come to Rome until about AD 63 – Mark</a:t>
            </a:r>
            <a:r>
              <a:rPr lang="uk-UA" altLang="zh-CN"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s gospel cannot be dated before AD 63.</a:t>
            </a:r>
          </a:p>
        </p:txBody>
      </p:sp>
      <p:sp>
        <p:nvSpPr>
          <p:cNvPr id="15" name="Text Box 7"/>
          <p:cNvSpPr txBox="1">
            <a:spLocks noChangeArrowheads="1"/>
          </p:cNvSpPr>
          <p:nvPr/>
        </p:nvSpPr>
        <p:spPr bwMode="auto">
          <a:xfrm>
            <a:off x="1371600" y="2895600"/>
            <a:ext cx="5181600" cy="18161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FFFFFF"/>
                </a:solidFill>
                <a:latin typeface="Arial" charset="0"/>
                <a:cs typeface="Arial" charset="0"/>
              </a:rPr>
              <a:t>Peter was martyred in AD 64, but tradition divides whether Mark composed before Peter</a:t>
            </a:r>
            <a:r>
              <a:rPr lang="uk-UA" altLang="zh-CN"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s death or afterwards</a:t>
            </a:r>
            <a:endParaRPr lang="en-US" sz="2800" b="1" dirty="0">
              <a:solidFill>
                <a:srgbClr val="FFFFFF"/>
              </a:solidFill>
              <a:latin typeface="Arial" charset="0"/>
              <a:cs typeface="Arial" charset="0"/>
            </a:endParaRPr>
          </a:p>
        </p:txBody>
      </p:sp>
      <p:sp>
        <p:nvSpPr>
          <p:cNvPr id="16" name="Text Box 8"/>
          <p:cNvSpPr txBox="1">
            <a:spLocks noChangeArrowheads="1"/>
          </p:cNvSpPr>
          <p:nvPr/>
        </p:nvSpPr>
        <p:spPr bwMode="auto">
          <a:xfrm rot="1200000">
            <a:off x="4276726" y="889001"/>
            <a:ext cx="4824413" cy="22463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FFFFFF"/>
                </a:solidFill>
                <a:latin typeface="Arial" charset="0"/>
                <a:cs typeface="Arial" charset="0"/>
              </a:rPr>
              <a:t>Mark does not mention the Fall of Jerusalem in AD 70 – Mark was probably penned between AD 64-68, during the reign of Nero.</a:t>
            </a:r>
            <a:endParaRPr lang="en-US" sz="2800" b="1" dirty="0">
              <a:solidFill>
                <a:srgbClr val="FFFFFF"/>
              </a:solidFill>
              <a:latin typeface="Arial" charset="0"/>
              <a:cs typeface="Arial" charset="0"/>
            </a:endParaRPr>
          </a:p>
        </p:txBody>
      </p:sp>
      <p:sp>
        <p:nvSpPr>
          <p:cNvPr id="279562" name="Text Box 11"/>
          <p:cNvSpPr txBox="1">
            <a:spLocks noChangeArrowheads="1"/>
          </p:cNvSpPr>
          <p:nvPr/>
        </p:nvSpPr>
        <p:spPr bwMode="auto">
          <a:xfrm>
            <a:off x="38" y="5103814"/>
            <a:ext cx="2417763" cy="175418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63</a:t>
            </a:r>
            <a:br>
              <a:rPr lang="en-US" sz="3600" b="1">
                <a:solidFill>
                  <a:srgbClr val="FFFFFF"/>
                </a:solidFill>
                <a:latin typeface="Arial" charset="0"/>
                <a:cs typeface="Arial" charset="0"/>
              </a:rPr>
            </a:br>
            <a:r>
              <a:rPr lang="en-US" sz="3600" b="1">
                <a:solidFill>
                  <a:srgbClr val="FFFFFF"/>
                </a:solidFill>
                <a:latin typeface="Arial" charset="0"/>
                <a:cs typeface="Arial" charset="0"/>
              </a:rPr>
              <a:t>Peter at Rome</a:t>
            </a:r>
            <a:endParaRPr lang="en-US" b="1">
              <a:solidFill>
                <a:srgbClr val="FFFFFF"/>
              </a:solidFill>
              <a:latin typeface="Arial" charset="0"/>
              <a:cs typeface="Arial" charset="0"/>
            </a:endParaRPr>
          </a:p>
        </p:txBody>
      </p:sp>
      <p:sp>
        <p:nvSpPr>
          <p:cNvPr id="279563" name="Text Box 11"/>
          <p:cNvSpPr txBox="1">
            <a:spLocks noChangeArrowheads="1"/>
          </p:cNvSpPr>
          <p:nvPr/>
        </p:nvSpPr>
        <p:spPr bwMode="auto">
          <a:xfrm>
            <a:off x="2576514" y="5103814"/>
            <a:ext cx="1905000" cy="175418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64</a:t>
            </a:r>
            <a:br>
              <a:rPr lang="en-US" sz="3600" b="1">
                <a:solidFill>
                  <a:srgbClr val="FFFFFF"/>
                </a:solidFill>
                <a:latin typeface="Arial" charset="0"/>
                <a:cs typeface="Arial" charset="0"/>
              </a:rPr>
            </a:br>
            <a:r>
              <a:rPr lang="en-US" sz="3600" b="1">
                <a:solidFill>
                  <a:srgbClr val="FFFFFF"/>
                </a:solidFill>
                <a:latin typeface="Arial" charset="0"/>
                <a:cs typeface="Arial" charset="0"/>
              </a:rPr>
              <a:t>Peter Dies</a:t>
            </a:r>
            <a:endParaRPr lang="en-US" b="1">
              <a:solidFill>
                <a:srgbClr val="FFFFFF"/>
              </a:solidFill>
              <a:latin typeface="Arial" charset="0"/>
              <a:cs typeface="Arial" charset="0"/>
            </a:endParaRPr>
          </a:p>
        </p:txBody>
      </p:sp>
      <p:sp>
        <p:nvSpPr>
          <p:cNvPr id="279564" name="Text Box 11"/>
          <p:cNvSpPr txBox="1">
            <a:spLocks noChangeArrowheads="1"/>
          </p:cNvSpPr>
          <p:nvPr/>
        </p:nvSpPr>
        <p:spPr bwMode="auto">
          <a:xfrm>
            <a:off x="4638675" y="5103814"/>
            <a:ext cx="1905000" cy="175418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68</a:t>
            </a:r>
            <a:br>
              <a:rPr lang="en-US" sz="3600" b="1">
                <a:solidFill>
                  <a:srgbClr val="FFFFFF"/>
                </a:solidFill>
                <a:latin typeface="Arial" charset="0"/>
                <a:cs typeface="Arial" charset="0"/>
              </a:rPr>
            </a:br>
            <a:r>
              <a:rPr lang="en-US" sz="3600" b="1">
                <a:solidFill>
                  <a:srgbClr val="FFFFFF"/>
                </a:solidFill>
                <a:latin typeface="Arial" charset="0"/>
                <a:cs typeface="Arial" charset="0"/>
              </a:rPr>
              <a:t>Nero Dies</a:t>
            </a:r>
            <a:endParaRPr lang="en-US" b="1">
              <a:solidFill>
                <a:srgbClr val="FFFFFF"/>
              </a:solidFill>
              <a:latin typeface="Arial" charset="0"/>
              <a:cs typeface="Arial" charset="0"/>
            </a:endParaRPr>
          </a:p>
        </p:txBody>
      </p:sp>
    </p:spTree>
    <p:extLst>
      <p:ext uri="{BB962C8B-B14F-4D97-AF65-F5344CB8AC3E}">
        <p14:creationId xmlns:p14="http://schemas.microsoft.com/office/powerpoint/2010/main" val="4195325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161804"/>
                                        </p:tgtEl>
                                        <p:attrNameLst>
                                          <p:attrName>style.visibility</p:attrName>
                                        </p:attrNameLst>
                                      </p:cBhvr>
                                      <p:to>
                                        <p:strVal val="visible"/>
                                      </p:to>
                                    </p:set>
                                    <p:animEffect transition="in" filter="dissolve">
                                      <p:cBhvr>
                                        <p:cTn id="24" dur="500"/>
                                        <p:tgtEl>
                                          <p:spTgt spid="161804"/>
                                        </p:tgtEl>
                                      </p:cBhvr>
                                    </p:animEffect>
                                  </p:childTnLst>
                                </p:cTn>
                              </p:par>
                              <p:par>
                                <p:cTn id="25" presetID="6" presetClass="emph" presetSubtype="0" fill="hold" grpId="1" nodeType="withEffect">
                                  <p:stCondLst>
                                    <p:cond delay="0"/>
                                  </p:stCondLst>
                                  <p:childTnLst>
                                    <p:animScale>
                                      <p:cBhvr>
                                        <p:cTn id="26" dur="2000" fill="hold"/>
                                        <p:tgtEl>
                                          <p:spTgt spid="16180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804" grpId="0" animBg="1"/>
      <p:bldP spid="161804" grpId="1" animBg="1"/>
      <p:bldP spid="14" grpId="0" animBg="1" autoUpdateAnimBg="0"/>
      <p:bldP spid="15" grpId="0" animBg="1" autoUpdateAnimBg="0"/>
      <p:bldP spid="16" grpId="0" animBg="1"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75095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086248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56132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23009"/>
            <a:ext cx="9144000" cy="829727"/>
          </a:xfrm>
          <a:effectLst>
            <a:outerShdw blurRad="63500" dist="35921" dir="2700000" algn="ctr" rotWithShape="0">
              <a:schemeClr val="tx2">
                <a:alpha val="74998"/>
              </a:schemeClr>
            </a:outerShdw>
          </a:effectLst>
        </p:spPr>
        <p:txBody>
          <a:bodyPr anchor="t"/>
          <a:lstStyle/>
          <a:p>
            <a:pPr>
              <a:defRPr/>
            </a:pPr>
            <a:r>
              <a:rPr lang="en-SG" sz="3600" b="1" dirty="0">
                <a:effectLst>
                  <a:glow rad="127000">
                    <a:schemeClr val="tx1"/>
                  </a:glow>
                </a:effectLst>
                <a:latin typeface="Arial" charset="0"/>
                <a:ea typeface="ＭＳ Ｐゴシック" charset="0"/>
                <a:cs typeface="ＭＳ Ｐゴシック" charset="0"/>
              </a:rPr>
              <a:t>Live in light of your eternal future! </a:t>
            </a:r>
            <a:endParaRPr lang="en-US" sz="3600" b="1" dirty="0">
              <a:effectLst>
                <a:glow rad="127000">
                  <a:schemeClr val="tx1"/>
                </a:glow>
              </a:effectLst>
              <a:latin typeface="Arial" charset="0"/>
              <a:ea typeface="ＭＳ Ｐゴシック" charset="0"/>
              <a:cs typeface="ＭＳ Ｐゴシック" charset="0"/>
            </a:endParaRPr>
          </a:p>
        </p:txBody>
      </p:sp>
      <p:pic>
        <p:nvPicPr>
          <p:cNvPr id="302084" name="Picture 4">
            <a:extLst>
              <a:ext uri="{FF2B5EF4-FFF2-40B4-BE49-F238E27FC236}">
                <a16:creationId xmlns:a16="http://schemas.microsoft.com/office/drawing/2014/main" id="{5E56CAA2-0B92-1846-816F-3FBA7BD131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1052736"/>
            <a:ext cx="84328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348050"/>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a true </a:t>
            </a:r>
            <a:r>
              <a:rPr lang="en-US" sz="4800" b="1" dirty="0">
                <a:solidFill>
                  <a:srgbClr val="FFFF00"/>
                </a:solidFill>
                <a:effectLst>
                  <a:glow rad="127000">
                    <a:schemeClr val="tx1"/>
                  </a:glow>
                </a:effectLst>
                <a:latin typeface="Arial" charset="0"/>
                <a:ea typeface="ＭＳ Ｐゴシック" charset="0"/>
                <a:cs typeface="ＭＳ Ｐゴシック" charset="0"/>
              </a:rPr>
              <a:t>disciple</a:t>
            </a:r>
            <a:r>
              <a:rPr lang="en-US" sz="4800" b="1" dirty="0">
                <a:effectLst>
                  <a:glow rad="127000">
                    <a:schemeClr val="tx1"/>
                  </a:glow>
                </a:effectLst>
                <a:latin typeface="Arial" charset="0"/>
                <a:ea typeface="ＭＳ Ｐゴシック" charset="0"/>
                <a:cs typeface="ＭＳ Ｐゴシック" charset="0"/>
              </a:rPr>
              <a:t> of Jesus in a hostile world?</a:t>
            </a:r>
          </a:p>
        </p:txBody>
      </p:sp>
    </p:spTree>
    <p:extLst>
      <p:ext uri="{BB962C8B-B14F-4D97-AF65-F5344CB8AC3E}">
        <p14:creationId xmlns:p14="http://schemas.microsoft.com/office/powerpoint/2010/main" val="417420777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a:extLst>
              <a:ext uri="{FF2B5EF4-FFF2-40B4-BE49-F238E27FC236}">
                <a16:creationId xmlns:a16="http://schemas.microsoft.com/office/drawing/2014/main" id="{CF285D49-68A5-6649-8467-D6F8888EB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19436" y="1412776"/>
            <a:ext cx="9144000" cy="17607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Serve and suffer </a:t>
            </a:r>
            <a:b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like </a:t>
            </a:r>
            <a:r>
              <a:rPr kumimoji="0" lang="en-US" sz="54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Jesus</a:t>
            </a: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B8DD7100-05F9-E741-B5E1-CC740945D1E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341154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3387" y="1454899"/>
            <a:ext cx="9144000" cy="6097905"/>
          </a:xfrm>
          <a:prstGeom prst="rect">
            <a:avLst/>
          </a:prstGeom>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How can you be a disciple who suffers after Jesus’ example?</a:t>
            </a:r>
          </a:p>
        </p:txBody>
      </p:sp>
    </p:spTree>
    <p:extLst>
      <p:ext uri="{BB962C8B-B14F-4D97-AF65-F5344CB8AC3E}">
        <p14:creationId xmlns:p14="http://schemas.microsoft.com/office/powerpoint/2010/main" val="2748258292"/>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51001"/>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Disciple in community.</a:t>
            </a:r>
          </a:p>
        </p:txBody>
      </p:sp>
      <p:pic>
        <p:nvPicPr>
          <p:cNvPr id="301058" name="Picture 2">
            <a:extLst>
              <a:ext uri="{FF2B5EF4-FFF2-40B4-BE49-F238E27FC236}">
                <a16:creationId xmlns:a16="http://schemas.microsoft.com/office/drawing/2014/main" id="{03232E30-7E02-2545-8422-22594C629D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1253231"/>
            <a:ext cx="83566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940090"/>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244129391"/>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07749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4_Default Design">
  <a:themeElements>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Default Design">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2004:Templates:Presentations:Designs:Crumple</Template>
  <TotalTime>12904</TotalTime>
  <Words>2298</Words>
  <Application>Microsoft Macintosh PowerPoint</Application>
  <PresentationFormat>On-screen Show (4:3)</PresentationFormat>
  <Paragraphs>388</Paragraphs>
  <Slides>99</Slides>
  <Notes>78</Notes>
  <HiddenSlides>0</HiddenSlides>
  <MMClips>0</MMClips>
  <ScaleCrop>false</ScaleCrop>
  <HeadingPairs>
    <vt:vector size="6" baseType="variant">
      <vt:variant>
        <vt:lpstr>Fonts Used</vt:lpstr>
      </vt:variant>
      <vt:variant>
        <vt:i4>10</vt:i4>
      </vt:variant>
      <vt:variant>
        <vt:lpstr>Theme</vt:lpstr>
      </vt:variant>
      <vt:variant>
        <vt:i4>20</vt:i4>
      </vt:variant>
      <vt:variant>
        <vt:lpstr>Slide Titles</vt:lpstr>
      </vt:variant>
      <vt:variant>
        <vt:i4>99</vt:i4>
      </vt:variant>
    </vt:vector>
  </HeadingPairs>
  <TitlesOfParts>
    <vt:vector size="129" baseType="lpstr">
      <vt:lpstr>acme secret agent</vt:lpstr>
      <vt:lpstr>Arial</vt:lpstr>
      <vt:lpstr>Arial Narrow</vt:lpstr>
      <vt:lpstr>Avenir Black</vt:lpstr>
      <vt:lpstr>Calibri</vt:lpstr>
      <vt:lpstr>Comic Sans MS</vt:lpstr>
      <vt:lpstr>Helvetica Neue Black Condensed</vt:lpstr>
      <vt:lpstr>Tahoma</vt:lpstr>
      <vt:lpstr>Times New Roman</vt:lpstr>
      <vt:lpstr>Wingdings</vt:lpstr>
      <vt:lpstr>Post Modern</vt:lpstr>
      <vt:lpstr>Default Design</vt:lpstr>
      <vt:lpstr>Soaring</vt:lpstr>
      <vt:lpstr>1_Office Theme</vt:lpstr>
      <vt:lpstr>Ribbons</vt:lpstr>
      <vt:lpstr>49_Blank Presentation</vt:lpstr>
      <vt:lpstr>Blank Presentation</vt:lpstr>
      <vt:lpstr>3_Blank Presentation</vt:lpstr>
      <vt:lpstr>8_Office Theme</vt:lpstr>
      <vt:lpstr>10_Office Theme</vt:lpstr>
      <vt:lpstr>11_Office Theme</vt:lpstr>
      <vt:lpstr>9_Blank Presentation</vt:lpstr>
      <vt:lpstr>12_Blank Presentation</vt:lpstr>
      <vt:lpstr>5_Office Theme</vt:lpstr>
      <vt:lpstr>4_Default Design</vt:lpstr>
      <vt:lpstr>51_Blank Presentation</vt:lpstr>
      <vt:lpstr>3_Default Design</vt:lpstr>
      <vt:lpstr>13_Office Theme</vt:lpstr>
      <vt:lpstr>Office Theme</vt:lpstr>
      <vt:lpstr>17_Default Design</vt:lpstr>
      <vt:lpstr>Be Discipled</vt:lpstr>
      <vt:lpstr>Disciple = Follower</vt:lpstr>
      <vt:lpstr>Pakistan</vt:lpstr>
      <vt:lpstr>Disciple.</vt:lpstr>
      <vt:lpstr>What’s your strategy to follow Jesus? </vt:lpstr>
      <vt:lpstr>How can you be a true disciple of Jesus in a hostile world?</vt:lpstr>
      <vt:lpstr>What would you do if this church was under persecution, some being fed to lions, many going underground, all fearful?</vt:lpstr>
      <vt:lpstr>NT Overview (History)</vt:lpstr>
      <vt:lpstr>Date of Mark</vt:lpstr>
      <vt:lpstr>Who was Mark?</vt:lpstr>
      <vt:lpstr>How can you be a true disciple of Jesus in a hostile world?</vt:lpstr>
      <vt:lpstr>How to Be a Disciple in a Hostile World </vt:lpstr>
      <vt:lpstr>How to Be a Disciple in a Hostile World </vt:lpstr>
      <vt:lpstr>Slides on  Mark 1</vt:lpstr>
      <vt:lpstr>"This is the Good News about Jesus the Messiah, the Son of God" (Mark 1:1 NLT).</vt:lpstr>
      <vt:lpstr>PowerPoint Presentation</vt:lpstr>
      <vt:lpstr>PowerPoint Presentation</vt:lpstr>
      <vt:lpstr>PowerPoint Presentation</vt:lpstr>
      <vt:lpstr>PowerPoint Presentation</vt:lpstr>
      <vt:lpstr>PowerPoint Presentation</vt:lpstr>
      <vt:lpstr>THE WORD IN PICTURES</vt:lpstr>
      <vt:lpstr>Used with Permission</vt:lpstr>
      <vt:lpstr>Jesus is the main attraction, so we’re not big on our own authority here.</vt:lpstr>
      <vt:lpstr>The Paradox of Authority and Servanthood in Mark</vt:lpstr>
      <vt:lpstr>Worldly Leadership</vt:lpstr>
      <vt:lpstr>Biblical Leadership</vt:lpstr>
      <vt:lpstr>Albert Einstein on Jesus</vt:lpstr>
      <vt:lpstr>Theme</vt:lpstr>
      <vt:lpstr>Mark Book Chart</vt:lpstr>
      <vt:lpstr>How can you be a true disciple of Jesus in a hostile world?</vt:lpstr>
      <vt:lpstr>How to Be a Disciple in a Hostile World </vt:lpstr>
      <vt:lpstr>PowerPoint Presentation</vt:lpstr>
      <vt:lpstr>"Jesus called out to them, ‘Come, follow me, and I will show you how to fish for people!’ 18 And they left their nets at once and followed him"  (Mark 1:17-18  NLT).</vt:lpstr>
      <vt:lpstr>Slides on  Mark 2</vt:lpstr>
      <vt:lpstr>PowerPoint Presentation</vt:lpstr>
      <vt:lpstr>PowerPoint Presentation</vt:lpstr>
      <vt:lpstr>PowerPoint Presentation</vt:lpstr>
      <vt:lpstr>PowerPoint Presentation</vt:lpstr>
      <vt:lpstr>PowerPoint Presentation</vt:lpstr>
      <vt:lpstr>Mark Book Chart</vt:lpstr>
      <vt:lpstr>Slides on  Mark 3</vt:lpstr>
      <vt:lpstr>PowerPoint Presentation</vt:lpstr>
      <vt:lpstr>Mark 3:20-21 NLT</vt:lpstr>
      <vt:lpstr>Slides on  Mark 4</vt:lpstr>
      <vt:lpstr>Know Your Soil 00899</vt:lpstr>
      <vt:lpstr>PowerPoint Presentation</vt:lpstr>
      <vt:lpstr>PowerPoint Presentation</vt:lpstr>
      <vt:lpstr>PowerPoint Presentation</vt:lpstr>
      <vt:lpstr>Slides on  Mark 6</vt:lpstr>
      <vt:lpstr>PowerPoint Presentation</vt:lpstr>
      <vt:lpstr>PowerPoint Presentation</vt:lpstr>
      <vt:lpstr>PowerPoint Presentation</vt:lpstr>
      <vt:lpstr>Do you resist the flow to serve Jesus more than anyone?</vt:lpstr>
      <vt:lpstr>How can you be a true disciple of Jesus in a hostile world?</vt:lpstr>
      <vt:lpstr>How to Be a Disciple in a Hostile World </vt:lpstr>
      <vt:lpstr>Slides on  Mark 11</vt:lpstr>
      <vt:lpstr>PowerPoint Presentation</vt:lpstr>
      <vt:lpstr>PowerPoint Presentation</vt:lpstr>
      <vt:lpstr>PowerPoint Presentation</vt:lpstr>
      <vt:lpstr>PowerPoint Presentation</vt:lpstr>
      <vt:lpstr>PowerPoint Presentation</vt:lpstr>
      <vt:lpstr>PowerPoint Presentation</vt:lpstr>
      <vt:lpstr>Slides on  Mark 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Mark 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can you be faithful despite inconvenience and suffering?</vt:lpstr>
      <vt:lpstr>How can you be a true disciple of Jesus in a hostile world?</vt:lpstr>
      <vt:lpstr>How to Be a Disciple in a Hostile World </vt:lpstr>
      <vt:lpstr>Slides on  Mark 16</vt:lpstr>
      <vt:lpstr>PowerPoint Presentation</vt:lpstr>
      <vt:lpstr>PowerPoint Presentation</vt:lpstr>
      <vt:lpstr>PowerPoint Presentation</vt:lpstr>
      <vt:lpstr>PowerPoint Presentation</vt:lpstr>
      <vt:lpstr>Live in light of your eternal future! </vt:lpstr>
      <vt:lpstr>How can you be a true disciple of Jesus in a hostile world?</vt:lpstr>
      <vt:lpstr>Main Idea</vt:lpstr>
      <vt:lpstr>How can you be a disciple who suffers after Jesus’ example?</vt:lpstr>
      <vt:lpstr>Disciple in community.</vt:lpstr>
      <vt:lpstr>Black</vt:lpstr>
      <vt:lpstr>NT Preaching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407</cp:revision>
  <cp:lastPrinted>2009-04-22T19:24:48Z</cp:lastPrinted>
  <dcterms:created xsi:type="dcterms:W3CDTF">2003-01-02T10:24:52Z</dcterms:created>
  <dcterms:modified xsi:type="dcterms:W3CDTF">2019-08-26T09:53:02Z</dcterms:modified>
</cp:coreProperties>
</file>