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54"/>
  </p:notesMasterIdLst>
  <p:sldIdLst>
    <p:sldId id="326" r:id="rId3"/>
    <p:sldId id="282" r:id="rId4"/>
    <p:sldId id="280" r:id="rId5"/>
    <p:sldId id="288" r:id="rId6"/>
    <p:sldId id="281" r:id="rId7"/>
    <p:sldId id="277" r:id="rId8"/>
    <p:sldId id="276" r:id="rId9"/>
    <p:sldId id="278" r:id="rId10"/>
    <p:sldId id="270" r:id="rId11"/>
    <p:sldId id="273" r:id="rId12"/>
    <p:sldId id="289" r:id="rId13"/>
    <p:sldId id="283" r:id="rId14"/>
    <p:sldId id="295" r:id="rId15"/>
    <p:sldId id="296" r:id="rId16"/>
    <p:sldId id="312" r:id="rId17"/>
    <p:sldId id="298" r:id="rId18"/>
    <p:sldId id="299" r:id="rId19"/>
    <p:sldId id="297" r:id="rId20"/>
    <p:sldId id="301" r:id="rId21"/>
    <p:sldId id="302" r:id="rId22"/>
    <p:sldId id="303" r:id="rId23"/>
    <p:sldId id="300" r:id="rId24"/>
    <p:sldId id="305" r:id="rId25"/>
    <p:sldId id="304" r:id="rId26"/>
    <p:sldId id="308" r:id="rId27"/>
    <p:sldId id="307" r:id="rId28"/>
    <p:sldId id="309" r:id="rId29"/>
    <p:sldId id="306" r:id="rId30"/>
    <p:sldId id="310" r:id="rId31"/>
    <p:sldId id="311" r:id="rId32"/>
    <p:sldId id="313" r:id="rId33"/>
    <p:sldId id="316" r:id="rId34"/>
    <p:sldId id="314" r:id="rId35"/>
    <p:sldId id="322" r:id="rId36"/>
    <p:sldId id="320" r:id="rId37"/>
    <p:sldId id="323" r:id="rId38"/>
    <p:sldId id="324" r:id="rId39"/>
    <p:sldId id="319" r:id="rId40"/>
    <p:sldId id="315" r:id="rId41"/>
    <p:sldId id="325" r:id="rId42"/>
    <p:sldId id="266" r:id="rId43"/>
    <p:sldId id="290" r:id="rId44"/>
    <p:sldId id="292" r:id="rId45"/>
    <p:sldId id="293" r:id="rId46"/>
    <p:sldId id="294" r:id="rId47"/>
    <p:sldId id="291" r:id="rId48"/>
    <p:sldId id="317" r:id="rId49"/>
    <p:sldId id="318" r:id="rId50"/>
    <p:sldId id="284" r:id="rId51"/>
    <p:sldId id="267" r:id="rId52"/>
    <p:sldId id="327"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E2D4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795"/>
    <p:restoredTop sz="86761" autoAdjust="0"/>
  </p:normalViewPr>
  <p:slideViewPr>
    <p:cSldViewPr snapToGrid="0">
      <p:cViewPr varScale="1">
        <p:scale>
          <a:sx n="85" d="100"/>
          <a:sy n="85" d="100"/>
        </p:scale>
        <p:origin x="208" y="12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tableStyles" Target="tableStyles.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heme" Target="theme/theme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9E1ED3-56B4-4047-B9CA-F09864A50B8A}" type="datetimeFigureOut">
              <a:rPr lang="en-US" smtClean="0"/>
              <a:t>6/14/25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064278-8ECB-42C3-A72B-55231720E522}" type="slidenum">
              <a:rPr lang="en-US" smtClean="0"/>
              <a:t>‹#›</a:t>
            </a:fld>
            <a:endParaRPr lang="en-US"/>
          </a:p>
        </p:txBody>
      </p:sp>
    </p:spTree>
    <p:extLst>
      <p:ext uri="{BB962C8B-B14F-4D97-AF65-F5344CB8AC3E}">
        <p14:creationId xmlns:p14="http://schemas.microsoft.com/office/powerpoint/2010/main" val="39525680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By Disney - Screenshot from Marvel Studios: Assembling a Universe, Public Domain, https://commons.wikimedia.org/w/index.php?curid=68457107</a:t>
            </a:r>
          </a:p>
          <a:p>
            <a:endParaRPr lang="en-US" dirty="0"/>
          </a:p>
        </p:txBody>
      </p:sp>
      <p:sp>
        <p:nvSpPr>
          <p:cNvPr id="4" name="Slide Number Placeholder 3"/>
          <p:cNvSpPr>
            <a:spLocks noGrp="1"/>
          </p:cNvSpPr>
          <p:nvPr>
            <p:ph type="sldNum" sz="quarter" idx="5"/>
          </p:nvPr>
        </p:nvSpPr>
        <p:spPr/>
        <p:txBody>
          <a:bodyPr/>
          <a:lstStyle/>
          <a:p>
            <a:fld id="{45064278-8ECB-42C3-A72B-55231720E522}" type="slidenum">
              <a:rPr lang="en-US" smtClean="0"/>
              <a:t>2</a:t>
            </a:fld>
            <a:endParaRPr lang="en-US"/>
          </a:p>
        </p:txBody>
      </p:sp>
    </p:spTree>
    <p:extLst>
      <p:ext uri="{BB962C8B-B14F-4D97-AF65-F5344CB8AC3E}">
        <p14:creationId xmlns:p14="http://schemas.microsoft.com/office/powerpoint/2010/main" val="13878352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FC5048-50B3-DC01-B4DA-D0C32E1A191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F00AF4-D31D-46BC-5424-2C0B907B77F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CA36EA8-EDDE-5B77-7478-EED0B39FB359}"/>
              </a:ext>
            </a:extLst>
          </p:cNvPr>
          <p:cNvSpPr>
            <a:spLocks noGrp="1"/>
          </p:cNvSpPr>
          <p:nvPr>
            <p:ph type="body" idx="1"/>
          </p:nvPr>
        </p:nvSpPr>
        <p:spPr/>
        <p:txBody>
          <a:bodyPr/>
          <a:lstStyle/>
          <a:p>
            <a:r>
              <a:rPr lang="en-US" dirty="0"/>
              <a:t>By Raphael - Downloaded from Artist Hideout, Public Domain, https://commons.wikimedia.org/w/index.php?curid=379381</a:t>
            </a:r>
          </a:p>
        </p:txBody>
      </p:sp>
      <p:sp>
        <p:nvSpPr>
          <p:cNvPr id="4" name="Slide Number Placeholder 3">
            <a:extLst>
              <a:ext uri="{FF2B5EF4-FFF2-40B4-BE49-F238E27FC236}">
                <a16:creationId xmlns:a16="http://schemas.microsoft.com/office/drawing/2014/main" id="{31521F1F-63FF-DEAC-CE78-794008322923}"/>
              </a:ext>
            </a:extLst>
          </p:cNvPr>
          <p:cNvSpPr>
            <a:spLocks noGrp="1"/>
          </p:cNvSpPr>
          <p:nvPr>
            <p:ph type="sldNum" sz="quarter" idx="5"/>
          </p:nvPr>
        </p:nvSpPr>
        <p:spPr/>
        <p:txBody>
          <a:bodyPr/>
          <a:lstStyle/>
          <a:p>
            <a:fld id="{45064278-8ECB-42C3-A72B-55231720E522}" type="slidenum">
              <a:rPr lang="en-US" smtClean="0"/>
              <a:t>4</a:t>
            </a:fld>
            <a:endParaRPr lang="en-US"/>
          </a:p>
        </p:txBody>
      </p:sp>
    </p:spTree>
    <p:extLst>
      <p:ext uri="{BB962C8B-B14F-4D97-AF65-F5344CB8AC3E}">
        <p14:creationId xmlns:p14="http://schemas.microsoft.com/office/powerpoint/2010/main" val="627129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By Raphael - Downloaded from Artist Hideout, Public Domain, https://commons.wikimedia.org/w/index.php?curid=379381</a:t>
            </a:r>
          </a:p>
        </p:txBody>
      </p:sp>
      <p:sp>
        <p:nvSpPr>
          <p:cNvPr id="4" name="Slide Number Placeholder 3"/>
          <p:cNvSpPr>
            <a:spLocks noGrp="1"/>
          </p:cNvSpPr>
          <p:nvPr>
            <p:ph type="sldNum" sz="quarter" idx="5"/>
          </p:nvPr>
        </p:nvSpPr>
        <p:spPr/>
        <p:txBody>
          <a:bodyPr/>
          <a:lstStyle/>
          <a:p>
            <a:fld id="{45064278-8ECB-42C3-A72B-55231720E522}" type="slidenum">
              <a:rPr lang="en-US" smtClean="0"/>
              <a:t>5</a:t>
            </a:fld>
            <a:endParaRPr lang="en-US"/>
          </a:p>
        </p:txBody>
      </p:sp>
    </p:spTree>
    <p:extLst>
      <p:ext uri="{BB962C8B-B14F-4D97-AF65-F5344CB8AC3E}">
        <p14:creationId xmlns:p14="http://schemas.microsoft.com/office/powerpoint/2010/main" val="25251958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609585" rtl="0" eaLnBrk="1" fontAlgn="auto" latinLnBrk="0" hangingPunct="1">
              <a:lnSpc>
                <a:spcPct val="100000"/>
              </a:lnSpc>
              <a:spcBef>
                <a:spcPts val="0"/>
              </a:spcBef>
              <a:spcAft>
                <a:spcPts val="0"/>
              </a:spcAft>
              <a:buClrTx/>
              <a:buSzTx/>
              <a:buFontTx/>
              <a:buNone/>
              <a:tabLst/>
              <a:defRPr/>
            </a:pPr>
            <a:fld id="{6A2EDCEA-0CB3-DA48-9F73-F780BAA943B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609585"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00354" name="Rectangle 2"/>
          <p:cNvSpPr>
            <a:spLocks noGrp="1" noRot="1" noChangeAspect="1" noChangeArrowheads="1"/>
          </p:cNvSpPr>
          <p:nvPr>
            <p:ph type="sldImg"/>
          </p:nvPr>
        </p:nvSpPr>
        <p:spPr>
          <a:xfrm>
            <a:off x="381000" y="685800"/>
            <a:ext cx="6096000" cy="3429000"/>
          </a:xfrm>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r>
              <a:rPr lang="en-US" dirty="0">
                <a:latin typeface="Arial" charset="0"/>
                <a:ea typeface="ＭＳ Ｐゴシック" charset="0"/>
                <a:cs typeface="ＭＳ Ｐゴシック" charset="0"/>
              </a:rPr>
              <a:t>NT Preaching (</a:t>
            </a:r>
            <a:r>
              <a:rPr lang="en-US" dirty="0" err="1">
                <a:latin typeface="Arial" charset="0"/>
                <a:ea typeface="ＭＳ Ｐゴシック" charset="0"/>
                <a:cs typeface="ＭＳ Ｐゴシック" charset="0"/>
              </a:rPr>
              <a:t>np</a:t>
            </a:r>
            <a:r>
              <a:rPr lang="en-US" dirty="0">
                <a:latin typeface="Arial" charset="0"/>
                <a:ea typeface="ＭＳ Ｐゴシック" charset="0"/>
                <a:cs typeface="ＭＳ Ｐゴシック" charset="0"/>
              </a:rPr>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jpe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991620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884977016"/>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2637609797"/>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3048568644"/>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endParaRPr lang="en-US" noProof="0"/>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20862974"/>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967927129"/>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7813"/>
            <a:ext cx="27432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7813"/>
            <a:ext cx="80264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1562303041"/>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609585" indent="0" algn="ctr">
              <a:buNone/>
              <a:defRPr/>
            </a:lvl2pPr>
            <a:lvl3pPr marL="1219170" indent="0" algn="ctr">
              <a:buNone/>
              <a:defRPr/>
            </a:lvl3pPr>
            <a:lvl4pPr marL="1828754" indent="0" algn="ctr">
              <a:buNone/>
              <a:defRPr/>
            </a:lvl4pPr>
            <a:lvl5pPr marL="2438339" indent="0" algn="ctr">
              <a:buNone/>
              <a:defRPr/>
            </a:lvl5pPr>
            <a:lvl6pPr marL="3047924" indent="0" algn="ctr">
              <a:buNone/>
              <a:defRPr/>
            </a:lvl6pPr>
            <a:lvl7pPr marL="3657509" indent="0" algn="ctr">
              <a:buNone/>
              <a:defRPr/>
            </a:lvl7pPr>
            <a:lvl8pPr marL="4267093" indent="0" algn="ctr">
              <a:buNone/>
              <a:defRPr/>
            </a:lvl8pPr>
            <a:lvl9pPr marL="4876678" indent="0" algn="ctr">
              <a:buNone/>
              <a:defRPr/>
            </a:lvl9pPr>
          </a:lstStyle>
          <a:p>
            <a:r>
              <a:rPr lang="en-US"/>
              <a:t>Click to edit Master subtitle style</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C0D556E-1B47-E145-B343-9708077C202E}" type="slidenum">
              <a:rPr lang="en-US"/>
              <a:pPr>
                <a:defRPr/>
              </a:pPr>
              <a:t>‹#›</a:t>
            </a:fld>
            <a:endParaRPr lang="en-US"/>
          </a:p>
        </p:txBody>
      </p:sp>
    </p:spTree>
    <p:extLst>
      <p:ext uri="{BB962C8B-B14F-4D97-AF65-F5344CB8AC3E}">
        <p14:creationId xmlns:p14="http://schemas.microsoft.com/office/powerpoint/2010/main" val="1853095224"/>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pic>
        <p:nvPicPr>
          <p:cNvPr id="2" name="Picture 1" descr="A white speech bubble with a question mark on it&#10;&#10;AI-generated content may be incorrect.">
            <a:extLst>
              <a:ext uri="{FF2B5EF4-FFF2-40B4-BE49-F238E27FC236}">
                <a16:creationId xmlns:a16="http://schemas.microsoft.com/office/drawing/2014/main" id="{6F493974-E6B3-156D-7C46-13F983144FC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2925714" y="0"/>
            <a:ext cx="9266285" cy="2636520"/>
          </a:xfrm>
          <a:prstGeom prst="rect">
            <a:avLst/>
          </a:prstGeom>
        </p:spPr>
      </p:pic>
      <p:pic>
        <p:nvPicPr>
          <p:cNvPr id="3" name="Picture 2" descr="A white speech bubble with a question mark on it&#10;&#10;AI-generated content may be incorrect.">
            <a:extLst>
              <a:ext uri="{FF2B5EF4-FFF2-40B4-BE49-F238E27FC236}">
                <a16:creationId xmlns:a16="http://schemas.microsoft.com/office/drawing/2014/main" id="{F56991AB-AD1B-53C8-C525-8281707A41B7}"/>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a:xfrm>
            <a:off x="1" y="0"/>
            <a:ext cx="2926080" cy="2636520"/>
          </a:xfrm>
          <a:prstGeom prst="rect">
            <a:avLst/>
          </a:prstGeom>
        </p:spPr>
      </p:pic>
      <p:pic>
        <p:nvPicPr>
          <p:cNvPr id="4" name="Picture 3" descr="A white speech bubble with a question mark on it&#10;&#10;AI-generated content may be incorrect.">
            <a:extLst>
              <a:ext uri="{FF2B5EF4-FFF2-40B4-BE49-F238E27FC236}">
                <a16:creationId xmlns:a16="http://schemas.microsoft.com/office/drawing/2014/main" id="{A38F2B92-4509-DCC0-E3D0-05F6689A535E}"/>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a:fillRect/>
          </a:stretch>
        </p:blipFill>
        <p:spPr>
          <a:xfrm>
            <a:off x="1" y="2636520"/>
            <a:ext cx="2926080" cy="4221480"/>
          </a:xfrm>
          <a:prstGeom prst="rect">
            <a:avLst/>
          </a:prstGeom>
        </p:spPr>
      </p:pic>
      <p:pic>
        <p:nvPicPr>
          <p:cNvPr id="5" name="Picture 4" descr="A white speech bubble with a question mark on it&#10;&#10;AI-generated content may be incorrect.">
            <a:extLst>
              <a:ext uri="{FF2B5EF4-FFF2-40B4-BE49-F238E27FC236}">
                <a16:creationId xmlns:a16="http://schemas.microsoft.com/office/drawing/2014/main" id="{4A212EE6-486B-EC8D-C6B1-F40BEB8C1B14}"/>
              </a:ext>
            </a:extLst>
          </p:cNvPr>
          <p:cNvPicPr>
            <a:picLocks noChangeAspect="1"/>
          </p:cNvPicPr>
          <p:nvPr userDrawn="1"/>
        </p:nvPicPr>
        <p:blipFill>
          <a:blip r:embed="rId5" cstate="email">
            <a:extLst>
              <a:ext uri="{28A0092B-C50C-407E-A947-70E740481C1C}">
                <a14:useLocalDpi xmlns:a14="http://schemas.microsoft.com/office/drawing/2010/main"/>
              </a:ext>
            </a:extLst>
          </a:blip>
          <a:srcRect/>
          <a:stretch>
            <a:fillRect/>
          </a:stretch>
        </p:blipFill>
        <p:spPr>
          <a:xfrm>
            <a:off x="2925714" y="2636520"/>
            <a:ext cx="9266285" cy="4221480"/>
          </a:xfrm>
          <a:prstGeom prst="rect">
            <a:avLst/>
          </a:prstGeom>
        </p:spPr>
      </p:pic>
    </p:spTree>
    <p:extLst>
      <p:ext uri="{BB962C8B-B14F-4D97-AF65-F5344CB8AC3E}">
        <p14:creationId xmlns:p14="http://schemas.microsoft.com/office/powerpoint/2010/main" val="1626307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pic>
        <p:nvPicPr>
          <p:cNvPr id="2" name="Picture 1" descr="A white speech bubble with a question mark on it&#10;&#10;AI-generated content may be incorrect.">
            <a:extLst>
              <a:ext uri="{FF2B5EF4-FFF2-40B4-BE49-F238E27FC236}">
                <a16:creationId xmlns:a16="http://schemas.microsoft.com/office/drawing/2014/main" id="{6F493974-E6B3-156D-7C46-13F983144FC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0" y="0"/>
            <a:ext cx="12191999" cy="2636520"/>
          </a:xfrm>
          <a:prstGeom prst="rect">
            <a:avLst/>
          </a:prstGeom>
        </p:spPr>
      </p:pic>
      <p:pic>
        <p:nvPicPr>
          <p:cNvPr id="5" name="Picture 4" descr="A white speech bubble with a question mark on it&#10;&#10;AI-generated content may be incorrect.">
            <a:extLst>
              <a:ext uri="{FF2B5EF4-FFF2-40B4-BE49-F238E27FC236}">
                <a16:creationId xmlns:a16="http://schemas.microsoft.com/office/drawing/2014/main" id="{4A212EE6-486B-EC8D-C6B1-F40BEB8C1B14}"/>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a:xfrm>
            <a:off x="0" y="2636520"/>
            <a:ext cx="12191999" cy="4221480"/>
          </a:xfrm>
          <a:prstGeom prst="rect">
            <a:avLst/>
          </a:prstGeom>
        </p:spPr>
      </p:pic>
    </p:spTree>
    <p:extLst>
      <p:ext uri="{BB962C8B-B14F-4D97-AF65-F5344CB8AC3E}">
        <p14:creationId xmlns:p14="http://schemas.microsoft.com/office/powerpoint/2010/main" val="31176225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4_Blank">
    <p:spTree>
      <p:nvGrpSpPr>
        <p:cNvPr id="1" name=""/>
        <p:cNvGrpSpPr/>
        <p:nvPr/>
      </p:nvGrpSpPr>
      <p:grpSpPr>
        <a:xfrm>
          <a:off x="0" y="0"/>
          <a:ext cx="0" cy="0"/>
          <a:chOff x="0" y="0"/>
          <a:chExt cx="0" cy="0"/>
        </a:xfrm>
      </p:grpSpPr>
      <p:pic>
        <p:nvPicPr>
          <p:cNvPr id="2" name="Picture 1" descr="A white speech bubble with a question mark on it&#10;&#10;AI-generated content may be incorrect.">
            <a:extLst>
              <a:ext uri="{FF2B5EF4-FFF2-40B4-BE49-F238E27FC236}">
                <a16:creationId xmlns:a16="http://schemas.microsoft.com/office/drawing/2014/main" id="{6F493974-E6B3-156D-7C46-13F983144FC3}"/>
              </a:ext>
            </a:extLst>
          </p:cNvPr>
          <p:cNvPicPr>
            <a:picLocks noChangeAspect="1"/>
          </p:cNvPicPr>
          <p:nvPr userDrawn="1"/>
        </p:nvPicPr>
        <p:blipFill>
          <a:blip r:embed="rId2" cstate="screen">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a:xfrm>
            <a:off x="0" y="0"/>
            <a:ext cx="12191999" cy="2636520"/>
          </a:xfrm>
          <a:prstGeom prst="rect">
            <a:avLst/>
          </a:prstGeom>
        </p:spPr>
      </p:pic>
      <p:pic>
        <p:nvPicPr>
          <p:cNvPr id="5" name="Picture 4" descr="A white speech bubble with a question mark on it&#10;&#10;AI-generated content may be incorrect.">
            <a:extLst>
              <a:ext uri="{FF2B5EF4-FFF2-40B4-BE49-F238E27FC236}">
                <a16:creationId xmlns:a16="http://schemas.microsoft.com/office/drawing/2014/main" id="{4A212EE6-486B-EC8D-C6B1-F40BEB8C1B14}"/>
              </a:ext>
            </a:extLst>
          </p:cNvPr>
          <p:cNvPicPr>
            <a:picLocks noChangeAspect="1"/>
          </p:cNvPicPr>
          <p:nvPr userDrawn="1"/>
        </p:nvPicPr>
        <p:blipFill>
          <a:blip r:embed="rId3" cstate="email">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a:xfrm>
            <a:off x="0" y="2636520"/>
            <a:ext cx="12191999" cy="4221480"/>
          </a:xfrm>
          <a:prstGeom prst="rect">
            <a:avLst/>
          </a:prstGeom>
        </p:spPr>
      </p:pic>
    </p:spTree>
    <p:extLst>
      <p:ext uri="{BB962C8B-B14F-4D97-AF65-F5344CB8AC3E}">
        <p14:creationId xmlns:p14="http://schemas.microsoft.com/office/powerpoint/2010/main" val="30229757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1_Blank">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691412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1772111786"/>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lvl1pPr>
            <a:lvl2pPr marL="609585" indent="0">
              <a:buNone/>
              <a:defRPr sz="2400"/>
            </a:lvl2pPr>
            <a:lvl3pPr marL="1219170" indent="0">
              <a:buNone/>
              <a:defRPr sz="2133"/>
            </a:lvl3pPr>
            <a:lvl4pPr marL="1828754" indent="0">
              <a:buNone/>
              <a:defRPr sz="1867"/>
            </a:lvl4pPr>
            <a:lvl5pPr marL="2438339" indent="0">
              <a:buNone/>
              <a:defRPr sz="1867"/>
            </a:lvl5pPr>
            <a:lvl6pPr marL="3047924" indent="0">
              <a:buNone/>
              <a:defRPr sz="1867"/>
            </a:lvl6pPr>
            <a:lvl7pPr marL="3657509" indent="0">
              <a:buNone/>
              <a:defRPr sz="1867"/>
            </a:lvl7pPr>
            <a:lvl8pPr marL="4267093" indent="0">
              <a:buNone/>
              <a:defRPr sz="1867"/>
            </a:lvl8pPr>
            <a:lvl9pPr marL="4876678" indent="0">
              <a:buNone/>
              <a:defRPr sz="1867"/>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3373383979"/>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53072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53072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3780376559"/>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3734151454"/>
      </p:ext>
    </p:extLst>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B3F688F-EE3E-DBA3-3D47-E6E443485C6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B644337A-9820-B839-4EED-910A1811821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634A34-D0CE-278D-8216-B2377E3CCAC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3715016-7373-C747-972F-83EDAF616DB1}" type="datetimeFigureOut">
              <a:rPr lang="en-US" smtClean="0"/>
              <a:t>6/14/25</a:t>
            </a:fld>
            <a:endParaRPr lang="en-US"/>
          </a:p>
        </p:txBody>
      </p:sp>
      <p:sp>
        <p:nvSpPr>
          <p:cNvPr id="5" name="Footer Placeholder 4">
            <a:extLst>
              <a:ext uri="{FF2B5EF4-FFF2-40B4-BE49-F238E27FC236}">
                <a16:creationId xmlns:a16="http://schemas.microsoft.com/office/drawing/2014/main" id="{AB71219F-1276-6962-96F3-E21562CBC6F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5B2891B5-15E2-BA92-7127-8D4DDE4D38A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6A9EC73-1F41-954E-99CC-3FEBE80C68EE}" type="slidenum">
              <a:rPr lang="en-US" smtClean="0"/>
              <a:t>‹#›</a:t>
            </a:fld>
            <a:endParaRPr lang="en-US"/>
          </a:p>
        </p:txBody>
      </p:sp>
    </p:spTree>
    <p:extLst>
      <p:ext uri="{BB962C8B-B14F-4D97-AF65-F5344CB8AC3E}">
        <p14:creationId xmlns:p14="http://schemas.microsoft.com/office/powerpoint/2010/main" val="3850500696"/>
      </p:ext>
    </p:extLst>
  </p:cSld>
  <p:clrMap bg1="lt1" tx1="dk1" bg2="lt2" tx2="dk2" accent1="accent1" accent2="accent2" accent3="accent3" accent4="accent4" accent5="accent5" accent6="accent6" hlink="hlink" folHlink="folHlink"/>
  <p:sldLayoutIdLst>
    <p:sldLayoutId id="2147483655" r:id="rId1"/>
    <p:sldLayoutId id="2147483657" r:id="rId2"/>
    <p:sldLayoutId id="2147483658" r:id="rId3"/>
    <p:sldLayoutId id="2147483659" r:id="rId4"/>
    <p:sldLayoutId id="2147483656"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2" y="3902077"/>
            <a:ext cx="4533900"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1219170" fontAlgn="base">
                <a:spcBef>
                  <a:spcPct val="0"/>
                </a:spcBef>
                <a:spcAft>
                  <a:spcPct val="0"/>
                </a:spcAft>
                <a:defRPr/>
              </a:pPr>
              <a:endParaRPr lang="en-US" sz="320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defTabSz="1219170" fontAlgn="base">
                <a:spcBef>
                  <a:spcPct val="0"/>
                </a:spcBef>
                <a:spcAft>
                  <a:spcPct val="0"/>
                </a:spcAft>
                <a:defRPr/>
              </a:pPr>
              <a:endParaRPr lang="en-US" sz="320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1219170" fontAlgn="base">
                <a:spcBef>
                  <a:spcPct val="0"/>
                </a:spcBef>
                <a:spcAft>
                  <a:spcPct val="0"/>
                </a:spcAft>
                <a:defRPr/>
              </a:pPr>
              <a:endParaRPr lang="en-US" sz="320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1219170" fontAlgn="base">
                <a:spcBef>
                  <a:spcPct val="0"/>
                </a:spcBef>
                <a:spcAft>
                  <a:spcPct val="0"/>
                </a:spcAft>
                <a:defRPr/>
              </a:pPr>
              <a:endParaRPr lang="en-US" sz="3200">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1219170" fontAlgn="base">
                <a:spcBef>
                  <a:spcPct val="0"/>
                </a:spcBef>
                <a:spcAft>
                  <a:spcPct val="0"/>
                </a:spcAft>
              </a:pPr>
              <a:endParaRPr lang="en-US" sz="3200">
                <a:solidFill>
                  <a:srgbClr val="FFFFFF"/>
                </a:solidFill>
                <a:latin typeface="Times New Roman" charset="0"/>
                <a:ea typeface="ＭＳ Ｐゴシック" charset="0"/>
                <a:cs typeface="ＭＳ Ｐゴシック"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1219170" fontAlgn="base">
                <a:spcBef>
                  <a:spcPct val="0"/>
                </a:spcBef>
                <a:spcAft>
                  <a:spcPct val="0"/>
                </a:spcAft>
              </a:pPr>
              <a:endParaRPr lang="en-US" sz="3200">
                <a:solidFill>
                  <a:srgbClr val="FFFFFF"/>
                </a:solidFill>
                <a:latin typeface="Times New Roman" charset="0"/>
                <a:ea typeface="ＭＳ Ｐゴシック" charset="0"/>
                <a:cs typeface="ＭＳ Ｐゴシック"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1219170" fontAlgn="base">
                <a:spcBef>
                  <a:spcPct val="0"/>
                </a:spcBef>
                <a:spcAft>
                  <a:spcPct val="0"/>
                </a:spcAft>
              </a:pPr>
              <a:endParaRPr lang="en-US" sz="3200">
                <a:solidFill>
                  <a:srgbClr val="FFFFFF"/>
                </a:solidFill>
                <a:latin typeface="Times New Roman" charset="0"/>
                <a:ea typeface="ＭＳ Ｐゴシック" charset="0"/>
                <a:cs typeface="ＭＳ Ｐゴシック" charset="0"/>
              </a:endParaRPr>
            </a:p>
          </p:txBody>
        </p:sp>
      </p:grpSp>
      <p:sp>
        <p:nvSpPr>
          <p:cNvPr id="329738" name="Rectangle 10"/>
          <p:cNvSpPr>
            <a:spLocks noGrp="1" noChangeArrowheads="1"/>
          </p:cNvSpPr>
          <p:nvPr>
            <p:ph type="title"/>
          </p:nvPr>
        </p:nvSpPr>
        <p:spPr bwMode="auto">
          <a:xfrm>
            <a:off x="609600" y="277814"/>
            <a:ext cx="109728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609600" y="1600200"/>
            <a:ext cx="109728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333">
                <a:solidFill>
                  <a:srgbClr val="FFFFFF"/>
                </a:solidFill>
                <a:effectLst>
                  <a:outerShdw blurRad="38100" dist="38100" dir="2700000" algn="tl">
                    <a:srgbClr val="000000"/>
                  </a:outerShdw>
                </a:effectLst>
                <a:latin typeface="Arial" pitchFamily="-112" charset="0"/>
                <a:ea typeface="+mn-ea"/>
                <a:cs typeface="+mn-cs"/>
              </a:defRPr>
            </a:lvl1pPr>
          </a:lstStyle>
          <a:p>
            <a:pPr defTabSz="1219170" fontAlgn="base">
              <a:spcBef>
                <a:spcPct val="0"/>
              </a:spcBef>
              <a:spcAft>
                <a:spcPct val="0"/>
              </a:spcAft>
              <a:defRPr/>
            </a:pPr>
            <a:endParaRPr lang="en-US"/>
          </a:p>
        </p:txBody>
      </p:sp>
      <p:sp>
        <p:nvSpPr>
          <p:cNvPr id="329741" name="Rectangle 13"/>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333">
                <a:solidFill>
                  <a:srgbClr val="FFFFFF"/>
                </a:solidFill>
                <a:effectLst>
                  <a:outerShdw blurRad="38100" dist="38100" dir="2700000" algn="tl">
                    <a:srgbClr val="000000"/>
                  </a:outerShdw>
                </a:effectLst>
                <a:latin typeface="Arial" pitchFamily="-112" charset="0"/>
                <a:ea typeface="+mn-ea"/>
                <a:cs typeface="+mn-cs"/>
              </a:defRPr>
            </a:lvl1pPr>
          </a:lstStyle>
          <a:p>
            <a:pPr defTabSz="1219170" fontAlgn="base">
              <a:spcBef>
                <a:spcPct val="0"/>
              </a:spcBef>
              <a:spcAft>
                <a:spcPct val="0"/>
              </a:spcAft>
              <a:defRPr/>
            </a:pPr>
            <a:endParaRPr lang="en-US"/>
          </a:p>
        </p:txBody>
      </p:sp>
      <p:sp>
        <p:nvSpPr>
          <p:cNvPr id="329742" name="Rectangle 14"/>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333">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defTabSz="1219170" fontAlgn="base">
              <a:spcBef>
                <a:spcPct val="0"/>
              </a:spcBef>
              <a:spcAft>
                <a:spcPct val="0"/>
              </a:spcAft>
              <a:defRPr/>
            </a:pPr>
            <a:fld id="{61F442D0-A11F-2640-8129-5D1BEF7A3C1E}" type="slidenum">
              <a:rPr lang="en-US" smtClean="0"/>
              <a:pPr defTabSz="1219170" fontAlgn="base">
                <a:spcBef>
                  <a:spcPct val="0"/>
                </a:spcBef>
                <a:spcAft>
                  <a:spcPct val="0"/>
                </a:spcAft>
                <a:defRPr/>
              </a:pPr>
              <a:t>‹#›</a:t>
            </a:fld>
            <a:endParaRPr lang="en-US"/>
          </a:p>
        </p:txBody>
      </p:sp>
    </p:spTree>
    <p:extLst>
      <p:ext uri="{BB962C8B-B14F-4D97-AF65-F5344CB8AC3E}">
        <p14:creationId xmlns:p14="http://schemas.microsoft.com/office/powerpoint/2010/main" val="2596306639"/>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xStyles>
    <p:titleStyle>
      <a:lvl1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609585" algn="ctr" rtl="0" fontAlgn="base">
        <a:spcBef>
          <a:spcPct val="0"/>
        </a:spcBef>
        <a:spcAft>
          <a:spcPct val="0"/>
        </a:spcAft>
        <a:defRPr sz="5867">
          <a:solidFill>
            <a:schemeClr val="tx2"/>
          </a:solidFill>
          <a:effectLst>
            <a:outerShdw blurRad="38100" dist="38100" dir="2700000" algn="tl">
              <a:srgbClr val="000000"/>
            </a:outerShdw>
          </a:effectLst>
          <a:latin typeface="Arial" pitchFamily="-111" charset="0"/>
        </a:defRPr>
      </a:lvl6pPr>
      <a:lvl7pPr marL="1219170" algn="ctr" rtl="0" fontAlgn="base">
        <a:spcBef>
          <a:spcPct val="0"/>
        </a:spcBef>
        <a:spcAft>
          <a:spcPct val="0"/>
        </a:spcAft>
        <a:defRPr sz="5867">
          <a:solidFill>
            <a:schemeClr val="tx2"/>
          </a:solidFill>
          <a:effectLst>
            <a:outerShdw blurRad="38100" dist="38100" dir="2700000" algn="tl">
              <a:srgbClr val="000000"/>
            </a:outerShdw>
          </a:effectLst>
          <a:latin typeface="Arial" pitchFamily="-111" charset="0"/>
        </a:defRPr>
      </a:lvl7pPr>
      <a:lvl8pPr marL="1828754" algn="ctr" rtl="0" fontAlgn="base">
        <a:spcBef>
          <a:spcPct val="0"/>
        </a:spcBef>
        <a:spcAft>
          <a:spcPct val="0"/>
        </a:spcAft>
        <a:defRPr sz="5867">
          <a:solidFill>
            <a:schemeClr val="tx2"/>
          </a:solidFill>
          <a:effectLst>
            <a:outerShdw blurRad="38100" dist="38100" dir="2700000" algn="tl">
              <a:srgbClr val="000000"/>
            </a:outerShdw>
          </a:effectLst>
          <a:latin typeface="Arial" pitchFamily="-111" charset="0"/>
        </a:defRPr>
      </a:lvl8pPr>
      <a:lvl9pPr marL="2438339" algn="ctr" rtl="0" fontAlgn="base">
        <a:spcBef>
          <a:spcPct val="0"/>
        </a:spcBef>
        <a:spcAft>
          <a:spcPct val="0"/>
        </a:spcAft>
        <a:defRPr sz="5867">
          <a:solidFill>
            <a:schemeClr val="tx2"/>
          </a:solidFill>
          <a:effectLst>
            <a:outerShdw blurRad="38100" dist="38100" dir="2700000" algn="tl">
              <a:srgbClr val="000000"/>
            </a:outerShdw>
          </a:effectLst>
          <a:latin typeface="Arial" pitchFamily="-111" charset="0"/>
        </a:defRPr>
      </a:lvl9pPr>
    </p:titleStyle>
    <p:bodyStyle>
      <a:lvl1pPr marL="457189" indent="-457189" algn="l" rtl="0" eaLnBrk="0" fontAlgn="base" hangingPunct="0">
        <a:spcBef>
          <a:spcPct val="20000"/>
        </a:spcBef>
        <a:spcAft>
          <a:spcPct val="0"/>
        </a:spcAft>
        <a:buClr>
          <a:schemeClr val="hlink"/>
        </a:buClr>
        <a:buSzPct val="75000"/>
        <a:buFont typeface="Wingdings" charset="0"/>
        <a:buChar char="l"/>
        <a:defRPr sz="4267">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990575" indent="-380990" algn="l" rtl="0" eaLnBrk="0" fontAlgn="base" hangingPunct="0">
        <a:spcBef>
          <a:spcPct val="20000"/>
        </a:spcBef>
        <a:spcAft>
          <a:spcPct val="0"/>
        </a:spcAft>
        <a:buClr>
          <a:schemeClr val="tx2"/>
        </a:buClr>
        <a:buSzPct val="75000"/>
        <a:buFont typeface="Wingdings" charset="0"/>
        <a:buChar char="l"/>
        <a:defRPr sz="3733">
          <a:solidFill>
            <a:schemeClr val="tx1"/>
          </a:solidFill>
          <a:effectLst>
            <a:outerShdw blurRad="38100" dist="38100" dir="2700000" algn="tl">
              <a:srgbClr val="000000"/>
            </a:outerShdw>
          </a:effectLst>
          <a:latin typeface="+mn-lt"/>
          <a:ea typeface="ＭＳ Ｐゴシック" pitchFamily="-111" charset="-128"/>
        </a:defRPr>
      </a:lvl2pPr>
      <a:lvl3pPr marL="1523962" indent="-304792" algn="l" rtl="0" eaLnBrk="0" fontAlgn="base" hangingPunct="0">
        <a:spcBef>
          <a:spcPct val="20000"/>
        </a:spcBef>
        <a:spcAft>
          <a:spcPct val="0"/>
        </a:spcAft>
        <a:buClr>
          <a:schemeClr val="accent2"/>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charset="0"/>
          <a:cs typeface="Geneva" charset="0"/>
        </a:defRPr>
      </a:lvl3pPr>
      <a:lvl4pPr marL="2133547" indent="-304792" algn="l" rtl="0" eaLnBrk="0" fontAlgn="base" hangingPunct="0">
        <a:spcBef>
          <a:spcPct val="20000"/>
        </a:spcBef>
        <a:spcAft>
          <a:spcPct val="0"/>
        </a:spcAft>
        <a:buClr>
          <a:schemeClr val="folHlink"/>
        </a:buClr>
        <a:buSzPct val="75000"/>
        <a:buFont typeface="Wingdings" charset="0"/>
        <a:buChar char="l"/>
        <a:defRPr sz="2667">
          <a:solidFill>
            <a:schemeClr val="tx1"/>
          </a:solidFill>
          <a:effectLst>
            <a:outerShdw blurRad="38100" dist="38100" dir="2700000" algn="tl">
              <a:srgbClr val="000000"/>
            </a:outerShdw>
          </a:effectLst>
          <a:latin typeface="+mn-lt"/>
          <a:ea typeface="Geneva" charset="-128"/>
          <a:cs typeface="Geneva" charset="0"/>
        </a:defRPr>
      </a:lvl4pPr>
      <a:lvl5pPr marL="2743131" indent="-304792" algn="l" rtl="0" eaLnBrk="0" fontAlgn="base" hangingPunct="0">
        <a:spcBef>
          <a:spcPct val="20000"/>
        </a:spcBef>
        <a:spcAft>
          <a:spcPct val="0"/>
        </a:spcAft>
        <a:buClr>
          <a:schemeClr val="tx1"/>
        </a:buClr>
        <a:buSzPct val="75000"/>
        <a:buFont typeface="Wingdings" charset="0"/>
        <a:buChar char="l"/>
        <a:defRPr sz="2667">
          <a:solidFill>
            <a:schemeClr val="tx1"/>
          </a:solidFill>
          <a:effectLst>
            <a:outerShdw blurRad="38100" dist="38100" dir="2700000" algn="tl">
              <a:srgbClr val="000000"/>
            </a:outerShdw>
          </a:effectLst>
          <a:latin typeface="+mn-lt"/>
          <a:ea typeface="Geneva" charset="-128"/>
          <a:cs typeface="Geneva" charset="0"/>
        </a:defRPr>
      </a:lvl5pPr>
      <a:lvl6pPr marL="3352716" indent="-304792" algn="l" rtl="0" fontAlgn="base">
        <a:spcBef>
          <a:spcPct val="20000"/>
        </a:spcBef>
        <a:spcAft>
          <a:spcPct val="0"/>
        </a:spcAft>
        <a:buClr>
          <a:schemeClr val="tx1"/>
        </a:buClr>
        <a:buSzPct val="75000"/>
        <a:buFont typeface="Wingdings" pitchFamily="-111" charset="2"/>
        <a:buChar char="l"/>
        <a:defRPr sz="2667">
          <a:solidFill>
            <a:schemeClr val="tx1"/>
          </a:solidFill>
          <a:effectLst>
            <a:outerShdw blurRad="38100" dist="38100" dir="2700000" algn="tl">
              <a:srgbClr val="000000"/>
            </a:outerShdw>
          </a:effectLst>
          <a:latin typeface="+mn-lt"/>
          <a:ea typeface="ＭＳ Ｐゴシック" pitchFamily="-111" charset="-128"/>
        </a:defRPr>
      </a:lvl6pPr>
      <a:lvl7pPr marL="3962301" indent="-304792" algn="l" rtl="0" fontAlgn="base">
        <a:spcBef>
          <a:spcPct val="20000"/>
        </a:spcBef>
        <a:spcAft>
          <a:spcPct val="0"/>
        </a:spcAft>
        <a:buClr>
          <a:schemeClr val="tx1"/>
        </a:buClr>
        <a:buSzPct val="75000"/>
        <a:buFont typeface="Wingdings" pitchFamily="-111" charset="2"/>
        <a:buChar char="l"/>
        <a:defRPr sz="2667">
          <a:solidFill>
            <a:schemeClr val="tx1"/>
          </a:solidFill>
          <a:effectLst>
            <a:outerShdw blurRad="38100" dist="38100" dir="2700000" algn="tl">
              <a:srgbClr val="000000"/>
            </a:outerShdw>
          </a:effectLst>
          <a:latin typeface="+mn-lt"/>
          <a:ea typeface="ＭＳ Ｐゴシック" pitchFamily="-111" charset="-128"/>
        </a:defRPr>
      </a:lvl7pPr>
      <a:lvl8pPr marL="4571886" indent="-304792" algn="l" rtl="0" fontAlgn="base">
        <a:spcBef>
          <a:spcPct val="20000"/>
        </a:spcBef>
        <a:spcAft>
          <a:spcPct val="0"/>
        </a:spcAft>
        <a:buClr>
          <a:schemeClr val="tx1"/>
        </a:buClr>
        <a:buSzPct val="75000"/>
        <a:buFont typeface="Wingdings" pitchFamily="-111" charset="2"/>
        <a:buChar char="l"/>
        <a:defRPr sz="2667">
          <a:solidFill>
            <a:schemeClr val="tx1"/>
          </a:solidFill>
          <a:effectLst>
            <a:outerShdw blurRad="38100" dist="38100" dir="2700000" algn="tl">
              <a:srgbClr val="000000"/>
            </a:outerShdw>
          </a:effectLst>
          <a:latin typeface="+mn-lt"/>
          <a:ea typeface="ＭＳ Ｐゴシック" pitchFamily="-111" charset="-128"/>
        </a:defRPr>
      </a:lvl8pPr>
      <a:lvl9pPr marL="5181470" indent="-304792" algn="l" rtl="0" fontAlgn="base">
        <a:spcBef>
          <a:spcPct val="20000"/>
        </a:spcBef>
        <a:spcAft>
          <a:spcPct val="0"/>
        </a:spcAft>
        <a:buClr>
          <a:schemeClr val="tx1"/>
        </a:buClr>
        <a:buSzPct val="75000"/>
        <a:buFont typeface="Wingdings" pitchFamily="-111" charset="2"/>
        <a:buChar char="l"/>
        <a:defRPr sz="2667">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xml"/><Relationship Id="rId4" Type="http://schemas.openxmlformats.org/officeDocument/2006/relationships/image" Target="../media/image21.svg"/></Relationships>
</file>

<file path=ppt/slides/_rels/slide3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16.xml"/><Relationship Id="rId4" Type="http://schemas.openxmlformats.org/officeDocument/2006/relationships/image" Target="../media/image27.pn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76115-5563-A3DE-75C6-387BE253D0C8}"/>
              </a:ext>
            </a:extLst>
          </p:cNvPr>
          <p:cNvSpPr txBox="1">
            <a:spLocks/>
          </p:cNvSpPr>
          <p:nvPr/>
        </p:nvSpPr>
        <p:spPr>
          <a:xfrm>
            <a:off x="864735" y="1743256"/>
            <a:ext cx="5962785" cy="2152742"/>
          </a:xfrm>
          <a:prstGeom prst="rect">
            <a:avLst/>
          </a:prstGeom>
        </p:spPr>
        <p:txBody>
          <a:bodyPr anchor="b">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800" b="1" dirty="0">
                <a:latin typeface="Times New Roman" panose="02020603050405020304" pitchFamily="18" charset="0"/>
                <a:cs typeface="Times New Roman" panose="02020603050405020304" pitchFamily="18" charset="0"/>
              </a:rPr>
              <a:t>Who are we?</a:t>
            </a:r>
          </a:p>
        </p:txBody>
      </p:sp>
      <p:sp>
        <p:nvSpPr>
          <p:cNvPr id="3" name="Subtitle 2">
            <a:extLst>
              <a:ext uri="{FF2B5EF4-FFF2-40B4-BE49-F238E27FC236}">
                <a16:creationId xmlns:a16="http://schemas.microsoft.com/office/drawing/2014/main" id="{03512575-C8D9-5139-8743-FF1896807285}"/>
              </a:ext>
            </a:extLst>
          </p:cNvPr>
          <p:cNvSpPr txBox="1">
            <a:spLocks/>
          </p:cNvSpPr>
          <p:nvPr/>
        </p:nvSpPr>
        <p:spPr>
          <a:xfrm>
            <a:off x="861687" y="3895998"/>
            <a:ext cx="5832619" cy="77549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5400" b="1">
                <a:latin typeface="Times New Roman" panose="02020603050405020304" pitchFamily="18" charset="0"/>
                <a:cs typeface="Times New Roman" panose="02020603050405020304" pitchFamily="18" charset="0"/>
              </a:rPr>
              <a:t>Mark 9:14-37</a:t>
            </a:r>
            <a:endParaRPr lang="en-US" sz="5400" b="1" dirty="0">
              <a:latin typeface="Times New Roman" panose="02020603050405020304" pitchFamily="18" charset="0"/>
              <a:cs typeface="Times New Roman" panose="02020603050405020304" pitchFamily="18" charset="0"/>
            </a:endParaRPr>
          </a:p>
        </p:txBody>
      </p:sp>
      <p:pic>
        <p:nvPicPr>
          <p:cNvPr id="15" name="Picture 14" descr="A black and white drawing of a person with spiraling hair&#10;&#10;AI-generated content may be incorrect.">
            <a:extLst>
              <a:ext uri="{FF2B5EF4-FFF2-40B4-BE49-F238E27FC236}">
                <a16:creationId xmlns:a16="http://schemas.microsoft.com/office/drawing/2014/main" id="{9848245B-3BF3-083B-E79B-EA20A8E52E0A}"/>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6383187" y="259080"/>
            <a:ext cx="5277052" cy="5897880"/>
          </a:xfrm>
          <a:prstGeom prst="rect">
            <a:avLst/>
          </a:prstGeom>
        </p:spPr>
      </p:pic>
      <p:sp>
        <p:nvSpPr>
          <p:cNvPr id="4" name="Rectangle 3">
            <a:extLst>
              <a:ext uri="{FF2B5EF4-FFF2-40B4-BE49-F238E27FC236}">
                <a16:creationId xmlns:a16="http://schemas.microsoft.com/office/drawing/2014/main" id="{C2F774B5-867D-28E4-4E65-60D0BF39DECE}"/>
              </a:ext>
            </a:extLst>
          </p:cNvPr>
          <p:cNvSpPr>
            <a:spLocks noChangeArrowheads="1"/>
          </p:cNvSpPr>
          <p:nvPr/>
        </p:nvSpPr>
        <p:spPr bwMode="auto">
          <a:xfrm>
            <a:off x="0" y="5325117"/>
            <a:ext cx="12192000" cy="1532883"/>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anchor="ctr"/>
          <a:lstStyle/>
          <a:p>
            <a:pPr algn="ctr" defTabSz="914400" fontAlgn="base">
              <a:spcBef>
                <a:spcPct val="20000"/>
              </a:spcBef>
              <a:buClr>
                <a:srgbClr val="FFCC00"/>
              </a:buClr>
              <a:buSzPct val="70000"/>
              <a:buFont typeface="Wingdings" charset="0"/>
              <a:buNone/>
              <a:defRPr/>
            </a:pPr>
            <a:r>
              <a:rPr lang="en-US" sz="2000" b="1" kern="0" dirty="0">
                <a:solidFill>
                  <a:srgbClr val="FFFFFF"/>
                </a:solidFill>
                <a:effectLst>
                  <a:outerShdw blurRad="38100" dist="38100" dir="2700000" algn="tl">
                    <a:srgbClr val="000000"/>
                  </a:outerShdw>
                </a:effectLst>
                <a:latin typeface="Arial"/>
                <a:ea typeface="ＭＳ Ｐゴシック" charset="0"/>
                <a:cs typeface="Arial"/>
              </a:rPr>
              <a:t>Preached by Matthew Lyle</a:t>
            </a:r>
            <a:br>
              <a:rPr lang="en-US" sz="2000" b="1" kern="0" dirty="0">
                <a:solidFill>
                  <a:srgbClr val="FFFFFF"/>
                </a:solidFill>
                <a:effectLst>
                  <a:outerShdw blurRad="38100" dist="38100" dir="2700000" algn="tl">
                    <a:srgbClr val="000000"/>
                  </a:outerShdw>
                </a:effectLst>
                <a:latin typeface="Arial"/>
                <a:ea typeface="ＭＳ Ｐゴシック" charset="0"/>
                <a:cs typeface="Arial"/>
              </a:rPr>
            </a:br>
            <a:r>
              <a:rPr lang="en-US" sz="2000" b="1" kern="0" dirty="0">
                <a:solidFill>
                  <a:srgbClr val="FFFFFF"/>
                </a:solidFill>
                <a:effectLst>
                  <a:outerShdw blurRad="38100" dist="38100" dir="2700000" algn="tl">
                    <a:srgbClr val="000000"/>
                  </a:outerShdw>
                </a:effectLst>
                <a:latin typeface="Arial"/>
                <a:ea typeface="ＭＳ Ｐゴシック" charset="0"/>
                <a:cs typeface="Arial"/>
              </a:rPr>
              <a:t>at Crossroads International Church Singapore • CICFamily.com</a:t>
            </a:r>
            <a:br>
              <a:rPr lang="en-US" sz="2000" b="1" kern="0" dirty="0">
                <a:solidFill>
                  <a:srgbClr val="FFFFFF"/>
                </a:solidFill>
                <a:effectLst>
                  <a:outerShdw blurRad="38100" dist="38100" dir="2700000" algn="tl">
                    <a:srgbClr val="000000"/>
                  </a:outerShdw>
                </a:effectLst>
                <a:latin typeface="Arial"/>
                <a:ea typeface="ＭＳ Ｐゴシック" charset="0"/>
                <a:cs typeface="Arial"/>
              </a:rPr>
            </a:br>
            <a:r>
              <a:rPr lang="en-US" sz="2000" b="1" kern="0" dirty="0">
                <a:solidFill>
                  <a:srgbClr val="FFFFFF"/>
                </a:solidFill>
                <a:effectLst>
                  <a:outerShdw blurRad="38100" dist="38100" dir="2700000" algn="tl">
                    <a:srgbClr val="000000"/>
                  </a:outerShdw>
                </a:effectLst>
                <a:latin typeface="Arial"/>
                <a:ea typeface="ＭＳ Ｐゴシック" charset="0"/>
                <a:cs typeface="Arial"/>
              </a:rPr>
              <a:t>Uploaded by Dr. Rick Griffith • Jordan Evangelical Theological Seminary</a:t>
            </a:r>
            <a:br>
              <a:rPr lang="en-US" sz="2000" b="1" kern="0" dirty="0">
                <a:solidFill>
                  <a:srgbClr val="FFFFFF"/>
                </a:solidFill>
                <a:effectLst>
                  <a:outerShdw blurRad="38100" dist="38100" dir="2700000" algn="tl">
                    <a:srgbClr val="000000"/>
                  </a:outerShdw>
                </a:effectLst>
                <a:latin typeface="Arial"/>
                <a:ea typeface="ＭＳ Ｐゴシック" charset="0"/>
                <a:cs typeface="Arial"/>
              </a:rPr>
            </a:br>
            <a:r>
              <a:rPr lang="en-US" sz="2000" b="1" kern="0" dirty="0">
                <a:solidFill>
                  <a:srgbClr val="FFFFFF"/>
                </a:solidFill>
                <a:effectLst>
                  <a:outerShdw blurRad="38100" dist="38100" dir="2700000" algn="tl">
                    <a:srgbClr val="000000"/>
                  </a:outerShdw>
                </a:effectLst>
                <a:latin typeface="Arial"/>
                <a:ea typeface="ＭＳ Ｐゴシック" charset="0"/>
                <a:cs typeface="Arial"/>
              </a:rPr>
              <a:t>Thousands of files in 54 languages for free at BibleStudyDownloads.org</a:t>
            </a:r>
          </a:p>
        </p:txBody>
      </p:sp>
    </p:spTree>
    <p:extLst>
      <p:ext uri="{BB962C8B-B14F-4D97-AF65-F5344CB8AC3E}">
        <p14:creationId xmlns:p14="http://schemas.microsoft.com/office/powerpoint/2010/main" val="586139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76115-5563-A3DE-75C6-387BE253D0C8}"/>
              </a:ext>
            </a:extLst>
          </p:cNvPr>
          <p:cNvSpPr txBox="1">
            <a:spLocks/>
          </p:cNvSpPr>
          <p:nvPr/>
        </p:nvSpPr>
        <p:spPr>
          <a:xfrm>
            <a:off x="864735" y="1743256"/>
            <a:ext cx="5962785" cy="2152742"/>
          </a:xfrm>
          <a:prstGeom prst="rect">
            <a:avLst/>
          </a:prstGeom>
        </p:spPr>
        <p:txBody>
          <a:bodyPr anchor="b">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800" b="1" dirty="0">
                <a:latin typeface="Times New Roman" panose="02020603050405020304" pitchFamily="18" charset="0"/>
                <a:cs typeface="Times New Roman" panose="02020603050405020304" pitchFamily="18" charset="0"/>
              </a:rPr>
              <a:t>Who are we?</a:t>
            </a:r>
          </a:p>
        </p:txBody>
      </p:sp>
      <p:sp>
        <p:nvSpPr>
          <p:cNvPr id="3" name="Subtitle 2">
            <a:extLst>
              <a:ext uri="{FF2B5EF4-FFF2-40B4-BE49-F238E27FC236}">
                <a16:creationId xmlns:a16="http://schemas.microsoft.com/office/drawing/2014/main" id="{03512575-C8D9-5139-8743-FF1896807285}"/>
              </a:ext>
            </a:extLst>
          </p:cNvPr>
          <p:cNvSpPr txBox="1">
            <a:spLocks/>
          </p:cNvSpPr>
          <p:nvPr/>
        </p:nvSpPr>
        <p:spPr>
          <a:xfrm>
            <a:off x="861687" y="3895998"/>
            <a:ext cx="5832619" cy="77549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5400" b="1">
                <a:latin typeface="Times New Roman" panose="02020603050405020304" pitchFamily="18" charset="0"/>
                <a:cs typeface="Times New Roman" panose="02020603050405020304" pitchFamily="18" charset="0"/>
              </a:rPr>
              <a:t>Mark 9:14-37</a:t>
            </a:r>
            <a:endParaRPr lang="en-US" sz="5400" b="1" dirty="0">
              <a:latin typeface="Times New Roman" panose="02020603050405020304" pitchFamily="18" charset="0"/>
              <a:cs typeface="Times New Roman" panose="02020603050405020304" pitchFamily="18" charset="0"/>
            </a:endParaRPr>
          </a:p>
        </p:txBody>
      </p:sp>
      <p:pic>
        <p:nvPicPr>
          <p:cNvPr id="15" name="Picture 14" descr="A black and white drawing of a person with spiraling hair&#10;&#10;AI-generated content may be incorrect.">
            <a:extLst>
              <a:ext uri="{FF2B5EF4-FFF2-40B4-BE49-F238E27FC236}">
                <a16:creationId xmlns:a16="http://schemas.microsoft.com/office/drawing/2014/main" id="{9848245B-3BF3-083B-E79B-EA20A8E52E0A}"/>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6383187" y="259080"/>
            <a:ext cx="5277052" cy="5897880"/>
          </a:xfrm>
          <a:prstGeom prst="rect">
            <a:avLst/>
          </a:prstGeom>
        </p:spPr>
      </p:pic>
    </p:spTree>
    <p:extLst>
      <p:ext uri="{BB962C8B-B14F-4D97-AF65-F5344CB8AC3E}">
        <p14:creationId xmlns:p14="http://schemas.microsoft.com/office/powerpoint/2010/main" val="2899784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C24286-C8D3-8006-A4F0-78E71090135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87A369E-298C-9450-FB88-197C31C8C4EE}"/>
              </a:ext>
            </a:extLst>
          </p:cNvPr>
          <p:cNvSpPr>
            <a:spLocks noGrp="1"/>
          </p:cNvSpPr>
          <p:nvPr>
            <p:ph type="title" idx="4294967295"/>
          </p:nvPr>
        </p:nvSpPr>
        <p:spPr>
          <a:xfrm>
            <a:off x="0" y="203200"/>
            <a:ext cx="12192000" cy="1022350"/>
          </a:xfrm>
        </p:spPr>
        <p:txBody>
          <a:bodyPr vert="horz" lIns="91440" tIns="45720" rIns="91440" bIns="45720" rtlCol="0" anchor="ctr">
            <a:normAutofit fontScale="90000"/>
          </a:bodyPr>
          <a:lstStyle/>
          <a:p>
            <a:pPr algn="ctr"/>
            <a:r>
              <a:rPr lang="en-US" sz="7200" b="1" kern="1200" dirty="0">
                <a:latin typeface="Times New Roman" panose="02020603050405020304" pitchFamily="18" charset="0"/>
                <a:cs typeface="Times New Roman" panose="02020603050405020304" pitchFamily="18" charset="0"/>
              </a:rPr>
              <a:t>Who are we?</a:t>
            </a:r>
          </a:p>
        </p:txBody>
      </p:sp>
      <p:sp>
        <p:nvSpPr>
          <p:cNvPr id="4" name="Rounded Rectangle 3">
            <a:extLst>
              <a:ext uri="{FF2B5EF4-FFF2-40B4-BE49-F238E27FC236}">
                <a16:creationId xmlns:a16="http://schemas.microsoft.com/office/drawing/2014/main" id="{C8C546DB-AC39-2086-21E1-90C2BE933D5E}"/>
              </a:ext>
            </a:extLst>
          </p:cNvPr>
          <p:cNvSpPr/>
          <p:nvPr/>
        </p:nvSpPr>
        <p:spPr>
          <a:xfrm>
            <a:off x="0" y="1946137"/>
            <a:ext cx="12192000" cy="119294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2"/>
            <a:r>
              <a:rPr lang="en-US" sz="4000" dirty="0">
                <a:latin typeface="Times New Roman" panose="02020603050405020304" pitchFamily="18" charset="0"/>
                <a:cs typeface="Times New Roman" panose="02020603050405020304" pitchFamily="18" charset="0"/>
              </a:rPr>
              <a:t>Story 1 –          </a:t>
            </a:r>
            <a:r>
              <a:rPr lang="en-US" sz="4000" b="1" dirty="0">
                <a:latin typeface="Times New Roman" panose="02020603050405020304" pitchFamily="18" charset="0"/>
                <a:cs typeface="Times New Roman" panose="02020603050405020304" pitchFamily="18" charset="0"/>
              </a:rPr>
              <a:t>Disciples Doubt</a:t>
            </a:r>
            <a:r>
              <a:rPr lang="en-US" sz="4000" dirty="0">
                <a:latin typeface="Times New Roman" panose="02020603050405020304" pitchFamily="18" charset="0"/>
                <a:cs typeface="Times New Roman" panose="02020603050405020304" pitchFamily="18" charset="0"/>
              </a:rPr>
              <a:t>              9:14–29</a:t>
            </a:r>
          </a:p>
        </p:txBody>
      </p:sp>
      <p:sp>
        <p:nvSpPr>
          <p:cNvPr id="5" name="Rounded Rectangle 4">
            <a:extLst>
              <a:ext uri="{FF2B5EF4-FFF2-40B4-BE49-F238E27FC236}">
                <a16:creationId xmlns:a16="http://schemas.microsoft.com/office/drawing/2014/main" id="{F80A13E9-C926-8A89-6340-8337B84EFF1D}"/>
              </a:ext>
            </a:extLst>
          </p:cNvPr>
          <p:cNvSpPr/>
          <p:nvPr/>
        </p:nvSpPr>
        <p:spPr>
          <a:xfrm>
            <a:off x="0" y="4848059"/>
            <a:ext cx="12192000" cy="1325219"/>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2"/>
            <a:r>
              <a:rPr lang="en-US" sz="4000" dirty="0">
                <a:latin typeface="Times New Roman" panose="02020603050405020304" pitchFamily="18" charset="0"/>
                <a:cs typeface="Times New Roman" panose="02020603050405020304" pitchFamily="18" charset="0"/>
              </a:rPr>
              <a:t>Story 3 –          </a:t>
            </a:r>
            <a:r>
              <a:rPr lang="en-US" sz="4000" b="1" dirty="0">
                <a:latin typeface="Times New Roman" panose="02020603050405020304" pitchFamily="18" charset="0"/>
                <a:cs typeface="Times New Roman" panose="02020603050405020304" pitchFamily="18" charset="0"/>
              </a:rPr>
              <a:t>Disciples Desire</a:t>
            </a:r>
            <a:r>
              <a:rPr lang="en-US" sz="4000" dirty="0">
                <a:latin typeface="Times New Roman" panose="02020603050405020304" pitchFamily="18" charset="0"/>
                <a:cs typeface="Times New Roman" panose="02020603050405020304" pitchFamily="18" charset="0"/>
              </a:rPr>
              <a:t>              9:33-37</a:t>
            </a:r>
          </a:p>
        </p:txBody>
      </p:sp>
      <p:sp>
        <p:nvSpPr>
          <p:cNvPr id="6" name="Rounded Rectangle 5">
            <a:extLst>
              <a:ext uri="{FF2B5EF4-FFF2-40B4-BE49-F238E27FC236}">
                <a16:creationId xmlns:a16="http://schemas.microsoft.com/office/drawing/2014/main" id="{760330E9-EC64-42F1-FB39-9C94C7F673D3}"/>
              </a:ext>
            </a:extLst>
          </p:cNvPr>
          <p:cNvSpPr/>
          <p:nvPr/>
        </p:nvSpPr>
        <p:spPr>
          <a:xfrm>
            <a:off x="0" y="3397098"/>
            <a:ext cx="12192000" cy="1192942"/>
          </a:xfrm>
          <a:prstGeom prst="round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lvl="2"/>
            <a:r>
              <a:rPr lang="en-US" sz="4000" dirty="0">
                <a:latin typeface="Times New Roman" panose="02020603050405020304" pitchFamily="18" charset="0"/>
                <a:cs typeface="Times New Roman" panose="02020603050405020304" pitchFamily="18" charset="0"/>
              </a:rPr>
              <a:t>Story 2 –      </a:t>
            </a:r>
            <a:r>
              <a:rPr lang="en-US" sz="4000" b="1" dirty="0">
                <a:latin typeface="Times New Roman" panose="02020603050405020304" pitchFamily="18" charset="0"/>
                <a:cs typeface="Times New Roman" panose="02020603050405020304" pitchFamily="18" charset="0"/>
              </a:rPr>
              <a:t>Disciples</a:t>
            </a:r>
            <a:r>
              <a:rPr lang="en-US" sz="4000" dirty="0">
                <a:latin typeface="Times New Roman" panose="02020603050405020304" pitchFamily="18" charset="0"/>
                <a:cs typeface="Times New Roman" panose="02020603050405020304" pitchFamily="18" charset="0"/>
              </a:rPr>
              <a:t> </a:t>
            </a:r>
            <a:r>
              <a:rPr lang="en-US" sz="4000" b="1" dirty="0">
                <a:latin typeface="Times New Roman" panose="02020603050405020304" pitchFamily="18" charset="0"/>
                <a:cs typeface="Times New Roman" panose="02020603050405020304" pitchFamily="18" charset="0"/>
              </a:rPr>
              <a:t>Confusion</a:t>
            </a:r>
            <a:r>
              <a:rPr lang="en-US" sz="4000" dirty="0">
                <a:latin typeface="Times New Roman" panose="02020603050405020304" pitchFamily="18" charset="0"/>
                <a:cs typeface="Times New Roman" panose="02020603050405020304" pitchFamily="18" charset="0"/>
              </a:rPr>
              <a:t>        9:30–9:32</a:t>
            </a:r>
          </a:p>
        </p:txBody>
      </p:sp>
    </p:spTree>
    <p:extLst>
      <p:ext uri="{BB962C8B-B14F-4D97-AF65-F5344CB8AC3E}">
        <p14:creationId xmlns:p14="http://schemas.microsoft.com/office/powerpoint/2010/main" val="3845407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20563A-BB4B-594C-4E6D-8324BFE1F40F}"/>
            </a:ext>
          </a:extLst>
        </p:cNvPr>
        <p:cNvGrpSpPr/>
        <p:nvPr/>
      </p:nvGrpSpPr>
      <p:grpSpPr>
        <a:xfrm>
          <a:off x="0" y="0"/>
          <a:ext cx="0" cy="0"/>
          <a:chOff x="0" y="0"/>
          <a:chExt cx="0" cy="0"/>
        </a:xfrm>
      </p:grpSpPr>
      <p:pic>
        <p:nvPicPr>
          <p:cNvPr id="5" name="Picture 4" descr="A painting of a person surrounded by people&#10;&#10;AI-generated content may be incorrect.">
            <a:extLst>
              <a:ext uri="{FF2B5EF4-FFF2-40B4-BE49-F238E27FC236}">
                <a16:creationId xmlns:a16="http://schemas.microsoft.com/office/drawing/2014/main" id="{178A778D-841B-4639-AD0F-18E732CB0FBE}"/>
              </a:ext>
            </a:extLst>
          </p:cNvPr>
          <p:cNvPicPr>
            <a:picLocks noChangeAspect="1"/>
          </p:cNvPicPr>
          <p:nvPr/>
        </p:nvPicPr>
        <p:blipFill>
          <a:blip r:embed="rId2"/>
          <a:stretch>
            <a:fillRect/>
          </a:stretch>
        </p:blipFill>
        <p:spPr>
          <a:xfrm>
            <a:off x="0" y="59634"/>
            <a:ext cx="4572000" cy="6858000"/>
          </a:xfrm>
          <a:prstGeom prst="rect">
            <a:avLst/>
          </a:prstGeom>
          <a:effectLst>
            <a:softEdge rad="114300"/>
          </a:effectLst>
        </p:spPr>
      </p:pic>
      <p:sp>
        <p:nvSpPr>
          <p:cNvPr id="6" name="Rounded Rectangle 3">
            <a:extLst>
              <a:ext uri="{FF2B5EF4-FFF2-40B4-BE49-F238E27FC236}">
                <a16:creationId xmlns:a16="http://schemas.microsoft.com/office/drawing/2014/main" id="{C1453371-A3ED-3C93-4D02-C2DC680D63F3}"/>
              </a:ext>
            </a:extLst>
          </p:cNvPr>
          <p:cNvSpPr/>
          <p:nvPr/>
        </p:nvSpPr>
        <p:spPr>
          <a:xfrm>
            <a:off x="5591341" y="63500"/>
            <a:ext cx="5840361" cy="2998402"/>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400" dirty="0">
                <a:latin typeface="Times New Roman" panose="02020603050405020304" pitchFamily="18" charset="0"/>
                <a:cs typeface="Times New Roman" panose="02020603050405020304" pitchFamily="18" charset="0"/>
              </a:rPr>
              <a:t>Story 1</a:t>
            </a:r>
          </a:p>
          <a:p>
            <a:pPr algn="ctr"/>
            <a:r>
              <a:rPr lang="en-US" sz="5400" b="1" dirty="0">
                <a:latin typeface="Times New Roman" panose="02020603050405020304" pitchFamily="18" charset="0"/>
                <a:cs typeface="Times New Roman" panose="02020603050405020304" pitchFamily="18" charset="0"/>
              </a:rPr>
              <a:t>Disciples Doubt</a:t>
            </a:r>
          </a:p>
          <a:p>
            <a:pPr algn="ctr"/>
            <a:r>
              <a:rPr lang="en-US" sz="4800" dirty="0">
                <a:latin typeface="Times New Roman" panose="02020603050405020304" pitchFamily="18" charset="0"/>
                <a:cs typeface="Times New Roman" panose="02020603050405020304" pitchFamily="18" charset="0"/>
              </a:rPr>
              <a:t>Mark 9:14–29</a:t>
            </a:r>
          </a:p>
        </p:txBody>
      </p:sp>
      <p:sp>
        <p:nvSpPr>
          <p:cNvPr id="7" name="Title 1">
            <a:extLst>
              <a:ext uri="{FF2B5EF4-FFF2-40B4-BE49-F238E27FC236}">
                <a16:creationId xmlns:a16="http://schemas.microsoft.com/office/drawing/2014/main" id="{B0E5DF30-CFB2-D7F6-7099-B695BE7375C1}"/>
              </a:ext>
            </a:extLst>
          </p:cNvPr>
          <p:cNvSpPr txBox="1">
            <a:spLocks/>
          </p:cNvSpPr>
          <p:nvPr/>
        </p:nvSpPr>
        <p:spPr>
          <a:xfrm>
            <a:off x="5734722" y="3988358"/>
            <a:ext cx="5696980" cy="1883691"/>
          </a:xfrm>
          <a:prstGeom prst="rect">
            <a:avLst/>
          </a:prstGeom>
        </p:spPr>
        <p:txBody>
          <a:bodyPr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b="1" dirty="0">
                <a:solidFill>
                  <a:schemeClr val="bg1"/>
                </a:solidFill>
                <a:cs typeface="Times New Roman" panose="02020603050405020304" pitchFamily="18" charset="0"/>
              </a:rPr>
              <a:t>Jesus Heals a Demon-Possessed Boy</a:t>
            </a:r>
          </a:p>
        </p:txBody>
      </p:sp>
    </p:spTree>
    <p:extLst>
      <p:ext uri="{BB962C8B-B14F-4D97-AF65-F5344CB8AC3E}">
        <p14:creationId xmlns:p14="http://schemas.microsoft.com/office/powerpoint/2010/main" val="1512925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334A381-B4C1-9DB3-E2A7-8332553B839E}"/>
              </a:ext>
            </a:extLst>
          </p:cNvPr>
          <p:cNvSpPr txBox="1"/>
          <p:nvPr/>
        </p:nvSpPr>
        <p:spPr>
          <a:xfrm>
            <a:off x="0" y="123092"/>
            <a:ext cx="11957537" cy="3888244"/>
          </a:xfrm>
          <a:prstGeom prst="rect">
            <a:avLst/>
          </a:prstGeom>
          <a:noFill/>
        </p:spPr>
        <p:txBody>
          <a:bodyPr wrap="square">
            <a:spAutoFit/>
          </a:bodyPr>
          <a:lstStyle/>
          <a:p>
            <a:pPr algn="l">
              <a:spcBef>
                <a:spcPts val="1500"/>
              </a:spcBef>
              <a:spcAft>
                <a:spcPts val="750"/>
              </a:spcAft>
              <a:buNone/>
            </a:pPr>
            <a:r>
              <a:rPr lang="en-US" sz="4000" b="1" i="0" dirty="0">
                <a:effectLst/>
                <a:latin typeface="system-ui"/>
              </a:rPr>
              <a:t>Jesus Heals a Boy with an Unclean Spirit</a:t>
            </a:r>
          </a:p>
          <a:p>
            <a:pPr algn="l">
              <a:buNone/>
            </a:pPr>
            <a:r>
              <a:rPr lang="en-US" sz="4000" b="1" i="0" baseline="30000" dirty="0">
                <a:effectLst/>
                <a:latin typeface="system-ui"/>
              </a:rPr>
              <a:t>14 </a:t>
            </a:r>
            <a:r>
              <a:rPr lang="en-US" sz="4000" b="0" i="0" dirty="0">
                <a:effectLst/>
                <a:latin typeface="system-ui"/>
              </a:rPr>
              <a:t>And when they came to the disciples, they saw a great crowd around them, and scribes arguing with them.  </a:t>
            </a:r>
            <a:r>
              <a:rPr lang="en-US" sz="4000" b="1" i="0" baseline="30000" dirty="0">
                <a:effectLst/>
                <a:latin typeface="system-ui"/>
              </a:rPr>
              <a:t>15 </a:t>
            </a:r>
            <a:r>
              <a:rPr lang="en-US" sz="4000" b="0" i="0" dirty="0">
                <a:effectLst/>
                <a:latin typeface="system-ui"/>
              </a:rPr>
              <a:t>And immediately all the crowd, when they saw him, were greatly amazed and ran up to him and greeted him. </a:t>
            </a:r>
          </a:p>
        </p:txBody>
      </p:sp>
    </p:spTree>
    <p:extLst>
      <p:ext uri="{BB962C8B-B14F-4D97-AF65-F5344CB8AC3E}">
        <p14:creationId xmlns:p14="http://schemas.microsoft.com/office/powerpoint/2010/main" val="3662480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07FDED-2714-C40E-81E0-641CC474F8EF}"/>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5DB86DFF-01C9-A530-3458-F74AABCD4EA1}"/>
              </a:ext>
            </a:extLst>
          </p:cNvPr>
          <p:cNvSpPr txBox="1"/>
          <p:nvPr/>
        </p:nvSpPr>
        <p:spPr>
          <a:xfrm>
            <a:off x="0" y="123092"/>
            <a:ext cx="11957537" cy="5119350"/>
          </a:xfrm>
          <a:prstGeom prst="rect">
            <a:avLst/>
          </a:prstGeom>
          <a:noFill/>
        </p:spPr>
        <p:txBody>
          <a:bodyPr wrap="square">
            <a:spAutoFit/>
          </a:bodyPr>
          <a:lstStyle/>
          <a:p>
            <a:pPr algn="l">
              <a:spcBef>
                <a:spcPts val="1500"/>
              </a:spcBef>
              <a:spcAft>
                <a:spcPts val="750"/>
              </a:spcAft>
              <a:buNone/>
            </a:pPr>
            <a:r>
              <a:rPr lang="en-US" sz="4000" b="1" i="0" dirty="0">
                <a:effectLst/>
                <a:latin typeface="system-ui"/>
              </a:rPr>
              <a:t>Jesus Heals a Boy with an Unclean Spirit</a:t>
            </a:r>
          </a:p>
          <a:p>
            <a:pPr algn="l">
              <a:buNone/>
            </a:pPr>
            <a:r>
              <a:rPr lang="en-US" sz="4000" b="1" i="0" baseline="30000" dirty="0">
                <a:effectLst/>
                <a:latin typeface="system-ui"/>
              </a:rPr>
              <a:t>16 </a:t>
            </a:r>
            <a:r>
              <a:rPr lang="en-US" sz="4000" b="0" i="0" dirty="0">
                <a:effectLst/>
                <a:latin typeface="system-ui"/>
              </a:rPr>
              <a:t>And he asked them, “What are you arguing about with them?” </a:t>
            </a:r>
            <a:r>
              <a:rPr lang="en-US" sz="4000" b="1" i="0" baseline="30000" dirty="0">
                <a:effectLst/>
                <a:latin typeface="system-ui"/>
              </a:rPr>
              <a:t>17 </a:t>
            </a:r>
            <a:r>
              <a:rPr lang="en-US" sz="4000" b="0" i="0" dirty="0">
                <a:effectLst/>
                <a:latin typeface="system-ui"/>
              </a:rPr>
              <a:t>And someone from the crowd answered him, “Teacher, I brought my son to you, for he has a spirit that makes him mute. </a:t>
            </a:r>
            <a:r>
              <a:rPr lang="en-US" sz="4000" b="1" i="0" baseline="30000" dirty="0">
                <a:effectLst/>
                <a:latin typeface="system-ui"/>
              </a:rPr>
              <a:t>18 </a:t>
            </a:r>
            <a:r>
              <a:rPr lang="en-US" sz="4000" b="0" i="0" dirty="0">
                <a:effectLst/>
                <a:latin typeface="system-ui"/>
              </a:rPr>
              <a:t>And whenever it seizes him, it throws him down, and he foams and grinds his teeth and becomes rigid. So I asked your disciples to cast it out, and they were not able.” </a:t>
            </a:r>
          </a:p>
        </p:txBody>
      </p:sp>
    </p:spTree>
    <p:extLst>
      <p:ext uri="{BB962C8B-B14F-4D97-AF65-F5344CB8AC3E}">
        <p14:creationId xmlns:p14="http://schemas.microsoft.com/office/powerpoint/2010/main" val="938487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ADCE60-F9AC-DE9E-10BD-73EB856792CB}"/>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8287D521-34AD-AF84-FB31-CA1F59B79063}"/>
              </a:ext>
            </a:extLst>
          </p:cNvPr>
          <p:cNvSpPr txBox="1"/>
          <p:nvPr/>
        </p:nvSpPr>
        <p:spPr>
          <a:xfrm>
            <a:off x="0" y="123092"/>
            <a:ext cx="11957537" cy="5119350"/>
          </a:xfrm>
          <a:prstGeom prst="rect">
            <a:avLst/>
          </a:prstGeom>
          <a:noFill/>
        </p:spPr>
        <p:txBody>
          <a:bodyPr wrap="square">
            <a:spAutoFit/>
          </a:bodyPr>
          <a:lstStyle/>
          <a:p>
            <a:pPr algn="l">
              <a:spcBef>
                <a:spcPts val="1500"/>
              </a:spcBef>
              <a:spcAft>
                <a:spcPts val="750"/>
              </a:spcAft>
              <a:buNone/>
            </a:pPr>
            <a:r>
              <a:rPr lang="en-US" sz="4000" b="1" i="0" dirty="0">
                <a:effectLst/>
                <a:latin typeface="system-ui"/>
              </a:rPr>
              <a:t>Jesus Heals a Boy with an Unclean Spirit</a:t>
            </a:r>
          </a:p>
          <a:p>
            <a:pPr algn="l">
              <a:buNone/>
            </a:pPr>
            <a:r>
              <a:rPr lang="en-US" sz="4000" b="1" i="0" baseline="30000" dirty="0">
                <a:effectLst/>
                <a:latin typeface="system-ui"/>
              </a:rPr>
              <a:t>16 </a:t>
            </a:r>
            <a:r>
              <a:rPr lang="en-US" sz="4000" b="0" i="0" dirty="0">
                <a:effectLst/>
                <a:latin typeface="system-ui"/>
              </a:rPr>
              <a:t>And he asked them, “What are you arguing about with them?” </a:t>
            </a:r>
            <a:r>
              <a:rPr lang="en-US" sz="4000" b="1" i="0" baseline="30000" dirty="0">
                <a:effectLst/>
                <a:latin typeface="system-ui"/>
              </a:rPr>
              <a:t>17 </a:t>
            </a:r>
            <a:r>
              <a:rPr lang="en-US" sz="4000" b="0" i="0" dirty="0">
                <a:effectLst/>
                <a:latin typeface="system-ui"/>
              </a:rPr>
              <a:t>And someone from the crowd answered him, “Teacher, I brought my son to you, for he has a spirit that makes him mute. </a:t>
            </a:r>
            <a:r>
              <a:rPr lang="en-US" sz="4000" b="1" i="0" baseline="30000" dirty="0">
                <a:effectLst/>
                <a:latin typeface="system-ui"/>
              </a:rPr>
              <a:t>18 </a:t>
            </a:r>
            <a:r>
              <a:rPr lang="en-US" sz="4000" b="0" i="0" dirty="0">
                <a:effectLst/>
                <a:latin typeface="system-ui"/>
              </a:rPr>
              <a:t>And whenever it seizes him, it throws him down, and he foams and grinds his teeth and becomes rigid. </a:t>
            </a:r>
            <a:r>
              <a:rPr lang="en-US" sz="4000" b="0" i="0" dirty="0">
                <a:effectLst/>
                <a:highlight>
                  <a:srgbClr val="FFFF00"/>
                </a:highlight>
                <a:latin typeface="system-ui"/>
              </a:rPr>
              <a:t>So I asked your disciples to cast it out, and they were not able</a:t>
            </a:r>
            <a:r>
              <a:rPr lang="en-US" sz="4000" b="0" i="0" dirty="0">
                <a:effectLst/>
                <a:latin typeface="system-ui"/>
              </a:rPr>
              <a:t>.” </a:t>
            </a:r>
          </a:p>
        </p:txBody>
      </p:sp>
    </p:spTree>
    <p:extLst>
      <p:ext uri="{BB962C8B-B14F-4D97-AF65-F5344CB8AC3E}">
        <p14:creationId xmlns:p14="http://schemas.microsoft.com/office/powerpoint/2010/main" val="877111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F8AB4B7-2C7F-D564-976B-66185031D1A9}"/>
              </a:ext>
            </a:extLst>
          </p:cNvPr>
          <p:cNvSpPr txBox="1"/>
          <p:nvPr/>
        </p:nvSpPr>
        <p:spPr>
          <a:xfrm>
            <a:off x="140677" y="208563"/>
            <a:ext cx="7649308" cy="6555641"/>
          </a:xfrm>
          <a:prstGeom prst="rect">
            <a:avLst/>
          </a:prstGeom>
          <a:noFill/>
        </p:spPr>
        <p:txBody>
          <a:bodyPr wrap="square">
            <a:spAutoFit/>
          </a:bodyPr>
          <a:lstStyle/>
          <a:p>
            <a:r>
              <a:rPr lang="en-US" sz="3600" dirty="0">
                <a:solidFill>
                  <a:srgbClr val="000000"/>
                </a:solidFill>
                <a:latin typeface="system-ui"/>
              </a:rPr>
              <a:t>Mark 6:7-13 </a:t>
            </a:r>
            <a:r>
              <a:rPr lang="en-US" sz="3600" b="1" dirty="0"/>
              <a:t>Jesus Sends Out the Twelve Apostles</a:t>
            </a:r>
          </a:p>
          <a:p>
            <a:endParaRPr lang="en-US" sz="3600" b="1" i="0" baseline="30000" dirty="0">
              <a:solidFill>
                <a:srgbClr val="000000"/>
              </a:solidFill>
              <a:effectLst/>
              <a:latin typeface="system-ui"/>
            </a:endParaRPr>
          </a:p>
          <a:p>
            <a:r>
              <a:rPr lang="en-US" sz="3600" b="1" i="0" baseline="30000" dirty="0">
                <a:solidFill>
                  <a:srgbClr val="000000"/>
                </a:solidFill>
                <a:effectLst/>
                <a:latin typeface="system-ui"/>
              </a:rPr>
              <a:t>7 </a:t>
            </a:r>
            <a:r>
              <a:rPr lang="en-US" sz="3600" b="0" i="0" dirty="0">
                <a:solidFill>
                  <a:srgbClr val="000000"/>
                </a:solidFill>
                <a:effectLst/>
                <a:latin typeface="system-ui"/>
              </a:rPr>
              <a:t>And he called the twelve and began to send them out two by two, and gave them authority over the unclean spirits. </a:t>
            </a:r>
          </a:p>
          <a:p>
            <a:endParaRPr lang="en-US" sz="3600" dirty="0">
              <a:solidFill>
                <a:srgbClr val="000000"/>
              </a:solidFill>
              <a:latin typeface="system-ui"/>
            </a:endParaRPr>
          </a:p>
          <a:p>
            <a:endParaRPr lang="en-US" sz="3600" b="0" i="0" dirty="0">
              <a:solidFill>
                <a:srgbClr val="000000"/>
              </a:solidFill>
              <a:effectLst/>
              <a:latin typeface="system-ui"/>
            </a:endParaRPr>
          </a:p>
          <a:p>
            <a:r>
              <a:rPr lang="en-US" sz="3600" b="0" i="0" dirty="0">
                <a:solidFill>
                  <a:srgbClr val="000000"/>
                </a:solidFill>
                <a:effectLst/>
                <a:latin typeface="system-ui"/>
              </a:rPr>
              <a:t>. . . </a:t>
            </a:r>
            <a:r>
              <a:rPr lang="en-US" sz="3600" b="1" i="0" baseline="30000" dirty="0">
                <a:solidFill>
                  <a:srgbClr val="000000"/>
                </a:solidFill>
                <a:effectLst/>
                <a:latin typeface="system-ui"/>
              </a:rPr>
              <a:t>13 </a:t>
            </a:r>
            <a:r>
              <a:rPr lang="en-US" sz="3600" b="0" i="0" dirty="0">
                <a:solidFill>
                  <a:srgbClr val="000000"/>
                </a:solidFill>
                <a:effectLst/>
                <a:latin typeface="system-ui"/>
              </a:rPr>
              <a:t>And they cast out many demons and anointed with oil many who were sick and healed them.</a:t>
            </a:r>
          </a:p>
          <a:p>
            <a:endParaRPr lang="en-US" sz="3600" dirty="0"/>
          </a:p>
        </p:txBody>
      </p:sp>
      <p:pic>
        <p:nvPicPr>
          <p:cNvPr id="10" name="Picture 9" descr="A black and white drawing of a person holding a staff&#10;&#10;AI-generated content may be incorrect.">
            <a:extLst>
              <a:ext uri="{FF2B5EF4-FFF2-40B4-BE49-F238E27FC236}">
                <a16:creationId xmlns:a16="http://schemas.microsoft.com/office/drawing/2014/main" id="{A2667561-8A12-EEC5-196F-F284CD693124}"/>
              </a:ext>
            </a:extLst>
          </p:cNvPr>
          <p:cNvPicPr>
            <a:picLocks noChangeAspect="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796486" y="0"/>
            <a:ext cx="3395514" cy="6858000"/>
          </a:xfrm>
          <a:prstGeom prst="rect">
            <a:avLst/>
          </a:prstGeom>
        </p:spPr>
      </p:pic>
    </p:spTree>
    <p:extLst>
      <p:ext uri="{BB962C8B-B14F-4D97-AF65-F5344CB8AC3E}">
        <p14:creationId xmlns:p14="http://schemas.microsoft.com/office/powerpoint/2010/main" val="1230470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9A0F9E-D663-E163-8696-AE9D3A8535F6}"/>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38E689C0-25C9-A37E-D0C3-4B67BC56847A}"/>
              </a:ext>
            </a:extLst>
          </p:cNvPr>
          <p:cNvSpPr txBox="1"/>
          <p:nvPr/>
        </p:nvSpPr>
        <p:spPr>
          <a:xfrm>
            <a:off x="140677" y="208563"/>
            <a:ext cx="7649308" cy="4893647"/>
          </a:xfrm>
          <a:prstGeom prst="rect">
            <a:avLst/>
          </a:prstGeom>
          <a:noFill/>
        </p:spPr>
        <p:txBody>
          <a:bodyPr wrap="square">
            <a:spAutoFit/>
          </a:bodyPr>
          <a:lstStyle/>
          <a:p>
            <a:r>
              <a:rPr lang="en-US" sz="3600" dirty="0">
                <a:solidFill>
                  <a:srgbClr val="000000"/>
                </a:solidFill>
                <a:latin typeface="system-ui"/>
              </a:rPr>
              <a:t>Mark 6:7-13 </a:t>
            </a:r>
            <a:r>
              <a:rPr lang="en-US" sz="3600" b="1" dirty="0"/>
              <a:t>Jesus Sends Out the Twelve Apostles</a:t>
            </a:r>
          </a:p>
          <a:p>
            <a:endParaRPr lang="en-US" sz="3600" b="1" i="0" baseline="30000" dirty="0">
              <a:solidFill>
                <a:srgbClr val="000000"/>
              </a:solidFill>
              <a:effectLst/>
              <a:latin typeface="system-ui"/>
            </a:endParaRPr>
          </a:p>
          <a:p>
            <a:endParaRPr lang="en-US" sz="3600" b="1" baseline="30000" dirty="0">
              <a:solidFill>
                <a:srgbClr val="000000"/>
              </a:solidFill>
              <a:latin typeface="system-ui"/>
            </a:endParaRPr>
          </a:p>
          <a:p>
            <a:endParaRPr lang="en-US" sz="3600" b="1" i="0" baseline="30000" dirty="0">
              <a:solidFill>
                <a:srgbClr val="000000"/>
              </a:solidFill>
              <a:effectLst/>
              <a:latin typeface="system-ui"/>
            </a:endParaRPr>
          </a:p>
          <a:p>
            <a:endParaRPr lang="en-US" sz="3600" b="1" i="0" baseline="30000" dirty="0">
              <a:solidFill>
                <a:srgbClr val="000000"/>
              </a:solidFill>
              <a:effectLst/>
              <a:latin typeface="system-ui"/>
            </a:endParaRPr>
          </a:p>
          <a:p>
            <a:r>
              <a:rPr lang="en-US" sz="3600" b="1" i="0" baseline="30000" dirty="0">
                <a:solidFill>
                  <a:srgbClr val="000000"/>
                </a:solidFill>
                <a:effectLst/>
                <a:latin typeface="system-ui"/>
              </a:rPr>
              <a:t>11 </a:t>
            </a:r>
            <a:r>
              <a:rPr lang="en-US" sz="3600" b="0" i="0" dirty="0">
                <a:solidFill>
                  <a:srgbClr val="000000"/>
                </a:solidFill>
                <a:effectLst/>
                <a:latin typeface="system-ui"/>
              </a:rPr>
              <a:t>And if any place will not receive you and they will not listen to you, when you leave, shake off the dust that is on your feet as a testimony against them.”</a:t>
            </a:r>
            <a:endParaRPr lang="en-US" sz="3600" dirty="0"/>
          </a:p>
        </p:txBody>
      </p:sp>
      <p:pic>
        <p:nvPicPr>
          <p:cNvPr id="2" name="Picture 1" descr="A drawing of a person with a stick&#10;&#10;AI-generated content may be incorrect.">
            <a:extLst>
              <a:ext uri="{FF2B5EF4-FFF2-40B4-BE49-F238E27FC236}">
                <a16:creationId xmlns:a16="http://schemas.microsoft.com/office/drawing/2014/main" id="{D6764A6F-2515-A8CA-9CF2-D1E5D278639C}"/>
              </a:ext>
            </a:extLst>
          </p:cNvPr>
          <p:cNvPicPr>
            <a:picLocks noChangeAspect="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a:xfrm>
            <a:off x="8809891" y="0"/>
            <a:ext cx="3042137" cy="6858000"/>
          </a:xfrm>
          <a:prstGeom prst="rect">
            <a:avLst/>
          </a:prstGeom>
        </p:spPr>
      </p:pic>
    </p:spTree>
    <p:extLst>
      <p:ext uri="{BB962C8B-B14F-4D97-AF65-F5344CB8AC3E}">
        <p14:creationId xmlns:p14="http://schemas.microsoft.com/office/powerpoint/2010/main" val="1727406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D420A5-EEAF-83A7-02C1-8EA1E1A073A7}"/>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92C194B8-1B12-05EF-AC34-6E7265DDA856}"/>
              </a:ext>
            </a:extLst>
          </p:cNvPr>
          <p:cNvSpPr txBox="1"/>
          <p:nvPr/>
        </p:nvSpPr>
        <p:spPr>
          <a:xfrm>
            <a:off x="0" y="123092"/>
            <a:ext cx="11957537" cy="4914166"/>
          </a:xfrm>
          <a:prstGeom prst="rect">
            <a:avLst/>
          </a:prstGeom>
          <a:noFill/>
        </p:spPr>
        <p:txBody>
          <a:bodyPr wrap="square">
            <a:spAutoFit/>
          </a:bodyPr>
          <a:lstStyle/>
          <a:p>
            <a:pPr algn="l">
              <a:spcBef>
                <a:spcPts val="1500"/>
              </a:spcBef>
              <a:spcAft>
                <a:spcPts val="750"/>
              </a:spcAft>
              <a:buNone/>
            </a:pPr>
            <a:r>
              <a:rPr lang="en-US" sz="4000" b="1" i="0" dirty="0">
                <a:effectLst/>
                <a:latin typeface="system-ui"/>
              </a:rPr>
              <a:t>Jesus Heals a Boy with an Unclean Spirit</a:t>
            </a:r>
          </a:p>
          <a:p>
            <a:pPr algn="l">
              <a:buNone/>
            </a:pPr>
            <a:r>
              <a:rPr lang="en-US" sz="4000" b="0" i="0" dirty="0">
                <a:solidFill>
                  <a:schemeClr val="bg1">
                    <a:lumMod val="65000"/>
                  </a:schemeClr>
                </a:solidFill>
                <a:effectLst/>
                <a:latin typeface="system-ui"/>
              </a:rPr>
              <a:t>. . .So I asked your disciples to cast it out, and they were not able.” </a:t>
            </a:r>
          </a:p>
          <a:p>
            <a:pPr algn="l">
              <a:buNone/>
            </a:pPr>
            <a:endParaRPr lang="en-US" sz="4000" baseline="30000" dirty="0">
              <a:latin typeface="system-ui"/>
            </a:endParaRPr>
          </a:p>
          <a:p>
            <a:pPr algn="l">
              <a:buNone/>
            </a:pPr>
            <a:r>
              <a:rPr lang="en-US" sz="4000" b="1" i="0" baseline="30000" dirty="0">
                <a:effectLst/>
                <a:latin typeface="system-ui"/>
              </a:rPr>
              <a:t>19 </a:t>
            </a:r>
            <a:r>
              <a:rPr lang="en-US" sz="4000" b="0" i="0" dirty="0">
                <a:effectLst/>
                <a:latin typeface="system-ui"/>
              </a:rPr>
              <a:t>And he answered them, “O faithless generation, how long am I to be with you? How long am I to bear with you? Bring him to me.” </a:t>
            </a:r>
            <a:r>
              <a:rPr lang="en-US" sz="4000" b="1" i="0" baseline="30000" dirty="0">
                <a:effectLst/>
                <a:latin typeface="system-ui"/>
              </a:rPr>
              <a:t>20 </a:t>
            </a:r>
            <a:r>
              <a:rPr lang="en-US" sz="4000" b="0" i="0" dirty="0">
                <a:effectLst/>
                <a:latin typeface="system-ui"/>
              </a:rPr>
              <a:t>And they brought the boy to him. </a:t>
            </a:r>
          </a:p>
        </p:txBody>
      </p:sp>
      <p:sp>
        <p:nvSpPr>
          <p:cNvPr id="2" name="TextBox 1">
            <a:extLst>
              <a:ext uri="{FF2B5EF4-FFF2-40B4-BE49-F238E27FC236}">
                <a16:creationId xmlns:a16="http://schemas.microsoft.com/office/drawing/2014/main" id="{9CA8C928-9835-F498-1B8A-9F43B5A71645}"/>
              </a:ext>
            </a:extLst>
          </p:cNvPr>
          <p:cNvSpPr txBox="1"/>
          <p:nvPr/>
        </p:nvSpPr>
        <p:spPr>
          <a:xfrm>
            <a:off x="6110285" y="2458548"/>
            <a:ext cx="4489021" cy="707886"/>
          </a:xfrm>
          <a:prstGeom prst="rect">
            <a:avLst/>
          </a:prstGeom>
          <a:noFill/>
        </p:spPr>
        <p:txBody>
          <a:bodyPr wrap="square">
            <a:spAutoFit/>
          </a:bodyPr>
          <a:lstStyle/>
          <a:p>
            <a:pPr algn="l">
              <a:spcBef>
                <a:spcPts val="1500"/>
              </a:spcBef>
              <a:spcAft>
                <a:spcPts val="750"/>
              </a:spcAft>
              <a:buNone/>
            </a:pPr>
            <a:r>
              <a:rPr lang="en-US" sz="4000" b="0" i="0" dirty="0">
                <a:effectLst/>
                <a:latin typeface="system-ui"/>
              </a:rPr>
              <a:t>faithless generation</a:t>
            </a:r>
          </a:p>
        </p:txBody>
      </p:sp>
    </p:spTree>
    <p:extLst>
      <p:ext uri="{BB962C8B-B14F-4D97-AF65-F5344CB8AC3E}">
        <p14:creationId xmlns:p14="http://schemas.microsoft.com/office/powerpoint/2010/main" val="398807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569C5B9-E17E-C1ED-FDE9-2125835AFEA3}"/>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FDC906E8-DCF6-FF9A-2DBF-D3AE3532EC55}"/>
              </a:ext>
            </a:extLst>
          </p:cNvPr>
          <p:cNvSpPr txBox="1"/>
          <p:nvPr/>
        </p:nvSpPr>
        <p:spPr>
          <a:xfrm>
            <a:off x="5634797" y="337140"/>
            <a:ext cx="4489021" cy="707886"/>
          </a:xfrm>
          <a:prstGeom prst="rect">
            <a:avLst/>
          </a:prstGeom>
          <a:noFill/>
        </p:spPr>
        <p:txBody>
          <a:bodyPr wrap="square">
            <a:spAutoFit/>
          </a:bodyPr>
          <a:lstStyle/>
          <a:p>
            <a:pPr algn="l">
              <a:spcBef>
                <a:spcPts val="1500"/>
              </a:spcBef>
              <a:spcAft>
                <a:spcPts val="750"/>
              </a:spcAft>
              <a:buNone/>
            </a:pPr>
            <a:r>
              <a:rPr lang="en-US" sz="4000" b="0" i="0" dirty="0">
                <a:effectLst/>
                <a:latin typeface="system-ui"/>
              </a:rPr>
              <a:t>faithless generation</a:t>
            </a:r>
          </a:p>
        </p:txBody>
      </p:sp>
      <p:sp>
        <p:nvSpPr>
          <p:cNvPr id="7" name="TextBox 6">
            <a:extLst>
              <a:ext uri="{FF2B5EF4-FFF2-40B4-BE49-F238E27FC236}">
                <a16:creationId xmlns:a16="http://schemas.microsoft.com/office/drawing/2014/main" id="{05F9A1CC-F823-0527-DD08-7964351253D8}"/>
              </a:ext>
            </a:extLst>
          </p:cNvPr>
          <p:cNvSpPr txBox="1"/>
          <p:nvPr/>
        </p:nvSpPr>
        <p:spPr>
          <a:xfrm>
            <a:off x="3300605" y="337140"/>
            <a:ext cx="7498080" cy="707886"/>
          </a:xfrm>
          <a:prstGeom prst="rect">
            <a:avLst/>
          </a:prstGeom>
          <a:noFill/>
        </p:spPr>
        <p:txBody>
          <a:bodyPr wrap="square">
            <a:spAutoFit/>
          </a:bodyPr>
          <a:lstStyle/>
          <a:p>
            <a:pPr algn="l">
              <a:spcBef>
                <a:spcPts val="1500"/>
              </a:spcBef>
              <a:spcAft>
                <a:spcPts val="750"/>
              </a:spcAft>
              <a:buNone/>
            </a:pPr>
            <a:r>
              <a:rPr lang="en-US" sz="4000" b="0" i="0" dirty="0">
                <a:effectLst/>
                <a:latin typeface="system-ui"/>
              </a:rPr>
              <a:t>Who is the                                     ? </a:t>
            </a:r>
          </a:p>
        </p:txBody>
      </p:sp>
      <p:sp>
        <p:nvSpPr>
          <p:cNvPr id="10" name="TextBox 9">
            <a:extLst>
              <a:ext uri="{FF2B5EF4-FFF2-40B4-BE49-F238E27FC236}">
                <a16:creationId xmlns:a16="http://schemas.microsoft.com/office/drawing/2014/main" id="{3D1CA55E-8AF3-5A80-B7FF-D954B890A14E}"/>
              </a:ext>
            </a:extLst>
          </p:cNvPr>
          <p:cNvSpPr txBox="1"/>
          <p:nvPr/>
        </p:nvSpPr>
        <p:spPr>
          <a:xfrm>
            <a:off x="250428" y="1242492"/>
            <a:ext cx="11941572" cy="4339650"/>
          </a:xfrm>
          <a:prstGeom prst="rect">
            <a:avLst/>
          </a:prstGeom>
          <a:noFill/>
        </p:spPr>
        <p:txBody>
          <a:bodyPr wrap="square">
            <a:spAutoFit/>
          </a:bodyPr>
          <a:lstStyle/>
          <a:p>
            <a:r>
              <a:rPr lang="en-US" sz="4000" b="1" dirty="0">
                <a:latin typeface="+mj-lt"/>
              </a:rPr>
              <a:t>The Disciples</a:t>
            </a:r>
          </a:p>
          <a:p>
            <a:pPr marL="571500" indent="-571500">
              <a:buFont typeface="Arial" panose="020B0604020202020204" pitchFamily="34" charset="0"/>
              <a:buChar char="•"/>
            </a:pPr>
            <a:r>
              <a:rPr lang="en-US" sz="3600" dirty="0">
                <a:latin typeface="+mj-lt"/>
              </a:rPr>
              <a:t>They had just failed to cast out the demon (Mark 9:14–18).</a:t>
            </a:r>
          </a:p>
          <a:p>
            <a:endParaRPr lang="en-US" sz="4000" dirty="0">
              <a:latin typeface="+mj-lt"/>
            </a:endParaRPr>
          </a:p>
          <a:p>
            <a:r>
              <a:rPr lang="en-US" sz="4000" b="1" dirty="0">
                <a:latin typeface="+mj-lt"/>
              </a:rPr>
              <a:t>The Crowd and Scribes</a:t>
            </a:r>
          </a:p>
          <a:p>
            <a:pPr marL="571500" indent="-571500">
              <a:buFont typeface="Arial" panose="020B0604020202020204" pitchFamily="34" charset="0"/>
              <a:buChar char="•"/>
            </a:pPr>
            <a:r>
              <a:rPr lang="en-US" sz="4000" dirty="0">
                <a:latin typeface="+mj-lt"/>
              </a:rPr>
              <a:t>The scribes were arguing (v.14).</a:t>
            </a:r>
          </a:p>
          <a:p>
            <a:pPr marL="571500" indent="-571500">
              <a:buFont typeface="Arial" panose="020B0604020202020204" pitchFamily="34" charset="0"/>
              <a:buChar char="•"/>
            </a:pPr>
            <a:r>
              <a:rPr lang="en-US" sz="4000" dirty="0">
                <a:latin typeface="+mj-lt"/>
              </a:rPr>
              <a:t>The father also expresses weak faith: </a:t>
            </a:r>
          </a:p>
          <a:p>
            <a:r>
              <a:rPr lang="en-US" sz="4000" dirty="0">
                <a:latin typeface="+mj-lt"/>
              </a:rPr>
              <a:t>       “I believe; help my unbelief!” (v.24).</a:t>
            </a:r>
          </a:p>
        </p:txBody>
      </p:sp>
    </p:spTree>
    <p:extLst>
      <p:ext uri="{BB962C8B-B14F-4D97-AF65-F5344CB8AC3E}">
        <p14:creationId xmlns:p14="http://schemas.microsoft.com/office/powerpoint/2010/main" val="391964089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fade">
                                      <p:cBhvr>
                                        <p:cTn id="12" dur="500"/>
                                        <p:tgtEl>
                                          <p:spTgt spid="10">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10">
                                            <p:txEl>
                                              <p:pRg st="1" end="1"/>
                                            </p:txEl>
                                          </p:spTgt>
                                        </p:tgtEl>
                                        <p:attrNameLst>
                                          <p:attrName>style.visibility</p:attrName>
                                        </p:attrNameLst>
                                      </p:cBhvr>
                                      <p:to>
                                        <p:strVal val="visible"/>
                                      </p:to>
                                    </p:set>
                                    <p:animEffect transition="in" filter="fade">
                                      <p:cBhvr>
                                        <p:cTn id="15" dur="500"/>
                                        <p:tgtEl>
                                          <p:spTgt spid="10">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0">
                                            <p:txEl>
                                              <p:pRg st="3" end="3"/>
                                            </p:txEl>
                                          </p:spTgt>
                                        </p:tgtEl>
                                        <p:attrNameLst>
                                          <p:attrName>style.visibility</p:attrName>
                                        </p:attrNameLst>
                                      </p:cBhvr>
                                      <p:to>
                                        <p:strVal val="visible"/>
                                      </p:to>
                                    </p:set>
                                    <p:animEffect transition="in" filter="fade">
                                      <p:cBhvr>
                                        <p:cTn id="20" dur="500"/>
                                        <p:tgtEl>
                                          <p:spTgt spid="10">
                                            <p:txEl>
                                              <p:pRg st="3" end="3"/>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animEffect transition="in" filter="fade">
                                      <p:cBhvr>
                                        <p:cTn id="23" dur="500"/>
                                        <p:tgtEl>
                                          <p:spTgt spid="10">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0">
                                            <p:txEl>
                                              <p:pRg st="5" end="5"/>
                                            </p:txEl>
                                          </p:spTgt>
                                        </p:tgtEl>
                                        <p:attrNameLst>
                                          <p:attrName>style.visibility</p:attrName>
                                        </p:attrNameLst>
                                      </p:cBhvr>
                                      <p:to>
                                        <p:strVal val="visible"/>
                                      </p:to>
                                    </p:set>
                                    <p:animEffect transition="in" filter="fade">
                                      <p:cBhvr>
                                        <p:cTn id="28" dur="500"/>
                                        <p:tgtEl>
                                          <p:spTgt spid="10">
                                            <p:txEl>
                                              <p:pRg st="5" end="5"/>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10">
                                            <p:txEl>
                                              <p:pRg st="6" end="6"/>
                                            </p:txEl>
                                          </p:spTgt>
                                        </p:tgtEl>
                                        <p:attrNameLst>
                                          <p:attrName>style.visibility</p:attrName>
                                        </p:attrNameLst>
                                      </p:cBhvr>
                                      <p:to>
                                        <p:strVal val="visible"/>
                                      </p:to>
                                    </p:set>
                                    <p:animEffect transition="in" filter="fade">
                                      <p:cBhvr>
                                        <p:cTn id="31" dur="500"/>
                                        <p:tgtEl>
                                          <p:spTgt spid="1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55742C-CFEE-9FEE-9AA5-71458AE28533}"/>
            </a:ext>
          </a:extLst>
        </p:cNvPr>
        <p:cNvGrpSpPr/>
        <p:nvPr/>
      </p:nvGrpSpPr>
      <p:grpSpPr>
        <a:xfrm>
          <a:off x="0" y="0"/>
          <a:ext cx="0" cy="0"/>
          <a:chOff x="0" y="0"/>
          <a:chExt cx="0" cy="0"/>
        </a:xfrm>
      </p:grpSpPr>
      <p:pic>
        <p:nvPicPr>
          <p:cNvPr id="3" name="Picture 2" descr="A black and white logo&#10;&#10;AI-generated content may be incorrect.">
            <a:extLst>
              <a:ext uri="{FF2B5EF4-FFF2-40B4-BE49-F238E27FC236}">
                <a16:creationId xmlns:a16="http://schemas.microsoft.com/office/drawing/2014/main" id="{88F91B68-9612-B4BF-88BE-095F30BEF9B2}"/>
              </a:ext>
            </a:extLst>
          </p:cNvPr>
          <p:cNvPicPr>
            <a:picLocks noChangeAspect="1"/>
          </p:cNvPicPr>
          <p:nvPr/>
        </p:nvPicPr>
        <p:blipFill>
          <a:blip r:embed="rId3"/>
          <a:stretch>
            <a:fillRect/>
          </a:stretch>
        </p:blipFill>
        <p:spPr>
          <a:xfrm>
            <a:off x="0" y="813415"/>
            <a:ext cx="12192000" cy="5231170"/>
          </a:xfrm>
          <a:prstGeom prst="rect">
            <a:avLst/>
          </a:prstGeom>
        </p:spPr>
      </p:pic>
    </p:spTree>
    <p:extLst>
      <p:ext uri="{BB962C8B-B14F-4D97-AF65-F5344CB8AC3E}">
        <p14:creationId xmlns:p14="http://schemas.microsoft.com/office/powerpoint/2010/main" val="677161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4802575-7395-8066-C97E-F397E07E03E5}"/>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5406CDDC-48C4-8B18-AA02-A9C74149C31A}"/>
              </a:ext>
            </a:extLst>
          </p:cNvPr>
          <p:cNvSpPr txBox="1"/>
          <p:nvPr/>
        </p:nvSpPr>
        <p:spPr>
          <a:xfrm>
            <a:off x="5634797" y="337140"/>
            <a:ext cx="4489021" cy="707886"/>
          </a:xfrm>
          <a:prstGeom prst="rect">
            <a:avLst/>
          </a:prstGeom>
          <a:noFill/>
        </p:spPr>
        <p:txBody>
          <a:bodyPr wrap="square">
            <a:spAutoFit/>
          </a:bodyPr>
          <a:lstStyle/>
          <a:p>
            <a:pPr algn="l">
              <a:spcBef>
                <a:spcPts val="1500"/>
              </a:spcBef>
              <a:spcAft>
                <a:spcPts val="750"/>
              </a:spcAft>
              <a:buNone/>
            </a:pPr>
            <a:r>
              <a:rPr lang="en-US" sz="4000" b="0" i="0" dirty="0">
                <a:effectLst/>
                <a:latin typeface="system-ui"/>
              </a:rPr>
              <a:t>faithless generation</a:t>
            </a:r>
          </a:p>
        </p:txBody>
      </p:sp>
      <p:sp>
        <p:nvSpPr>
          <p:cNvPr id="7" name="TextBox 6">
            <a:extLst>
              <a:ext uri="{FF2B5EF4-FFF2-40B4-BE49-F238E27FC236}">
                <a16:creationId xmlns:a16="http://schemas.microsoft.com/office/drawing/2014/main" id="{FC2A86BB-0505-7816-2229-2DC4B9121F34}"/>
              </a:ext>
            </a:extLst>
          </p:cNvPr>
          <p:cNvSpPr txBox="1"/>
          <p:nvPr/>
        </p:nvSpPr>
        <p:spPr>
          <a:xfrm>
            <a:off x="3300605" y="337140"/>
            <a:ext cx="7498080" cy="707886"/>
          </a:xfrm>
          <a:prstGeom prst="rect">
            <a:avLst/>
          </a:prstGeom>
          <a:noFill/>
        </p:spPr>
        <p:txBody>
          <a:bodyPr wrap="square">
            <a:spAutoFit/>
          </a:bodyPr>
          <a:lstStyle/>
          <a:p>
            <a:pPr algn="l">
              <a:spcBef>
                <a:spcPts val="1500"/>
              </a:spcBef>
              <a:spcAft>
                <a:spcPts val="750"/>
              </a:spcAft>
              <a:buNone/>
            </a:pPr>
            <a:r>
              <a:rPr lang="en-US" sz="4000" b="0" i="0" dirty="0">
                <a:effectLst/>
                <a:latin typeface="system-ui"/>
              </a:rPr>
              <a:t>Who is the                                     ? </a:t>
            </a:r>
          </a:p>
        </p:txBody>
      </p:sp>
      <p:sp>
        <p:nvSpPr>
          <p:cNvPr id="10" name="TextBox 9">
            <a:extLst>
              <a:ext uri="{FF2B5EF4-FFF2-40B4-BE49-F238E27FC236}">
                <a16:creationId xmlns:a16="http://schemas.microsoft.com/office/drawing/2014/main" id="{C2F382EA-7AC7-B017-A708-82F491E1655B}"/>
              </a:ext>
            </a:extLst>
          </p:cNvPr>
          <p:cNvSpPr txBox="1"/>
          <p:nvPr/>
        </p:nvSpPr>
        <p:spPr>
          <a:xfrm>
            <a:off x="250428" y="1242492"/>
            <a:ext cx="11941572" cy="3170099"/>
          </a:xfrm>
          <a:prstGeom prst="rect">
            <a:avLst/>
          </a:prstGeom>
          <a:noFill/>
        </p:spPr>
        <p:txBody>
          <a:bodyPr wrap="square">
            <a:spAutoFit/>
          </a:bodyPr>
          <a:lstStyle/>
          <a:p>
            <a:r>
              <a:rPr lang="en-US" sz="4000" b="1" dirty="0">
                <a:latin typeface="+mj-lt"/>
              </a:rPr>
              <a:t>Israel as a whole</a:t>
            </a:r>
          </a:p>
          <a:p>
            <a:pPr marL="571500" indent="-571500">
              <a:buFont typeface="Arial" panose="020B0604020202020204" pitchFamily="34" charset="0"/>
              <a:buChar char="•"/>
            </a:pPr>
            <a:r>
              <a:rPr lang="en-US" sz="4000" dirty="0">
                <a:latin typeface="+mj-lt"/>
              </a:rPr>
              <a:t>Similar to Deuteronomy 32:5, 20 where Israel is called "a perverse and crooked generation."</a:t>
            </a:r>
          </a:p>
          <a:p>
            <a:pPr marL="571500" indent="-571500">
              <a:buFont typeface="Arial" panose="020B0604020202020204" pitchFamily="34" charset="0"/>
              <a:buChar char="•"/>
            </a:pPr>
            <a:r>
              <a:rPr lang="en-US" sz="4000" dirty="0">
                <a:latin typeface="+mj-lt"/>
              </a:rPr>
              <a:t>The entire generation reflects spiritual blindness, resistance, and lack of trust.</a:t>
            </a:r>
          </a:p>
        </p:txBody>
      </p:sp>
    </p:spTree>
    <p:extLst>
      <p:ext uri="{BB962C8B-B14F-4D97-AF65-F5344CB8AC3E}">
        <p14:creationId xmlns:p14="http://schemas.microsoft.com/office/powerpoint/2010/main" val="38469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F07F0B1-4DA4-03CC-430B-82551714CEF7}"/>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0B70A032-A5E2-0A00-A25F-9594644BBE49}"/>
              </a:ext>
            </a:extLst>
          </p:cNvPr>
          <p:cNvSpPr txBox="1"/>
          <p:nvPr/>
        </p:nvSpPr>
        <p:spPr>
          <a:xfrm>
            <a:off x="5634797" y="337140"/>
            <a:ext cx="4489021" cy="707886"/>
          </a:xfrm>
          <a:prstGeom prst="rect">
            <a:avLst/>
          </a:prstGeom>
          <a:noFill/>
        </p:spPr>
        <p:txBody>
          <a:bodyPr wrap="square">
            <a:spAutoFit/>
          </a:bodyPr>
          <a:lstStyle/>
          <a:p>
            <a:pPr algn="l">
              <a:spcBef>
                <a:spcPts val="1500"/>
              </a:spcBef>
              <a:spcAft>
                <a:spcPts val="750"/>
              </a:spcAft>
              <a:buNone/>
            </a:pPr>
            <a:r>
              <a:rPr lang="en-US" sz="4000" b="0" i="0" dirty="0">
                <a:effectLst/>
                <a:latin typeface="system-ui"/>
              </a:rPr>
              <a:t>faithless generation</a:t>
            </a:r>
          </a:p>
        </p:txBody>
      </p:sp>
      <p:sp>
        <p:nvSpPr>
          <p:cNvPr id="7" name="TextBox 6">
            <a:extLst>
              <a:ext uri="{FF2B5EF4-FFF2-40B4-BE49-F238E27FC236}">
                <a16:creationId xmlns:a16="http://schemas.microsoft.com/office/drawing/2014/main" id="{BB12E257-062D-592B-FB5F-C33E950E1477}"/>
              </a:ext>
            </a:extLst>
          </p:cNvPr>
          <p:cNvSpPr txBox="1"/>
          <p:nvPr/>
        </p:nvSpPr>
        <p:spPr>
          <a:xfrm>
            <a:off x="3300605" y="337140"/>
            <a:ext cx="7498080" cy="707886"/>
          </a:xfrm>
          <a:prstGeom prst="rect">
            <a:avLst/>
          </a:prstGeom>
          <a:noFill/>
        </p:spPr>
        <p:txBody>
          <a:bodyPr wrap="square">
            <a:spAutoFit/>
          </a:bodyPr>
          <a:lstStyle/>
          <a:p>
            <a:pPr algn="l">
              <a:spcBef>
                <a:spcPts val="1500"/>
              </a:spcBef>
              <a:spcAft>
                <a:spcPts val="750"/>
              </a:spcAft>
              <a:buNone/>
            </a:pPr>
            <a:r>
              <a:rPr lang="en-US" sz="4000" b="0" i="0" dirty="0">
                <a:effectLst/>
                <a:latin typeface="system-ui"/>
              </a:rPr>
              <a:t>Who is the                                     ? </a:t>
            </a:r>
          </a:p>
        </p:txBody>
      </p:sp>
      <p:sp>
        <p:nvSpPr>
          <p:cNvPr id="10" name="TextBox 9">
            <a:extLst>
              <a:ext uri="{FF2B5EF4-FFF2-40B4-BE49-F238E27FC236}">
                <a16:creationId xmlns:a16="http://schemas.microsoft.com/office/drawing/2014/main" id="{5C8268E2-9C8D-0F14-E81B-D75077DDC555}"/>
              </a:ext>
            </a:extLst>
          </p:cNvPr>
          <p:cNvSpPr txBox="1"/>
          <p:nvPr/>
        </p:nvSpPr>
        <p:spPr>
          <a:xfrm>
            <a:off x="250428" y="1242492"/>
            <a:ext cx="11941572" cy="5016758"/>
          </a:xfrm>
          <a:prstGeom prst="rect">
            <a:avLst/>
          </a:prstGeom>
          <a:noFill/>
        </p:spPr>
        <p:txBody>
          <a:bodyPr wrap="square">
            <a:spAutoFit/>
          </a:bodyPr>
          <a:lstStyle/>
          <a:p>
            <a:r>
              <a:rPr lang="en-US" sz="4000" b="1" dirty="0">
                <a:latin typeface="+mj-lt"/>
              </a:rPr>
              <a:t>Even Now: The World’s Ongoing Faithlessness</a:t>
            </a:r>
          </a:p>
          <a:p>
            <a:r>
              <a:rPr lang="en-US" sz="4000" u="sng" dirty="0">
                <a:latin typeface="+mj-lt"/>
              </a:rPr>
              <a:t>Cultural unbelief</a:t>
            </a:r>
            <a:r>
              <a:rPr lang="en-US" sz="4000" dirty="0">
                <a:latin typeface="+mj-lt"/>
              </a:rPr>
              <a:t>: Many reject God’s authority, replacing it with self-made truth.</a:t>
            </a:r>
          </a:p>
          <a:p>
            <a:r>
              <a:rPr lang="en-US" sz="4000" u="sng" dirty="0">
                <a:latin typeface="+mj-lt"/>
              </a:rPr>
              <a:t>Superficial religion</a:t>
            </a:r>
            <a:r>
              <a:rPr lang="en-US" sz="4000" dirty="0">
                <a:latin typeface="+mj-lt"/>
              </a:rPr>
              <a:t>: Like the disciples, people can profess faith while lacking true dependence on God.</a:t>
            </a:r>
          </a:p>
          <a:p>
            <a:r>
              <a:rPr lang="en-US" sz="4000" u="sng" dirty="0">
                <a:latin typeface="+mj-lt"/>
              </a:rPr>
              <a:t>Prayerlessness</a:t>
            </a:r>
            <a:r>
              <a:rPr lang="en-US" sz="4000" dirty="0">
                <a:latin typeface="+mj-lt"/>
              </a:rPr>
              <a:t>: In a world of technology, wealth, and human solutions, many minimize or neglect prayer and spiritual disciplines.</a:t>
            </a:r>
          </a:p>
        </p:txBody>
      </p:sp>
    </p:spTree>
    <p:extLst>
      <p:ext uri="{BB962C8B-B14F-4D97-AF65-F5344CB8AC3E}">
        <p14:creationId xmlns:p14="http://schemas.microsoft.com/office/powerpoint/2010/main" val="3866229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91066E-9A7D-EA43-C003-9996AE5A991E}"/>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4CE8756A-5F9F-193C-FAEE-6A96D65615FC}"/>
              </a:ext>
            </a:extLst>
          </p:cNvPr>
          <p:cNvSpPr txBox="1"/>
          <p:nvPr/>
        </p:nvSpPr>
        <p:spPr>
          <a:xfrm>
            <a:off x="0" y="123092"/>
            <a:ext cx="11957537" cy="5119350"/>
          </a:xfrm>
          <a:prstGeom prst="rect">
            <a:avLst/>
          </a:prstGeom>
          <a:noFill/>
        </p:spPr>
        <p:txBody>
          <a:bodyPr wrap="square">
            <a:spAutoFit/>
          </a:bodyPr>
          <a:lstStyle/>
          <a:p>
            <a:pPr algn="l">
              <a:spcBef>
                <a:spcPts val="1500"/>
              </a:spcBef>
              <a:spcAft>
                <a:spcPts val="750"/>
              </a:spcAft>
              <a:buNone/>
            </a:pPr>
            <a:r>
              <a:rPr lang="en-US" sz="4000" b="1" i="0" dirty="0">
                <a:effectLst/>
                <a:latin typeface="system-ui"/>
              </a:rPr>
              <a:t>Jesus Heals a Boy with an Unclean Spirit</a:t>
            </a:r>
          </a:p>
          <a:p>
            <a:pPr algn="l">
              <a:buNone/>
            </a:pPr>
            <a:r>
              <a:rPr lang="en-US" sz="4000" b="0" i="0" dirty="0">
                <a:effectLst/>
                <a:latin typeface="system-ui"/>
              </a:rPr>
              <a:t>And when the spirit saw him, immediately it convulsed the boy, and he fell on the ground and rolled about, foaming at the mouth. </a:t>
            </a:r>
            <a:r>
              <a:rPr lang="en-US" sz="4000" b="1" i="0" baseline="30000" dirty="0">
                <a:effectLst/>
                <a:latin typeface="system-ui"/>
              </a:rPr>
              <a:t>21 </a:t>
            </a:r>
            <a:r>
              <a:rPr lang="en-US" sz="4000" b="0" i="0" dirty="0">
                <a:effectLst/>
                <a:latin typeface="system-ui"/>
              </a:rPr>
              <a:t>And Jesus asked his father, “How long has this been happening to him?” And he said, “From childhood. </a:t>
            </a:r>
            <a:r>
              <a:rPr lang="en-US" sz="4000" b="1" i="0" baseline="30000" dirty="0">
                <a:effectLst/>
                <a:latin typeface="system-ui"/>
              </a:rPr>
              <a:t>22 </a:t>
            </a:r>
            <a:r>
              <a:rPr lang="en-US" sz="4000" b="0" i="0" dirty="0">
                <a:effectLst/>
                <a:latin typeface="system-ui"/>
              </a:rPr>
              <a:t>And it has often cast him into fire and into water, to destroy him. But if you can do anything, have </a:t>
            </a:r>
            <a:r>
              <a:rPr lang="en-US" sz="4000" b="1" i="1" dirty="0">
                <a:effectLst/>
                <a:latin typeface="system-ui"/>
              </a:rPr>
              <a:t>compassion</a:t>
            </a:r>
            <a:r>
              <a:rPr lang="en-US" sz="4000" b="0" i="0" dirty="0">
                <a:effectLst/>
                <a:latin typeface="system-ui"/>
              </a:rPr>
              <a:t> on us and help us.” </a:t>
            </a:r>
          </a:p>
        </p:txBody>
      </p:sp>
      <p:sp>
        <p:nvSpPr>
          <p:cNvPr id="4" name="TextBox 3">
            <a:extLst>
              <a:ext uri="{FF2B5EF4-FFF2-40B4-BE49-F238E27FC236}">
                <a16:creationId xmlns:a16="http://schemas.microsoft.com/office/drawing/2014/main" id="{96E7FB26-D085-C105-9A4F-A7FDC7F37CA7}"/>
              </a:ext>
            </a:extLst>
          </p:cNvPr>
          <p:cNvSpPr txBox="1"/>
          <p:nvPr/>
        </p:nvSpPr>
        <p:spPr>
          <a:xfrm>
            <a:off x="537972" y="5768078"/>
            <a:ext cx="4466844" cy="923330"/>
          </a:xfrm>
          <a:prstGeom prst="rect">
            <a:avLst/>
          </a:prstGeom>
          <a:noFill/>
        </p:spPr>
        <p:txBody>
          <a:bodyPr wrap="square">
            <a:spAutoFit/>
          </a:bodyPr>
          <a:lstStyle/>
          <a:p>
            <a:r>
              <a:rPr lang="el-GR" sz="5400" b="1" i="0" dirty="0">
                <a:solidFill>
                  <a:srgbClr val="0A0A0A"/>
                </a:solidFill>
                <a:effectLst/>
                <a:latin typeface="blbGentium"/>
              </a:rPr>
              <a:t>σπλαγχνίζομαι</a:t>
            </a:r>
            <a:endParaRPr lang="en-US" sz="4800" b="1" dirty="0"/>
          </a:p>
        </p:txBody>
      </p:sp>
      <p:sp>
        <p:nvSpPr>
          <p:cNvPr id="6" name="TextBox 5">
            <a:extLst>
              <a:ext uri="{FF2B5EF4-FFF2-40B4-BE49-F238E27FC236}">
                <a16:creationId xmlns:a16="http://schemas.microsoft.com/office/drawing/2014/main" id="{9E390EDA-1E01-F3F9-30F1-3A3627945158}"/>
              </a:ext>
            </a:extLst>
          </p:cNvPr>
          <p:cNvSpPr txBox="1"/>
          <p:nvPr/>
        </p:nvSpPr>
        <p:spPr>
          <a:xfrm>
            <a:off x="5983224" y="5814244"/>
            <a:ext cx="6208776" cy="830997"/>
          </a:xfrm>
          <a:prstGeom prst="rect">
            <a:avLst/>
          </a:prstGeom>
          <a:noFill/>
        </p:spPr>
        <p:txBody>
          <a:bodyPr wrap="square">
            <a:spAutoFit/>
          </a:bodyPr>
          <a:lstStyle/>
          <a:p>
            <a:r>
              <a:rPr lang="en-US" sz="4800" b="1" i="1" dirty="0" err="1">
                <a:solidFill>
                  <a:srgbClr val="0A0A0A"/>
                </a:solidFill>
                <a:effectLst/>
                <a:latin typeface="arial" panose="020B0604020202020204" pitchFamily="34" charset="0"/>
              </a:rPr>
              <a:t>splagchnizomai</a:t>
            </a:r>
            <a:endParaRPr lang="en-US" sz="4800" b="1" dirty="0"/>
          </a:p>
        </p:txBody>
      </p:sp>
    </p:spTree>
    <p:extLst>
      <p:ext uri="{BB962C8B-B14F-4D97-AF65-F5344CB8AC3E}">
        <p14:creationId xmlns:p14="http://schemas.microsoft.com/office/powerpoint/2010/main" val="374513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8B7D14F4-9045-822F-6556-7CEFCAED8819}"/>
              </a:ext>
            </a:extLst>
          </p:cNvPr>
          <p:cNvGrpSpPr/>
          <p:nvPr/>
        </p:nvGrpSpPr>
        <p:grpSpPr>
          <a:xfrm>
            <a:off x="1524000" y="714066"/>
            <a:ext cx="9144000" cy="5429868"/>
            <a:chOff x="1524000" y="1002107"/>
            <a:chExt cx="9144000" cy="5429868"/>
          </a:xfrm>
        </p:grpSpPr>
        <p:sp>
          <p:nvSpPr>
            <p:cNvPr id="3" name="Rectangle 2">
              <a:extLst>
                <a:ext uri="{FF2B5EF4-FFF2-40B4-BE49-F238E27FC236}">
                  <a16:creationId xmlns:a16="http://schemas.microsoft.com/office/drawing/2014/main" id="{684374D5-E97E-A4DC-A73D-FB6F084F70B8}"/>
                </a:ext>
              </a:extLst>
            </p:cNvPr>
            <p:cNvSpPr/>
            <p:nvPr/>
          </p:nvSpPr>
          <p:spPr>
            <a:xfrm>
              <a:off x="3223144" y="1089578"/>
              <a:ext cx="5745712" cy="2545080"/>
            </a:xfrm>
            <a:prstGeom prst="rect">
              <a:avLst/>
            </a:prstGeom>
            <a:solidFill>
              <a:srgbClr val="B0011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589727DE-EF81-1385-5453-AF7A79A57115}"/>
                </a:ext>
              </a:extLst>
            </p:cNvPr>
            <p:cNvSpPr txBox="1"/>
            <p:nvPr/>
          </p:nvSpPr>
          <p:spPr>
            <a:xfrm>
              <a:off x="1524000" y="3877430"/>
              <a:ext cx="9144000" cy="2554545"/>
            </a:xfrm>
            <a:prstGeom prst="rect">
              <a:avLst/>
            </a:prstGeom>
            <a:noFill/>
          </p:spPr>
          <p:txBody>
            <a:bodyPr wrap="square" rtlCol="0">
              <a:spAutoFit/>
            </a:bodyPr>
            <a:lstStyle/>
            <a:p>
              <a:pPr algn="ctr">
                <a:lnSpc>
                  <a:spcPct val="80000"/>
                </a:lnSpc>
              </a:pPr>
              <a:r>
                <a:rPr lang="en-US" sz="10000" b="1" spc="300" dirty="0">
                  <a:solidFill>
                    <a:schemeClr val="bg1">
                      <a:lumMod val="85000"/>
                    </a:schemeClr>
                  </a:solidFill>
                  <a:latin typeface="Nirmala Text" panose="020B0502040204020203" pitchFamily="34" charset="0"/>
                  <a:ea typeface="Nirmala Text" panose="020B0502040204020203" pitchFamily="34" charset="0"/>
                  <a:cs typeface="Nirmala Text" panose="020B0502040204020203" pitchFamily="34" charset="0"/>
                </a:rPr>
                <a:t>COMPASSION</a:t>
              </a:r>
            </a:p>
            <a:p>
              <a:pPr algn="ctr">
                <a:lnSpc>
                  <a:spcPct val="80000"/>
                </a:lnSpc>
              </a:pPr>
              <a:r>
                <a:rPr lang="en-US" sz="10000" b="1" spc="300" dirty="0">
                  <a:solidFill>
                    <a:schemeClr val="bg1">
                      <a:lumMod val="85000"/>
                    </a:schemeClr>
                  </a:solidFill>
                  <a:latin typeface="Nirmala Text" panose="020B0502040204020203" pitchFamily="34" charset="0"/>
                  <a:ea typeface="Nirmala Text" panose="020B0502040204020203" pitchFamily="34" charset="0"/>
                  <a:cs typeface="Nirmala Text" panose="020B0502040204020203" pitchFamily="34" charset="0"/>
                </a:rPr>
                <a:t>UNVEILED</a:t>
              </a:r>
            </a:p>
          </p:txBody>
        </p:sp>
        <p:sp>
          <p:nvSpPr>
            <p:cNvPr id="5" name="TextBox 4">
              <a:extLst>
                <a:ext uri="{FF2B5EF4-FFF2-40B4-BE49-F238E27FC236}">
                  <a16:creationId xmlns:a16="http://schemas.microsoft.com/office/drawing/2014/main" id="{4D581D9A-43E3-184E-837C-B0994FA0E7AA}"/>
                </a:ext>
              </a:extLst>
            </p:cNvPr>
            <p:cNvSpPr txBox="1"/>
            <p:nvPr/>
          </p:nvSpPr>
          <p:spPr>
            <a:xfrm>
              <a:off x="3172108" y="1002107"/>
              <a:ext cx="1748871" cy="3154710"/>
            </a:xfrm>
            <a:prstGeom prst="rect">
              <a:avLst/>
            </a:prstGeom>
            <a:noFill/>
            <a:ln>
              <a:noFill/>
            </a:ln>
          </p:spPr>
          <p:txBody>
            <a:bodyPr wrap="square" rtlCol="0">
              <a:spAutoFit/>
            </a:bodyPr>
            <a:lstStyle/>
            <a:p>
              <a:pPr>
                <a:spcBef>
                  <a:spcPts val="600"/>
                </a:spcBef>
                <a:spcAft>
                  <a:spcPts val="600"/>
                </a:spcAft>
              </a:pPr>
              <a:r>
                <a:rPr lang="en-US" sz="19900" b="1" spc="-300" dirty="0">
                  <a:solidFill>
                    <a:schemeClr val="bg1"/>
                  </a:solidFill>
                  <a:latin typeface="Franklin Gothic Demi Cond" panose="020B0706030402020204" pitchFamily="34" charset="0"/>
                  <a:cs typeface="Times New Roman" panose="02020603050405020304" pitchFamily="18" charset="0"/>
                </a:rPr>
                <a:t>M</a:t>
              </a:r>
            </a:p>
          </p:txBody>
        </p:sp>
        <p:sp>
          <p:nvSpPr>
            <p:cNvPr id="6" name="TextBox 5">
              <a:extLst>
                <a:ext uri="{FF2B5EF4-FFF2-40B4-BE49-F238E27FC236}">
                  <a16:creationId xmlns:a16="http://schemas.microsoft.com/office/drawing/2014/main" id="{77C6996A-C247-E286-D7DA-B6E714A2C34E}"/>
                </a:ext>
              </a:extLst>
            </p:cNvPr>
            <p:cNvSpPr txBox="1"/>
            <p:nvPr/>
          </p:nvSpPr>
          <p:spPr>
            <a:xfrm>
              <a:off x="4954283" y="1002256"/>
              <a:ext cx="798701" cy="3154710"/>
            </a:xfrm>
            <a:prstGeom prst="rect">
              <a:avLst/>
            </a:prstGeom>
            <a:noFill/>
          </p:spPr>
          <p:txBody>
            <a:bodyPr wrap="square" rtlCol="0">
              <a:spAutoFit/>
            </a:bodyPr>
            <a:lstStyle/>
            <a:p>
              <a:r>
                <a:rPr lang="en-US" sz="19900" b="1" spc="-300" dirty="0">
                  <a:solidFill>
                    <a:schemeClr val="bg1"/>
                  </a:solidFill>
                  <a:latin typeface="Franklin Gothic Demi Cond" panose="020B0706030402020204" pitchFamily="34" charset="0"/>
                  <a:cs typeface="Times New Roman" panose="02020603050405020304" pitchFamily="18" charset="0"/>
                </a:rPr>
                <a:t>A</a:t>
              </a:r>
            </a:p>
          </p:txBody>
        </p:sp>
        <p:sp>
          <p:nvSpPr>
            <p:cNvPr id="7" name="TextBox 6">
              <a:extLst>
                <a:ext uri="{FF2B5EF4-FFF2-40B4-BE49-F238E27FC236}">
                  <a16:creationId xmlns:a16="http://schemas.microsoft.com/office/drawing/2014/main" id="{FC763903-D925-01B5-B5FC-A117F65D0410}"/>
                </a:ext>
              </a:extLst>
            </p:cNvPr>
            <p:cNvSpPr txBox="1"/>
            <p:nvPr/>
          </p:nvSpPr>
          <p:spPr>
            <a:xfrm>
              <a:off x="6094309" y="1002256"/>
              <a:ext cx="828038" cy="3154710"/>
            </a:xfrm>
            <a:prstGeom prst="rect">
              <a:avLst/>
            </a:prstGeom>
            <a:noFill/>
          </p:spPr>
          <p:txBody>
            <a:bodyPr wrap="square" rtlCol="0">
              <a:spAutoFit/>
            </a:bodyPr>
            <a:lstStyle/>
            <a:p>
              <a:r>
                <a:rPr lang="en-US" sz="19900" b="1" spc="-300" dirty="0">
                  <a:solidFill>
                    <a:schemeClr val="bg1"/>
                  </a:solidFill>
                  <a:latin typeface="Franklin Gothic Demi Cond" panose="020B0706030402020204" pitchFamily="34" charset="0"/>
                  <a:cs typeface="Times New Roman" panose="02020603050405020304" pitchFamily="18" charset="0"/>
                </a:rPr>
                <a:t>R</a:t>
              </a:r>
            </a:p>
          </p:txBody>
        </p:sp>
        <p:sp>
          <p:nvSpPr>
            <p:cNvPr id="8" name="TextBox 7">
              <a:extLst>
                <a:ext uri="{FF2B5EF4-FFF2-40B4-BE49-F238E27FC236}">
                  <a16:creationId xmlns:a16="http://schemas.microsoft.com/office/drawing/2014/main" id="{69EA12DA-77A1-9635-B25E-E56F3FFB6E1E}"/>
                </a:ext>
              </a:extLst>
            </p:cNvPr>
            <p:cNvSpPr txBox="1"/>
            <p:nvPr/>
          </p:nvSpPr>
          <p:spPr>
            <a:xfrm>
              <a:off x="7288107" y="1002256"/>
              <a:ext cx="798701" cy="3154710"/>
            </a:xfrm>
            <a:prstGeom prst="rect">
              <a:avLst/>
            </a:prstGeom>
            <a:noFill/>
          </p:spPr>
          <p:txBody>
            <a:bodyPr wrap="square" rtlCol="0">
              <a:spAutoFit/>
            </a:bodyPr>
            <a:lstStyle/>
            <a:p>
              <a:r>
                <a:rPr lang="en-US" sz="19900" b="1" spc="-300" dirty="0">
                  <a:solidFill>
                    <a:schemeClr val="bg1"/>
                  </a:solidFill>
                  <a:latin typeface="Franklin Gothic Demi Cond" panose="020B0706030402020204" pitchFamily="34" charset="0"/>
                  <a:cs typeface="Times New Roman" panose="02020603050405020304" pitchFamily="18" charset="0"/>
                </a:rPr>
                <a:t>K</a:t>
              </a:r>
            </a:p>
          </p:txBody>
        </p:sp>
        <p:sp>
          <p:nvSpPr>
            <p:cNvPr id="9" name="TextBox 8">
              <a:extLst>
                <a:ext uri="{FF2B5EF4-FFF2-40B4-BE49-F238E27FC236}">
                  <a16:creationId xmlns:a16="http://schemas.microsoft.com/office/drawing/2014/main" id="{F5199749-6FF9-BD3A-6092-10CD143C91CD}"/>
                </a:ext>
              </a:extLst>
            </p:cNvPr>
            <p:cNvSpPr txBox="1"/>
            <p:nvPr/>
          </p:nvSpPr>
          <p:spPr>
            <a:xfrm>
              <a:off x="3193128" y="1158949"/>
              <a:ext cx="5745712" cy="634020"/>
            </a:xfrm>
            <a:prstGeom prst="rect">
              <a:avLst/>
            </a:prstGeom>
            <a:noFill/>
          </p:spPr>
          <p:txBody>
            <a:bodyPr wrap="square" rtlCol="0">
              <a:spAutoFit/>
            </a:bodyPr>
            <a:lstStyle/>
            <a:p>
              <a:pPr algn="ctr">
                <a:lnSpc>
                  <a:spcPct val="80000"/>
                </a:lnSpc>
              </a:pPr>
              <a:r>
                <a:rPr lang="en-US" sz="4400" dirty="0">
                  <a:solidFill>
                    <a:schemeClr val="bg1"/>
                  </a:solidFill>
                  <a:latin typeface="Franklin Gothic Demi Cond" panose="020B0706030402020204" pitchFamily="34" charset="0"/>
                </a:rPr>
                <a:t>The Gospel According to</a:t>
              </a:r>
            </a:p>
          </p:txBody>
        </p:sp>
      </p:grpSp>
    </p:spTree>
    <p:extLst>
      <p:ext uri="{BB962C8B-B14F-4D97-AF65-F5344CB8AC3E}">
        <p14:creationId xmlns:p14="http://schemas.microsoft.com/office/powerpoint/2010/main" val="1240479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A81169-283C-CF7D-EA30-37593BCE0016}"/>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4F616797-859A-E303-9EBA-28F26187C663}"/>
              </a:ext>
            </a:extLst>
          </p:cNvPr>
          <p:cNvSpPr txBox="1"/>
          <p:nvPr/>
        </p:nvSpPr>
        <p:spPr>
          <a:xfrm>
            <a:off x="0" y="123092"/>
            <a:ext cx="11957537" cy="5734903"/>
          </a:xfrm>
          <a:prstGeom prst="rect">
            <a:avLst/>
          </a:prstGeom>
          <a:noFill/>
        </p:spPr>
        <p:txBody>
          <a:bodyPr wrap="square">
            <a:spAutoFit/>
          </a:bodyPr>
          <a:lstStyle/>
          <a:p>
            <a:pPr algn="l">
              <a:spcBef>
                <a:spcPts val="1500"/>
              </a:spcBef>
              <a:spcAft>
                <a:spcPts val="750"/>
              </a:spcAft>
              <a:buNone/>
            </a:pPr>
            <a:r>
              <a:rPr lang="en-US" sz="4000" b="1" i="0" dirty="0">
                <a:effectLst/>
                <a:latin typeface="system-ui"/>
              </a:rPr>
              <a:t>Jesus Heals a Boy with an Unclean Spirit</a:t>
            </a:r>
          </a:p>
          <a:p>
            <a:pPr algn="l">
              <a:buNone/>
            </a:pPr>
            <a:r>
              <a:rPr lang="en-US" sz="4000" b="1" i="0" baseline="30000" dirty="0">
                <a:effectLst/>
                <a:latin typeface="system-ui"/>
              </a:rPr>
              <a:t>23 </a:t>
            </a:r>
            <a:r>
              <a:rPr lang="en-US" sz="4000" b="0" i="0" dirty="0">
                <a:effectLst/>
                <a:latin typeface="system-ui"/>
              </a:rPr>
              <a:t>And Jesus said to him, “‘If you can’! All things are possible for one who believes.” </a:t>
            </a:r>
            <a:r>
              <a:rPr lang="en-US" sz="4000" b="1" i="0" baseline="30000" dirty="0">
                <a:effectLst/>
                <a:latin typeface="system-ui"/>
              </a:rPr>
              <a:t>24 </a:t>
            </a:r>
            <a:r>
              <a:rPr lang="en-US" sz="4000" b="0" i="0" dirty="0">
                <a:effectLst/>
                <a:latin typeface="system-ui"/>
              </a:rPr>
              <a:t>Immediately the father of the child cried out and said, “I believe; help my unbelief!” </a:t>
            </a:r>
            <a:r>
              <a:rPr lang="en-US" sz="4000" b="1" i="0" baseline="30000" dirty="0">
                <a:effectLst/>
                <a:latin typeface="system-ui"/>
              </a:rPr>
              <a:t>25 </a:t>
            </a:r>
            <a:r>
              <a:rPr lang="en-US" sz="4000" b="0" i="0" dirty="0">
                <a:effectLst/>
                <a:latin typeface="system-ui"/>
              </a:rPr>
              <a:t>And when Jesus saw that a crowd came running together, he rebuked the unclean spirit, saying to it, “You mute and deaf spirit, I command you, come out of him and never enter him again.” </a:t>
            </a:r>
            <a:r>
              <a:rPr lang="en-US" sz="4000" b="1" i="0" baseline="30000" dirty="0">
                <a:effectLst/>
                <a:latin typeface="system-ui"/>
              </a:rPr>
              <a:t>26 </a:t>
            </a:r>
            <a:r>
              <a:rPr lang="en-US" sz="4000" b="0" i="0" dirty="0">
                <a:effectLst/>
                <a:latin typeface="system-ui"/>
              </a:rPr>
              <a:t>And after crying out and convulsing him terribly, it came out, </a:t>
            </a:r>
          </a:p>
        </p:txBody>
      </p:sp>
    </p:spTree>
    <p:extLst>
      <p:ext uri="{BB962C8B-B14F-4D97-AF65-F5344CB8AC3E}">
        <p14:creationId xmlns:p14="http://schemas.microsoft.com/office/powerpoint/2010/main" val="2933837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E5F61D-09B5-3A1F-38C1-0C86D7C33837}"/>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4FCC10EA-8F51-C75C-F58D-D7E7A9E0546D}"/>
              </a:ext>
            </a:extLst>
          </p:cNvPr>
          <p:cNvSpPr txBox="1"/>
          <p:nvPr/>
        </p:nvSpPr>
        <p:spPr>
          <a:xfrm>
            <a:off x="0" y="123092"/>
            <a:ext cx="11957537" cy="5734903"/>
          </a:xfrm>
          <a:prstGeom prst="rect">
            <a:avLst/>
          </a:prstGeom>
          <a:noFill/>
        </p:spPr>
        <p:txBody>
          <a:bodyPr wrap="square">
            <a:spAutoFit/>
          </a:bodyPr>
          <a:lstStyle/>
          <a:p>
            <a:pPr algn="l">
              <a:spcBef>
                <a:spcPts val="1500"/>
              </a:spcBef>
              <a:spcAft>
                <a:spcPts val="750"/>
              </a:spcAft>
              <a:buNone/>
            </a:pPr>
            <a:r>
              <a:rPr lang="en-US" sz="4000" b="1" i="0" dirty="0">
                <a:effectLst/>
                <a:latin typeface="system-ui"/>
              </a:rPr>
              <a:t>Jesus Heals a Boy with an Unclean Spirit</a:t>
            </a:r>
          </a:p>
          <a:p>
            <a:pPr algn="l">
              <a:buNone/>
            </a:pPr>
            <a:r>
              <a:rPr lang="en-US" sz="4000" b="1" i="0" baseline="30000" dirty="0">
                <a:effectLst/>
                <a:latin typeface="system-ui"/>
              </a:rPr>
              <a:t>23 </a:t>
            </a:r>
            <a:r>
              <a:rPr lang="en-US" sz="4000" b="0" i="0" dirty="0">
                <a:effectLst/>
                <a:latin typeface="system-ui"/>
              </a:rPr>
              <a:t>And Jesus said to him, </a:t>
            </a:r>
            <a:r>
              <a:rPr lang="en-US" sz="4000" b="0" i="0" dirty="0">
                <a:effectLst/>
                <a:highlight>
                  <a:srgbClr val="FFFF00"/>
                </a:highlight>
                <a:latin typeface="system-ui"/>
              </a:rPr>
              <a:t>“‘If you can’! All things are possible for one who believes.” </a:t>
            </a:r>
            <a:r>
              <a:rPr lang="en-US" sz="4000" b="1" i="0" baseline="30000" dirty="0">
                <a:effectLst/>
                <a:latin typeface="system-ui"/>
              </a:rPr>
              <a:t>24 </a:t>
            </a:r>
            <a:r>
              <a:rPr lang="en-US" sz="4000" b="0" i="0" dirty="0">
                <a:effectLst/>
                <a:latin typeface="system-ui"/>
              </a:rPr>
              <a:t>Immediately the father of the child cried out and said, “I believe; help my unbelief!” </a:t>
            </a:r>
            <a:r>
              <a:rPr lang="en-US" sz="4000" b="1" i="0" baseline="30000" dirty="0">
                <a:effectLst/>
                <a:latin typeface="system-ui"/>
              </a:rPr>
              <a:t>25 </a:t>
            </a:r>
            <a:r>
              <a:rPr lang="en-US" sz="4000" b="0" i="0" dirty="0">
                <a:effectLst/>
                <a:latin typeface="system-ui"/>
              </a:rPr>
              <a:t>And when Jesus saw that a crowd came running together, he rebuked the unclean spirit, saying to it, “You mute and deaf spirit, I command you, come out of him and never enter him again.” </a:t>
            </a:r>
            <a:r>
              <a:rPr lang="en-US" sz="4000" b="1" i="0" baseline="30000" dirty="0">
                <a:effectLst/>
                <a:latin typeface="system-ui"/>
              </a:rPr>
              <a:t>26 </a:t>
            </a:r>
            <a:r>
              <a:rPr lang="en-US" sz="4000" b="0" i="0" dirty="0">
                <a:effectLst/>
                <a:latin typeface="system-ui"/>
              </a:rPr>
              <a:t>And after crying out and convulsing him terribly, it came out, </a:t>
            </a:r>
          </a:p>
        </p:txBody>
      </p:sp>
    </p:spTree>
    <p:extLst>
      <p:ext uri="{BB962C8B-B14F-4D97-AF65-F5344CB8AC3E}">
        <p14:creationId xmlns:p14="http://schemas.microsoft.com/office/powerpoint/2010/main" val="244425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511487B-2A4C-226B-EAED-8DBCC756E08F}"/>
              </a:ext>
            </a:extLst>
          </p:cNvPr>
          <p:cNvSpPr txBox="1"/>
          <p:nvPr/>
        </p:nvSpPr>
        <p:spPr>
          <a:xfrm>
            <a:off x="0" y="145626"/>
            <a:ext cx="7552944" cy="6370975"/>
          </a:xfrm>
          <a:prstGeom prst="rect">
            <a:avLst/>
          </a:prstGeom>
          <a:noFill/>
        </p:spPr>
        <p:txBody>
          <a:bodyPr wrap="square">
            <a:spAutoFit/>
          </a:bodyPr>
          <a:lstStyle/>
          <a:p>
            <a:pPr algn="ctr"/>
            <a:r>
              <a:rPr lang="en-US" sz="4000" b="1" dirty="0"/>
              <a:t>If you can?… Everything is possible for him who believes</a:t>
            </a:r>
          </a:p>
          <a:p>
            <a:r>
              <a:rPr lang="en-US" sz="4000" dirty="0"/>
              <a:t>Jesus did not mean that miracles depend on the strength of a person’s faith. We must pray always with God’s will in mind. </a:t>
            </a:r>
          </a:p>
          <a:p>
            <a:endParaRPr lang="en-US" sz="4000" dirty="0"/>
          </a:p>
          <a:p>
            <a:endParaRPr lang="en-US" sz="4000" dirty="0"/>
          </a:p>
          <a:p>
            <a:endParaRPr lang="en-US" sz="4000" dirty="0"/>
          </a:p>
          <a:p>
            <a:r>
              <a:rPr lang="en-US" sz="2400" dirty="0"/>
              <a:t>Cooper, R. L. (2000). Mark (Vol. 2, p. 149). Nashville, TN: Broadman &amp; Holman Publishers.</a:t>
            </a:r>
          </a:p>
        </p:txBody>
      </p:sp>
      <p:pic>
        <p:nvPicPr>
          <p:cNvPr id="7" name="Picture 6" descr="A book cover with a hand holding a cross&#10;&#10;AI-generated content may be incorrect.">
            <a:extLst>
              <a:ext uri="{FF2B5EF4-FFF2-40B4-BE49-F238E27FC236}">
                <a16:creationId xmlns:a16="http://schemas.microsoft.com/office/drawing/2014/main" id="{4B72153B-169E-0ADC-9A99-FACCCE76EA98}"/>
              </a:ext>
            </a:extLst>
          </p:cNvPr>
          <p:cNvPicPr>
            <a:picLocks noChangeAspect="1"/>
          </p:cNvPicPr>
          <p:nvPr/>
        </p:nvPicPr>
        <p:blipFill>
          <a:blip r:embed="rId2"/>
          <a:stretch>
            <a:fillRect/>
          </a:stretch>
        </p:blipFill>
        <p:spPr>
          <a:xfrm>
            <a:off x="7735824" y="465025"/>
            <a:ext cx="4004310" cy="5927949"/>
          </a:xfrm>
          <a:prstGeom prst="rect">
            <a:avLst/>
          </a:prstGeom>
          <a:effectLst>
            <a:softEdge rad="50800"/>
          </a:effectLst>
        </p:spPr>
      </p:pic>
    </p:spTree>
    <p:extLst>
      <p:ext uri="{BB962C8B-B14F-4D97-AF65-F5344CB8AC3E}">
        <p14:creationId xmlns:p14="http://schemas.microsoft.com/office/powerpoint/2010/main" val="2588922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03E57B-A6A7-6A03-3DB3-D8D540084D14}"/>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B2116028-49EA-F221-FC15-60058D5CFCA7}"/>
              </a:ext>
            </a:extLst>
          </p:cNvPr>
          <p:cNvSpPr txBox="1"/>
          <p:nvPr/>
        </p:nvSpPr>
        <p:spPr>
          <a:xfrm>
            <a:off x="0" y="123092"/>
            <a:ext cx="11957537" cy="5734903"/>
          </a:xfrm>
          <a:prstGeom prst="rect">
            <a:avLst/>
          </a:prstGeom>
          <a:noFill/>
        </p:spPr>
        <p:txBody>
          <a:bodyPr wrap="square">
            <a:spAutoFit/>
          </a:bodyPr>
          <a:lstStyle/>
          <a:p>
            <a:pPr algn="l">
              <a:spcBef>
                <a:spcPts val="1500"/>
              </a:spcBef>
              <a:spcAft>
                <a:spcPts val="750"/>
              </a:spcAft>
              <a:buNone/>
            </a:pPr>
            <a:r>
              <a:rPr lang="en-US" sz="4000" b="1" i="0" dirty="0">
                <a:effectLst/>
                <a:latin typeface="system-ui"/>
              </a:rPr>
              <a:t>Jesus Heals a Boy with an Unclean Spirit</a:t>
            </a:r>
          </a:p>
          <a:p>
            <a:pPr algn="l">
              <a:buNone/>
            </a:pPr>
            <a:r>
              <a:rPr lang="en-US" sz="4000" b="1" i="0" baseline="30000" dirty="0">
                <a:effectLst/>
                <a:latin typeface="system-ui"/>
              </a:rPr>
              <a:t>23 </a:t>
            </a:r>
            <a:r>
              <a:rPr lang="en-US" sz="4000" b="0" i="0" dirty="0">
                <a:effectLst/>
                <a:latin typeface="system-ui"/>
              </a:rPr>
              <a:t>And Jesus said to him, “‘If you can’! All things are possible for one who believes.” </a:t>
            </a:r>
            <a:r>
              <a:rPr lang="en-US" sz="4000" b="1" i="0" baseline="30000" dirty="0">
                <a:effectLst/>
                <a:latin typeface="system-ui"/>
              </a:rPr>
              <a:t>24 </a:t>
            </a:r>
            <a:r>
              <a:rPr lang="en-US" sz="4000" b="0" i="0" dirty="0">
                <a:effectLst/>
                <a:latin typeface="system-ui"/>
              </a:rPr>
              <a:t>Immediately the father of the child cried out and said, </a:t>
            </a:r>
            <a:r>
              <a:rPr lang="en-US" sz="4000" b="0" i="0" dirty="0">
                <a:effectLst/>
                <a:highlight>
                  <a:srgbClr val="FFFF00"/>
                </a:highlight>
                <a:latin typeface="system-ui"/>
              </a:rPr>
              <a:t>“I believe; help my unbelief!” </a:t>
            </a:r>
            <a:r>
              <a:rPr lang="en-US" sz="4000" b="1" i="0" baseline="30000" dirty="0">
                <a:effectLst/>
                <a:latin typeface="system-ui"/>
              </a:rPr>
              <a:t>25 </a:t>
            </a:r>
            <a:r>
              <a:rPr lang="en-US" sz="4000" b="0" i="0" dirty="0">
                <a:effectLst/>
                <a:latin typeface="system-ui"/>
              </a:rPr>
              <a:t>And when Jesus saw that a crowd came running together, he rebuked the unclean spirit, saying to it, “You mute and deaf spirit, I command you, come out of him and never enter him again.” </a:t>
            </a:r>
            <a:r>
              <a:rPr lang="en-US" sz="4000" b="1" i="0" baseline="30000" dirty="0">
                <a:effectLst/>
                <a:latin typeface="system-ui"/>
              </a:rPr>
              <a:t>26 </a:t>
            </a:r>
            <a:r>
              <a:rPr lang="en-US" sz="4000" b="0" i="0" dirty="0">
                <a:effectLst/>
                <a:latin typeface="system-ui"/>
              </a:rPr>
              <a:t>And after crying out and convulsing him terribly, it came out, </a:t>
            </a:r>
          </a:p>
        </p:txBody>
      </p:sp>
    </p:spTree>
    <p:extLst>
      <p:ext uri="{BB962C8B-B14F-4D97-AF65-F5344CB8AC3E}">
        <p14:creationId xmlns:p14="http://schemas.microsoft.com/office/powerpoint/2010/main" val="2811154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BF593F-AC53-F50A-785F-7991613719F6}"/>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2453CDC3-0760-297C-27DA-7CCDDC80B9B5}"/>
              </a:ext>
            </a:extLst>
          </p:cNvPr>
          <p:cNvSpPr txBox="1"/>
          <p:nvPr/>
        </p:nvSpPr>
        <p:spPr>
          <a:xfrm>
            <a:off x="0" y="123092"/>
            <a:ext cx="11957537" cy="6966010"/>
          </a:xfrm>
          <a:prstGeom prst="rect">
            <a:avLst/>
          </a:prstGeom>
          <a:noFill/>
        </p:spPr>
        <p:txBody>
          <a:bodyPr wrap="square">
            <a:spAutoFit/>
          </a:bodyPr>
          <a:lstStyle/>
          <a:p>
            <a:pPr algn="l">
              <a:spcBef>
                <a:spcPts val="1500"/>
              </a:spcBef>
              <a:spcAft>
                <a:spcPts val="750"/>
              </a:spcAft>
              <a:buNone/>
            </a:pPr>
            <a:r>
              <a:rPr lang="en-US" sz="4000" b="1" i="0" dirty="0">
                <a:effectLst/>
                <a:latin typeface="system-ui"/>
              </a:rPr>
              <a:t>Jesus Heals a Boy with an Unclean Spirit</a:t>
            </a:r>
          </a:p>
          <a:p>
            <a:pPr algn="l">
              <a:buNone/>
            </a:pPr>
            <a:r>
              <a:rPr lang="en-US" sz="4000" b="1" i="0" spc="-150" baseline="30000" dirty="0">
                <a:solidFill>
                  <a:schemeClr val="bg1">
                    <a:lumMod val="65000"/>
                  </a:schemeClr>
                </a:solidFill>
                <a:effectLst/>
                <a:latin typeface="system-ui"/>
              </a:rPr>
              <a:t>26 </a:t>
            </a:r>
            <a:r>
              <a:rPr lang="en-US" sz="4000" b="0" i="0" spc="-150" dirty="0">
                <a:solidFill>
                  <a:schemeClr val="bg1">
                    <a:lumMod val="65000"/>
                  </a:schemeClr>
                </a:solidFill>
                <a:effectLst/>
                <a:latin typeface="system-ui"/>
              </a:rPr>
              <a:t>And after crying out and convulsing him terribly, it came out, </a:t>
            </a:r>
          </a:p>
          <a:p>
            <a:pPr algn="l">
              <a:buNone/>
            </a:pPr>
            <a:endParaRPr lang="en-US" sz="4000" dirty="0">
              <a:latin typeface="system-ui"/>
            </a:endParaRPr>
          </a:p>
          <a:p>
            <a:pPr algn="l">
              <a:buNone/>
            </a:pPr>
            <a:r>
              <a:rPr lang="en-US" sz="4000" b="0" i="0" dirty="0">
                <a:effectLst/>
                <a:latin typeface="system-ui"/>
              </a:rPr>
              <a:t>and the boy was like a corpse, so that most of them said, “He is dead.” </a:t>
            </a:r>
            <a:r>
              <a:rPr lang="en-US" sz="4000" b="1" i="0" baseline="30000" dirty="0">
                <a:effectLst/>
                <a:latin typeface="system-ui"/>
              </a:rPr>
              <a:t>27 </a:t>
            </a:r>
            <a:r>
              <a:rPr lang="en-US" sz="4000" b="0" i="0" dirty="0">
                <a:effectLst/>
                <a:latin typeface="system-ui"/>
              </a:rPr>
              <a:t>But Jesus took him by the hand and lifted him up, and he arose. </a:t>
            </a:r>
            <a:r>
              <a:rPr lang="en-US" sz="4000" b="1" i="0" baseline="30000" dirty="0">
                <a:effectLst/>
                <a:latin typeface="system-ui"/>
              </a:rPr>
              <a:t>28 </a:t>
            </a:r>
            <a:r>
              <a:rPr lang="en-US" sz="4000" b="0" i="0" dirty="0">
                <a:effectLst/>
                <a:latin typeface="system-ui"/>
              </a:rPr>
              <a:t>And when he had entered the house, his disciples asked him privately, “Why could we not cast it out?” </a:t>
            </a:r>
            <a:r>
              <a:rPr lang="en-US" sz="4000" b="1" i="0" baseline="30000" dirty="0">
                <a:effectLst/>
                <a:latin typeface="system-ui"/>
              </a:rPr>
              <a:t>29 </a:t>
            </a:r>
            <a:r>
              <a:rPr lang="en-US" sz="4000" b="0" i="0" dirty="0">
                <a:effectLst/>
                <a:latin typeface="system-ui"/>
              </a:rPr>
              <a:t>And he said to them, “This kind cannot be driven out by anything but prayer.</a:t>
            </a:r>
          </a:p>
          <a:p>
            <a:pPr>
              <a:buNone/>
            </a:pPr>
            <a:br>
              <a:rPr lang="en-US" sz="4000" dirty="0"/>
            </a:br>
            <a:endParaRPr lang="en-US" sz="4000" dirty="0"/>
          </a:p>
        </p:txBody>
      </p:sp>
      <p:sp>
        <p:nvSpPr>
          <p:cNvPr id="8" name="TextBox 7">
            <a:extLst>
              <a:ext uri="{FF2B5EF4-FFF2-40B4-BE49-F238E27FC236}">
                <a16:creationId xmlns:a16="http://schemas.microsoft.com/office/drawing/2014/main" id="{C487B398-3D34-89C7-83A8-510097DC23A2}"/>
              </a:ext>
            </a:extLst>
          </p:cNvPr>
          <p:cNvSpPr txBox="1"/>
          <p:nvPr/>
        </p:nvSpPr>
        <p:spPr>
          <a:xfrm>
            <a:off x="8115561" y="3887922"/>
            <a:ext cx="3580150" cy="707886"/>
          </a:xfrm>
          <a:prstGeom prst="rect">
            <a:avLst/>
          </a:prstGeom>
          <a:noFill/>
        </p:spPr>
        <p:txBody>
          <a:bodyPr wrap="square">
            <a:spAutoFit/>
          </a:bodyPr>
          <a:lstStyle/>
          <a:p>
            <a:pPr algn="l">
              <a:spcBef>
                <a:spcPts val="1500"/>
              </a:spcBef>
              <a:spcAft>
                <a:spcPts val="750"/>
              </a:spcAft>
              <a:buNone/>
            </a:pPr>
            <a:r>
              <a:rPr lang="en-US" sz="4000" b="1" dirty="0">
                <a:latin typeface="system-ui"/>
              </a:rPr>
              <a:t> </a:t>
            </a:r>
            <a:r>
              <a:rPr lang="en-US" sz="4000" b="0" i="0" dirty="0">
                <a:effectLst/>
                <a:latin typeface="system-ui"/>
              </a:rPr>
              <a:t>“Why could we</a:t>
            </a:r>
            <a:endParaRPr lang="en-US" sz="4000" dirty="0"/>
          </a:p>
        </p:txBody>
      </p:sp>
      <p:sp>
        <p:nvSpPr>
          <p:cNvPr id="6" name="TextBox 5">
            <a:extLst>
              <a:ext uri="{FF2B5EF4-FFF2-40B4-BE49-F238E27FC236}">
                <a16:creationId xmlns:a16="http://schemas.microsoft.com/office/drawing/2014/main" id="{650826A7-F2C6-C6EC-BF86-D1DAFDCBA677}"/>
              </a:ext>
            </a:extLst>
          </p:cNvPr>
          <p:cNvSpPr txBox="1"/>
          <p:nvPr/>
        </p:nvSpPr>
        <p:spPr>
          <a:xfrm>
            <a:off x="0" y="4496430"/>
            <a:ext cx="3784599" cy="707886"/>
          </a:xfrm>
          <a:prstGeom prst="rect">
            <a:avLst/>
          </a:prstGeom>
          <a:noFill/>
        </p:spPr>
        <p:txBody>
          <a:bodyPr wrap="square">
            <a:spAutoFit/>
          </a:bodyPr>
          <a:lstStyle/>
          <a:p>
            <a:pPr algn="l">
              <a:spcBef>
                <a:spcPts val="1500"/>
              </a:spcBef>
              <a:spcAft>
                <a:spcPts val="750"/>
              </a:spcAft>
              <a:buNone/>
            </a:pPr>
            <a:r>
              <a:rPr lang="en-US" sz="4000" b="0" i="0" dirty="0">
                <a:effectLst/>
                <a:latin typeface="system-ui"/>
              </a:rPr>
              <a:t>not cast it out?” </a:t>
            </a:r>
            <a:endParaRPr lang="en-US" sz="4000" dirty="0"/>
          </a:p>
        </p:txBody>
      </p:sp>
    </p:spTree>
    <p:extLst>
      <p:ext uri="{BB962C8B-B14F-4D97-AF65-F5344CB8AC3E}">
        <p14:creationId xmlns:p14="http://schemas.microsoft.com/office/powerpoint/2010/main" val="1681504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4C133D-8530-39DD-2473-94481D3660E7}"/>
            </a:ext>
          </a:extLst>
        </p:cNvPr>
        <p:cNvGrpSpPr/>
        <p:nvPr/>
      </p:nvGrpSpPr>
      <p:grpSpPr>
        <a:xfrm>
          <a:off x="0" y="0"/>
          <a:ext cx="0" cy="0"/>
          <a:chOff x="0" y="0"/>
          <a:chExt cx="0" cy="0"/>
        </a:xfrm>
      </p:grpSpPr>
      <p:pic>
        <p:nvPicPr>
          <p:cNvPr id="4" name="Picture 3" descr="A group of people standing around a person lying on the ground&#10;&#10;AI-generated content may be incorrect.">
            <a:extLst>
              <a:ext uri="{FF2B5EF4-FFF2-40B4-BE49-F238E27FC236}">
                <a16:creationId xmlns:a16="http://schemas.microsoft.com/office/drawing/2014/main" id="{345502A4-B300-3BD7-C618-3D415B4D7979}"/>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223604" y="-40131"/>
            <a:ext cx="6804442" cy="6804442"/>
          </a:xfrm>
          <a:prstGeom prst="rect">
            <a:avLst/>
          </a:prstGeom>
        </p:spPr>
      </p:pic>
      <p:sp>
        <p:nvSpPr>
          <p:cNvPr id="9" name="TextBox 8">
            <a:extLst>
              <a:ext uri="{FF2B5EF4-FFF2-40B4-BE49-F238E27FC236}">
                <a16:creationId xmlns:a16="http://schemas.microsoft.com/office/drawing/2014/main" id="{E2A22BB8-08CC-2C22-17A5-5824C97B247D}"/>
              </a:ext>
            </a:extLst>
          </p:cNvPr>
          <p:cNvSpPr txBox="1"/>
          <p:nvPr/>
        </p:nvSpPr>
        <p:spPr>
          <a:xfrm>
            <a:off x="7209021" y="2556222"/>
            <a:ext cx="3580150" cy="707886"/>
          </a:xfrm>
          <a:prstGeom prst="rect">
            <a:avLst/>
          </a:prstGeom>
          <a:noFill/>
        </p:spPr>
        <p:txBody>
          <a:bodyPr wrap="square">
            <a:spAutoFit/>
          </a:bodyPr>
          <a:lstStyle/>
          <a:p>
            <a:pPr algn="l">
              <a:spcBef>
                <a:spcPts val="1500"/>
              </a:spcBef>
              <a:spcAft>
                <a:spcPts val="750"/>
              </a:spcAft>
              <a:buNone/>
            </a:pPr>
            <a:r>
              <a:rPr lang="en-US" sz="4000" b="1" dirty="0">
                <a:latin typeface="system-ui"/>
              </a:rPr>
              <a:t> </a:t>
            </a:r>
            <a:r>
              <a:rPr lang="en-US" sz="4000" b="0" i="0" dirty="0">
                <a:effectLst/>
                <a:latin typeface="system-ui"/>
              </a:rPr>
              <a:t>“Why could we</a:t>
            </a:r>
            <a:endParaRPr lang="en-US" sz="4000" dirty="0"/>
          </a:p>
        </p:txBody>
      </p:sp>
      <p:sp>
        <p:nvSpPr>
          <p:cNvPr id="10" name="TextBox 9">
            <a:extLst>
              <a:ext uri="{FF2B5EF4-FFF2-40B4-BE49-F238E27FC236}">
                <a16:creationId xmlns:a16="http://schemas.microsoft.com/office/drawing/2014/main" id="{82698ADA-CB55-910B-8A57-583163F1D5B9}"/>
              </a:ext>
            </a:extLst>
          </p:cNvPr>
          <p:cNvSpPr txBox="1"/>
          <p:nvPr/>
        </p:nvSpPr>
        <p:spPr>
          <a:xfrm>
            <a:off x="7477751" y="3151462"/>
            <a:ext cx="3784599" cy="707886"/>
          </a:xfrm>
          <a:prstGeom prst="rect">
            <a:avLst/>
          </a:prstGeom>
          <a:noFill/>
        </p:spPr>
        <p:txBody>
          <a:bodyPr wrap="square">
            <a:spAutoFit/>
          </a:bodyPr>
          <a:lstStyle/>
          <a:p>
            <a:pPr algn="l">
              <a:spcBef>
                <a:spcPts val="1500"/>
              </a:spcBef>
              <a:spcAft>
                <a:spcPts val="750"/>
              </a:spcAft>
              <a:buNone/>
            </a:pPr>
            <a:r>
              <a:rPr lang="en-US" sz="4000" b="0" i="0" dirty="0">
                <a:effectLst/>
                <a:latin typeface="system-ui"/>
              </a:rPr>
              <a:t>not cast it out?” </a:t>
            </a:r>
            <a:endParaRPr lang="en-US" sz="4000" dirty="0"/>
          </a:p>
        </p:txBody>
      </p:sp>
    </p:spTree>
    <p:extLst>
      <p:ext uri="{BB962C8B-B14F-4D97-AF65-F5344CB8AC3E}">
        <p14:creationId xmlns:p14="http://schemas.microsoft.com/office/powerpoint/2010/main" val="139192767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and child sitting on a couch&#10;&#10;AI-generated content may be incorrect.">
            <a:extLst>
              <a:ext uri="{FF2B5EF4-FFF2-40B4-BE49-F238E27FC236}">
                <a16:creationId xmlns:a16="http://schemas.microsoft.com/office/drawing/2014/main" id="{64A05D00-9213-E9A1-F642-38BA67DCBD8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981449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F293F9-58D7-1039-93CB-9C2C98440C6E}"/>
            </a:ext>
          </a:extLst>
        </p:cNvPr>
        <p:cNvGrpSpPr/>
        <p:nvPr/>
      </p:nvGrpSpPr>
      <p:grpSpPr>
        <a:xfrm>
          <a:off x="0" y="0"/>
          <a:ext cx="0" cy="0"/>
          <a:chOff x="0" y="0"/>
          <a:chExt cx="0" cy="0"/>
        </a:xfrm>
      </p:grpSpPr>
      <p:sp>
        <p:nvSpPr>
          <p:cNvPr id="3" name="Rectangle 1">
            <a:extLst>
              <a:ext uri="{FF2B5EF4-FFF2-40B4-BE49-F238E27FC236}">
                <a16:creationId xmlns:a16="http://schemas.microsoft.com/office/drawing/2014/main" id="{EBE4412E-D3F5-CEFE-B37C-A62F2B35C0C0}"/>
              </a:ext>
            </a:extLst>
          </p:cNvPr>
          <p:cNvSpPr>
            <a:spLocks noChangeArrowheads="1"/>
          </p:cNvSpPr>
          <p:nvPr/>
        </p:nvSpPr>
        <p:spPr bwMode="auto">
          <a:xfrm>
            <a:off x="243113" y="394975"/>
            <a:ext cx="8334829"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400" b="1" i="0" u="none" strike="noStrike" cap="none" normalizeH="0" baseline="0" dirty="0">
                <a:ln>
                  <a:noFill/>
                </a:ln>
                <a:solidFill>
                  <a:schemeClr val="tx1"/>
                </a:solidFill>
                <a:effectLst/>
                <a:latin typeface="Arial" panose="020B0604020202020204" pitchFamily="34" charset="0"/>
              </a:rPr>
              <a:t>Demons: Early NT vs. Late NT</a:t>
            </a:r>
            <a:endParaRPr kumimoji="0" lang="en-US" altLang="en-US" sz="44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800" b="0" i="0" u="none" strike="noStrike" cap="none" normalizeH="0" baseline="0" dirty="0">
              <a:ln>
                <a:noFill/>
              </a:ln>
              <a:solidFill>
                <a:schemeClr val="tx1"/>
              </a:solidFill>
              <a:effectLst/>
              <a:latin typeface="Arial" panose="020B0604020202020204" pitchFamily="34" charset="0"/>
            </a:endParaRPr>
          </a:p>
        </p:txBody>
      </p:sp>
      <p:sp>
        <p:nvSpPr>
          <p:cNvPr id="5" name="Rectangle 2">
            <a:extLst>
              <a:ext uri="{FF2B5EF4-FFF2-40B4-BE49-F238E27FC236}">
                <a16:creationId xmlns:a16="http://schemas.microsoft.com/office/drawing/2014/main" id="{F0E672B1-F55C-3EBD-1C97-06E4014F4E8E}"/>
              </a:ext>
            </a:extLst>
          </p:cNvPr>
          <p:cNvSpPr>
            <a:spLocks noChangeArrowheads="1"/>
          </p:cNvSpPr>
          <p:nvPr/>
        </p:nvSpPr>
        <p:spPr bwMode="auto">
          <a:xfrm>
            <a:off x="243113" y="1223736"/>
            <a:ext cx="8334829" cy="15875"/>
          </a:xfrm>
          <a:prstGeom prst="rect">
            <a:avLst/>
          </a:prstGeom>
          <a:solidFill>
            <a:srgbClr val="000000"/>
          </a:solidFill>
          <a:ln w="9525">
            <a:solidFill>
              <a:schemeClr val="tx1"/>
            </a:solidFill>
            <a:prstDash val="solid"/>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7" name="TextBox 6">
            <a:extLst>
              <a:ext uri="{FF2B5EF4-FFF2-40B4-BE49-F238E27FC236}">
                <a16:creationId xmlns:a16="http://schemas.microsoft.com/office/drawing/2014/main" id="{34D1014A-72AB-A32C-BCC6-A2C78FECD469}"/>
              </a:ext>
            </a:extLst>
          </p:cNvPr>
          <p:cNvSpPr txBox="1"/>
          <p:nvPr/>
        </p:nvSpPr>
        <p:spPr>
          <a:xfrm>
            <a:off x="1" y="1685401"/>
            <a:ext cx="6096000" cy="4524315"/>
          </a:xfrm>
          <a:prstGeom prst="rect">
            <a:avLst/>
          </a:prstGeom>
          <a:noFill/>
          <a:ln>
            <a:noFill/>
          </a:ln>
        </p:spPr>
        <p:txBody>
          <a:bodyPr wrap="square">
            <a:spAutoFit/>
          </a:bodyPr>
          <a:lstStyle/>
          <a:p>
            <a:r>
              <a:rPr lang="en-US" sz="3200" b="1" u="sng" dirty="0"/>
              <a:t>Early NT (Gospels, Acts)</a:t>
            </a:r>
          </a:p>
          <a:p>
            <a:pPr marL="457200" indent="-457200">
              <a:buFont typeface="Arial" panose="020B0604020202020204" pitchFamily="34" charset="0"/>
              <a:buChar char="•"/>
            </a:pPr>
            <a:r>
              <a:rPr lang="en-US" sz="3200" dirty="0"/>
              <a:t>Casting out demons shows Christ’s power (Luke 10:17)</a:t>
            </a:r>
          </a:p>
          <a:p>
            <a:pPr marL="457200" indent="-457200">
              <a:buFont typeface="Arial" panose="020B0604020202020204" pitchFamily="34" charset="0"/>
              <a:buChar char="•"/>
            </a:pPr>
            <a:r>
              <a:rPr lang="en-US" sz="3200" dirty="0"/>
              <a:t>Disciples given authority to cast out (Matt 10:1)</a:t>
            </a:r>
          </a:p>
          <a:p>
            <a:pPr marL="457200" indent="-457200">
              <a:buFont typeface="Arial" panose="020B0604020202020204" pitchFamily="34" charset="0"/>
              <a:buChar char="•"/>
            </a:pPr>
            <a:r>
              <a:rPr lang="en-US" sz="3200" dirty="0"/>
              <a:t>Reveals disciples’ faith or unbelief (Matt 17:14-21)</a:t>
            </a:r>
          </a:p>
          <a:p>
            <a:pPr marL="457200" indent="-457200">
              <a:buFont typeface="Arial" panose="020B0604020202020204" pitchFamily="34" charset="0"/>
              <a:buChar char="•"/>
            </a:pPr>
            <a:r>
              <a:rPr lang="en-US" sz="3200" dirty="0"/>
              <a:t>Exorcism part of ministry</a:t>
            </a:r>
          </a:p>
          <a:p>
            <a:pPr marL="457200" indent="-457200">
              <a:buFont typeface="Arial" panose="020B0604020202020204" pitchFamily="34" charset="0"/>
              <a:buChar char="•"/>
            </a:pPr>
            <a:endParaRPr lang="en-US" sz="3200" dirty="0"/>
          </a:p>
        </p:txBody>
      </p:sp>
      <p:sp>
        <p:nvSpPr>
          <p:cNvPr id="11" name="TextBox 10">
            <a:extLst>
              <a:ext uri="{FF2B5EF4-FFF2-40B4-BE49-F238E27FC236}">
                <a16:creationId xmlns:a16="http://schemas.microsoft.com/office/drawing/2014/main" id="{F5110404-AED0-2748-42DE-4889F6FAC2C4}"/>
              </a:ext>
            </a:extLst>
          </p:cNvPr>
          <p:cNvSpPr txBox="1"/>
          <p:nvPr/>
        </p:nvSpPr>
        <p:spPr>
          <a:xfrm>
            <a:off x="6096000" y="1685401"/>
            <a:ext cx="6096000" cy="4524315"/>
          </a:xfrm>
          <a:prstGeom prst="rect">
            <a:avLst/>
          </a:prstGeom>
          <a:noFill/>
          <a:ln>
            <a:noFill/>
          </a:ln>
        </p:spPr>
        <p:txBody>
          <a:bodyPr wrap="square">
            <a:spAutoFit/>
          </a:bodyPr>
          <a:lstStyle/>
          <a:p>
            <a:r>
              <a:rPr lang="en-US" sz="3200" b="1" u="sng" dirty="0"/>
              <a:t>Late NT (Epistles)</a:t>
            </a:r>
          </a:p>
          <a:p>
            <a:pPr marL="457200" indent="-457200">
              <a:buFont typeface="Arial" panose="020B0604020202020204" pitchFamily="34" charset="0"/>
              <a:buChar char="•"/>
            </a:pPr>
            <a:r>
              <a:rPr lang="en-US" sz="3200" dirty="0"/>
              <a:t>Emphasis on resisting, not casting out</a:t>
            </a:r>
          </a:p>
          <a:p>
            <a:pPr marL="457200" indent="-457200">
              <a:buFont typeface="Arial" panose="020B0604020202020204" pitchFamily="34" charset="0"/>
              <a:buChar char="•"/>
            </a:pPr>
            <a:r>
              <a:rPr lang="en-US" sz="3200" dirty="0"/>
              <a:t>No command to cast out demons</a:t>
            </a:r>
          </a:p>
          <a:p>
            <a:pPr marL="457200" indent="-457200">
              <a:buFont typeface="Arial" panose="020B0604020202020204" pitchFamily="34" charset="0"/>
              <a:buChar char="•"/>
            </a:pPr>
            <a:r>
              <a:rPr lang="en-US" sz="3200" dirty="0"/>
              <a:t>Faith shown by standing firm (Eph 6:10-18)</a:t>
            </a:r>
          </a:p>
          <a:p>
            <a:pPr marL="457200" indent="-457200">
              <a:buFont typeface="Arial" panose="020B0604020202020204" pitchFamily="34" charset="0"/>
              <a:buChar char="•"/>
            </a:pPr>
            <a:r>
              <a:rPr lang="en-US" sz="3200" dirty="0"/>
              <a:t>Focus on spiritual armor, alertness (James 4:7; 1 Pet 5:8)</a:t>
            </a:r>
          </a:p>
        </p:txBody>
      </p:sp>
    </p:spTree>
    <p:extLst>
      <p:ext uri="{BB962C8B-B14F-4D97-AF65-F5344CB8AC3E}">
        <p14:creationId xmlns:p14="http://schemas.microsoft.com/office/powerpoint/2010/main" val="3253987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fade">
                                      <p:cBhvr>
                                        <p:cTn id="7" dur="5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fade">
                                      <p:cBhvr>
                                        <p:cTn id="12" dur="5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animEffect transition="in" filter="fade">
                                      <p:cBhvr>
                                        <p:cTn id="17" dur="500"/>
                                        <p:tgtEl>
                                          <p:spTgt spid="7">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4" end="4"/>
                                            </p:txEl>
                                          </p:spTgt>
                                        </p:tgtEl>
                                        <p:attrNameLst>
                                          <p:attrName>style.visibility</p:attrName>
                                        </p:attrNameLst>
                                      </p:cBhvr>
                                      <p:to>
                                        <p:strVal val="visible"/>
                                      </p:to>
                                    </p:set>
                                    <p:animEffect transition="in" filter="fade">
                                      <p:cBhvr>
                                        <p:cTn id="22" dur="500"/>
                                        <p:tgtEl>
                                          <p:spTgt spid="7">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1">
                                            <p:txEl>
                                              <p:pRg st="1" end="1"/>
                                            </p:txEl>
                                          </p:spTgt>
                                        </p:tgtEl>
                                        <p:attrNameLst>
                                          <p:attrName>style.visibility</p:attrName>
                                        </p:attrNameLst>
                                      </p:cBhvr>
                                      <p:to>
                                        <p:strVal val="visible"/>
                                      </p:to>
                                    </p:set>
                                    <p:animEffect transition="in" filter="fade">
                                      <p:cBhvr>
                                        <p:cTn id="27" dur="500"/>
                                        <p:tgtEl>
                                          <p:spTgt spid="11">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1">
                                            <p:txEl>
                                              <p:pRg st="2" end="2"/>
                                            </p:txEl>
                                          </p:spTgt>
                                        </p:tgtEl>
                                        <p:attrNameLst>
                                          <p:attrName>style.visibility</p:attrName>
                                        </p:attrNameLst>
                                      </p:cBhvr>
                                      <p:to>
                                        <p:strVal val="visible"/>
                                      </p:to>
                                    </p:set>
                                    <p:animEffect transition="in" filter="fade">
                                      <p:cBhvr>
                                        <p:cTn id="32" dur="500"/>
                                        <p:tgtEl>
                                          <p:spTgt spid="11">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1">
                                            <p:txEl>
                                              <p:pRg st="3" end="3"/>
                                            </p:txEl>
                                          </p:spTgt>
                                        </p:tgtEl>
                                        <p:attrNameLst>
                                          <p:attrName>style.visibility</p:attrName>
                                        </p:attrNameLst>
                                      </p:cBhvr>
                                      <p:to>
                                        <p:strVal val="visible"/>
                                      </p:to>
                                    </p:set>
                                    <p:animEffect transition="in" filter="fade">
                                      <p:cBhvr>
                                        <p:cTn id="37" dur="500"/>
                                        <p:tgtEl>
                                          <p:spTgt spid="11">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1">
                                            <p:txEl>
                                              <p:pRg st="4" end="4"/>
                                            </p:txEl>
                                          </p:spTgt>
                                        </p:tgtEl>
                                        <p:attrNameLst>
                                          <p:attrName>style.visibility</p:attrName>
                                        </p:attrNameLst>
                                      </p:cBhvr>
                                      <p:to>
                                        <p:strVal val="visible"/>
                                      </p:to>
                                    </p:set>
                                    <p:animEffect transition="in" filter="fade">
                                      <p:cBhvr>
                                        <p:cTn id="42" dur="500"/>
                                        <p:tgtEl>
                                          <p:spTgt spid="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55E4EC-7007-AA75-CDDB-0A27F60EABB6}"/>
            </a:ext>
          </a:extLst>
        </p:cNvPr>
        <p:cNvGrpSpPr/>
        <p:nvPr/>
      </p:nvGrpSpPr>
      <p:grpSpPr>
        <a:xfrm>
          <a:off x="0" y="0"/>
          <a:ext cx="0" cy="0"/>
          <a:chOff x="0" y="0"/>
          <a:chExt cx="0" cy="0"/>
        </a:xfrm>
      </p:grpSpPr>
      <p:pic>
        <p:nvPicPr>
          <p:cNvPr id="5" name="Picture 4" descr="A painting of a person surrounded by people&#10;&#10;AI-generated content may be incorrect.">
            <a:extLst>
              <a:ext uri="{FF2B5EF4-FFF2-40B4-BE49-F238E27FC236}">
                <a16:creationId xmlns:a16="http://schemas.microsoft.com/office/drawing/2014/main" id="{727A255D-B689-207E-13A6-62F6CEFA206D}"/>
              </a:ext>
            </a:extLst>
          </p:cNvPr>
          <p:cNvPicPr>
            <a:picLocks noChangeAspect="1"/>
          </p:cNvPicPr>
          <p:nvPr/>
        </p:nvPicPr>
        <p:blipFill>
          <a:blip r:embed="rId2"/>
          <a:stretch>
            <a:fillRect/>
          </a:stretch>
        </p:blipFill>
        <p:spPr>
          <a:xfrm>
            <a:off x="0" y="0"/>
            <a:ext cx="4572000" cy="6858000"/>
          </a:xfrm>
          <a:prstGeom prst="rect">
            <a:avLst/>
          </a:prstGeom>
          <a:effectLst>
            <a:softEdge rad="114300"/>
          </a:effectLst>
        </p:spPr>
      </p:pic>
      <p:sp>
        <p:nvSpPr>
          <p:cNvPr id="6" name="Rounded Rectangle 3">
            <a:extLst>
              <a:ext uri="{FF2B5EF4-FFF2-40B4-BE49-F238E27FC236}">
                <a16:creationId xmlns:a16="http://schemas.microsoft.com/office/drawing/2014/main" id="{513A6679-CB59-6C71-0F12-EDD7FAF2F00C}"/>
              </a:ext>
            </a:extLst>
          </p:cNvPr>
          <p:cNvSpPr/>
          <p:nvPr/>
        </p:nvSpPr>
        <p:spPr>
          <a:xfrm>
            <a:off x="5591341" y="63500"/>
            <a:ext cx="5840361" cy="2998402"/>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400" dirty="0">
                <a:latin typeface="Times New Roman" panose="02020603050405020304" pitchFamily="18" charset="0"/>
                <a:cs typeface="Times New Roman" panose="02020603050405020304" pitchFamily="18" charset="0"/>
              </a:rPr>
              <a:t>Story 1</a:t>
            </a:r>
          </a:p>
          <a:p>
            <a:pPr algn="ctr"/>
            <a:r>
              <a:rPr lang="en-US" sz="5400" b="1" dirty="0">
                <a:latin typeface="Times New Roman" panose="02020603050405020304" pitchFamily="18" charset="0"/>
                <a:cs typeface="Times New Roman" panose="02020603050405020304" pitchFamily="18" charset="0"/>
              </a:rPr>
              <a:t>Disciples Doubt</a:t>
            </a:r>
          </a:p>
          <a:p>
            <a:pPr algn="ctr"/>
            <a:r>
              <a:rPr lang="en-US" sz="4800" dirty="0">
                <a:latin typeface="Times New Roman" panose="02020603050405020304" pitchFamily="18" charset="0"/>
                <a:cs typeface="Times New Roman" panose="02020603050405020304" pitchFamily="18" charset="0"/>
              </a:rPr>
              <a:t>Mark 9:14–29</a:t>
            </a:r>
          </a:p>
        </p:txBody>
      </p:sp>
      <p:sp>
        <p:nvSpPr>
          <p:cNvPr id="7" name="Title 1">
            <a:extLst>
              <a:ext uri="{FF2B5EF4-FFF2-40B4-BE49-F238E27FC236}">
                <a16:creationId xmlns:a16="http://schemas.microsoft.com/office/drawing/2014/main" id="{4AB18F12-715D-FD81-CD4A-9703C312563C}"/>
              </a:ext>
            </a:extLst>
          </p:cNvPr>
          <p:cNvSpPr txBox="1">
            <a:spLocks/>
          </p:cNvSpPr>
          <p:nvPr/>
        </p:nvSpPr>
        <p:spPr>
          <a:xfrm>
            <a:off x="5734722" y="3988358"/>
            <a:ext cx="5696980" cy="1883691"/>
          </a:xfrm>
          <a:prstGeom prst="rect">
            <a:avLst/>
          </a:prstGeom>
        </p:spPr>
        <p:txBody>
          <a:bodyPr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b="1" dirty="0">
                <a:solidFill>
                  <a:schemeClr val="bg1"/>
                </a:solidFill>
                <a:cs typeface="Times New Roman" panose="02020603050405020304" pitchFamily="18" charset="0"/>
              </a:rPr>
              <a:t>Jesus Heals a Demon-Possessed Boy</a:t>
            </a:r>
          </a:p>
        </p:txBody>
      </p:sp>
    </p:spTree>
    <p:extLst>
      <p:ext uri="{BB962C8B-B14F-4D97-AF65-F5344CB8AC3E}">
        <p14:creationId xmlns:p14="http://schemas.microsoft.com/office/powerpoint/2010/main" val="3637737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246CFB-AED7-9FE6-FEDD-261CFACC7F79}"/>
            </a:ext>
          </a:extLst>
        </p:cNvPr>
        <p:cNvGrpSpPr/>
        <p:nvPr/>
      </p:nvGrpSpPr>
      <p:grpSpPr>
        <a:xfrm>
          <a:off x="0" y="0"/>
          <a:ext cx="0" cy="0"/>
          <a:chOff x="0" y="0"/>
          <a:chExt cx="0" cy="0"/>
        </a:xfrm>
      </p:grpSpPr>
      <p:sp>
        <p:nvSpPr>
          <p:cNvPr id="6" name="Rounded Rectangle 3">
            <a:extLst>
              <a:ext uri="{FF2B5EF4-FFF2-40B4-BE49-F238E27FC236}">
                <a16:creationId xmlns:a16="http://schemas.microsoft.com/office/drawing/2014/main" id="{00581725-B74F-6363-79D8-5D9DE7E286D5}"/>
              </a:ext>
            </a:extLst>
          </p:cNvPr>
          <p:cNvSpPr/>
          <p:nvPr/>
        </p:nvSpPr>
        <p:spPr>
          <a:xfrm>
            <a:off x="5108713" y="63500"/>
            <a:ext cx="7083287" cy="2998402"/>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400" dirty="0">
                <a:latin typeface="Times New Roman" panose="02020603050405020304" pitchFamily="18" charset="0"/>
                <a:cs typeface="Times New Roman" panose="02020603050405020304" pitchFamily="18" charset="0"/>
              </a:rPr>
              <a:t>Story 2</a:t>
            </a:r>
          </a:p>
          <a:p>
            <a:pPr algn="ctr"/>
            <a:r>
              <a:rPr lang="en-US" sz="5400" b="1" dirty="0">
                <a:latin typeface="Times New Roman" panose="02020603050405020304" pitchFamily="18" charset="0"/>
                <a:cs typeface="Times New Roman" panose="02020603050405020304" pitchFamily="18" charset="0"/>
              </a:rPr>
              <a:t>Disciples Confusion</a:t>
            </a:r>
          </a:p>
          <a:p>
            <a:pPr algn="ctr"/>
            <a:r>
              <a:rPr lang="en-US" sz="4800" dirty="0">
                <a:latin typeface="Times New Roman" panose="02020603050405020304" pitchFamily="18" charset="0"/>
                <a:cs typeface="Times New Roman" panose="02020603050405020304" pitchFamily="18" charset="0"/>
              </a:rPr>
              <a:t>Mark 9:30–32</a:t>
            </a:r>
          </a:p>
        </p:txBody>
      </p:sp>
      <p:sp>
        <p:nvSpPr>
          <p:cNvPr id="7" name="Title 1">
            <a:extLst>
              <a:ext uri="{FF2B5EF4-FFF2-40B4-BE49-F238E27FC236}">
                <a16:creationId xmlns:a16="http://schemas.microsoft.com/office/drawing/2014/main" id="{1340EFDD-52FA-CCDF-9D40-052BE6C134CC}"/>
              </a:ext>
            </a:extLst>
          </p:cNvPr>
          <p:cNvSpPr txBox="1">
            <a:spLocks/>
          </p:cNvSpPr>
          <p:nvPr/>
        </p:nvSpPr>
        <p:spPr>
          <a:xfrm>
            <a:off x="5734722" y="3988358"/>
            <a:ext cx="5696980" cy="1883691"/>
          </a:xfrm>
          <a:prstGeom prst="rect">
            <a:avLst/>
          </a:prstGeom>
        </p:spPr>
        <p:txBody>
          <a:bodyPr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b="1" dirty="0">
                <a:solidFill>
                  <a:schemeClr val="bg1"/>
                </a:solidFill>
                <a:cs typeface="Times New Roman" panose="02020603050405020304" pitchFamily="18" charset="0"/>
              </a:rPr>
              <a:t>Jesus Again Predicts His Death</a:t>
            </a:r>
          </a:p>
        </p:txBody>
      </p:sp>
      <p:pic>
        <p:nvPicPr>
          <p:cNvPr id="3" name="Picture 2" descr="A painting of a person in a white robe surrounded by people&#10;&#10;AI-generated content may be incorrect.">
            <a:extLst>
              <a:ext uri="{FF2B5EF4-FFF2-40B4-BE49-F238E27FC236}">
                <a16:creationId xmlns:a16="http://schemas.microsoft.com/office/drawing/2014/main" id="{0EC70F5F-94AF-9E09-3A8D-5D7FDAED50FC}"/>
              </a:ext>
            </a:extLst>
          </p:cNvPr>
          <p:cNvPicPr>
            <a:picLocks noChangeAspect="1"/>
          </p:cNvPicPr>
          <p:nvPr/>
        </p:nvPicPr>
        <p:blipFill>
          <a:blip r:embed="rId2"/>
          <a:stretch>
            <a:fillRect/>
          </a:stretch>
        </p:blipFill>
        <p:spPr>
          <a:xfrm>
            <a:off x="0" y="0"/>
            <a:ext cx="4572000" cy="6858000"/>
          </a:xfrm>
          <a:prstGeom prst="rect">
            <a:avLst/>
          </a:prstGeom>
          <a:effectLst>
            <a:softEdge rad="114300"/>
          </a:effectLst>
        </p:spPr>
      </p:pic>
    </p:spTree>
    <p:extLst>
      <p:ext uri="{BB962C8B-B14F-4D97-AF65-F5344CB8AC3E}">
        <p14:creationId xmlns:p14="http://schemas.microsoft.com/office/powerpoint/2010/main" val="3916703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4F3371-0628-0D80-FCEE-220A11317490}"/>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824C88E2-84BB-7828-8706-543C023B6B22}"/>
              </a:ext>
            </a:extLst>
          </p:cNvPr>
          <p:cNvSpPr txBox="1"/>
          <p:nvPr/>
        </p:nvSpPr>
        <p:spPr>
          <a:xfrm>
            <a:off x="0" y="16507"/>
            <a:ext cx="12192000" cy="4503797"/>
          </a:xfrm>
          <a:prstGeom prst="rect">
            <a:avLst/>
          </a:prstGeom>
          <a:noFill/>
        </p:spPr>
        <p:txBody>
          <a:bodyPr wrap="square">
            <a:spAutoFit/>
          </a:bodyPr>
          <a:lstStyle/>
          <a:p>
            <a:pPr algn="l">
              <a:spcBef>
                <a:spcPts val="1500"/>
              </a:spcBef>
              <a:spcAft>
                <a:spcPts val="750"/>
              </a:spcAft>
              <a:buNone/>
            </a:pPr>
            <a:r>
              <a:rPr lang="en-US" sz="4000" b="1" i="0" dirty="0">
                <a:solidFill>
                  <a:srgbClr val="000000"/>
                </a:solidFill>
                <a:effectLst/>
                <a:latin typeface="system-ui"/>
              </a:rPr>
              <a:t>Jesus Again Foretells Death, Resurrection</a:t>
            </a:r>
          </a:p>
          <a:p>
            <a:pPr algn="l">
              <a:buNone/>
            </a:pPr>
            <a:r>
              <a:rPr lang="en-US" sz="4000" b="1" i="0" baseline="30000" dirty="0">
                <a:solidFill>
                  <a:srgbClr val="000000"/>
                </a:solidFill>
                <a:effectLst/>
                <a:latin typeface="system-ui"/>
              </a:rPr>
              <a:t>30 </a:t>
            </a:r>
            <a:r>
              <a:rPr lang="en-US" sz="4000" b="0" i="0" dirty="0">
                <a:solidFill>
                  <a:srgbClr val="000000"/>
                </a:solidFill>
                <a:effectLst/>
                <a:latin typeface="system-ui"/>
              </a:rPr>
              <a:t>They went on from there and passed through Galilee. And he did not want anyone to know, </a:t>
            </a:r>
            <a:r>
              <a:rPr lang="en-US" sz="4000" b="1" i="0" baseline="30000" dirty="0">
                <a:solidFill>
                  <a:srgbClr val="000000"/>
                </a:solidFill>
                <a:effectLst/>
                <a:latin typeface="system-ui"/>
              </a:rPr>
              <a:t>31 </a:t>
            </a:r>
            <a:r>
              <a:rPr lang="en-US" sz="4000" b="0" i="0" dirty="0">
                <a:solidFill>
                  <a:srgbClr val="000000"/>
                </a:solidFill>
                <a:effectLst/>
                <a:latin typeface="system-ui"/>
              </a:rPr>
              <a:t>for he was teaching his disciples, saying to them, “The Son of Man is going to be delivered into the hands of men, and they will kill him. And when he is killed, after three days he will rise.” </a:t>
            </a:r>
            <a:endParaRPr lang="en-US" sz="4000" dirty="0">
              <a:solidFill>
                <a:srgbClr val="FF0000"/>
              </a:solidFill>
            </a:endParaRPr>
          </a:p>
        </p:txBody>
      </p:sp>
    </p:spTree>
    <p:extLst>
      <p:ext uri="{BB962C8B-B14F-4D97-AF65-F5344CB8AC3E}">
        <p14:creationId xmlns:p14="http://schemas.microsoft.com/office/powerpoint/2010/main" val="3712468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1C8D16-AF59-F48B-62CD-D9A064E74197}"/>
            </a:ext>
          </a:extLst>
        </p:cNvPr>
        <p:cNvGrpSpPr/>
        <p:nvPr/>
      </p:nvGrpSpPr>
      <p:grpSpPr>
        <a:xfrm>
          <a:off x="0" y="0"/>
          <a:ext cx="0" cy="0"/>
          <a:chOff x="0" y="0"/>
          <a:chExt cx="0" cy="0"/>
        </a:xfrm>
      </p:grpSpPr>
      <p:pic>
        <p:nvPicPr>
          <p:cNvPr id="5" name="Picture 4" descr="A line of text with black text&#10;&#10;AI-generated content may be incorrect.">
            <a:extLst>
              <a:ext uri="{FF2B5EF4-FFF2-40B4-BE49-F238E27FC236}">
                <a16:creationId xmlns:a16="http://schemas.microsoft.com/office/drawing/2014/main" id="{AA461368-B741-24A7-334E-C14D9C88486A}"/>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981625" y="0"/>
            <a:ext cx="10228750" cy="6858000"/>
          </a:xfrm>
          <a:prstGeom prst="rect">
            <a:avLst/>
          </a:prstGeom>
        </p:spPr>
      </p:pic>
      <p:sp>
        <p:nvSpPr>
          <p:cNvPr id="7" name="TextBox 6">
            <a:extLst>
              <a:ext uri="{FF2B5EF4-FFF2-40B4-BE49-F238E27FC236}">
                <a16:creationId xmlns:a16="http://schemas.microsoft.com/office/drawing/2014/main" id="{56F98973-8B1B-75D4-D044-FD4944F5A0F1}"/>
              </a:ext>
            </a:extLst>
          </p:cNvPr>
          <p:cNvSpPr txBox="1"/>
          <p:nvPr/>
        </p:nvSpPr>
        <p:spPr>
          <a:xfrm>
            <a:off x="498422" y="242554"/>
            <a:ext cx="8300804" cy="1754326"/>
          </a:xfrm>
          <a:prstGeom prst="rect">
            <a:avLst/>
          </a:prstGeom>
          <a:noFill/>
        </p:spPr>
        <p:txBody>
          <a:bodyPr wrap="square">
            <a:spAutoFit/>
          </a:bodyPr>
          <a:lstStyle/>
          <a:p>
            <a:r>
              <a:rPr lang="en-US" sz="3600" b="1" dirty="0"/>
              <a:t>Jesus predicts His death 3x</a:t>
            </a:r>
          </a:p>
          <a:p>
            <a:r>
              <a:rPr lang="en-US" sz="3600" b="1" dirty="0"/>
              <a:t>Each time </a:t>
            </a:r>
            <a:r>
              <a:rPr lang="en-US" sz="3600" b="1" dirty="0">
                <a:latin typeface="Aptos Black" panose="020B0004020202020204" pitchFamily="34" charset="0"/>
              </a:rPr>
              <a:t>MORE DETAIL</a:t>
            </a:r>
          </a:p>
          <a:p>
            <a:r>
              <a:rPr lang="en-US" sz="3600" b="1" dirty="0"/>
              <a:t>Each time </a:t>
            </a:r>
            <a:r>
              <a:rPr lang="en-US" sz="3600" b="1" dirty="0">
                <a:latin typeface="Aptos Black" panose="020B0004020202020204" pitchFamily="34" charset="0"/>
              </a:rPr>
              <a:t>DISCIPLES STRUGGLE</a:t>
            </a:r>
          </a:p>
        </p:txBody>
      </p:sp>
    </p:spTree>
    <p:extLst>
      <p:ext uri="{BB962C8B-B14F-4D97-AF65-F5344CB8AC3E}">
        <p14:creationId xmlns:p14="http://schemas.microsoft.com/office/powerpoint/2010/main" val="2623192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fade">
                                      <p:cBhvr>
                                        <p:cTn id="7" dur="5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fade">
                                      <p:cBhvr>
                                        <p:cTn id="12"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C28A47-B0C3-7A69-B6E4-C80D2D04A055}"/>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F0489E56-ED51-0805-AE8A-65AC0D331DCF}"/>
              </a:ext>
            </a:extLst>
          </p:cNvPr>
          <p:cNvSpPr txBox="1"/>
          <p:nvPr/>
        </p:nvSpPr>
        <p:spPr>
          <a:xfrm>
            <a:off x="0" y="16507"/>
            <a:ext cx="12192000" cy="5119350"/>
          </a:xfrm>
          <a:prstGeom prst="rect">
            <a:avLst/>
          </a:prstGeom>
          <a:noFill/>
        </p:spPr>
        <p:txBody>
          <a:bodyPr wrap="square">
            <a:spAutoFit/>
          </a:bodyPr>
          <a:lstStyle/>
          <a:p>
            <a:pPr algn="l">
              <a:spcBef>
                <a:spcPts val="1500"/>
              </a:spcBef>
              <a:spcAft>
                <a:spcPts val="750"/>
              </a:spcAft>
              <a:buNone/>
            </a:pPr>
            <a:r>
              <a:rPr lang="en-US" sz="4000" b="1" i="0" dirty="0">
                <a:solidFill>
                  <a:srgbClr val="000000"/>
                </a:solidFill>
                <a:effectLst/>
                <a:latin typeface="system-ui"/>
              </a:rPr>
              <a:t>Jesus Again Foretells Death, Resurrection</a:t>
            </a:r>
          </a:p>
          <a:p>
            <a:r>
              <a:rPr lang="en-US" sz="4000" b="1" i="0" baseline="30000" dirty="0">
                <a:solidFill>
                  <a:schemeClr val="bg1">
                    <a:lumMod val="65000"/>
                  </a:schemeClr>
                </a:solidFill>
                <a:effectLst/>
                <a:latin typeface="system-ui"/>
              </a:rPr>
              <a:t>30 </a:t>
            </a:r>
            <a:r>
              <a:rPr lang="en-US" sz="4000" b="0" i="0" dirty="0">
                <a:solidFill>
                  <a:schemeClr val="bg1">
                    <a:lumMod val="65000"/>
                  </a:schemeClr>
                </a:solidFill>
                <a:effectLst/>
                <a:latin typeface="system-ui"/>
              </a:rPr>
              <a:t>They went on from there and passed through Galilee. And he did not want anyone to know, </a:t>
            </a:r>
            <a:r>
              <a:rPr lang="en-US" sz="4000" b="1" i="0" baseline="30000" dirty="0">
                <a:solidFill>
                  <a:schemeClr val="bg1">
                    <a:lumMod val="65000"/>
                  </a:schemeClr>
                </a:solidFill>
                <a:effectLst/>
                <a:latin typeface="system-ui"/>
              </a:rPr>
              <a:t>31 </a:t>
            </a:r>
            <a:r>
              <a:rPr lang="en-US" sz="4000" b="0" i="0" dirty="0">
                <a:solidFill>
                  <a:schemeClr val="bg1">
                    <a:lumMod val="65000"/>
                  </a:schemeClr>
                </a:solidFill>
                <a:effectLst/>
                <a:latin typeface="system-ui"/>
              </a:rPr>
              <a:t>for he was teaching his disciples, saying to them, “The Son of Man is going to be delivered into the hands of men, and they will kill him. And when he is killed, after three days he will rise.” </a:t>
            </a:r>
            <a:r>
              <a:rPr lang="en-US" sz="4000" b="1" baseline="30000" dirty="0">
                <a:solidFill>
                  <a:srgbClr val="000000"/>
                </a:solidFill>
                <a:latin typeface="system-ui"/>
              </a:rPr>
              <a:t>32 </a:t>
            </a:r>
            <a:r>
              <a:rPr lang="en-US" sz="4000" dirty="0">
                <a:solidFill>
                  <a:srgbClr val="000000"/>
                </a:solidFill>
                <a:latin typeface="system-ui"/>
              </a:rPr>
              <a:t>But they did not understand the saying, and were afraid to ask him.</a:t>
            </a:r>
            <a:endParaRPr lang="en-US" sz="4000" dirty="0">
              <a:solidFill>
                <a:srgbClr val="FF0000"/>
              </a:solidFill>
            </a:endParaRPr>
          </a:p>
        </p:txBody>
      </p:sp>
    </p:spTree>
    <p:extLst>
      <p:ext uri="{BB962C8B-B14F-4D97-AF65-F5344CB8AC3E}">
        <p14:creationId xmlns:p14="http://schemas.microsoft.com/office/powerpoint/2010/main" val="198984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artoon of a person pointing at a person&#10;&#10;AI-generated content may be incorrect.">
            <a:extLst>
              <a:ext uri="{FF2B5EF4-FFF2-40B4-BE49-F238E27FC236}">
                <a16:creationId xmlns:a16="http://schemas.microsoft.com/office/drawing/2014/main" id="{09645FDE-ECC0-2035-0CC9-ED32EADF41C9}"/>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3196994" y="0"/>
            <a:ext cx="8706445" cy="6858000"/>
          </a:xfrm>
          <a:prstGeom prst="rect">
            <a:avLst/>
          </a:prstGeom>
        </p:spPr>
      </p:pic>
      <p:sp>
        <p:nvSpPr>
          <p:cNvPr id="5" name="TextBox 4">
            <a:extLst>
              <a:ext uri="{FF2B5EF4-FFF2-40B4-BE49-F238E27FC236}">
                <a16:creationId xmlns:a16="http://schemas.microsoft.com/office/drawing/2014/main" id="{A012BA4B-6C39-DD83-1A19-D9061A197546}"/>
              </a:ext>
            </a:extLst>
          </p:cNvPr>
          <p:cNvSpPr txBox="1"/>
          <p:nvPr/>
        </p:nvSpPr>
        <p:spPr>
          <a:xfrm>
            <a:off x="288561" y="336402"/>
            <a:ext cx="6966678" cy="2308324"/>
          </a:xfrm>
          <a:prstGeom prst="rect">
            <a:avLst/>
          </a:prstGeom>
          <a:noFill/>
        </p:spPr>
        <p:txBody>
          <a:bodyPr wrap="square">
            <a:spAutoFit/>
          </a:bodyPr>
          <a:lstStyle/>
          <a:p>
            <a:r>
              <a:rPr lang="en-US" sz="3600" b="1" i="0" u="sng" dirty="0">
                <a:effectLst/>
                <a:latin typeface="Google Sans"/>
              </a:rPr>
              <a:t>The 4th Law of </a:t>
            </a:r>
            <a:r>
              <a:rPr lang="en-US" sz="3600" b="1" u="sng" dirty="0">
                <a:latin typeface="Google Sans"/>
              </a:rPr>
              <a:t>T</a:t>
            </a:r>
            <a:r>
              <a:rPr lang="en-US" sz="3600" b="1" i="0" u="sng" dirty="0">
                <a:effectLst/>
                <a:latin typeface="Google Sans"/>
              </a:rPr>
              <a:t>hermodynamics</a:t>
            </a:r>
          </a:p>
          <a:p>
            <a:endParaRPr lang="en-US" sz="3600" dirty="0">
              <a:latin typeface="Google Sans"/>
            </a:endParaRPr>
          </a:p>
          <a:p>
            <a:r>
              <a:rPr lang="en-US" sz="3600" b="0" i="0" dirty="0">
                <a:effectLst/>
                <a:latin typeface="Google Sans"/>
              </a:rPr>
              <a:t>"when the heat is on somebody else it's not on you,"</a:t>
            </a:r>
            <a:endParaRPr lang="en-US" sz="3600" dirty="0"/>
          </a:p>
        </p:txBody>
      </p:sp>
      <p:grpSp>
        <p:nvGrpSpPr>
          <p:cNvPr id="13" name="Group 12">
            <a:extLst>
              <a:ext uri="{FF2B5EF4-FFF2-40B4-BE49-F238E27FC236}">
                <a16:creationId xmlns:a16="http://schemas.microsoft.com/office/drawing/2014/main" id="{CD5E666C-0E51-4C9D-E4B1-01B1BEEFFA12}"/>
              </a:ext>
            </a:extLst>
          </p:cNvPr>
          <p:cNvGrpSpPr/>
          <p:nvPr/>
        </p:nvGrpSpPr>
        <p:grpSpPr>
          <a:xfrm>
            <a:off x="237760" y="3077939"/>
            <a:ext cx="2355538" cy="3012815"/>
            <a:chOff x="237760" y="3077939"/>
            <a:chExt cx="2355538" cy="3012815"/>
          </a:xfrm>
        </p:grpSpPr>
        <p:grpSp>
          <p:nvGrpSpPr>
            <p:cNvPr id="12" name="Group 11">
              <a:extLst>
                <a:ext uri="{FF2B5EF4-FFF2-40B4-BE49-F238E27FC236}">
                  <a16:creationId xmlns:a16="http://schemas.microsoft.com/office/drawing/2014/main" id="{8DB99244-38AE-2E11-C656-243DDF910583}"/>
                </a:ext>
              </a:extLst>
            </p:cNvPr>
            <p:cNvGrpSpPr/>
            <p:nvPr/>
          </p:nvGrpSpPr>
          <p:grpSpPr>
            <a:xfrm>
              <a:off x="237760" y="3077939"/>
              <a:ext cx="2355538" cy="3012815"/>
              <a:chOff x="237760" y="3077939"/>
              <a:chExt cx="2355538" cy="3012815"/>
            </a:xfrm>
          </p:grpSpPr>
          <p:pic>
            <p:nvPicPr>
              <p:cNvPr id="7" name="Graphic 6" descr="Shield outline">
                <a:extLst>
                  <a:ext uri="{FF2B5EF4-FFF2-40B4-BE49-F238E27FC236}">
                    <a16:creationId xmlns:a16="http://schemas.microsoft.com/office/drawing/2014/main" id="{F120AF93-42ED-6558-9069-95CFCA6811E4}"/>
                  </a:ext>
                </a:extLst>
              </p:cNvPr>
              <p:cNvPicPr>
                <a:picLocks noChangeAspect="1"/>
              </p:cNvPicPr>
              <p:nvPr/>
            </p:nvPicPr>
            <p:blipFill>
              <a:blip r:embed="rId3">
                <a:extLst>
                  <a:ext uri="{96DAC541-7B7A-43D3-8B79-37D633B846F1}">
                    <asvg:svgBlip xmlns:asvg="http://schemas.microsoft.com/office/drawing/2016/SVG/main" r:embed="rId4"/>
                  </a:ext>
                </a:extLst>
              </a:blip>
              <a:srcRect l="9784" r="12071"/>
              <a:stretch>
                <a:fillRect/>
              </a:stretch>
            </p:blipFill>
            <p:spPr>
              <a:xfrm>
                <a:off x="288561" y="3116039"/>
                <a:ext cx="2304737" cy="2949315"/>
              </a:xfrm>
              <a:prstGeom prst="rect">
                <a:avLst/>
              </a:prstGeom>
            </p:spPr>
          </p:pic>
          <p:pic>
            <p:nvPicPr>
              <p:cNvPr id="8" name="Graphic 7" descr="Shield outline">
                <a:extLst>
                  <a:ext uri="{FF2B5EF4-FFF2-40B4-BE49-F238E27FC236}">
                    <a16:creationId xmlns:a16="http://schemas.microsoft.com/office/drawing/2014/main" id="{F7CBD2FD-C0BE-1F36-087F-2AD6DC10FA45}"/>
                  </a:ext>
                </a:extLst>
              </p:cNvPr>
              <p:cNvPicPr>
                <a:picLocks noChangeAspect="1"/>
              </p:cNvPicPr>
              <p:nvPr/>
            </p:nvPicPr>
            <p:blipFill>
              <a:blip r:embed="rId3">
                <a:extLst>
                  <a:ext uri="{96DAC541-7B7A-43D3-8B79-37D633B846F1}">
                    <asvg:svgBlip xmlns:asvg="http://schemas.microsoft.com/office/drawing/2016/SVG/main" r:embed="rId4"/>
                  </a:ext>
                </a:extLst>
              </a:blip>
              <a:srcRect l="9784" r="12071"/>
              <a:stretch>
                <a:fillRect/>
              </a:stretch>
            </p:blipFill>
            <p:spPr>
              <a:xfrm>
                <a:off x="288561" y="3141439"/>
                <a:ext cx="2304737" cy="2949315"/>
              </a:xfrm>
              <a:prstGeom prst="rect">
                <a:avLst/>
              </a:prstGeom>
            </p:spPr>
          </p:pic>
          <p:pic>
            <p:nvPicPr>
              <p:cNvPr id="9" name="Graphic 8" descr="Shield outline">
                <a:extLst>
                  <a:ext uri="{FF2B5EF4-FFF2-40B4-BE49-F238E27FC236}">
                    <a16:creationId xmlns:a16="http://schemas.microsoft.com/office/drawing/2014/main" id="{6888AF56-B1AF-524A-6D6E-4AA9F35B86CF}"/>
                  </a:ext>
                </a:extLst>
              </p:cNvPr>
              <p:cNvPicPr>
                <a:picLocks noChangeAspect="1"/>
              </p:cNvPicPr>
              <p:nvPr/>
            </p:nvPicPr>
            <p:blipFill>
              <a:blip r:embed="rId3">
                <a:extLst>
                  <a:ext uri="{96DAC541-7B7A-43D3-8B79-37D633B846F1}">
                    <asvg:svgBlip xmlns:asvg="http://schemas.microsoft.com/office/drawing/2016/SVG/main" r:embed="rId4"/>
                  </a:ext>
                </a:extLst>
              </a:blip>
              <a:srcRect l="9784" r="12071"/>
              <a:stretch>
                <a:fillRect/>
              </a:stretch>
            </p:blipFill>
            <p:spPr>
              <a:xfrm>
                <a:off x="288561" y="3077939"/>
                <a:ext cx="2304737" cy="2949315"/>
              </a:xfrm>
              <a:prstGeom prst="rect">
                <a:avLst/>
              </a:prstGeom>
            </p:spPr>
          </p:pic>
          <p:pic>
            <p:nvPicPr>
              <p:cNvPr id="10" name="Graphic 9" descr="Shield outline">
                <a:extLst>
                  <a:ext uri="{FF2B5EF4-FFF2-40B4-BE49-F238E27FC236}">
                    <a16:creationId xmlns:a16="http://schemas.microsoft.com/office/drawing/2014/main" id="{61644236-7ED2-00A2-27EA-DB7AB7BDE1AA}"/>
                  </a:ext>
                </a:extLst>
              </p:cNvPr>
              <p:cNvPicPr>
                <a:picLocks noChangeAspect="1"/>
              </p:cNvPicPr>
              <p:nvPr/>
            </p:nvPicPr>
            <p:blipFill>
              <a:blip r:embed="rId3">
                <a:extLst>
                  <a:ext uri="{96DAC541-7B7A-43D3-8B79-37D633B846F1}">
                    <asvg:svgBlip xmlns:asvg="http://schemas.microsoft.com/office/drawing/2016/SVG/main" r:embed="rId4"/>
                  </a:ext>
                </a:extLst>
              </a:blip>
              <a:srcRect l="9784" r="12071"/>
              <a:stretch>
                <a:fillRect/>
              </a:stretch>
            </p:blipFill>
            <p:spPr>
              <a:xfrm>
                <a:off x="237760" y="3103339"/>
                <a:ext cx="2304737" cy="2949315"/>
              </a:xfrm>
              <a:prstGeom prst="rect">
                <a:avLst/>
              </a:prstGeom>
            </p:spPr>
          </p:pic>
        </p:grpSp>
        <p:sp>
          <p:nvSpPr>
            <p:cNvPr id="11" name="TextBox 10">
              <a:extLst>
                <a:ext uri="{FF2B5EF4-FFF2-40B4-BE49-F238E27FC236}">
                  <a16:creationId xmlns:a16="http://schemas.microsoft.com/office/drawing/2014/main" id="{1C31D82F-E3DD-8EF2-1320-D99E659EF743}"/>
                </a:ext>
              </a:extLst>
            </p:cNvPr>
            <p:cNvSpPr txBox="1"/>
            <p:nvPr/>
          </p:nvSpPr>
          <p:spPr>
            <a:xfrm>
              <a:off x="526198" y="3914726"/>
              <a:ext cx="1829462" cy="1092735"/>
            </a:xfrm>
            <a:prstGeom prst="rect">
              <a:avLst/>
            </a:prstGeom>
            <a:noFill/>
          </p:spPr>
          <p:txBody>
            <a:bodyPr wrap="square">
              <a:spAutoFit/>
            </a:bodyPr>
            <a:lstStyle/>
            <a:p>
              <a:pPr algn="ctr">
                <a:lnSpc>
                  <a:spcPct val="90000"/>
                </a:lnSpc>
              </a:pPr>
              <a:r>
                <a:rPr lang="en-US" sz="3600" b="1" i="0" dirty="0">
                  <a:effectLst/>
                  <a:latin typeface="Aptos Narrow" panose="020B0004020202020204" pitchFamily="34" charset="0"/>
                </a:rPr>
                <a:t>heat shield</a:t>
              </a:r>
              <a:endParaRPr lang="en-US" sz="3600" dirty="0">
                <a:latin typeface="Aptos Narrow" panose="020B0004020202020204" pitchFamily="34" charset="0"/>
              </a:endParaRPr>
            </a:p>
          </p:txBody>
        </p:sp>
      </p:grpSp>
    </p:spTree>
    <p:extLst>
      <p:ext uri="{BB962C8B-B14F-4D97-AF65-F5344CB8AC3E}">
        <p14:creationId xmlns:p14="http://schemas.microsoft.com/office/powerpoint/2010/main" val="3442629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bg>
      <p:bgPr>
        <a:solidFill>
          <a:srgbClr val="0E2D40"/>
        </a:solidFill>
        <a:effectLst/>
      </p:bgPr>
    </p:bg>
    <p:spTree>
      <p:nvGrpSpPr>
        <p:cNvPr id="1" name="">
          <a:extLst>
            <a:ext uri="{FF2B5EF4-FFF2-40B4-BE49-F238E27FC236}">
              <a16:creationId xmlns:a16="http://schemas.microsoft.com/office/drawing/2014/main" id="{2BC9FC86-F1DF-DC91-0279-E28B40E9A7E0}"/>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83733426-96A4-AAEF-7AB3-7C9AABF1E1BD}"/>
              </a:ext>
            </a:extLst>
          </p:cNvPr>
          <p:cNvSpPr txBox="1"/>
          <p:nvPr/>
        </p:nvSpPr>
        <p:spPr>
          <a:xfrm>
            <a:off x="288561" y="231471"/>
            <a:ext cx="11688580" cy="4832092"/>
          </a:xfrm>
          <a:prstGeom prst="rect">
            <a:avLst/>
          </a:prstGeom>
          <a:noFill/>
        </p:spPr>
        <p:txBody>
          <a:bodyPr wrap="square">
            <a:spAutoFit/>
          </a:bodyPr>
          <a:lstStyle/>
          <a:p>
            <a:r>
              <a:rPr lang="en-US" sz="4400" b="1" i="0" dirty="0">
                <a:solidFill>
                  <a:schemeClr val="bg1"/>
                </a:solidFill>
                <a:effectLst/>
                <a:latin typeface="Google Sans"/>
              </a:rPr>
              <a:t>What do you do when you don’t understand something?</a:t>
            </a:r>
          </a:p>
          <a:p>
            <a:pPr marL="685800" indent="-685800">
              <a:buFont typeface="Arial" panose="020B0604020202020204" pitchFamily="34" charset="0"/>
              <a:buChar char="•"/>
            </a:pPr>
            <a:r>
              <a:rPr lang="en-US" sz="4400" b="1" dirty="0">
                <a:solidFill>
                  <a:schemeClr val="bg1"/>
                </a:solidFill>
                <a:latin typeface="Google Sans"/>
              </a:rPr>
              <a:t>Read it again</a:t>
            </a:r>
          </a:p>
          <a:p>
            <a:pPr marL="685800" indent="-685800">
              <a:buFont typeface="Arial" panose="020B0604020202020204" pitchFamily="34" charset="0"/>
              <a:buChar char="•"/>
            </a:pPr>
            <a:r>
              <a:rPr lang="en-US" sz="4400" b="1" i="0" dirty="0">
                <a:solidFill>
                  <a:schemeClr val="bg1"/>
                </a:solidFill>
                <a:effectLst/>
                <a:latin typeface="Google Sans"/>
              </a:rPr>
              <a:t>Read a different English Translation</a:t>
            </a:r>
          </a:p>
          <a:p>
            <a:pPr marL="685800" indent="-685800">
              <a:buFont typeface="Arial" panose="020B0604020202020204" pitchFamily="34" charset="0"/>
              <a:buChar char="•"/>
            </a:pPr>
            <a:r>
              <a:rPr lang="en-US" sz="4400" b="1" dirty="0">
                <a:solidFill>
                  <a:schemeClr val="bg1"/>
                </a:solidFill>
                <a:latin typeface="Google Sans"/>
              </a:rPr>
              <a:t>Look at a trusted commentary</a:t>
            </a:r>
          </a:p>
          <a:p>
            <a:pPr marL="685800" indent="-685800">
              <a:buFont typeface="Arial" panose="020B0604020202020204" pitchFamily="34" charset="0"/>
              <a:buChar char="•"/>
            </a:pPr>
            <a:r>
              <a:rPr lang="en-US" sz="4400" b="1" dirty="0">
                <a:solidFill>
                  <a:schemeClr val="bg1"/>
                </a:solidFill>
                <a:latin typeface="Google Sans"/>
              </a:rPr>
              <a:t>Cell Group / Small Group </a:t>
            </a:r>
          </a:p>
          <a:p>
            <a:pPr marL="685800" indent="-685800">
              <a:buFont typeface="Arial" panose="020B0604020202020204" pitchFamily="34" charset="0"/>
              <a:buChar char="•"/>
            </a:pPr>
            <a:r>
              <a:rPr lang="en-US" sz="4400" b="1" dirty="0">
                <a:solidFill>
                  <a:schemeClr val="bg1"/>
                </a:solidFill>
                <a:latin typeface="Google Sans"/>
              </a:rPr>
              <a:t>Internet? </a:t>
            </a:r>
          </a:p>
        </p:txBody>
      </p:sp>
      <p:grpSp>
        <p:nvGrpSpPr>
          <p:cNvPr id="16" name="Group 15">
            <a:extLst>
              <a:ext uri="{FF2B5EF4-FFF2-40B4-BE49-F238E27FC236}">
                <a16:creationId xmlns:a16="http://schemas.microsoft.com/office/drawing/2014/main" id="{8834F486-A234-2025-433E-B086BB6A3809}"/>
              </a:ext>
            </a:extLst>
          </p:cNvPr>
          <p:cNvGrpSpPr/>
          <p:nvPr/>
        </p:nvGrpSpPr>
        <p:grpSpPr>
          <a:xfrm>
            <a:off x="4894019" y="4355292"/>
            <a:ext cx="6650420" cy="2310993"/>
            <a:chOff x="4894019" y="4355292"/>
            <a:chExt cx="6650420" cy="2310993"/>
          </a:xfrm>
        </p:grpSpPr>
        <p:pic>
          <p:nvPicPr>
            <p:cNvPr id="4" name="Picture 3" descr="A blue background with white text&#10;&#10;AI-generated content may be incorrect.">
              <a:extLst>
                <a:ext uri="{FF2B5EF4-FFF2-40B4-BE49-F238E27FC236}">
                  <a16:creationId xmlns:a16="http://schemas.microsoft.com/office/drawing/2014/main" id="{460CDDED-7923-3214-4001-A47218FFF1B2}"/>
                </a:ext>
              </a:extLst>
            </p:cNvPr>
            <p:cNvPicPr>
              <a:picLocks noChangeAspect="1"/>
            </p:cNvPicPr>
            <p:nvPr/>
          </p:nvPicPr>
          <p:blipFill>
            <a:blip r:embed="rId2"/>
            <a:srcRect l="7320" r="21122"/>
            <a:stretch>
              <a:fillRect/>
            </a:stretch>
          </p:blipFill>
          <p:spPr>
            <a:xfrm>
              <a:off x="4894019" y="4355292"/>
              <a:ext cx="6610664" cy="1913428"/>
            </a:xfrm>
            <a:prstGeom prst="rect">
              <a:avLst/>
            </a:prstGeom>
          </p:spPr>
        </p:pic>
        <p:sp>
          <p:nvSpPr>
            <p:cNvPr id="15" name="TextBox 14">
              <a:extLst>
                <a:ext uri="{FF2B5EF4-FFF2-40B4-BE49-F238E27FC236}">
                  <a16:creationId xmlns:a16="http://schemas.microsoft.com/office/drawing/2014/main" id="{3E12F37C-F4EE-EBCB-241C-F82F9413EDF2}"/>
                </a:ext>
              </a:extLst>
            </p:cNvPr>
            <p:cNvSpPr txBox="1"/>
            <p:nvPr/>
          </p:nvSpPr>
          <p:spPr>
            <a:xfrm>
              <a:off x="5292727" y="5896844"/>
              <a:ext cx="6251712" cy="769441"/>
            </a:xfrm>
            <a:prstGeom prst="rect">
              <a:avLst/>
            </a:prstGeom>
            <a:noFill/>
          </p:spPr>
          <p:txBody>
            <a:bodyPr wrap="square">
              <a:spAutoFit/>
            </a:bodyPr>
            <a:lstStyle/>
            <a:p>
              <a:r>
                <a:rPr lang="en-US" sz="4400" b="1" dirty="0">
                  <a:solidFill>
                    <a:schemeClr val="bg1"/>
                  </a:solidFill>
                  <a:latin typeface="Google Sans"/>
                </a:rPr>
                <a:t>www.gotquestions.org </a:t>
              </a:r>
              <a:endParaRPr lang="en-US" sz="4400" dirty="0"/>
            </a:p>
          </p:txBody>
        </p:sp>
      </p:grpSp>
    </p:spTree>
    <p:extLst>
      <p:ext uri="{BB962C8B-B14F-4D97-AF65-F5344CB8AC3E}">
        <p14:creationId xmlns:p14="http://schemas.microsoft.com/office/powerpoint/2010/main" val="3875974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fade">
                                      <p:cBhvr>
                                        <p:cTn id="17" dur="500"/>
                                        <p:tgtEl>
                                          <p:spTgt spid="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4" end="4"/>
                                            </p:txEl>
                                          </p:spTgt>
                                        </p:tgtEl>
                                        <p:attrNameLst>
                                          <p:attrName>style.visibility</p:attrName>
                                        </p:attrNameLst>
                                      </p:cBhvr>
                                      <p:to>
                                        <p:strVal val="visible"/>
                                      </p:to>
                                    </p:set>
                                    <p:animEffect transition="in" filter="fade">
                                      <p:cBhvr>
                                        <p:cTn id="22" dur="500"/>
                                        <p:tgtEl>
                                          <p:spTgt spid="6">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Effect transition="in" filter="fade">
                                      <p:cBhvr>
                                        <p:cTn id="27" dur="500"/>
                                        <p:tgtEl>
                                          <p:spTgt spid="6">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392150-3D81-81D4-C248-8F07441B62E6}"/>
            </a:ext>
          </a:extLst>
        </p:cNvPr>
        <p:cNvGrpSpPr/>
        <p:nvPr/>
      </p:nvGrpSpPr>
      <p:grpSpPr>
        <a:xfrm>
          <a:off x="0" y="0"/>
          <a:ext cx="0" cy="0"/>
          <a:chOff x="0" y="0"/>
          <a:chExt cx="0" cy="0"/>
        </a:xfrm>
      </p:grpSpPr>
      <p:sp>
        <p:nvSpPr>
          <p:cNvPr id="6" name="Rounded Rectangle 3">
            <a:extLst>
              <a:ext uri="{FF2B5EF4-FFF2-40B4-BE49-F238E27FC236}">
                <a16:creationId xmlns:a16="http://schemas.microsoft.com/office/drawing/2014/main" id="{15170162-7703-E257-5A08-EE070378E5DE}"/>
              </a:ext>
            </a:extLst>
          </p:cNvPr>
          <p:cNvSpPr/>
          <p:nvPr/>
        </p:nvSpPr>
        <p:spPr>
          <a:xfrm>
            <a:off x="5108713" y="0"/>
            <a:ext cx="7083287" cy="2998402"/>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400" dirty="0">
                <a:latin typeface="Times New Roman" panose="02020603050405020304" pitchFamily="18" charset="0"/>
                <a:cs typeface="Times New Roman" panose="02020603050405020304" pitchFamily="18" charset="0"/>
              </a:rPr>
              <a:t>Story 3</a:t>
            </a:r>
          </a:p>
          <a:p>
            <a:pPr algn="ctr"/>
            <a:r>
              <a:rPr lang="en-US" sz="5400" b="1" dirty="0">
                <a:latin typeface="Times New Roman" panose="02020603050405020304" pitchFamily="18" charset="0"/>
                <a:cs typeface="Times New Roman" panose="02020603050405020304" pitchFamily="18" charset="0"/>
              </a:rPr>
              <a:t>Disciples Desire</a:t>
            </a:r>
          </a:p>
          <a:p>
            <a:pPr algn="ctr"/>
            <a:r>
              <a:rPr lang="en-US" sz="4800" dirty="0">
                <a:latin typeface="Times New Roman" panose="02020603050405020304" pitchFamily="18" charset="0"/>
                <a:cs typeface="Times New Roman" panose="02020603050405020304" pitchFamily="18" charset="0"/>
              </a:rPr>
              <a:t>Mark 9:33–37</a:t>
            </a:r>
          </a:p>
        </p:txBody>
      </p:sp>
      <p:sp>
        <p:nvSpPr>
          <p:cNvPr id="7" name="Title 1">
            <a:extLst>
              <a:ext uri="{FF2B5EF4-FFF2-40B4-BE49-F238E27FC236}">
                <a16:creationId xmlns:a16="http://schemas.microsoft.com/office/drawing/2014/main" id="{71F2BB65-17F5-DF53-EABD-93D36CB46EDC}"/>
              </a:ext>
            </a:extLst>
          </p:cNvPr>
          <p:cNvSpPr txBox="1">
            <a:spLocks/>
          </p:cNvSpPr>
          <p:nvPr/>
        </p:nvSpPr>
        <p:spPr>
          <a:xfrm>
            <a:off x="5734722" y="3988358"/>
            <a:ext cx="5696980" cy="1883691"/>
          </a:xfrm>
          <a:prstGeom prst="rect">
            <a:avLst/>
          </a:prstGeom>
        </p:spPr>
        <p:txBody>
          <a:bodyPr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b="1" dirty="0">
                <a:solidFill>
                  <a:schemeClr val="bg1"/>
                </a:solidFill>
                <a:cs typeface="Times New Roman" panose="02020603050405020304" pitchFamily="18" charset="0"/>
              </a:rPr>
              <a:t>The Greatest in the Kingdom</a:t>
            </a:r>
          </a:p>
        </p:txBody>
      </p:sp>
      <p:pic>
        <p:nvPicPr>
          <p:cNvPr id="3" name="Picture 2" descr="A painting of a person in a white robe&#10;&#10;AI-generated content may be incorrect.">
            <a:extLst>
              <a:ext uri="{FF2B5EF4-FFF2-40B4-BE49-F238E27FC236}">
                <a16:creationId xmlns:a16="http://schemas.microsoft.com/office/drawing/2014/main" id="{92D6B72E-55B6-03B0-87FC-94587997DEA3}"/>
              </a:ext>
            </a:extLst>
          </p:cNvPr>
          <p:cNvPicPr>
            <a:picLocks noChangeAspect="1"/>
          </p:cNvPicPr>
          <p:nvPr/>
        </p:nvPicPr>
        <p:blipFill>
          <a:blip r:embed="rId2"/>
          <a:stretch>
            <a:fillRect/>
          </a:stretch>
        </p:blipFill>
        <p:spPr>
          <a:xfrm>
            <a:off x="0" y="-14990"/>
            <a:ext cx="4572000" cy="6858000"/>
          </a:xfrm>
          <a:prstGeom prst="rect">
            <a:avLst/>
          </a:prstGeom>
          <a:effectLst>
            <a:softEdge rad="101600"/>
          </a:effectLst>
        </p:spPr>
      </p:pic>
    </p:spTree>
    <p:extLst>
      <p:ext uri="{BB962C8B-B14F-4D97-AF65-F5344CB8AC3E}">
        <p14:creationId xmlns:p14="http://schemas.microsoft.com/office/powerpoint/2010/main" val="1842289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B4FB19-4F34-F630-C1A5-EA0766D022EC}"/>
            </a:ext>
          </a:extLst>
        </p:cNvPr>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2F8BE1D2-0236-5AB2-35B8-4EDF3583F55B}"/>
              </a:ext>
            </a:extLst>
          </p:cNvPr>
          <p:cNvSpPr/>
          <p:nvPr/>
        </p:nvSpPr>
        <p:spPr>
          <a:xfrm>
            <a:off x="78580" y="4183698"/>
            <a:ext cx="1619251" cy="402431"/>
          </a:xfrm>
          <a:prstGeom prst="roundRect">
            <a:avLst/>
          </a:prstGeom>
          <a:solidFill>
            <a:srgbClr val="FFFF00"/>
          </a:solid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64D6D480-88B8-A222-1C22-81980CA8F570}"/>
              </a:ext>
            </a:extLst>
          </p:cNvPr>
          <p:cNvSpPr txBox="1"/>
          <p:nvPr/>
        </p:nvSpPr>
        <p:spPr>
          <a:xfrm>
            <a:off x="0" y="-42487"/>
            <a:ext cx="12192000" cy="4770537"/>
          </a:xfrm>
          <a:prstGeom prst="rect">
            <a:avLst/>
          </a:prstGeom>
          <a:noFill/>
        </p:spPr>
        <p:txBody>
          <a:bodyPr wrap="square">
            <a:spAutoFit/>
          </a:bodyPr>
          <a:lstStyle/>
          <a:p>
            <a:pPr algn="l">
              <a:lnSpc>
                <a:spcPct val="95000"/>
              </a:lnSpc>
              <a:buNone/>
            </a:pPr>
            <a:r>
              <a:rPr lang="en-US" sz="4000" b="1" i="0" dirty="0">
                <a:solidFill>
                  <a:srgbClr val="000000"/>
                </a:solidFill>
                <a:effectLst/>
                <a:latin typeface="system-ui"/>
              </a:rPr>
              <a:t>Who Is the Greatest?</a:t>
            </a:r>
          </a:p>
          <a:p>
            <a:pPr algn="l">
              <a:lnSpc>
                <a:spcPct val="95000"/>
              </a:lnSpc>
              <a:buNone/>
            </a:pPr>
            <a:r>
              <a:rPr lang="en-US" sz="4000" b="1" i="0" baseline="30000" dirty="0">
                <a:solidFill>
                  <a:srgbClr val="000000"/>
                </a:solidFill>
                <a:effectLst/>
                <a:latin typeface="system-ui"/>
              </a:rPr>
              <a:t>33 </a:t>
            </a:r>
            <a:r>
              <a:rPr lang="en-US" sz="4000" b="0" i="0" dirty="0">
                <a:solidFill>
                  <a:srgbClr val="000000"/>
                </a:solidFill>
                <a:effectLst/>
                <a:latin typeface="system-ui"/>
              </a:rPr>
              <a:t>And they came to Capernaum. And when he was in the house he asked them, “What were you discussing on the way?” </a:t>
            </a:r>
            <a:r>
              <a:rPr lang="en-US" sz="4000" b="1" i="0" baseline="30000" dirty="0">
                <a:solidFill>
                  <a:srgbClr val="000000"/>
                </a:solidFill>
                <a:effectLst/>
                <a:latin typeface="system-ui"/>
              </a:rPr>
              <a:t>34 </a:t>
            </a:r>
            <a:r>
              <a:rPr lang="en-US" sz="4000" b="0" i="0" dirty="0">
                <a:solidFill>
                  <a:srgbClr val="000000"/>
                </a:solidFill>
                <a:effectLst/>
                <a:latin typeface="system-ui"/>
              </a:rPr>
              <a:t>But they kept silent, for on the way they had argued with one another about who was the greatest.  </a:t>
            </a:r>
          </a:p>
          <a:p>
            <a:pPr algn="l">
              <a:lnSpc>
                <a:spcPct val="95000"/>
              </a:lnSpc>
              <a:buNone/>
            </a:pPr>
            <a:r>
              <a:rPr lang="en-US" sz="4000" b="1" i="0" baseline="30000" dirty="0">
                <a:solidFill>
                  <a:srgbClr val="000000"/>
                </a:solidFill>
                <a:effectLst/>
                <a:latin typeface="system-ui"/>
              </a:rPr>
              <a:t>35 </a:t>
            </a:r>
            <a:r>
              <a:rPr lang="en-US" sz="4000" b="0" i="0" dirty="0">
                <a:solidFill>
                  <a:srgbClr val="000000"/>
                </a:solidFill>
                <a:effectLst/>
                <a:latin typeface="system-ui"/>
              </a:rPr>
              <a:t>And he sat down and called the twelve. And he said to them, “If anyone would be first, he must be last of all and servant of all.” </a:t>
            </a:r>
            <a:endParaRPr lang="en-US" sz="4000" dirty="0"/>
          </a:p>
        </p:txBody>
      </p:sp>
      <p:sp>
        <p:nvSpPr>
          <p:cNvPr id="6" name="Rectangle: Rounded Corners 5">
            <a:extLst>
              <a:ext uri="{FF2B5EF4-FFF2-40B4-BE49-F238E27FC236}">
                <a16:creationId xmlns:a16="http://schemas.microsoft.com/office/drawing/2014/main" id="{D10642FF-CFE7-835C-0009-3457808C9A97}"/>
              </a:ext>
            </a:extLst>
          </p:cNvPr>
          <p:cNvSpPr/>
          <p:nvPr/>
        </p:nvSpPr>
        <p:spPr>
          <a:xfrm>
            <a:off x="276225" y="4852828"/>
            <a:ext cx="11639550" cy="170037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3600" dirty="0"/>
              <a:t>“servant” (</a:t>
            </a:r>
            <a:r>
              <a:rPr lang="en-US" sz="3600" i="1" dirty="0" err="1"/>
              <a:t>diakonos</a:t>
            </a:r>
            <a:r>
              <a:rPr lang="en-US" sz="3600" dirty="0"/>
              <a:t>) depicts one who attends to the needs of others freely, not one in a servile position (as a </a:t>
            </a:r>
            <a:r>
              <a:rPr lang="en-US" sz="3600" i="1" dirty="0" err="1"/>
              <a:t>doulos</a:t>
            </a:r>
            <a:r>
              <a:rPr lang="en-US" sz="3600" dirty="0"/>
              <a:t>, a slave).</a:t>
            </a:r>
          </a:p>
        </p:txBody>
      </p:sp>
    </p:spTree>
    <p:extLst>
      <p:ext uri="{BB962C8B-B14F-4D97-AF65-F5344CB8AC3E}">
        <p14:creationId xmlns:p14="http://schemas.microsoft.com/office/powerpoint/2010/main" val="626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500"/>
                                        <p:tgtEl>
                                          <p:spTgt spid="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E0FC83-1EED-B562-7597-F93D1E5B6CC2}"/>
            </a:ext>
          </a:extLst>
        </p:cNvPr>
        <p:cNvGrpSpPr/>
        <p:nvPr/>
      </p:nvGrpSpPr>
      <p:grpSpPr>
        <a:xfrm>
          <a:off x="0" y="0"/>
          <a:ext cx="0" cy="0"/>
          <a:chOff x="0" y="0"/>
          <a:chExt cx="0" cy="0"/>
        </a:xfrm>
      </p:grpSpPr>
      <p:pic>
        <p:nvPicPr>
          <p:cNvPr id="3" name="Picture 2" descr="A painting of a person falling off of the ground&#10;&#10;AI-generated content may be incorrect.">
            <a:extLst>
              <a:ext uri="{FF2B5EF4-FFF2-40B4-BE49-F238E27FC236}">
                <a16:creationId xmlns:a16="http://schemas.microsoft.com/office/drawing/2014/main" id="{4193B8AF-0C61-D1C8-1CA1-EAC0EFD2CA20}"/>
              </a:ext>
            </a:extLst>
          </p:cNvPr>
          <p:cNvPicPr>
            <a:picLocks noChangeAspect="1"/>
          </p:cNvPicPr>
          <p:nvPr/>
        </p:nvPicPr>
        <p:blipFill>
          <a:blip r:embed="rId3"/>
          <a:stretch>
            <a:fillRect/>
          </a:stretch>
        </p:blipFill>
        <p:spPr>
          <a:xfrm>
            <a:off x="1674581" y="-6477000"/>
            <a:ext cx="8842837" cy="13335000"/>
          </a:xfrm>
          <a:prstGeom prst="rect">
            <a:avLst/>
          </a:prstGeom>
        </p:spPr>
      </p:pic>
    </p:spTree>
    <p:extLst>
      <p:ext uri="{BB962C8B-B14F-4D97-AF65-F5344CB8AC3E}">
        <p14:creationId xmlns:p14="http://schemas.microsoft.com/office/powerpoint/2010/main" val="1827902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643BBF-73DA-E897-CF15-C1052136E5F9}"/>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1B456938-FA17-054C-D576-C91CBCD254EE}"/>
              </a:ext>
            </a:extLst>
          </p:cNvPr>
          <p:cNvSpPr txBox="1"/>
          <p:nvPr/>
        </p:nvSpPr>
        <p:spPr>
          <a:xfrm>
            <a:off x="0" y="-42487"/>
            <a:ext cx="12192000" cy="7109639"/>
          </a:xfrm>
          <a:prstGeom prst="rect">
            <a:avLst/>
          </a:prstGeom>
          <a:noFill/>
        </p:spPr>
        <p:txBody>
          <a:bodyPr wrap="square">
            <a:spAutoFit/>
          </a:bodyPr>
          <a:lstStyle/>
          <a:p>
            <a:pPr algn="l">
              <a:lnSpc>
                <a:spcPct val="95000"/>
              </a:lnSpc>
              <a:buNone/>
            </a:pPr>
            <a:r>
              <a:rPr lang="en-US" sz="4000" b="1" i="0" dirty="0">
                <a:solidFill>
                  <a:srgbClr val="000000"/>
                </a:solidFill>
                <a:effectLst/>
                <a:latin typeface="system-ui"/>
              </a:rPr>
              <a:t>Who Is the Greatest?</a:t>
            </a:r>
          </a:p>
          <a:p>
            <a:pPr algn="l">
              <a:lnSpc>
                <a:spcPct val="95000"/>
              </a:lnSpc>
              <a:buNone/>
            </a:pPr>
            <a:r>
              <a:rPr lang="en-US" sz="4000" b="1" i="0" baseline="30000" dirty="0">
                <a:solidFill>
                  <a:srgbClr val="000000"/>
                </a:solidFill>
                <a:effectLst/>
                <a:latin typeface="system-ui"/>
              </a:rPr>
              <a:t>33 </a:t>
            </a:r>
            <a:r>
              <a:rPr lang="en-US" sz="4000" b="0" i="0" dirty="0">
                <a:solidFill>
                  <a:srgbClr val="000000"/>
                </a:solidFill>
                <a:effectLst/>
                <a:latin typeface="system-ui"/>
              </a:rPr>
              <a:t>And they came to Capernaum. And when he was in the house he asked them, “What were you discussing on the way?” </a:t>
            </a:r>
            <a:r>
              <a:rPr lang="en-US" sz="4000" b="1" i="0" baseline="30000" dirty="0">
                <a:solidFill>
                  <a:srgbClr val="000000"/>
                </a:solidFill>
                <a:effectLst/>
                <a:latin typeface="system-ui"/>
              </a:rPr>
              <a:t>34 </a:t>
            </a:r>
            <a:r>
              <a:rPr lang="en-US" sz="4000" b="0" i="0" dirty="0">
                <a:solidFill>
                  <a:srgbClr val="000000"/>
                </a:solidFill>
                <a:effectLst/>
                <a:latin typeface="system-ui"/>
              </a:rPr>
              <a:t>But they kept silent, for on the way they had argued with one another about who was the greatest.  </a:t>
            </a:r>
          </a:p>
          <a:p>
            <a:pPr algn="l">
              <a:lnSpc>
                <a:spcPct val="95000"/>
              </a:lnSpc>
              <a:buNone/>
            </a:pPr>
            <a:r>
              <a:rPr lang="en-US" sz="4000" b="1" i="0" baseline="30000" dirty="0">
                <a:solidFill>
                  <a:srgbClr val="000000"/>
                </a:solidFill>
                <a:effectLst/>
                <a:latin typeface="system-ui"/>
              </a:rPr>
              <a:t>35 </a:t>
            </a:r>
            <a:r>
              <a:rPr lang="en-US" sz="4000" b="0" i="0" dirty="0">
                <a:solidFill>
                  <a:srgbClr val="000000"/>
                </a:solidFill>
                <a:effectLst/>
                <a:latin typeface="system-ui"/>
              </a:rPr>
              <a:t>And he sat down and called the twelve. And he said to them, “If anyone would be first, he must be last of all and servant of all.” </a:t>
            </a:r>
            <a:r>
              <a:rPr lang="en-US" sz="4000" b="1" i="0" baseline="30000" dirty="0">
                <a:solidFill>
                  <a:srgbClr val="000000"/>
                </a:solidFill>
                <a:effectLst/>
                <a:latin typeface="system-ui"/>
              </a:rPr>
              <a:t>36 </a:t>
            </a:r>
            <a:r>
              <a:rPr lang="en-US" sz="4000" b="0" i="0" dirty="0">
                <a:solidFill>
                  <a:srgbClr val="000000"/>
                </a:solidFill>
                <a:effectLst/>
                <a:latin typeface="system-ui"/>
              </a:rPr>
              <a:t>And he took a child and put him in the midst of them, and taking him in his arms, he said to them, </a:t>
            </a:r>
            <a:r>
              <a:rPr lang="en-US" sz="4000" b="1" i="0" baseline="30000" dirty="0">
                <a:solidFill>
                  <a:srgbClr val="000000"/>
                </a:solidFill>
                <a:effectLst/>
                <a:latin typeface="system-ui"/>
              </a:rPr>
              <a:t>37 </a:t>
            </a:r>
            <a:r>
              <a:rPr lang="en-US" sz="4000" b="0" i="0" dirty="0">
                <a:solidFill>
                  <a:srgbClr val="000000"/>
                </a:solidFill>
                <a:effectLst/>
                <a:latin typeface="system-ui"/>
              </a:rPr>
              <a:t>“Whoever receives one such child in my name receives me, and whoever receives me, receives not me but him who sent me.”</a:t>
            </a:r>
            <a:endParaRPr lang="en-US" sz="4000" dirty="0"/>
          </a:p>
        </p:txBody>
      </p:sp>
    </p:spTree>
    <p:extLst>
      <p:ext uri="{BB962C8B-B14F-4D97-AF65-F5344CB8AC3E}">
        <p14:creationId xmlns:p14="http://schemas.microsoft.com/office/powerpoint/2010/main" val="1605206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467591F-FF1D-ED1F-83F8-3643712549F8}"/>
              </a:ext>
            </a:extLst>
          </p:cNvPr>
          <p:cNvSpPr>
            <a:spLocks noGrp="1"/>
          </p:cNvSpPr>
          <p:nvPr>
            <p:ph idx="4294967295"/>
          </p:nvPr>
        </p:nvSpPr>
        <p:spPr>
          <a:xfrm>
            <a:off x="0" y="1846262"/>
            <a:ext cx="12192000" cy="3876112"/>
          </a:xfrm>
        </p:spPr>
        <p:txBody>
          <a:bodyPr anchor="t">
            <a:normAutofit fontScale="92500"/>
          </a:bodyPr>
          <a:lstStyle/>
          <a:p>
            <a:pPr marL="0" indent="0" algn="ctr">
              <a:lnSpc>
                <a:spcPct val="104000"/>
              </a:lnSpc>
              <a:spcBef>
                <a:spcPts val="0"/>
              </a:spcBef>
              <a:buNone/>
            </a:pPr>
            <a:r>
              <a:rPr lang="en-US" sz="5400" dirty="0">
                <a:latin typeface="Calibri" panose="020F0502020204030204" pitchFamily="34" charset="0"/>
                <a:ea typeface="Calibri" panose="020F0502020204030204" pitchFamily="34" charset="0"/>
                <a:cs typeface="Calibri" panose="020F0502020204030204" pitchFamily="34" charset="0"/>
              </a:rPr>
              <a:t>The disciples struggle </a:t>
            </a:r>
          </a:p>
          <a:p>
            <a:pPr marL="0" indent="0" algn="ctr">
              <a:lnSpc>
                <a:spcPct val="104000"/>
              </a:lnSpc>
              <a:spcBef>
                <a:spcPts val="0"/>
              </a:spcBef>
              <a:buNone/>
            </a:pPr>
            <a:r>
              <a:rPr lang="en-US" sz="5400" dirty="0">
                <a:latin typeface="Calibri" panose="020F0502020204030204" pitchFamily="34" charset="0"/>
                <a:ea typeface="Calibri" panose="020F0502020204030204" pitchFamily="34" charset="0"/>
                <a:cs typeface="Calibri" panose="020F0502020204030204" pitchFamily="34" charset="0"/>
              </a:rPr>
              <a:t>with doubt, disorientation, and selfish desire </a:t>
            </a:r>
          </a:p>
          <a:p>
            <a:pPr marL="0" indent="0" algn="ctr">
              <a:lnSpc>
                <a:spcPct val="104000"/>
              </a:lnSpc>
              <a:spcBef>
                <a:spcPts val="0"/>
              </a:spcBef>
              <a:buNone/>
            </a:pPr>
            <a:r>
              <a:rPr lang="en-US" sz="5400" dirty="0">
                <a:latin typeface="Calibri" panose="020F0502020204030204" pitchFamily="34" charset="0"/>
                <a:ea typeface="Calibri" panose="020F0502020204030204" pitchFamily="34" charset="0"/>
                <a:cs typeface="Calibri" panose="020F0502020204030204" pitchFamily="34" charset="0"/>
              </a:rPr>
              <a:t>reveal their </a:t>
            </a:r>
            <a:r>
              <a:rPr lang="en-US" sz="5800" b="1" dirty="0">
                <a:latin typeface="Calibri" panose="020F0502020204030204" pitchFamily="34" charset="0"/>
                <a:ea typeface="Calibri" panose="020F0502020204030204" pitchFamily="34" charset="0"/>
                <a:cs typeface="Calibri" panose="020F0502020204030204" pitchFamily="34" charset="0"/>
              </a:rPr>
              <a:t>immaturity</a:t>
            </a:r>
            <a:r>
              <a:rPr lang="en-US" sz="5400" dirty="0">
                <a:latin typeface="Calibri" panose="020F0502020204030204" pitchFamily="34" charset="0"/>
                <a:ea typeface="Calibri" panose="020F0502020204030204" pitchFamily="34" charset="0"/>
                <a:cs typeface="Calibri" panose="020F0502020204030204" pitchFamily="34" charset="0"/>
              </a:rPr>
              <a:t> and </a:t>
            </a:r>
            <a:r>
              <a:rPr lang="en-US" sz="5800" b="1" dirty="0">
                <a:latin typeface="Calibri" panose="020F0502020204030204" pitchFamily="34" charset="0"/>
                <a:ea typeface="Calibri" panose="020F0502020204030204" pitchFamily="34" charset="0"/>
                <a:cs typeface="Calibri" panose="020F0502020204030204" pitchFamily="34" charset="0"/>
              </a:rPr>
              <a:t>faithlessness</a:t>
            </a:r>
            <a:r>
              <a:rPr lang="en-US" sz="5400" dirty="0">
                <a:latin typeface="Calibri" panose="020F0502020204030204" pitchFamily="34" charset="0"/>
                <a:ea typeface="Calibri" panose="020F0502020204030204" pitchFamily="34" charset="0"/>
                <a:cs typeface="Calibri" panose="020F0502020204030204" pitchFamily="34" charset="0"/>
              </a:rPr>
              <a:t> </a:t>
            </a:r>
          </a:p>
          <a:p>
            <a:pPr marL="0" indent="0" algn="ctr">
              <a:lnSpc>
                <a:spcPct val="104000"/>
              </a:lnSpc>
              <a:spcBef>
                <a:spcPts val="0"/>
              </a:spcBef>
              <a:buNone/>
            </a:pPr>
            <a:r>
              <a:rPr lang="en-US" sz="5400" dirty="0">
                <a:latin typeface="Calibri" panose="020F0502020204030204" pitchFamily="34" charset="0"/>
                <a:ea typeface="Calibri" panose="020F0502020204030204" pitchFamily="34" charset="0"/>
                <a:cs typeface="Calibri" panose="020F0502020204030204" pitchFamily="34" charset="0"/>
              </a:rPr>
              <a:t>despite divine revelation.</a:t>
            </a:r>
          </a:p>
        </p:txBody>
      </p:sp>
      <p:pic>
        <p:nvPicPr>
          <p:cNvPr id="9" name="Picture 8" descr="A white square with black text and black text&#10;&#10;AI-generated content may be incorrect.">
            <a:extLst>
              <a:ext uri="{FF2B5EF4-FFF2-40B4-BE49-F238E27FC236}">
                <a16:creationId xmlns:a16="http://schemas.microsoft.com/office/drawing/2014/main" id="{B3DDE05E-6F67-739B-D721-2CCF56641104}"/>
              </a:ext>
            </a:extLst>
          </p:cNvPr>
          <p:cNvPicPr>
            <a:picLocks noChangeAspect="1"/>
          </p:cNvPicPr>
          <p:nvPr/>
        </p:nvPicPr>
        <p:blipFill>
          <a:blip r:embed="rId2">
            <a:clrChange>
              <a:clrFrom>
                <a:srgbClr val="C3C3C3"/>
              </a:clrFrom>
              <a:clrTo>
                <a:srgbClr val="C3C3C3">
                  <a:alpha val="0"/>
                </a:srgbClr>
              </a:clrTo>
            </a:clrChange>
          </a:blip>
          <a:stretch>
            <a:fillRect/>
          </a:stretch>
        </p:blipFill>
        <p:spPr>
          <a:xfrm rot="21059124">
            <a:off x="728814" y="346272"/>
            <a:ext cx="1555021" cy="1866486"/>
          </a:xfrm>
          <a:prstGeom prst="rect">
            <a:avLst/>
          </a:prstGeom>
          <a:effectLst>
            <a:outerShdw blurRad="50800" dist="228600" dir="8100000" sx="104000" sy="104000" algn="tr" rotWithShape="0">
              <a:prstClr val="black">
                <a:alpha val="17000"/>
              </a:prstClr>
            </a:outerShdw>
          </a:effectLst>
        </p:spPr>
      </p:pic>
    </p:spTree>
    <p:extLst>
      <p:ext uri="{BB962C8B-B14F-4D97-AF65-F5344CB8AC3E}">
        <p14:creationId xmlns:p14="http://schemas.microsoft.com/office/powerpoint/2010/main" val="1677220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722AA3A-D818-68C2-FA20-371F0CC0B769}"/>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E32AC085-E46F-A3E6-8059-1A55D3D82FB2}"/>
              </a:ext>
            </a:extLst>
          </p:cNvPr>
          <p:cNvSpPr txBox="1"/>
          <p:nvPr/>
        </p:nvSpPr>
        <p:spPr>
          <a:xfrm>
            <a:off x="133350" y="661896"/>
            <a:ext cx="12192000" cy="5534207"/>
          </a:xfrm>
          <a:prstGeom prst="rect">
            <a:avLst/>
          </a:prstGeom>
          <a:noFill/>
        </p:spPr>
        <p:txBody>
          <a:bodyPr wrap="square">
            <a:spAutoFit/>
          </a:bodyPr>
          <a:lstStyle/>
          <a:p>
            <a:pPr marR="0" lvl="0">
              <a:lnSpc>
                <a:spcPct val="107000"/>
              </a:lnSpc>
              <a:tabLst>
                <a:tab pos="457200" algn="l"/>
              </a:tabLst>
            </a:pPr>
            <a:r>
              <a:rPr lang="en-US" sz="4800" b="1" dirty="0">
                <a:effectLst/>
                <a:latin typeface="+mj-lt"/>
                <a:ea typeface="Calibri" panose="020F0502020204030204" pitchFamily="34" charset="0"/>
                <a:cs typeface="Arial" panose="020B0604020202020204" pitchFamily="34" charset="0"/>
              </a:rPr>
              <a:t>Immaturity</a:t>
            </a:r>
            <a:r>
              <a:rPr lang="en-US" sz="4000" b="1" dirty="0">
                <a:latin typeface="+mj-lt"/>
                <a:ea typeface="Calibri" panose="020F0502020204030204" pitchFamily="34" charset="0"/>
                <a:cs typeface="Arial" panose="020B0604020202020204" pitchFamily="34" charset="0"/>
              </a:rPr>
              <a:t> </a:t>
            </a:r>
            <a:r>
              <a:rPr lang="en-US" sz="4000" dirty="0">
                <a:effectLst/>
                <a:latin typeface="+mj-lt"/>
                <a:ea typeface="Calibri" panose="020F0502020204030204" pitchFamily="34" charset="0"/>
                <a:cs typeface="Arial" panose="020B0604020202020204" pitchFamily="34" charset="0"/>
              </a:rPr>
              <a:t>highlights their spiritual underdevelopment:</a:t>
            </a:r>
            <a:endParaRPr lang="en-US" sz="3600" dirty="0">
              <a:latin typeface="+mj-lt"/>
              <a:ea typeface="Calibri" panose="020F0502020204030204" pitchFamily="34" charset="0"/>
              <a:cs typeface="Arial" panose="020B0604020202020204" pitchFamily="34" charset="0"/>
            </a:endParaRPr>
          </a:p>
          <a:p>
            <a:pPr marR="0" lvl="0">
              <a:lnSpc>
                <a:spcPct val="107000"/>
              </a:lnSpc>
              <a:tabLst>
                <a:tab pos="457200" algn="l"/>
              </a:tabLst>
            </a:pPr>
            <a:r>
              <a:rPr lang="en-US" sz="4000" i="1" dirty="0">
                <a:effectLst/>
                <a:latin typeface="+mj-lt"/>
                <a:ea typeface="Calibri" panose="020F0502020204030204" pitchFamily="34" charset="0"/>
                <a:cs typeface="Arial" panose="020B0604020202020204" pitchFamily="34" charset="0"/>
              </a:rPr>
              <a:t>	They’re sincere but slow to understand,</a:t>
            </a:r>
            <a:endParaRPr lang="en-US" sz="3600" i="1" dirty="0">
              <a:latin typeface="+mj-lt"/>
              <a:ea typeface="Calibri" panose="020F0502020204030204" pitchFamily="34" charset="0"/>
              <a:cs typeface="Arial" panose="020B0604020202020204" pitchFamily="34" charset="0"/>
            </a:endParaRPr>
          </a:p>
          <a:p>
            <a:pPr marR="0" lvl="0">
              <a:lnSpc>
                <a:spcPct val="107000"/>
              </a:lnSpc>
              <a:tabLst>
                <a:tab pos="457200" algn="l"/>
              </a:tabLst>
            </a:pPr>
            <a:r>
              <a:rPr lang="en-US" sz="4000" dirty="0">
                <a:effectLst/>
                <a:latin typeface="+mj-lt"/>
                <a:ea typeface="Calibri" panose="020F0502020204030204" pitchFamily="34" charset="0"/>
                <a:cs typeface="Arial" panose="020B0604020202020204" pitchFamily="34" charset="0"/>
              </a:rPr>
              <a:t>		revealing</a:t>
            </a:r>
            <a:r>
              <a:rPr lang="en-US" sz="4000" i="1" dirty="0">
                <a:effectLst/>
                <a:latin typeface="+mj-lt"/>
                <a:ea typeface="Calibri" panose="020F0502020204030204" pitchFamily="34" charset="0"/>
                <a:cs typeface="Arial" panose="020B0604020202020204" pitchFamily="34" charset="0"/>
              </a:rPr>
              <a:t> </a:t>
            </a:r>
            <a:r>
              <a:rPr lang="en-US" sz="4400" b="1" u="sng" dirty="0">
                <a:effectLst/>
                <a:latin typeface="Aptos Black" panose="020F0502020204030204" pitchFamily="34" charset="0"/>
                <a:ea typeface="Calibri" panose="020F0502020204030204" pitchFamily="34" charset="0"/>
                <a:cs typeface="Arial" panose="020B0604020202020204" pitchFamily="34" charset="0"/>
              </a:rPr>
              <a:t>a lack of growth</a:t>
            </a:r>
            <a:endParaRPr lang="en-US" sz="4000" b="1" u="sng" dirty="0">
              <a:effectLst/>
              <a:latin typeface="Aptos Black" panose="020F0502020204030204" pitchFamily="34" charset="0"/>
              <a:ea typeface="Calibri" panose="020F0502020204030204" pitchFamily="34" charset="0"/>
              <a:cs typeface="Arial" panose="020B0604020202020204" pitchFamily="34" charset="0"/>
            </a:endParaRPr>
          </a:p>
          <a:p>
            <a:pPr marR="0" lvl="0">
              <a:lnSpc>
                <a:spcPct val="107000"/>
              </a:lnSpc>
              <a:tabLst>
                <a:tab pos="457200" algn="l"/>
              </a:tabLst>
            </a:pPr>
            <a:endParaRPr lang="en-US" sz="3600" dirty="0">
              <a:effectLst/>
              <a:latin typeface="+mj-lt"/>
              <a:ea typeface="Calibri" panose="020F0502020204030204" pitchFamily="34" charset="0"/>
              <a:cs typeface="Arial" panose="020B0604020202020204" pitchFamily="34" charset="0"/>
            </a:endParaRPr>
          </a:p>
          <a:p>
            <a:pPr marR="0" lvl="0">
              <a:lnSpc>
                <a:spcPct val="107000"/>
              </a:lnSpc>
              <a:tabLst>
                <a:tab pos="457200" algn="l"/>
              </a:tabLst>
            </a:pPr>
            <a:endParaRPr lang="en-US" sz="3600" dirty="0">
              <a:effectLst/>
              <a:latin typeface="+mj-lt"/>
              <a:ea typeface="Calibri" panose="020F0502020204030204" pitchFamily="34" charset="0"/>
              <a:cs typeface="Arial" panose="020B0604020202020204" pitchFamily="34" charset="0"/>
            </a:endParaRPr>
          </a:p>
          <a:p>
            <a:pPr marR="0" lvl="0">
              <a:lnSpc>
                <a:spcPct val="107000"/>
              </a:lnSpc>
              <a:tabLst>
                <a:tab pos="457200" algn="l"/>
              </a:tabLst>
            </a:pPr>
            <a:r>
              <a:rPr lang="en-US" sz="4400" b="1" dirty="0">
                <a:effectLst/>
                <a:latin typeface="+mj-lt"/>
                <a:ea typeface="Calibri" panose="020F0502020204030204" pitchFamily="34" charset="0"/>
                <a:cs typeface="Arial" panose="020B0604020202020204" pitchFamily="34" charset="0"/>
              </a:rPr>
              <a:t>Faithlessness</a:t>
            </a:r>
            <a:r>
              <a:rPr lang="en-US" sz="4000" b="1" dirty="0">
                <a:latin typeface="+mj-lt"/>
                <a:ea typeface="Calibri" panose="020F0502020204030204" pitchFamily="34" charset="0"/>
                <a:cs typeface="Arial" panose="020B0604020202020204" pitchFamily="34" charset="0"/>
              </a:rPr>
              <a:t> </a:t>
            </a:r>
            <a:r>
              <a:rPr lang="en-US" sz="4000" dirty="0">
                <a:effectLst/>
                <a:latin typeface="+mj-lt"/>
                <a:ea typeface="Calibri" panose="020F0502020204030204" pitchFamily="34" charset="0"/>
                <a:cs typeface="Arial" panose="020B0604020202020204" pitchFamily="34" charset="0"/>
              </a:rPr>
              <a:t>points to their active failure to trust,		</a:t>
            </a:r>
            <a:endParaRPr lang="en-US" sz="3600" dirty="0">
              <a:latin typeface="+mj-lt"/>
              <a:ea typeface="Calibri" panose="020F0502020204030204" pitchFamily="34" charset="0"/>
              <a:cs typeface="Arial" panose="020B0604020202020204" pitchFamily="34" charset="0"/>
            </a:endParaRPr>
          </a:p>
          <a:p>
            <a:pPr marR="0" lvl="0">
              <a:lnSpc>
                <a:spcPct val="107000"/>
              </a:lnSpc>
              <a:tabLst>
                <a:tab pos="457200" algn="l"/>
              </a:tabLst>
            </a:pPr>
            <a:r>
              <a:rPr lang="en-US" sz="4000" i="1" dirty="0">
                <a:effectLst/>
                <a:latin typeface="+mj-lt"/>
                <a:ea typeface="Calibri" panose="020F0502020204030204" pitchFamily="34" charset="0"/>
                <a:cs typeface="Arial" panose="020B0604020202020204" pitchFamily="34" charset="0"/>
              </a:rPr>
              <a:t>	Especially in the face of Jesus’ power and promises,</a:t>
            </a:r>
          </a:p>
          <a:p>
            <a:pPr marR="0" lvl="0">
              <a:lnSpc>
                <a:spcPct val="107000"/>
              </a:lnSpc>
              <a:tabLst>
                <a:tab pos="457200" algn="l"/>
              </a:tabLst>
            </a:pPr>
            <a:r>
              <a:rPr lang="en-US" sz="4000" i="1" dirty="0">
                <a:latin typeface="+mj-lt"/>
                <a:ea typeface="Calibri" panose="020F0502020204030204" pitchFamily="34" charset="0"/>
                <a:cs typeface="Arial" panose="020B0604020202020204" pitchFamily="34" charset="0"/>
              </a:rPr>
              <a:t>		</a:t>
            </a:r>
            <a:r>
              <a:rPr lang="en-US" sz="4000" dirty="0">
                <a:effectLst/>
                <a:latin typeface="+mj-lt"/>
                <a:ea typeface="Calibri" panose="020F0502020204030204" pitchFamily="34" charset="0"/>
                <a:cs typeface="Arial" panose="020B0604020202020204" pitchFamily="34" charset="0"/>
              </a:rPr>
              <a:t>revealing </a:t>
            </a:r>
            <a:r>
              <a:rPr lang="en-US" sz="4400" b="1" u="sng" dirty="0">
                <a:effectLst/>
                <a:latin typeface="Aptos Black" panose="020B0004020202020204" pitchFamily="34" charset="0"/>
                <a:ea typeface="Calibri" panose="020F0502020204030204" pitchFamily="34" charset="0"/>
                <a:cs typeface="Arial" panose="020B0604020202020204" pitchFamily="34" charset="0"/>
              </a:rPr>
              <a:t>a lack of trust</a:t>
            </a:r>
            <a:endParaRPr lang="en-US" sz="3600" u="sng" dirty="0">
              <a:effectLst/>
              <a:latin typeface="Aptos Black" panose="020B00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938314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5" end="5"/>
                                            </p:txEl>
                                          </p:spTgt>
                                        </p:tgtEl>
                                        <p:attrNameLst>
                                          <p:attrName>style.visibility</p:attrName>
                                        </p:attrNameLst>
                                      </p:cBhvr>
                                      <p:to>
                                        <p:strVal val="visible"/>
                                      </p:to>
                                    </p:set>
                                    <p:animEffect transition="in" filter="fade">
                                      <p:cBhvr>
                                        <p:cTn id="7" dur="500"/>
                                        <p:tgtEl>
                                          <p:spTgt spid="5">
                                            <p:txEl>
                                              <p:pRg st="5" end="5"/>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6" end="6"/>
                                            </p:txEl>
                                          </p:spTgt>
                                        </p:tgtEl>
                                        <p:attrNameLst>
                                          <p:attrName>style.visibility</p:attrName>
                                        </p:attrNameLst>
                                      </p:cBhvr>
                                      <p:to>
                                        <p:strVal val="visible"/>
                                      </p:to>
                                    </p:set>
                                    <p:animEffect transition="in" filter="fade">
                                      <p:cBhvr>
                                        <p:cTn id="10" dur="500"/>
                                        <p:tgtEl>
                                          <p:spTgt spid="5">
                                            <p:txEl>
                                              <p:pRg st="6" end="6"/>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
                                            <p:txEl>
                                              <p:pRg st="7" end="7"/>
                                            </p:txEl>
                                          </p:spTgt>
                                        </p:tgtEl>
                                        <p:attrNameLst>
                                          <p:attrName>style.visibility</p:attrName>
                                        </p:attrNameLst>
                                      </p:cBhvr>
                                      <p:to>
                                        <p:strVal val="visible"/>
                                      </p:to>
                                    </p:set>
                                    <p:animEffect transition="in" filter="fade">
                                      <p:cBhvr>
                                        <p:cTn id="13"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297DEFC-28B4-4CF0-308F-880C414ECD0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25208AF-BB37-EAC4-B9B8-2DD7C73471E5}"/>
              </a:ext>
            </a:extLst>
          </p:cNvPr>
          <p:cNvSpPr txBox="1">
            <a:spLocks/>
          </p:cNvSpPr>
          <p:nvPr/>
        </p:nvSpPr>
        <p:spPr>
          <a:xfrm>
            <a:off x="546684" y="4865909"/>
            <a:ext cx="5962785" cy="1232310"/>
          </a:xfrm>
          <a:prstGeom prst="rect">
            <a:avLst/>
          </a:prstGeom>
        </p:spPr>
        <p:txBody>
          <a:bodyPr anchor="b">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800" b="1" dirty="0">
                <a:latin typeface="Times New Roman" panose="02020603050405020304" pitchFamily="18" charset="0"/>
                <a:cs typeface="Times New Roman" panose="02020603050405020304" pitchFamily="18" charset="0"/>
              </a:rPr>
              <a:t>Who are we?</a:t>
            </a:r>
          </a:p>
        </p:txBody>
      </p:sp>
      <p:sp>
        <p:nvSpPr>
          <p:cNvPr id="3" name="Subtitle 2">
            <a:extLst>
              <a:ext uri="{FF2B5EF4-FFF2-40B4-BE49-F238E27FC236}">
                <a16:creationId xmlns:a16="http://schemas.microsoft.com/office/drawing/2014/main" id="{D47249A2-8184-BC8F-AEAB-C66786E9EBDC}"/>
              </a:ext>
            </a:extLst>
          </p:cNvPr>
          <p:cNvSpPr txBox="1">
            <a:spLocks/>
          </p:cNvSpPr>
          <p:nvPr/>
        </p:nvSpPr>
        <p:spPr>
          <a:xfrm>
            <a:off x="543636" y="6098219"/>
            <a:ext cx="5832619" cy="77549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5400" b="1">
                <a:latin typeface="Times New Roman" panose="02020603050405020304" pitchFamily="18" charset="0"/>
                <a:cs typeface="Times New Roman" panose="02020603050405020304" pitchFamily="18" charset="0"/>
              </a:rPr>
              <a:t>Mark 9:14-37</a:t>
            </a:r>
            <a:endParaRPr lang="en-US" sz="5400" b="1" dirty="0">
              <a:latin typeface="Times New Roman" panose="02020603050405020304" pitchFamily="18" charset="0"/>
              <a:cs typeface="Times New Roman" panose="02020603050405020304" pitchFamily="18" charset="0"/>
            </a:endParaRPr>
          </a:p>
        </p:txBody>
      </p:sp>
      <p:pic>
        <p:nvPicPr>
          <p:cNvPr id="15" name="Picture 14" descr="A black and white drawing of a person with spiraling hair&#10;&#10;AI-generated content may be incorrect.">
            <a:extLst>
              <a:ext uri="{FF2B5EF4-FFF2-40B4-BE49-F238E27FC236}">
                <a16:creationId xmlns:a16="http://schemas.microsoft.com/office/drawing/2014/main" id="{429E18D9-DD7F-DDAC-CFD8-D8E9A0289E85}"/>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6383187" y="259080"/>
            <a:ext cx="5277052" cy="5897880"/>
          </a:xfrm>
          <a:prstGeom prst="rect">
            <a:avLst/>
          </a:prstGeom>
        </p:spPr>
      </p:pic>
      <p:sp>
        <p:nvSpPr>
          <p:cNvPr id="16" name="TextBox 15">
            <a:extLst>
              <a:ext uri="{FF2B5EF4-FFF2-40B4-BE49-F238E27FC236}">
                <a16:creationId xmlns:a16="http://schemas.microsoft.com/office/drawing/2014/main" id="{6D570031-1242-53FE-AE4F-D258D0B070BF}"/>
              </a:ext>
            </a:extLst>
          </p:cNvPr>
          <p:cNvSpPr txBox="1"/>
          <p:nvPr/>
        </p:nvSpPr>
        <p:spPr>
          <a:xfrm>
            <a:off x="11256714" y="3510573"/>
            <a:ext cx="641180" cy="683739"/>
          </a:xfrm>
          <a:prstGeom prst="rect">
            <a:avLst/>
          </a:prstGeom>
        </p:spPr>
        <p:txBody>
          <a:bodyPr vert="horz" lIns="91440" tIns="45720" rIns="91440" bIns="45720" rtlCol="0" anchor="b">
            <a:normAutofit/>
          </a:bodyPr>
          <a:lstStyle/>
          <a:p>
            <a:pPr algn="r">
              <a:lnSpc>
                <a:spcPct val="90000"/>
              </a:lnSpc>
              <a:spcBef>
                <a:spcPct val="0"/>
              </a:spcBef>
              <a:spcAft>
                <a:spcPts val="1800"/>
              </a:spcAft>
            </a:pPr>
            <a:r>
              <a:rPr lang="en-US" sz="3200" b="1" kern="1200" dirty="0">
                <a:solidFill>
                  <a:srgbClr val="432F11"/>
                </a:solidFill>
                <a:effectLst/>
                <a:latin typeface="+mj-lt"/>
                <a:ea typeface="+mj-ea"/>
                <a:cs typeface="+mj-cs"/>
              </a:rPr>
              <a:t>9</a:t>
            </a:r>
          </a:p>
        </p:txBody>
      </p:sp>
      <p:sp>
        <p:nvSpPr>
          <p:cNvPr id="4" name="Thought Bubble: Cloud 3">
            <a:extLst>
              <a:ext uri="{FF2B5EF4-FFF2-40B4-BE49-F238E27FC236}">
                <a16:creationId xmlns:a16="http://schemas.microsoft.com/office/drawing/2014/main" id="{45D14287-ACA1-18C3-CC5E-69F1E51483AC}"/>
              </a:ext>
            </a:extLst>
          </p:cNvPr>
          <p:cNvSpPr/>
          <p:nvPr/>
        </p:nvSpPr>
        <p:spPr>
          <a:xfrm flipH="1">
            <a:off x="283218" y="394109"/>
            <a:ext cx="4593582" cy="1232310"/>
          </a:xfrm>
          <a:prstGeom prst="cloud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latin typeface="Aptos Black" panose="020B0004020202020204" pitchFamily="34" charset="0"/>
              </a:rPr>
              <a:t>Spiritual Immaturity</a:t>
            </a:r>
          </a:p>
        </p:txBody>
      </p:sp>
      <p:sp>
        <p:nvSpPr>
          <p:cNvPr id="5" name="Thought Bubble: Cloud 4">
            <a:extLst>
              <a:ext uri="{FF2B5EF4-FFF2-40B4-BE49-F238E27FC236}">
                <a16:creationId xmlns:a16="http://schemas.microsoft.com/office/drawing/2014/main" id="{2B1D4D17-41B9-30A1-5D70-7030CCE058A4}"/>
              </a:ext>
            </a:extLst>
          </p:cNvPr>
          <p:cNvSpPr/>
          <p:nvPr/>
        </p:nvSpPr>
        <p:spPr>
          <a:xfrm flipH="1">
            <a:off x="3037114" y="2196690"/>
            <a:ext cx="3907972" cy="1232310"/>
          </a:xfrm>
          <a:prstGeom prst="cloud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latin typeface="Aptos Black" panose="020B0004020202020204" pitchFamily="34" charset="0"/>
              </a:rPr>
              <a:t>Weak faith</a:t>
            </a:r>
          </a:p>
        </p:txBody>
      </p:sp>
      <p:sp>
        <p:nvSpPr>
          <p:cNvPr id="6" name="Thought Bubble: Cloud 5">
            <a:extLst>
              <a:ext uri="{FF2B5EF4-FFF2-40B4-BE49-F238E27FC236}">
                <a16:creationId xmlns:a16="http://schemas.microsoft.com/office/drawing/2014/main" id="{D1FBC852-8BFD-CA0E-AF78-EB794DA501B8}"/>
              </a:ext>
            </a:extLst>
          </p:cNvPr>
          <p:cNvSpPr/>
          <p:nvPr/>
        </p:nvSpPr>
        <p:spPr>
          <a:xfrm flipH="1">
            <a:off x="283218" y="3531299"/>
            <a:ext cx="3907972" cy="1232310"/>
          </a:xfrm>
          <a:prstGeom prst="cloud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latin typeface="Aptos Black" panose="020B0004020202020204" pitchFamily="34" charset="0"/>
              </a:rPr>
              <a:t>Prideful</a:t>
            </a:r>
          </a:p>
        </p:txBody>
      </p:sp>
    </p:spTree>
    <p:extLst>
      <p:ext uri="{BB962C8B-B14F-4D97-AF65-F5344CB8AC3E}">
        <p14:creationId xmlns:p14="http://schemas.microsoft.com/office/powerpoint/2010/main" val="3564539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4C386DF-3C47-4688-FD0D-206A8DEF47A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9302522-179A-BEA9-0132-6E01251442BD}"/>
              </a:ext>
            </a:extLst>
          </p:cNvPr>
          <p:cNvSpPr txBox="1">
            <a:spLocks/>
          </p:cNvSpPr>
          <p:nvPr/>
        </p:nvSpPr>
        <p:spPr>
          <a:xfrm>
            <a:off x="546684" y="4865909"/>
            <a:ext cx="5962785" cy="1232310"/>
          </a:xfrm>
          <a:prstGeom prst="rect">
            <a:avLst/>
          </a:prstGeom>
        </p:spPr>
        <p:txBody>
          <a:bodyPr anchor="b">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800" b="1" dirty="0">
                <a:latin typeface="Times New Roman" panose="02020603050405020304" pitchFamily="18" charset="0"/>
                <a:cs typeface="Times New Roman" panose="02020603050405020304" pitchFamily="18" charset="0"/>
              </a:rPr>
              <a:t>Who are we?</a:t>
            </a:r>
          </a:p>
        </p:txBody>
      </p:sp>
      <p:sp>
        <p:nvSpPr>
          <p:cNvPr id="3" name="Subtitle 2">
            <a:extLst>
              <a:ext uri="{FF2B5EF4-FFF2-40B4-BE49-F238E27FC236}">
                <a16:creationId xmlns:a16="http://schemas.microsoft.com/office/drawing/2014/main" id="{239056CC-48B5-6410-B9F8-4AC140227BFD}"/>
              </a:ext>
            </a:extLst>
          </p:cNvPr>
          <p:cNvSpPr txBox="1">
            <a:spLocks/>
          </p:cNvSpPr>
          <p:nvPr/>
        </p:nvSpPr>
        <p:spPr>
          <a:xfrm>
            <a:off x="543636" y="6098219"/>
            <a:ext cx="5832619" cy="77549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5400" b="1">
                <a:latin typeface="Times New Roman" panose="02020603050405020304" pitchFamily="18" charset="0"/>
                <a:cs typeface="Times New Roman" panose="02020603050405020304" pitchFamily="18" charset="0"/>
              </a:rPr>
              <a:t>Mark 9:14-37</a:t>
            </a:r>
            <a:endParaRPr lang="en-US" sz="5400" b="1" dirty="0">
              <a:latin typeface="Times New Roman" panose="02020603050405020304" pitchFamily="18" charset="0"/>
              <a:cs typeface="Times New Roman" panose="02020603050405020304" pitchFamily="18" charset="0"/>
            </a:endParaRPr>
          </a:p>
        </p:txBody>
      </p:sp>
      <p:pic>
        <p:nvPicPr>
          <p:cNvPr id="15" name="Picture 14" descr="A black and white drawing of a person with spiraling hair&#10;&#10;AI-generated content may be incorrect.">
            <a:extLst>
              <a:ext uri="{FF2B5EF4-FFF2-40B4-BE49-F238E27FC236}">
                <a16:creationId xmlns:a16="http://schemas.microsoft.com/office/drawing/2014/main" id="{B2F48402-0904-6C0D-6F0E-8E120AB5B0E7}"/>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6383187" y="259080"/>
            <a:ext cx="5277052" cy="5897880"/>
          </a:xfrm>
          <a:prstGeom prst="rect">
            <a:avLst/>
          </a:prstGeom>
        </p:spPr>
      </p:pic>
      <p:sp>
        <p:nvSpPr>
          <p:cNvPr id="16" name="TextBox 15">
            <a:extLst>
              <a:ext uri="{FF2B5EF4-FFF2-40B4-BE49-F238E27FC236}">
                <a16:creationId xmlns:a16="http://schemas.microsoft.com/office/drawing/2014/main" id="{468F6847-7F4C-235C-C90F-59C494670888}"/>
              </a:ext>
            </a:extLst>
          </p:cNvPr>
          <p:cNvSpPr txBox="1"/>
          <p:nvPr/>
        </p:nvSpPr>
        <p:spPr>
          <a:xfrm>
            <a:off x="11256714" y="3510573"/>
            <a:ext cx="641180" cy="683739"/>
          </a:xfrm>
          <a:prstGeom prst="rect">
            <a:avLst/>
          </a:prstGeom>
        </p:spPr>
        <p:txBody>
          <a:bodyPr vert="horz" lIns="91440" tIns="45720" rIns="91440" bIns="45720" rtlCol="0" anchor="b">
            <a:normAutofit/>
          </a:bodyPr>
          <a:lstStyle/>
          <a:p>
            <a:pPr algn="r">
              <a:lnSpc>
                <a:spcPct val="90000"/>
              </a:lnSpc>
              <a:spcBef>
                <a:spcPct val="0"/>
              </a:spcBef>
              <a:spcAft>
                <a:spcPts val="1800"/>
              </a:spcAft>
            </a:pPr>
            <a:r>
              <a:rPr lang="en-US" sz="3200" b="1" kern="1200" dirty="0">
                <a:solidFill>
                  <a:srgbClr val="432F11"/>
                </a:solidFill>
                <a:effectLst/>
                <a:latin typeface="+mj-lt"/>
                <a:ea typeface="+mj-ea"/>
                <a:cs typeface="+mj-cs"/>
              </a:rPr>
              <a:t>9</a:t>
            </a:r>
          </a:p>
        </p:txBody>
      </p:sp>
      <p:sp>
        <p:nvSpPr>
          <p:cNvPr id="6" name="Speech Bubble: Rectangle with Corners Rounded 5">
            <a:extLst>
              <a:ext uri="{FF2B5EF4-FFF2-40B4-BE49-F238E27FC236}">
                <a16:creationId xmlns:a16="http://schemas.microsoft.com/office/drawing/2014/main" id="{2033BA4C-90F0-D264-D3E9-D88F863AC9C7}"/>
              </a:ext>
            </a:extLst>
          </p:cNvPr>
          <p:cNvSpPr/>
          <p:nvPr/>
        </p:nvSpPr>
        <p:spPr>
          <a:xfrm>
            <a:off x="405725" y="419069"/>
            <a:ext cx="6118421" cy="2553790"/>
          </a:xfrm>
          <a:prstGeom prst="wedgeRoundRectCallout">
            <a:avLst>
              <a:gd name="adj1" fmla="val 45528"/>
              <a:gd name="adj2" fmla="val 75869"/>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dirty="0">
                <a:latin typeface="Aptos Black" panose="020B0004020202020204" pitchFamily="34" charset="0"/>
              </a:rPr>
              <a:t>We are called to reject spiritual immaturity              and pursue deeper faith                 and humility</a:t>
            </a:r>
          </a:p>
        </p:txBody>
      </p:sp>
    </p:spTree>
    <p:extLst>
      <p:ext uri="{BB962C8B-B14F-4D97-AF65-F5344CB8AC3E}">
        <p14:creationId xmlns:p14="http://schemas.microsoft.com/office/powerpoint/2010/main" val="203937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ainting of a person falling off of the ground&#10;&#10;AI-generated content may be incorrect.">
            <a:extLst>
              <a:ext uri="{FF2B5EF4-FFF2-40B4-BE49-F238E27FC236}">
                <a16:creationId xmlns:a16="http://schemas.microsoft.com/office/drawing/2014/main" id="{5674E3EB-5269-F825-899E-F3DFA886F6B9}"/>
              </a:ext>
            </a:extLst>
          </p:cNvPr>
          <p:cNvPicPr>
            <a:picLocks noChangeAspect="1"/>
          </p:cNvPicPr>
          <p:nvPr/>
        </p:nvPicPr>
        <p:blipFill>
          <a:blip r:embed="rId2"/>
          <a:stretch>
            <a:fillRect/>
          </a:stretch>
        </p:blipFill>
        <p:spPr>
          <a:xfrm>
            <a:off x="0" y="0"/>
            <a:ext cx="4547745" cy="6858000"/>
          </a:xfrm>
          <a:prstGeom prst="rect">
            <a:avLst/>
          </a:prstGeom>
          <a:effectLst>
            <a:softEdge rad="101600"/>
          </a:effectLst>
        </p:spPr>
      </p:pic>
      <p:sp>
        <p:nvSpPr>
          <p:cNvPr id="4" name="TextBox 3">
            <a:extLst>
              <a:ext uri="{FF2B5EF4-FFF2-40B4-BE49-F238E27FC236}">
                <a16:creationId xmlns:a16="http://schemas.microsoft.com/office/drawing/2014/main" id="{B01F725C-97B6-3122-9C7F-0163FBCC8587}"/>
              </a:ext>
            </a:extLst>
          </p:cNvPr>
          <p:cNvSpPr txBox="1"/>
          <p:nvPr/>
        </p:nvSpPr>
        <p:spPr>
          <a:xfrm>
            <a:off x="5140411" y="423093"/>
            <a:ext cx="7051589" cy="4585871"/>
          </a:xfrm>
          <a:prstGeom prst="rect">
            <a:avLst/>
          </a:prstGeom>
          <a:noFill/>
        </p:spPr>
        <p:txBody>
          <a:bodyPr wrap="square">
            <a:spAutoFit/>
          </a:bodyPr>
          <a:lstStyle/>
          <a:p>
            <a:pPr algn="ctr"/>
            <a:r>
              <a:rPr lang="en-US" sz="4400" b="1" dirty="0"/>
              <a:t>Divine revelation doesn’t eliminate our struggles,  </a:t>
            </a:r>
          </a:p>
          <a:p>
            <a:pPr algn="ctr"/>
            <a:r>
              <a:rPr lang="en-US" sz="4400" b="1" dirty="0"/>
              <a:t>but exposes them.</a:t>
            </a:r>
            <a:br>
              <a:rPr lang="en-US" sz="4000" dirty="0"/>
            </a:br>
            <a:endParaRPr lang="en-US" sz="4000" dirty="0"/>
          </a:p>
          <a:p>
            <a:r>
              <a:rPr lang="en-US" sz="4000" dirty="0"/>
              <a:t>Even after seeing Jesus glorified, the disciples still doubted and misunderstood.</a:t>
            </a:r>
          </a:p>
        </p:txBody>
      </p:sp>
    </p:spTree>
    <p:extLst>
      <p:ext uri="{BB962C8B-B14F-4D97-AF65-F5344CB8AC3E}">
        <p14:creationId xmlns:p14="http://schemas.microsoft.com/office/powerpoint/2010/main" val="42504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F92A2E3-5BF1-0CB0-9145-039869B9B3A0}"/>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8CD5F094-8EEE-3D1A-9F90-F86ED6E3E707}"/>
              </a:ext>
            </a:extLst>
          </p:cNvPr>
          <p:cNvSpPr txBox="1"/>
          <p:nvPr/>
        </p:nvSpPr>
        <p:spPr>
          <a:xfrm>
            <a:off x="5041556" y="423093"/>
            <a:ext cx="7150443" cy="5878532"/>
          </a:xfrm>
          <a:prstGeom prst="rect">
            <a:avLst/>
          </a:prstGeom>
          <a:noFill/>
        </p:spPr>
        <p:txBody>
          <a:bodyPr wrap="square">
            <a:spAutoFit/>
          </a:bodyPr>
          <a:lstStyle/>
          <a:p>
            <a:pPr algn="ctr"/>
            <a:r>
              <a:rPr lang="en-US" sz="4400" b="1" dirty="0"/>
              <a:t>True faith </a:t>
            </a:r>
          </a:p>
          <a:p>
            <a:pPr algn="ctr"/>
            <a:r>
              <a:rPr lang="en-US" sz="4400" b="1" dirty="0"/>
              <a:t>requires dependence, </a:t>
            </a:r>
          </a:p>
          <a:p>
            <a:pPr algn="ctr"/>
            <a:r>
              <a:rPr lang="en-US" sz="4400" b="1" dirty="0"/>
              <a:t>not self-reliance.</a:t>
            </a:r>
          </a:p>
          <a:p>
            <a:pPr algn="ctr"/>
            <a:endParaRPr lang="en-US" sz="4400" b="1" dirty="0"/>
          </a:p>
          <a:p>
            <a:r>
              <a:rPr lang="en-US" sz="4000" dirty="0"/>
              <a:t>The disciples’ failure to cast out the demon reveals that spiritual power comes through prayer and dependence on God, not technique or past experience.</a:t>
            </a:r>
          </a:p>
        </p:txBody>
      </p:sp>
      <p:pic>
        <p:nvPicPr>
          <p:cNvPr id="7" name="Picture 6" descr="A painting of a person surrounded by people&#10;&#10;AI-generated content may be incorrect.">
            <a:extLst>
              <a:ext uri="{FF2B5EF4-FFF2-40B4-BE49-F238E27FC236}">
                <a16:creationId xmlns:a16="http://schemas.microsoft.com/office/drawing/2014/main" id="{46C6E191-DC90-2096-CA23-505056FAEC59}"/>
              </a:ext>
            </a:extLst>
          </p:cNvPr>
          <p:cNvPicPr>
            <a:picLocks noChangeAspect="1"/>
          </p:cNvPicPr>
          <p:nvPr/>
        </p:nvPicPr>
        <p:blipFill>
          <a:blip r:embed="rId2"/>
          <a:stretch>
            <a:fillRect/>
          </a:stretch>
        </p:blipFill>
        <p:spPr>
          <a:xfrm>
            <a:off x="0" y="0"/>
            <a:ext cx="4572000" cy="6858000"/>
          </a:xfrm>
          <a:prstGeom prst="rect">
            <a:avLst/>
          </a:prstGeom>
          <a:effectLst>
            <a:softEdge rad="101600"/>
          </a:effectLst>
        </p:spPr>
      </p:pic>
    </p:spTree>
    <p:extLst>
      <p:ext uri="{BB962C8B-B14F-4D97-AF65-F5344CB8AC3E}">
        <p14:creationId xmlns:p14="http://schemas.microsoft.com/office/powerpoint/2010/main" val="4113660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06B281C-13CA-1B56-118E-AB2151D19348}"/>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74822EE3-9929-3CCB-B16E-EC79792BDE64}"/>
              </a:ext>
            </a:extLst>
          </p:cNvPr>
          <p:cNvSpPr txBox="1"/>
          <p:nvPr/>
        </p:nvSpPr>
        <p:spPr>
          <a:xfrm>
            <a:off x="5115696" y="423093"/>
            <a:ext cx="7076303" cy="5201424"/>
          </a:xfrm>
          <a:prstGeom prst="rect">
            <a:avLst/>
          </a:prstGeom>
          <a:noFill/>
        </p:spPr>
        <p:txBody>
          <a:bodyPr wrap="square">
            <a:spAutoFit/>
          </a:bodyPr>
          <a:lstStyle/>
          <a:p>
            <a:pPr algn="ctr"/>
            <a:r>
              <a:rPr lang="en-US" sz="4400" b="1" dirty="0"/>
              <a:t>The way of Jesus</a:t>
            </a:r>
          </a:p>
          <a:p>
            <a:pPr algn="ctr"/>
            <a:r>
              <a:rPr lang="en-US" sz="4400" b="1" dirty="0"/>
              <a:t> is the way of the cross.</a:t>
            </a:r>
          </a:p>
          <a:p>
            <a:pPr algn="ctr"/>
            <a:endParaRPr lang="en-US" sz="4400" b="1" dirty="0"/>
          </a:p>
          <a:p>
            <a:r>
              <a:rPr lang="en-US" sz="4000" dirty="0"/>
              <a:t>Jesus again predicts His suffering and death, showing that following Him means embracing sacrifice, not worldly status.</a:t>
            </a:r>
          </a:p>
        </p:txBody>
      </p:sp>
      <p:pic>
        <p:nvPicPr>
          <p:cNvPr id="11" name="Picture 10" descr="A painting of a person in a white robe surrounded by people&#10;&#10;AI-generated content may be incorrect.">
            <a:extLst>
              <a:ext uri="{FF2B5EF4-FFF2-40B4-BE49-F238E27FC236}">
                <a16:creationId xmlns:a16="http://schemas.microsoft.com/office/drawing/2014/main" id="{C3B7687C-6605-13E9-39BD-EED138135686}"/>
              </a:ext>
            </a:extLst>
          </p:cNvPr>
          <p:cNvPicPr>
            <a:picLocks noChangeAspect="1"/>
          </p:cNvPicPr>
          <p:nvPr/>
        </p:nvPicPr>
        <p:blipFill>
          <a:blip r:embed="rId2"/>
          <a:stretch>
            <a:fillRect/>
          </a:stretch>
        </p:blipFill>
        <p:spPr>
          <a:xfrm>
            <a:off x="0" y="0"/>
            <a:ext cx="4572000" cy="6858000"/>
          </a:xfrm>
          <a:prstGeom prst="rect">
            <a:avLst/>
          </a:prstGeom>
          <a:effectLst>
            <a:softEdge rad="114300"/>
          </a:effectLst>
        </p:spPr>
      </p:pic>
    </p:spTree>
    <p:extLst>
      <p:ext uri="{BB962C8B-B14F-4D97-AF65-F5344CB8AC3E}">
        <p14:creationId xmlns:p14="http://schemas.microsoft.com/office/powerpoint/2010/main" val="1338734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1DFD016-6962-C673-C58B-BC1516F401DD}"/>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DA8B85B7-36FB-CF34-17F5-3123DE3F482B}"/>
              </a:ext>
            </a:extLst>
          </p:cNvPr>
          <p:cNvSpPr txBox="1"/>
          <p:nvPr/>
        </p:nvSpPr>
        <p:spPr>
          <a:xfrm>
            <a:off x="5115696" y="423093"/>
            <a:ext cx="7076303" cy="5201424"/>
          </a:xfrm>
          <a:prstGeom prst="rect">
            <a:avLst/>
          </a:prstGeom>
          <a:noFill/>
        </p:spPr>
        <p:txBody>
          <a:bodyPr wrap="square">
            <a:spAutoFit/>
          </a:bodyPr>
          <a:lstStyle/>
          <a:p>
            <a:pPr algn="ctr"/>
            <a:r>
              <a:rPr lang="en-US" sz="4400" b="1" dirty="0"/>
              <a:t>Humility is the posture </a:t>
            </a:r>
          </a:p>
          <a:p>
            <a:pPr algn="ctr"/>
            <a:r>
              <a:rPr lang="en-US" sz="4400" b="1" dirty="0"/>
              <a:t>of true greatness.</a:t>
            </a:r>
          </a:p>
          <a:p>
            <a:pPr algn="ctr"/>
            <a:endParaRPr lang="en-US" sz="4400" b="1" dirty="0"/>
          </a:p>
          <a:p>
            <a:r>
              <a:rPr lang="en-US" sz="4000" dirty="0"/>
              <a:t>While the disciples argued about greatness, Jesus taught that true greatness is found in serving others and welcoming the least.</a:t>
            </a:r>
          </a:p>
        </p:txBody>
      </p:sp>
      <p:pic>
        <p:nvPicPr>
          <p:cNvPr id="2" name="Picture 1" descr="A painting of a person in a white robe&#10;&#10;AI-generated content may be incorrect.">
            <a:extLst>
              <a:ext uri="{FF2B5EF4-FFF2-40B4-BE49-F238E27FC236}">
                <a16:creationId xmlns:a16="http://schemas.microsoft.com/office/drawing/2014/main" id="{6FA81128-9BCA-42F9-0CEB-405D5F446B84}"/>
              </a:ext>
            </a:extLst>
          </p:cNvPr>
          <p:cNvPicPr>
            <a:picLocks noChangeAspect="1"/>
          </p:cNvPicPr>
          <p:nvPr/>
        </p:nvPicPr>
        <p:blipFill>
          <a:blip r:embed="rId2"/>
          <a:stretch>
            <a:fillRect/>
          </a:stretch>
        </p:blipFill>
        <p:spPr>
          <a:xfrm>
            <a:off x="0" y="0"/>
            <a:ext cx="4572000" cy="6858000"/>
          </a:xfrm>
          <a:prstGeom prst="rect">
            <a:avLst/>
          </a:prstGeom>
          <a:effectLst>
            <a:softEdge rad="101600"/>
          </a:effectLst>
        </p:spPr>
      </p:pic>
    </p:spTree>
    <p:extLst>
      <p:ext uri="{BB962C8B-B14F-4D97-AF65-F5344CB8AC3E}">
        <p14:creationId xmlns:p14="http://schemas.microsoft.com/office/powerpoint/2010/main" val="2610382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erson standing in a desert&#10;&#10;AI-generated content may be incorrect.">
            <a:extLst>
              <a:ext uri="{FF2B5EF4-FFF2-40B4-BE49-F238E27FC236}">
                <a16:creationId xmlns:a16="http://schemas.microsoft.com/office/drawing/2014/main" id="{2E96BCF8-6172-6072-57A5-AB805CE10D21}"/>
              </a:ext>
            </a:extLst>
          </p:cNvPr>
          <p:cNvPicPr>
            <a:picLocks noChangeAspect="1"/>
          </p:cNvPicPr>
          <p:nvPr/>
        </p:nvPicPr>
        <p:blipFill>
          <a:blip r:embed="rId2"/>
          <a:stretch>
            <a:fillRect/>
          </a:stretch>
        </p:blipFill>
        <p:spPr>
          <a:xfrm>
            <a:off x="0" y="0"/>
            <a:ext cx="12192000" cy="6848272"/>
          </a:xfrm>
          <a:prstGeom prst="rect">
            <a:avLst/>
          </a:prstGeom>
        </p:spPr>
      </p:pic>
      <p:sp>
        <p:nvSpPr>
          <p:cNvPr id="10" name="TextBox 9">
            <a:extLst>
              <a:ext uri="{FF2B5EF4-FFF2-40B4-BE49-F238E27FC236}">
                <a16:creationId xmlns:a16="http://schemas.microsoft.com/office/drawing/2014/main" id="{0C56CB7C-5D0E-1250-3DE6-D8DDF5A5947C}"/>
              </a:ext>
            </a:extLst>
          </p:cNvPr>
          <p:cNvSpPr txBox="1"/>
          <p:nvPr/>
        </p:nvSpPr>
        <p:spPr>
          <a:xfrm>
            <a:off x="0" y="198240"/>
            <a:ext cx="12192000" cy="6217087"/>
          </a:xfrm>
          <a:prstGeom prst="rect">
            <a:avLst/>
          </a:prstGeom>
          <a:noFill/>
        </p:spPr>
        <p:txBody>
          <a:bodyPr wrap="square">
            <a:spAutoFit/>
          </a:bodyPr>
          <a:lstStyle/>
          <a:p>
            <a:pPr algn="ctr"/>
            <a:r>
              <a:rPr lang="en-US" sz="4400" b="1" dirty="0"/>
              <a:t>Challenge / Application</a:t>
            </a:r>
            <a:br>
              <a:rPr lang="en-US" sz="4000" dirty="0"/>
            </a:br>
            <a:endParaRPr lang="en-US" sz="4000" dirty="0"/>
          </a:p>
          <a:p>
            <a:r>
              <a:rPr lang="en-US" sz="4000" dirty="0"/>
              <a:t>1. Acknowledge the gap between knowledge and maturity.  </a:t>
            </a:r>
          </a:p>
          <a:p>
            <a:endParaRPr lang="en-US" dirty="0"/>
          </a:p>
          <a:p>
            <a:r>
              <a:rPr lang="en-US" sz="4000" dirty="0"/>
              <a:t>2. Cultivate prayerful dependence.  </a:t>
            </a:r>
          </a:p>
          <a:p>
            <a:endParaRPr lang="en-US" dirty="0"/>
          </a:p>
          <a:p>
            <a:r>
              <a:rPr lang="en-US" sz="4000" dirty="0"/>
              <a:t>3. Accept that following Jesus will cost us.  </a:t>
            </a:r>
          </a:p>
          <a:p>
            <a:endParaRPr lang="en-US" dirty="0"/>
          </a:p>
          <a:p>
            <a:r>
              <a:rPr lang="en-US" sz="4000" dirty="0"/>
              <a:t>4. Embrace humility over ambition. </a:t>
            </a:r>
          </a:p>
          <a:p>
            <a:endParaRPr lang="en-US" dirty="0"/>
          </a:p>
          <a:p>
            <a:r>
              <a:rPr lang="en-US" sz="4000" dirty="0"/>
              <a:t>5. Let divine revelation lead to transformation. </a:t>
            </a:r>
          </a:p>
        </p:txBody>
      </p:sp>
    </p:spTree>
    <p:extLst>
      <p:ext uri="{BB962C8B-B14F-4D97-AF65-F5344CB8AC3E}">
        <p14:creationId xmlns:p14="http://schemas.microsoft.com/office/powerpoint/2010/main" val="2240780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7881F3-69AF-BE52-53B7-B867CDCA2AE5}"/>
            </a:ext>
          </a:extLst>
        </p:cNvPr>
        <p:cNvGrpSpPr/>
        <p:nvPr/>
      </p:nvGrpSpPr>
      <p:grpSpPr>
        <a:xfrm>
          <a:off x="0" y="0"/>
          <a:ext cx="0" cy="0"/>
          <a:chOff x="0" y="0"/>
          <a:chExt cx="0" cy="0"/>
        </a:xfrm>
      </p:grpSpPr>
      <p:pic>
        <p:nvPicPr>
          <p:cNvPr id="3" name="Picture 2" descr="A painting of a person falling off of the ground&#10;&#10;AI-generated content may be incorrect.">
            <a:extLst>
              <a:ext uri="{FF2B5EF4-FFF2-40B4-BE49-F238E27FC236}">
                <a16:creationId xmlns:a16="http://schemas.microsoft.com/office/drawing/2014/main" id="{3A0DF437-BA34-1CDC-0D57-78BA6645253D}"/>
              </a:ext>
            </a:extLst>
          </p:cNvPr>
          <p:cNvPicPr>
            <a:picLocks noChangeAspect="1"/>
          </p:cNvPicPr>
          <p:nvPr/>
        </p:nvPicPr>
        <p:blipFill>
          <a:blip r:embed="rId3"/>
          <a:stretch>
            <a:fillRect/>
          </a:stretch>
        </p:blipFill>
        <p:spPr>
          <a:xfrm>
            <a:off x="0" y="0"/>
            <a:ext cx="4547745" cy="6858000"/>
          </a:xfrm>
          <a:prstGeom prst="rect">
            <a:avLst/>
          </a:prstGeom>
        </p:spPr>
      </p:pic>
      <p:sp>
        <p:nvSpPr>
          <p:cNvPr id="5" name="TextBox 4">
            <a:extLst>
              <a:ext uri="{FF2B5EF4-FFF2-40B4-BE49-F238E27FC236}">
                <a16:creationId xmlns:a16="http://schemas.microsoft.com/office/drawing/2014/main" id="{097D6D9C-ED4D-8E8B-9A81-EB1186F23E5E}"/>
              </a:ext>
            </a:extLst>
          </p:cNvPr>
          <p:cNvSpPr txBox="1"/>
          <p:nvPr/>
        </p:nvSpPr>
        <p:spPr>
          <a:xfrm>
            <a:off x="4648200" y="210820"/>
            <a:ext cx="7315200" cy="2862322"/>
          </a:xfrm>
          <a:prstGeom prst="rect">
            <a:avLst/>
          </a:prstGeom>
          <a:noFill/>
        </p:spPr>
        <p:txBody>
          <a:bodyPr wrap="square">
            <a:spAutoFit/>
          </a:bodyPr>
          <a:lstStyle/>
          <a:p>
            <a:pPr algn="ctr"/>
            <a:r>
              <a:rPr lang="en-US" sz="6000" b="1" i="1" dirty="0">
                <a:solidFill>
                  <a:schemeClr val="bg1"/>
                </a:solidFill>
                <a:effectLst/>
                <a:latin typeface="Times New Roman" panose="02020603050405020304" pitchFamily="18" charset="0"/>
                <a:cs typeface="Times New Roman" panose="02020603050405020304" pitchFamily="18" charset="0"/>
              </a:rPr>
              <a:t>The Transfiguration</a:t>
            </a:r>
          </a:p>
          <a:p>
            <a:pPr algn="ctr"/>
            <a:r>
              <a:rPr lang="en-US" sz="6000" dirty="0">
                <a:solidFill>
                  <a:schemeClr val="bg1"/>
                </a:solidFill>
                <a:latin typeface="Times New Roman" panose="02020603050405020304" pitchFamily="18" charset="0"/>
                <a:cs typeface="Times New Roman" panose="02020603050405020304" pitchFamily="18" charset="0"/>
              </a:rPr>
              <a:t>by</a:t>
            </a:r>
          </a:p>
          <a:p>
            <a:pPr algn="ctr"/>
            <a:r>
              <a:rPr lang="en-US" sz="6000" dirty="0">
                <a:solidFill>
                  <a:schemeClr val="bg1"/>
                </a:solidFill>
                <a:latin typeface="Times New Roman" panose="02020603050405020304" pitchFamily="18" charset="0"/>
                <a:cs typeface="Times New Roman" panose="02020603050405020304" pitchFamily="18" charset="0"/>
              </a:rPr>
              <a:t>Raphael </a:t>
            </a:r>
          </a:p>
        </p:txBody>
      </p:sp>
      <p:sp>
        <p:nvSpPr>
          <p:cNvPr id="7" name="TextBox 6">
            <a:extLst>
              <a:ext uri="{FF2B5EF4-FFF2-40B4-BE49-F238E27FC236}">
                <a16:creationId xmlns:a16="http://schemas.microsoft.com/office/drawing/2014/main" id="{3D9A7A0E-B32D-23A9-2EC0-872669B94280}"/>
              </a:ext>
            </a:extLst>
          </p:cNvPr>
          <p:cNvSpPr txBox="1"/>
          <p:nvPr/>
        </p:nvSpPr>
        <p:spPr>
          <a:xfrm>
            <a:off x="4547745" y="3784859"/>
            <a:ext cx="7644255" cy="2862322"/>
          </a:xfrm>
          <a:prstGeom prst="rect">
            <a:avLst/>
          </a:prstGeom>
          <a:noFill/>
        </p:spPr>
        <p:txBody>
          <a:bodyPr wrap="square">
            <a:spAutoFit/>
          </a:bodyPr>
          <a:lstStyle/>
          <a:p>
            <a:pPr algn="ctr"/>
            <a:r>
              <a:rPr lang="en-US" sz="3600" b="0" i="0" dirty="0">
                <a:solidFill>
                  <a:schemeClr val="bg1"/>
                </a:solidFill>
                <a:effectLst/>
                <a:latin typeface="Arial" panose="020B0604020202020204" pitchFamily="34" charset="0"/>
              </a:rPr>
              <a:t>From the late 16th century until        the early 20th century,                  various commentators regarded it as the </a:t>
            </a:r>
            <a:r>
              <a:rPr lang="en-US" sz="3600" b="1" i="0" dirty="0">
                <a:solidFill>
                  <a:srgbClr val="FFFF00"/>
                </a:solidFill>
                <a:effectLst/>
                <a:latin typeface="Arial" panose="020B0604020202020204" pitchFamily="34" charset="0"/>
              </a:rPr>
              <a:t>most famous oil painting</a:t>
            </a:r>
            <a:r>
              <a:rPr lang="en-US" sz="3600" b="0" i="0" dirty="0">
                <a:solidFill>
                  <a:schemeClr val="bg1"/>
                </a:solidFill>
                <a:effectLst/>
                <a:latin typeface="Arial" panose="020B0604020202020204" pitchFamily="34" charset="0"/>
              </a:rPr>
              <a:t>           in the world.</a:t>
            </a:r>
            <a:endParaRPr lang="en-US" sz="3600" dirty="0">
              <a:solidFill>
                <a:schemeClr val="bg1"/>
              </a:solidFill>
            </a:endParaRPr>
          </a:p>
        </p:txBody>
      </p:sp>
    </p:spTree>
    <p:extLst>
      <p:ext uri="{BB962C8B-B14F-4D97-AF65-F5344CB8AC3E}">
        <p14:creationId xmlns:p14="http://schemas.microsoft.com/office/powerpoint/2010/main" val="4736409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0" y="1417639"/>
            <a:ext cx="3571832" cy="2522151"/>
          </a:xfrm>
        </p:spPr>
        <p:txBody>
          <a:bodyPr/>
          <a:lstStyle/>
          <a:p>
            <a:pPr algn="r"/>
            <a:r>
              <a:rPr lang="en-US" dirty="0"/>
              <a:t>Black</a:t>
            </a:r>
          </a:p>
        </p:txBody>
      </p:sp>
    </p:spTree>
    <p:extLst>
      <p:ext uri="{BB962C8B-B14F-4D97-AF65-F5344CB8AC3E}">
        <p14:creationId xmlns:p14="http://schemas.microsoft.com/office/powerpoint/2010/main" val="4262323091"/>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12192000" cy="685800"/>
          </a:xfrm>
        </p:spPr>
        <p:txBody>
          <a:bodyPr/>
          <a:lstStyle/>
          <a:p>
            <a:pPr eaLnBrk="1" hangingPunct="1">
              <a:defRPr/>
            </a:pPr>
            <a:r>
              <a:rPr lang="en-US" sz="3733" b="1" dirty="0">
                <a:solidFill>
                  <a:srgbClr val="FFFFFF"/>
                </a:solidFill>
                <a:latin typeface="Arial" charset="0"/>
                <a:ea typeface="ＭＳ Ｐゴシック" charset="0"/>
              </a:rPr>
              <a:t>NT Preaching link at BibleStudyDownloads.org</a:t>
            </a:r>
            <a:endParaRPr lang="en-US" sz="140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121920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4267"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Get this presentation for free!</a:t>
            </a:r>
            <a:endParaRPr kumimoji="0" lang="en-US" sz="1467"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pic>
        <p:nvPicPr>
          <p:cNvPr id="8" name="Picture 7" descr="Screen Shot 2016-02-02 at 5.41.18 PM.png"/>
          <p:cNvPicPr>
            <a:picLocks noChangeAspect="1"/>
          </p:cNvPicPr>
          <p:nvPr/>
        </p:nvPicPr>
        <p:blipFill rotWithShape="1">
          <a:blip r:embed="rId3">
            <a:extLst>
              <a:ext uri="{28A0092B-C50C-407E-A947-70E740481C1C}">
                <a14:useLocalDpi xmlns:a14="http://schemas.microsoft.com/office/drawing/2010/main" val="0"/>
              </a:ext>
            </a:extLst>
          </a:blip>
          <a:srcRect t="2841"/>
          <a:stretch/>
        </p:blipFill>
        <p:spPr>
          <a:xfrm>
            <a:off x="-58897" y="636982"/>
            <a:ext cx="12309796"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9631" y="2222340"/>
            <a:ext cx="8204283" cy="3483595"/>
          </a:xfrm>
          <a:prstGeom prst="rect">
            <a:avLst/>
          </a:prstGeom>
        </p:spPr>
      </p:pic>
    </p:spTree>
    <p:extLst>
      <p:ext uri="{BB962C8B-B14F-4D97-AF65-F5344CB8AC3E}">
        <p14:creationId xmlns:p14="http://schemas.microsoft.com/office/powerpoint/2010/main" val="129828457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B1FBCB11-F329-A6F9-AF2F-7FA19AACE24C}"/>
              </a:ext>
            </a:extLst>
          </p:cNvPr>
          <p:cNvGrpSpPr/>
          <p:nvPr/>
        </p:nvGrpSpPr>
        <p:grpSpPr>
          <a:xfrm>
            <a:off x="6095687" y="841375"/>
            <a:ext cx="5258114" cy="5167312"/>
            <a:chOff x="360680" y="1560761"/>
            <a:chExt cx="4257619" cy="4123745"/>
          </a:xfrm>
        </p:grpSpPr>
        <p:sp>
          <p:nvSpPr>
            <p:cNvPr id="27" name="Rectangle 26">
              <a:extLst>
                <a:ext uri="{FF2B5EF4-FFF2-40B4-BE49-F238E27FC236}">
                  <a16:creationId xmlns:a16="http://schemas.microsoft.com/office/drawing/2014/main" id="{D5C0E610-A1AC-260F-0D73-A28916E62F9C}"/>
                </a:ext>
              </a:extLst>
            </p:cNvPr>
            <p:cNvSpPr/>
            <p:nvPr/>
          </p:nvSpPr>
          <p:spPr>
            <a:xfrm>
              <a:off x="360680" y="1560761"/>
              <a:ext cx="4257619" cy="2853419"/>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AD794DBD-D316-AC0F-DD61-4D79AE7228E7}"/>
                </a:ext>
              </a:extLst>
            </p:cNvPr>
            <p:cNvSpPr/>
            <p:nvPr/>
          </p:nvSpPr>
          <p:spPr>
            <a:xfrm>
              <a:off x="401320" y="4084320"/>
              <a:ext cx="4201160" cy="1209040"/>
            </a:xfrm>
            <a:custGeom>
              <a:avLst/>
              <a:gdLst>
                <a:gd name="connsiteX0" fmla="*/ 426720 w 4201160"/>
                <a:gd name="connsiteY0" fmla="*/ 15240 h 1209040"/>
                <a:gd name="connsiteX1" fmla="*/ 426720 w 4201160"/>
                <a:gd name="connsiteY1" fmla="*/ 15240 h 1209040"/>
                <a:gd name="connsiteX2" fmla="*/ 177800 w 4201160"/>
                <a:gd name="connsiteY2" fmla="*/ 76200 h 1209040"/>
                <a:gd name="connsiteX3" fmla="*/ 147320 w 4201160"/>
                <a:gd name="connsiteY3" fmla="*/ 81280 h 1209040"/>
                <a:gd name="connsiteX4" fmla="*/ 121920 w 4201160"/>
                <a:gd name="connsiteY4" fmla="*/ 91440 h 1209040"/>
                <a:gd name="connsiteX5" fmla="*/ 101600 w 4201160"/>
                <a:gd name="connsiteY5" fmla="*/ 96520 h 1209040"/>
                <a:gd name="connsiteX6" fmla="*/ 86360 w 4201160"/>
                <a:gd name="connsiteY6" fmla="*/ 106680 h 1209040"/>
                <a:gd name="connsiteX7" fmla="*/ 35560 w 4201160"/>
                <a:gd name="connsiteY7" fmla="*/ 132080 h 1209040"/>
                <a:gd name="connsiteX8" fmla="*/ 20320 w 4201160"/>
                <a:gd name="connsiteY8" fmla="*/ 157480 h 1209040"/>
                <a:gd name="connsiteX9" fmla="*/ 5080 w 4201160"/>
                <a:gd name="connsiteY9" fmla="*/ 172720 h 1209040"/>
                <a:gd name="connsiteX10" fmla="*/ 0 w 4201160"/>
                <a:gd name="connsiteY10" fmla="*/ 528320 h 1209040"/>
                <a:gd name="connsiteX11" fmla="*/ 15240 w 4201160"/>
                <a:gd name="connsiteY11" fmla="*/ 1117600 h 1209040"/>
                <a:gd name="connsiteX12" fmla="*/ 142240 w 4201160"/>
                <a:gd name="connsiteY12" fmla="*/ 1071880 h 1209040"/>
                <a:gd name="connsiteX13" fmla="*/ 314960 w 4201160"/>
                <a:gd name="connsiteY13" fmla="*/ 1066800 h 1209040"/>
                <a:gd name="connsiteX14" fmla="*/ 563880 w 4201160"/>
                <a:gd name="connsiteY14" fmla="*/ 1097280 h 1209040"/>
                <a:gd name="connsiteX15" fmla="*/ 746760 w 4201160"/>
                <a:gd name="connsiteY15" fmla="*/ 1143000 h 1209040"/>
                <a:gd name="connsiteX16" fmla="*/ 878840 w 4201160"/>
                <a:gd name="connsiteY16" fmla="*/ 1153160 h 1209040"/>
                <a:gd name="connsiteX17" fmla="*/ 1031240 w 4201160"/>
                <a:gd name="connsiteY17" fmla="*/ 1203960 h 1209040"/>
                <a:gd name="connsiteX18" fmla="*/ 1239520 w 4201160"/>
                <a:gd name="connsiteY18" fmla="*/ 1209040 h 1209040"/>
                <a:gd name="connsiteX19" fmla="*/ 1463040 w 4201160"/>
                <a:gd name="connsiteY19" fmla="*/ 1209040 h 1209040"/>
                <a:gd name="connsiteX20" fmla="*/ 1686560 w 4201160"/>
                <a:gd name="connsiteY20" fmla="*/ 1173480 h 1209040"/>
                <a:gd name="connsiteX21" fmla="*/ 1828800 w 4201160"/>
                <a:gd name="connsiteY21" fmla="*/ 1168400 h 1209040"/>
                <a:gd name="connsiteX22" fmla="*/ 2026920 w 4201160"/>
                <a:gd name="connsiteY22" fmla="*/ 1178560 h 1209040"/>
                <a:gd name="connsiteX23" fmla="*/ 2189480 w 4201160"/>
                <a:gd name="connsiteY23" fmla="*/ 1188720 h 1209040"/>
                <a:gd name="connsiteX24" fmla="*/ 2306320 w 4201160"/>
                <a:gd name="connsiteY24" fmla="*/ 1209040 h 1209040"/>
                <a:gd name="connsiteX25" fmla="*/ 2499360 w 4201160"/>
                <a:gd name="connsiteY25" fmla="*/ 1158240 h 1209040"/>
                <a:gd name="connsiteX26" fmla="*/ 2636520 w 4201160"/>
                <a:gd name="connsiteY26" fmla="*/ 1158240 h 1209040"/>
                <a:gd name="connsiteX27" fmla="*/ 2799080 w 4201160"/>
                <a:gd name="connsiteY27" fmla="*/ 1127760 h 1209040"/>
                <a:gd name="connsiteX28" fmla="*/ 2971800 w 4201160"/>
                <a:gd name="connsiteY28" fmla="*/ 1071880 h 1209040"/>
                <a:gd name="connsiteX29" fmla="*/ 3185160 w 4201160"/>
                <a:gd name="connsiteY29" fmla="*/ 975360 h 1209040"/>
                <a:gd name="connsiteX30" fmla="*/ 3347720 w 4201160"/>
                <a:gd name="connsiteY30" fmla="*/ 934720 h 1209040"/>
                <a:gd name="connsiteX31" fmla="*/ 3500120 w 4201160"/>
                <a:gd name="connsiteY31" fmla="*/ 797560 h 1209040"/>
                <a:gd name="connsiteX32" fmla="*/ 3632200 w 4201160"/>
                <a:gd name="connsiteY32" fmla="*/ 721360 h 1209040"/>
                <a:gd name="connsiteX33" fmla="*/ 3764280 w 4201160"/>
                <a:gd name="connsiteY33" fmla="*/ 629920 h 1209040"/>
                <a:gd name="connsiteX34" fmla="*/ 3876040 w 4201160"/>
                <a:gd name="connsiteY34" fmla="*/ 533400 h 1209040"/>
                <a:gd name="connsiteX35" fmla="*/ 4008120 w 4201160"/>
                <a:gd name="connsiteY35" fmla="*/ 386080 h 1209040"/>
                <a:gd name="connsiteX36" fmla="*/ 4099560 w 4201160"/>
                <a:gd name="connsiteY36" fmla="*/ 330200 h 1209040"/>
                <a:gd name="connsiteX37" fmla="*/ 4196080 w 4201160"/>
                <a:gd name="connsiteY37" fmla="*/ 304800 h 1209040"/>
                <a:gd name="connsiteX38" fmla="*/ 4201160 w 4201160"/>
                <a:gd name="connsiteY38" fmla="*/ 111760 h 1209040"/>
                <a:gd name="connsiteX39" fmla="*/ 487680 w 4201160"/>
                <a:gd name="connsiteY39" fmla="*/ 0 h 120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4201160" h="1209040">
                  <a:moveTo>
                    <a:pt x="426720" y="15240"/>
                  </a:moveTo>
                  <a:lnTo>
                    <a:pt x="426720" y="15240"/>
                  </a:lnTo>
                  <a:cubicBezTo>
                    <a:pt x="308922" y="45780"/>
                    <a:pt x="290044" y="52148"/>
                    <a:pt x="177800" y="76200"/>
                  </a:cubicBezTo>
                  <a:cubicBezTo>
                    <a:pt x="167728" y="78358"/>
                    <a:pt x="157480" y="79587"/>
                    <a:pt x="147320" y="81280"/>
                  </a:cubicBezTo>
                  <a:cubicBezTo>
                    <a:pt x="138853" y="84667"/>
                    <a:pt x="130571" y="88556"/>
                    <a:pt x="121920" y="91440"/>
                  </a:cubicBezTo>
                  <a:cubicBezTo>
                    <a:pt x="115296" y="93648"/>
                    <a:pt x="108017" y="93770"/>
                    <a:pt x="101600" y="96520"/>
                  </a:cubicBezTo>
                  <a:cubicBezTo>
                    <a:pt x="95988" y="98925"/>
                    <a:pt x="91736" y="103785"/>
                    <a:pt x="86360" y="106680"/>
                  </a:cubicBezTo>
                  <a:cubicBezTo>
                    <a:pt x="69691" y="115656"/>
                    <a:pt x="35560" y="132080"/>
                    <a:pt x="35560" y="132080"/>
                  </a:cubicBezTo>
                  <a:cubicBezTo>
                    <a:pt x="30480" y="140547"/>
                    <a:pt x="26244" y="149581"/>
                    <a:pt x="20320" y="157480"/>
                  </a:cubicBezTo>
                  <a:cubicBezTo>
                    <a:pt x="16009" y="163227"/>
                    <a:pt x="5080" y="172720"/>
                    <a:pt x="5080" y="172720"/>
                  </a:cubicBezTo>
                  <a:cubicBezTo>
                    <a:pt x="3387" y="291253"/>
                    <a:pt x="1693" y="409787"/>
                    <a:pt x="0" y="528320"/>
                  </a:cubicBezTo>
                  <a:lnTo>
                    <a:pt x="15240" y="1117600"/>
                  </a:lnTo>
                  <a:lnTo>
                    <a:pt x="142240" y="1071880"/>
                  </a:lnTo>
                  <a:lnTo>
                    <a:pt x="314960" y="1066800"/>
                  </a:lnTo>
                  <a:lnTo>
                    <a:pt x="563880" y="1097280"/>
                  </a:lnTo>
                  <a:lnTo>
                    <a:pt x="746760" y="1143000"/>
                  </a:lnTo>
                  <a:lnTo>
                    <a:pt x="878840" y="1153160"/>
                  </a:lnTo>
                  <a:lnTo>
                    <a:pt x="1031240" y="1203960"/>
                  </a:lnTo>
                  <a:lnTo>
                    <a:pt x="1239520" y="1209040"/>
                  </a:lnTo>
                  <a:lnTo>
                    <a:pt x="1463040" y="1209040"/>
                  </a:lnTo>
                  <a:lnTo>
                    <a:pt x="1686560" y="1173480"/>
                  </a:lnTo>
                  <a:lnTo>
                    <a:pt x="1828800" y="1168400"/>
                  </a:lnTo>
                  <a:lnTo>
                    <a:pt x="2026920" y="1178560"/>
                  </a:lnTo>
                  <a:lnTo>
                    <a:pt x="2189480" y="1188720"/>
                  </a:lnTo>
                  <a:lnTo>
                    <a:pt x="2306320" y="1209040"/>
                  </a:lnTo>
                  <a:lnTo>
                    <a:pt x="2499360" y="1158240"/>
                  </a:lnTo>
                  <a:lnTo>
                    <a:pt x="2636520" y="1158240"/>
                  </a:lnTo>
                  <a:lnTo>
                    <a:pt x="2799080" y="1127760"/>
                  </a:lnTo>
                  <a:lnTo>
                    <a:pt x="2971800" y="1071880"/>
                  </a:lnTo>
                  <a:lnTo>
                    <a:pt x="3185160" y="975360"/>
                  </a:lnTo>
                  <a:lnTo>
                    <a:pt x="3347720" y="934720"/>
                  </a:lnTo>
                  <a:lnTo>
                    <a:pt x="3500120" y="797560"/>
                  </a:lnTo>
                  <a:lnTo>
                    <a:pt x="3632200" y="721360"/>
                  </a:lnTo>
                  <a:lnTo>
                    <a:pt x="3764280" y="629920"/>
                  </a:lnTo>
                  <a:lnTo>
                    <a:pt x="3876040" y="533400"/>
                  </a:lnTo>
                  <a:lnTo>
                    <a:pt x="4008120" y="386080"/>
                  </a:lnTo>
                  <a:lnTo>
                    <a:pt x="4099560" y="330200"/>
                  </a:lnTo>
                  <a:lnTo>
                    <a:pt x="4196080" y="304800"/>
                  </a:lnTo>
                  <a:lnTo>
                    <a:pt x="4201160" y="111760"/>
                  </a:lnTo>
                  <a:lnTo>
                    <a:pt x="487680" y="0"/>
                  </a:lnTo>
                </a:path>
              </a:pathLst>
            </a:cu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521B3C74-4394-63E9-F2EC-48D0B63E10E5}"/>
                </a:ext>
              </a:extLst>
            </p:cNvPr>
            <p:cNvSpPr/>
            <p:nvPr/>
          </p:nvSpPr>
          <p:spPr>
            <a:xfrm>
              <a:off x="373091" y="1718469"/>
              <a:ext cx="99350" cy="348027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29" descr="A collage of different colored eyes&#10;&#10;AI-generated content may be incorrect.">
              <a:extLst>
                <a:ext uri="{FF2B5EF4-FFF2-40B4-BE49-F238E27FC236}">
                  <a16:creationId xmlns:a16="http://schemas.microsoft.com/office/drawing/2014/main" id="{04F94B02-B924-A2BA-0429-ED0225517CBE}"/>
                </a:ext>
              </a:extLst>
            </p:cNvPr>
            <p:cNvPicPr>
              <a:picLocks noChangeAspect="1"/>
            </p:cNvPicPr>
            <p:nvPr/>
          </p:nvPicPr>
          <p:blipFill>
            <a:blip r:embed="rId2">
              <a:clrChange>
                <a:clrFrom>
                  <a:srgbClr val="E8E8EA"/>
                </a:clrFrom>
                <a:clrTo>
                  <a:srgbClr val="E8E8EA">
                    <a:alpha val="0"/>
                  </a:srgbClr>
                </a:clrTo>
              </a:clrChange>
            </a:blip>
            <a:stretch>
              <a:fillRect/>
            </a:stretch>
          </p:blipFill>
          <p:spPr>
            <a:xfrm>
              <a:off x="370459" y="1562086"/>
              <a:ext cx="4213860" cy="4122420"/>
            </a:xfrm>
            <a:prstGeom prst="rect">
              <a:avLst/>
            </a:prstGeom>
            <a:ln>
              <a:noFill/>
            </a:ln>
          </p:spPr>
        </p:pic>
      </p:grpSp>
      <p:sp>
        <p:nvSpPr>
          <p:cNvPr id="17" name="Freeform: Shape 16">
            <a:extLst>
              <a:ext uri="{FF2B5EF4-FFF2-40B4-BE49-F238E27FC236}">
                <a16:creationId xmlns:a16="http://schemas.microsoft.com/office/drawing/2014/main" id="{EC3779E5-B969-ABE8-1B7F-6D4970D1AD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0" y="4138312"/>
            <a:ext cx="5260975" cy="1410656"/>
          </a:xfrm>
          <a:custGeom>
            <a:avLst/>
            <a:gdLst>
              <a:gd name="connsiteX0" fmla="*/ 5260975 w 5260975"/>
              <a:gd name="connsiteY0" fmla="*/ 0 h 1410656"/>
              <a:gd name="connsiteX1" fmla="*/ 5260975 w 5260975"/>
              <a:gd name="connsiteY1" fmla="*/ 221634 h 1410656"/>
              <a:gd name="connsiteX2" fmla="*/ 5226503 w 5260975"/>
              <a:gd name="connsiteY2" fmla="*/ 237063 h 1410656"/>
              <a:gd name="connsiteX3" fmla="*/ 5206341 w 5260975"/>
              <a:gd name="connsiteY3" fmla="*/ 245128 h 1410656"/>
              <a:gd name="connsiteX4" fmla="*/ 5123287 w 5260975"/>
              <a:gd name="connsiteY4" fmla="*/ 297073 h 1410656"/>
              <a:gd name="connsiteX5" fmla="*/ 5048107 w 5260975"/>
              <a:gd name="connsiteY5" fmla="*/ 361307 h 1410656"/>
              <a:gd name="connsiteX6" fmla="*/ 4992899 w 5260975"/>
              <a:gd name="connsiteY6" fmla="*/ 437542 h 1410656"/>
              <a:gd name="connsiteX7" fmla="*/ 4977440 w 5260975"/>
              <a:gd name="connsiteY7" fmla="*/ 455690 h 1410656"/>
              <a:gd name="connsiteX8" fmla="*/ 4935193 w 5260975"/>
              <a:gd name="connsiteY8" fmla="*/ 478445 h 1410656"/>
              <a:gd name="connsiteX9" fmla="*/ 4897844 w 5260975"/>
              <a:gd name="connsiteY9" fmla="*/ 495535 h 1410656"/>
              <a:gd name="connsiteX10" fmla="*/ 4870767 w 5260975"/>
              <a:gd name="connsiteY10" fmla="*/ 514451 h 1410656"/>
              <a:gd name="connsiteX11" fmla="*/ 4847916 w 5260975"/>
              <a:gd name="connsiteY11" fmla="*/ 531830 h 1410656"/>
              <a:gd name="connsiteX12" fmla="*/ 4796163 w 5260975"/>
              <a:gd name="connsiteY12" fmla="*/ 576765 h 1410656"/>
              <a:gd name="connsiteX13" fmla="*/ 4738843 w 5260975"/>
              <a:gd name="connsiteY13" fmla="*/ 614691 h 1410656"/>
              <a:gd name="connsiteX14" fmla="*/ 4692755 w 5260975"/>
              <a:gd name="connsiteY14" fmla="*/ 661162 h 1410656"/>
              <a:gd name="connsiteX15" fmla="*/ 4673744 w 5260975"/>
              <a:gd name="connsiteY15" fmla="*/ 686318 h 1410656"/>
              <a:gd name="connsiteX16" fmla="*/ 4633801 w 5260975"/>
              <a:gd name="connsiteY16" fmla="*/ 703505 h 1410656"/>
              <a:gd name="connsiteX17" fmla="*/ 4590499 w 5260975"/>
              <a:gd name="connsiteY17" fmla="*/ 730389 h 1410656"/>
              <a:gd name="connsiteX18" fmla="*/ 4559773 w 5260975"/>
              <a:gd name="connsiteY18" fmla="*/ 757081 h 1410656"/>
              <a:gd name="connsiteX19" fmla="*/ 4536059 w 5260975"/>
              <a:gd name="connsiteY19" fmla="*/ 774940 h 1410656"/>
              <a:gd name="connsiteX20" fmla="*/ 4502549 w 5260975"/>
              <a:gd name="connsiteY20" fmla="*/ 792895 h 1410656"/>
              <a:gd name="connsiteX21" fmla="*/ 4468944 w 5260975"/>
              <a:gd name="connsiteY21" fmla="*/ 816419 h 1410656"/>
              <a:gd name="connsiteX22" fmla="*/ 4452622 w 5260975"/>
              <a:gd name="connsiteY22" fmla="*/ 830917 h 1410656"/>
              <a:gd name="connsiteX23" fmla="*/ 4421032 w 5260975"/>
              <a:gd name="connsiteY23" fmla="*/ 855016 h 1410656"/>
              <a:gd name="connsiteX24" fmla="*/ 4388483 w 5260975"/>
              <a:gd name="connsiteY24" fmla="*/ 877484 h 1410656"/>
              <a:gd name="connsiteX25" fmla="*/ 4327321 w 5260975"/>
              <a:gd name="connsiteY25" fmla="*/ 903216 h 1410656"/>
              <a:gd name="connsiteX26" fmla="*/ 4271633 w 5260975"/>
              <a:gd name="connsiteY26" fmla="*/ 941046 h 1410656"/>
              <a:gd name="connsiteX27" fmla="*/ 4227465 w 5260975"/>
              <a:gd name="connsiteY27" fmla="*/ 968698 h 1410656"/>
              <a:gd name="connsiteX28" fmla="*/ 4201733 w 5260975"/>
              <a:gd name="connsiteY28" fmla="*/ 986846 h 1410656"/>
              <a:gd name="connsiteX29" fmla="*/ 4154494 w 5260975"/>
              <a:gd name="connsiteY29" fmla="*/ 1027364 h 1410656"/>
              <a:gd name="connsiteX30" fmla="*/ 4081234 w 5260975"/>
              <a:gd name="connsiteY30" fmla="*/ 1069994 h 1410656"/>
              <a:gd name="connsiteX31" fmla="*/ 4036971 w 5260975"/>
              <a:gd name="connsiteY31" fmla="*/ 1093038 h 1410656"/>
              <a:gd name="connsiteX32" fmla="*/ 3941725 w 5260975"/>
              <a:gd name="connsiteY32" fmla="*/ 1127796 h 1410656"/>
              <a:gd name="connsiteX33" fmla="*/ 3910999 w 5260975"/>
              <a:gd name="connsiteY33" fmla="*/ 1140182 h 1410656"/>
              <a:gd name="connsiteX34" fmla="*/ 3875859 w 5260975"/>
              <a:gd name="connsiteY34" fmla="*/ 1148343 h 1410656"/>
              <a:gd name="connsiteX35" fmla="*/ 3819401 w 5260975"/>
              <a:gd name="connsiteY35" fmla="*/ 1167642 h 1410656"/>
              <a:gd name="connsiteX36" fmla="*/ 3709176 w 5260975"/>
              <a:gd name="connsiteY36" fmla="*/ 1200863 h 1410656"/>
              <a:gd name="connsiteX37" fmla="*/ 3684981 w 5260975"/>
              <a:gd name="connsiteY37" fmla="*/ 1205952 h 1410656"/>
              <a:gd name="connsiteX38" fmla="*/ 3623338 w 5260975"/>
              <a:gd name="connsiteY38" fmla="*/ 1227363 h 1410656"/>
              <a:gd name="connsiteX39" fmla="*/ 3586373 w 5260975"/>
              <a:gd name="connsiteY39" fmla="*/ 1241765 h 1410656"/>
              <a:gd name="connsiteX40" fmla="*/ 3555743 w 5260975"/>
              <a:gd name="connsiteY40" fmla="*/ 1250023 h 1410656"/>
              <a:gd name="connsiteX41" fmla="*/ 3528667 w 5260975"/>
              <a:gd name="connsiteY41" fmla="*/ 1253864 h 1410656"/>
              <a:gd name="connsiteX42" fmla="*/ 3457424 w 5260975"/>
              <a:gd name="connsiteY42" fmla="*/ 1272874 h 1410656"/>
              <a:gd name="connsiteX43" fmla="*/ 3429003 w 5260975"/>
              <a:gd name="connsiteY43" fmla="*/ 1280364 h 1410656"/>
              <a:gd name="connsiteX44" fmla="*/ 3355264 w 5260975"/>
              <a:gd name="connsiteY44" fmla="*/ 1306096 h 1410656"/>
              <a:gd name="connsiteX45" fmla="*/ 3292757 w 5260975"/>
              <a:gd name="connsiteY45" fmla="*/ 1323090 h 1410656"/>
              <a:gd name="connsiteX46" fmla="*/ 3266643 w 5260975"/>
              <a:gd name="connsiteY46" fmla="*/ 1331251 h 1410656"/>
              <a:gd name="connsiteX47" fmla="*/ 3206921 w 5260975"/>
              <a:gd name="connsiteY47" fmla="*/ 1344886 h 1410656"/>
              <a:gd name="connsiteX48" fmla="*/ 3173123 w 5260975"/>
              <a:gd name="connsiteY48" fmla="*/ 1354488 h 1410656"/>
              <a:gd name="connsiteX49" fmla="*/ 3090646 w 5260975"/>
              <a:gd name="connsiteY49" fmla="*/ 1365337 h 1410656"/>
              <a:gd name="connsiteX50" fmla="*/ 3005480 w 5260975"/>
              <a:gd name="connsiteY50" fmla="*/ 1375802 h 1410656"/>
              <a:gd name="connsiteX51" fmla="*/ 2958721 w 5260975"/>
              <a:gd name="connsiteY51" fmla="*/ 1379259 h 1410656"/>
              <a:gd name="connsiteX52" fmla="*/ 2917915 w 5260975"/>
              <a:gd name="connsiteY52" fmla="*/ 1384733 h 1410656"/>
              <a:gd name="connsiteX53" fmla="*/ 2882389 w 5260975"/>
              <a:gd name="connsiteY53" fmla="*/ 1388189 h 1410656"/>
              <a:gd name="connsiteX54" fmla="*/ 2825837 w 5260975"/>
              <a:gd name="connsiteY54" fmla="*/ 1395198 h 1410656"/>
              <a:gd name="connsiteX55" fmla="*/ 2802313 w 5260975"/>
              <a:gd name="connsiteY55" fmla="*/ 1397023 h 1410656"/>
              <a:gd name="connsiteX56" fmla="*/ 2746816 w 5260975"/>
              <a:gd name="connsiteY56" fmla="*/ 1396926 h 1410656"/>
              <a:gd name="connsiteX57" fmla="*/ 2727517 w 5260975"/>
              <a:gd name="connsiteY57" fmla="*/ 1395966 h 1410656"/>
              <a:gd name="connsiteX58" fmla="*/ 2690359 w 5260975"/>
              <a:gd name="connsiteY58" fmla="*/ 1384060 h 1410656"/>
              <a:gd name="connsiteX59" fmla="*/ 2685943 w 5260975"/>
              <a:gd name="connsiteY59" fmla="*/ 1383196 h 1410656"/>
              <a:gd name="connsiteX60" fmla="*/ 2661554 w 5260975"/>
              <a:gd name="connsiteY60" fmla="*/ 1378491 h 1410656"/>
              <a:gd name="connsiteX61" fmla="*/ 2648208 w 5260975"/>
              <a:gd name="connsiteY61" fmla="*/ 1376955 h 1410656"/>
              <a:gd name="connsiteX62" fmla="*/ 2597512 w 5260975"/>
              <a:gd name="connsiteY62" fmla="*/ 1367162 h 1410656"/>
              <a:gd name="connsiteX63" fmla="*/ 2568324 w 5260975"/>
              <a:gd name="connsiteY63" fmla="*/ 1362553 h 1410656"/>
              <a:gd name="connsiteX64" fmla="*/ 2544704 w 5260975"/>
              <a:gd name="connsiteY64" fmla="*/ 1363225 h 1410656"/>
              <a:gd name="connsiteX65" fmla="*/ 2503225 w 5260975"/>
              <a:gd name="connsiteY65" fmla="*/ 1364089 h 1410656"/>
              <a:gd name="connsiteX66" fmla="*/ 2489975 w 5260975"/>
              <a:gd name="connsiteY66" fmla="*/ 1366298 h 1410656"/>
              <a:gd name="connsiteX67" fmla="*/ 2430061 w 5260975"/>
              <a:gd name="connsiteY67" fmla="*/ 1359960 h 1410656"/>
              <a:gd name="connsiteX68" fmla="*/ 2395880 w 5260975"/>
              <a:gd name="connsiteY68" fmla="*/ 1359480 h 1410656"/>
              <a:gd name="connsiteX69" fmla="*/ 2357378 w 5260975"/>
              <a:gd name="connsiteY69" fmla="*/ 1351607 h 1410656"/>
              <a:gd name="connsiteX70" fmla="*/ 2346145 w 5260975"/>
              <a:gd name="connsiteY70" fmla="*/ 1351991 h 1410656"/>
              <a:gd name="connsiteX71" fmla="*/ 2333567 w 5260975"/>
              <a:gd name="connsiteY71" fmla="*/ 1352663 h 1410656"/>
              <a:gd name="connsiteX72" fmla="*/ 2294968 w 5260975"/>
              <a:gd name="connsiteY72" fmla="*/ 1353240 h 1410656"/>
              <a:gd name="connsiteX73" fmla="*/ 2271540 w 5260975"/>
              <a:gd name="connsiteY73" fmla="*/ 1356120 h 1410656"/>
              <a:gd name="connsiteX74" fmla="*/ 2226895 w 5260975"/>
              <a:gd name="connsiteY74" fmla="*/ 1354392 h 1410656"/>
              <a:gd name="connsiteX75" fmla="*/ 2210379 w 5260975"/>
              <a:gd name="connsiteY75" fmla="*/ 1356888 h 1410656"/>
              <a:gd name="connsiteX76" fmla="*/ 2168613 w 5260975"/>
              <a:gd name="connsiteY76" fmla="*/ 1357176 h 1410656"/>
              <a:gd name="connsiteX77" fmla="*/ 2131167 w 5260975"/>
              <a:gd name="connsiteY77" fmla="*/ 1355736 h 1410656"/>
              <a:gd name="connsiteX78" fmla="*/ 2095065 w 5260975"/>
              <a:gd name="connsiteY78" fmla="*/ 1356504 h 1410656"/>
              <a:gd name="connsiteX79" fmla="*/ 2069237 w 5260975"/>
              <a:gd name="connsiteY79" fmla="*/ 1359672 h 1410656"/>
              <a:gd name="connsiteX80" fmla="*/ 2041201 w 5260975"/>
              <a:gd name="connsiteY80" fmla="*/ 1361592 h 1410656"/>
              <a:gd name="connsiteX81" fmla="*/ 1963909 w 5260975"/>
              <a:gd name="connsiteY81" fmla="*/ 1373018 h 1410656"/>
              <a:gd name="connsiteX82" fmla="*/ 1949603 w 5260975"/>
              <a:gd name="connsiteY82" fmla="*/ 1370234 h 1410656"/>
              <a:gd name="connsiteX83" fmla="*/ 1868373 w 5260975"/>
              <a:gd name="connsiteY83" fmla="*/ 1367641 h 1410656"/>
              <a:gd name="connsiteX84" fmla="*/ 1850707 w 5260975"/>
              <a:gd name="connsiteY84" fmla="*/ 1367834 h 1410656"/>
              <a:gd name="connsiteX85" fmla="*/ 1803275 w 5260975"/>
              <a:gd name="connsiteY85" fmla="*/ 1356504 h 1410656"/>
              <a:gd name="connsiteX86" fmla="*/ 1730112 w 5260975"/>
              <a:gd name="connsiteY86" fmla="*/ 1374459 h 1410656"/>
              <a:gd name="connsiteX87" fmla="*/ 1661652 w 5260975"/>
              <a:gd name="connsiteY87" fmla="*/ 1396926 h 1410656"/>
              <a:gd name="connsiteX88" fmla="*/ 1653011 w 5260975"/>
              <a:gd name="connsiteY88" fmla="*/ 1399807 h 1410656"/>
              <a:gd name="connsiteX89" fmla="*/ 1628431 w 5260975"/>
              <a:gd name="connsiteY89" fmla="*/ 1404704 h 1410656"/>
              <a:gd name="connsiteX90" fmla="*/ 1597995 w 5260975"/>
              <a:gd name="connsiteY90" fmla="*/ 1406432 h 1410656"/>
              <a:gd name="connsiteX91" fmla="*/ 1559396 w 5260975"/>
              <a:gd name="connsiteY91" fmla="*/ 1410656 h 1410656"/>
              <a:gd name="connsiteX92" fmla="*/ 1528480 w 5260975"/>
              <a:gd name="connsiteY92" fmla="*/ 1405375 h 1410656"/>
              <a:gd name="connsiteX93" fmla="*/ 1485272 w 5260975"/>
              <a:gd name="connsiteY93" fmla="*/ 1397502 h 1410656"/>
              <a:gd name="connsiteX94" fmla="*/ 1444562 w 5260975"/>
              <a:gd name="connsiteY94" fmla="*/ 1390013 h 1410656"/>
              <a:gd name="connsiteX95" fmla="*/ 1431696 w 5260975"/>
              <a:gd name="connsiteY95" fmla="*/ 1398846 h 1410656"/>
              <a:gd name="connsiteX96" fmla="*/ 1411821 w 5260975"/>
              <a:gd name="connsiteY96" fmla="*/ 1406527 h 1410656"/>
              <a:gd name="connsiteX97" fmla="*/ 1389738 w 5260975"/>
              <a:gd name="connsiteY97" fmla="*/ 1397310 h 1410656"/>
              <a:gd name="connsiteX98" fmla="*/ 1338081 w 5260975"/>
              <a:gd name="connsiteY98" fmla="*/ 1378204 h 1410656"/>
              <a:gd name="connsiteX99" fmla="*/ 1305436 w 5260975"/>
              <a:gd name="connsiteY99" fmla="*/ 1377339 h 1410656"/>
              <a:gd name="connsiteX100" fmla="*/ 1234481 w 5260975"/>
              <a:gd name="connsiteY100" fmla="*/ 1369178 h 1410656"/>
              <a:gd name="connsiteX101" fmla="*/ 1188106 w 5260975"/>
              <a:gd name="connsiteY101" fmla="*/ 1357560 h 1410656"/>
              <a:gd name="connsiteX102" fmla="*/ 1154790 w 5260975"/>
              <a:gd name="connsiteY102" fmla="*/ 1344406 h 1410656"/>
              <a:gd name="connsiteX103" fmla="*/ 1107069 w 5260975"/>
              <a:gd name="connsiteY103" fmla="*/ 1327219 h 1410656"/>
              <a:gd name="connsiteX104" fmla="*/ 1059158 w 5260975"/>
              <a:gd name="connsiteY104" fmla="*/ 1318290 h 1410656"/>
              <a:gd name="connsiteX105" fmla="*/ 1024496 w 5260975"/>
              <a:gd name="connsiteY105" fmla="*/ 1307056 h 1410656"/>
              <a:gd name="connsiteX106" fmla="*/ 982153 w 5260975"/>
              <a:gd name="connsiteY106" fmla="*/ 1299374 h 1410656"/>
              <a:gd name="connsiteX107" fmla="*/ 946628 w 5260975"/>
              <a:gd name="connsiteY107" fmla="*/ 1299087 h 1410656"/>
              <a:gd name="connsiteX108" fmla="*/ 890939 w 5260975"/>
              <a:gd name="connsiteY108" fmla="*/ 1300431 h 1410656"/>
              <a:gd name="connsiteX109" fmla="*/ 822769 w 5260975"/>
              <a:gd name="connsiteY109" fmla="*/ 1277196 h 1410656"/>
              <a:gd name="connsiteX110" fmla="*/ 795212 w 5260975"/>
              <a:gd name="connsiteY110" fmla="*/ 1272010 h 1410656"/>
              <a:gd name="connsiteX111" fmla="*/ 769288 w 5260975"/>
              <a:gd name="connsiteY111" fmla="*/ 1269610 h 1410656"/>
              <a:gd name="connsiteX112" fmla="*/ 714271 w 5260975"/>
              <a:gd name="connsiteY112" fmla="*/ 1254152 h 1410656"/>
              <a:gd name="connsiteX113" fmla="*/ 691900 w 5260975"/>
              <a:gd name="connsiteY113" fmla="*/ 1249062 h 1410656"/>
              <a:gd name="connsiteX114" fmla="*/ 660598 w 5260975"/>
              <a:gd name="connsiteY114" fmla="*/ 1249159 h 1410656"/>
              <a:gd name="connsiteX115" fmla="*/ 603662 w 5260975"/>
              <a:gd name="connsiteY115" fmla="*/ 1242054 h 1410656"/>
              <a:gd name="connsiteX116" fmla="*/ 546821 w 5260975"/>
              <a:gd name="connsiteY116" fmla="*/ 1221314 h 1410656"/>
              <a:gd name="connsiteX117" fmla="*/ 522721 w 5260975"/>
              <a:gd name="connsiteY117" fmla="*/ 1223330 h 1410656"/>
              <a:gd name="connsiteX118" fmla="*/ 514080 w 5260975"/>
              <a:gd name="connsiteY118" fmla="*/ 1222851 h 1410656"/>
              <a:gd name="connsiteX119" fmla="*/ 436404 w 5260975"/>
              <a:gd name="connsiteY119" fmla="*/ 1211424 h 1410656"/>
              <a:gd name="connsiteX120" fmla="*/ 428626 w 5260975"/>
              <a:gd name="connsiteY120" fmla="*/ 1210177 h 1410656"/>
              <a:gd name="connsiteX121" fmla="*/ 392141 w 5260975"/>
              <a:gd name="connsiteY121" fmla="*/ 1199999 h 1410656"/>
              <a:gd name="connsiteX122" fmla="*/ 300157 w 5260975"/>
              <a:gd name="connsiteY122" fmla="*/ 1193662 h 1410656"/>
              <a:gd name="connsiteX123" fmla="*/ 294493 w 5260975"/>
              <a:gd name="connsiteY123" fmla="*/ 1192894 h 1410656"/>
              <a:gd name="connsiteX124" fmla="*/ 263671 w 5260975"/>
              <a:gd name="connsiteY124" fmla="*/ 1197982 h 1410656"/>
              <a:gd name="connsiteX125" fmla="*/ 248406 w 5260975"/>
              <a:gd name="connsiteY125" fmla="*/ 1205184 h 1410656"/>
              <a:gd name="connsiteX126" fmla="*/ 224594 w 5260975"/>
              <a:gd name="connsiteY126" fmla="*/ 1212673 h 1410656"/>
              <a:gd name="connsiteX127" fmla="*/ 200398 w 5260975"/>
              <a:gd name="connsiteY127" fmla="*/ 1215458 h 1410656"/>
              <a:gd name="connsiteX128" fmla="*/ 159783 w 5260975"/>
              <a:gd name="connsiteY128" fmla="*/ 1204127 h 1410656"/>
              <a:gd name="connsiteX129" fmla="*/ 144997 w 5260975"/>
              <a:gd name="connsiteY129" fmla="*/ 1202975 h 1410656"/>
              <a:gd name="connsiteX130" fmla="*/ 112064 w 5260975"/>
              <a:gd name="connsiteY130" fmla="*/ 1197503 h 1410656"/>
              <a:gd name="connsiteX131" fmla="*/ 83259 w 5260975"/>
              <a:gd name="connsiteY131" fmla="*/ 1197887 h 1410656"/>
              <a:gd name="connsiteX132" fmla="*/ 60120 w 5260975"/>
              <a:gd name="connsiteY132" fmla="*/ 1206624 h 1410656"/>
              <a:gd name="connsiteX133" fmla="*/ 26514 w 5260975"/>
              <a:gd name="connsiteY133" fmla="*/ 1208352 h 1410656"/>
              <a:gd name="connsiteX134" fmla="*/ 4814 w 5260975"/>
              <a:gd name="connsiteY134" fmla="*/ 1202015 h 1410656"/>
              <a:gd name="connsiteX135" fmla="*/ 398 w 5260975"/>
              <a:gd name="connsiteY135" fmla="*/ 1201152 h 1410656"/>
              <a:gd name="connsiteX136" fmla="*/ 0 w 5260975"/>
              <a:gd name="connsiteY136" fmla="*/ 1201150 h 1410656"/>
              <a:gd name="connsiteX137" fmla="*/ 0 w 5260975"/>
              <a:gd name="connsiteY137" fmla="*/ 1004512 h 1410656"/>
              <a:gd name="connsiteX138" fmla="*/ 30355 w 5260975"/>
              <a:gd name="connsiteY138" fmla="*/ 1002784 h 1410656"/>
              <a:gd name="connsiteX139" fmla="*/ 52151 w 5260975"/>
              <a:gd name="connsiteY139" fmla="*/ 997695 h 1410656"/>
              <a:gd name="connsiteX140" fmla="*/ 64248 w 5260975"/>
              <a:gd name="connsiteY140" fmla="*/ 994430 h 1410656"/>
              <a:gd name="connsiteX141" fmla="*/ 126370 w 5260975"/>
              <a:gd name="connsiteY141" fmla="*/ 985405 h 1410656"/>
              <a:gd name="connsiteX142" fmla="*/ 154022 w 5260975"/>
              <a:gd name="connsiteY142" fmla="*/ 975708 h 1410656"/>
              <a:gd name="connsiteX143" fmla="*/ 161512 w 5260975"/>
              <a:gd name="connsiteY143" fmla="*/ 974268 h 1410656"/>
              <a:gd name="connsiteX144" fmla="*/ 202510 w 5260975"/>
              <a:gd name="connsiteY144" fmla="*/ 978300 h 1410656"/>
              <a:gd name="connsiteX145" fmla="*/ 233235 w 5260975"/>
              <a:gd name="connsiteY145" fmla="*/ 993950 h 1410656"/>
              <a:gd name="connsiteX146" fmla="*/ 239188 w 5260975"/>
              <a:gd name="connsiteY146" fmla="*/ 999231 h 1410656"/>
              <a:gd name="connsiteX147" fmla="*/ 324834 w 5260975"/>
              <a:gd name="connsiteY147" fmla="*/ 997407 h 1410656"/>
              <a:gd name="connsiteX148" fmla="*/ 337987 w 5260975"/>
              <a:gd name="connsiteY148" fmla="*/ 995198 h 1410656"/>
              <a:gd name="connsiteX149" fmla="*/ 401550 w 5260975"/>
              <a:gd name="connsiteY149" fmla="*/ 1004416 h 1410656"/>
              <a:gd name="connsiteX150" fmla="*/ 420081 w 5260975"/>
              <a:gd name="connsiteY150" fmla="*/ 1006240 h 1410656"/>
              <a:gd name="connsiteX151" fmla="*/ 486523 w 5260975"/>
              <a:gd name="connsiteY151" fmla="*/ 1014498 h 1410656"/>
              <a:gd name="connsiteX152" fmla="*/ 495932 w 5260975"/>
              <a:gd name="connsiteY152" fmla="*/ 1006817 h 1410656"/>
              <a:gd name="connsiteX153" fmla="*/ 523009 w 5260975"/>
              <a:gd name="connsiteY153" fmla="*/ 987517 h 1410656"/>
              <a:gd name="connsiteX154" fmla="*/ 576393 w 5260975"/>
              <a:gd name="connsiteY154" fmla="*/ 970427 h 1410656"/>
              <a:gd name="connsiteX155" fmla="*/ 590892 w 5260975"/>
              <a:gd name="connsiteY155" fmla="*/ 971387 h 1410656"/>
              <a:gd name="connsiteX156" fmla="*/ 627569 w 5260975"/>
              <a:gd name="connsiteY156" fmla="*/ 999904 h 1410656"/>
              <a:gd name="connsiteX157" fmla="*/ 645429 w 5260975"/>
              <a:gd name="connsiteY157" fmla="*/ 1011329 h 1410656"/>
              <a:gd name="connsiteX158" fmla="*/ 696125 w 5260975"/>
              <a:gd name="connsiteY158" fmla="*/ 1032356 h 1410656"/>
              <a:gd name="connsiteX159" fmla="*/ 700349 w 5260975"/>
              <a:gd name="connsiteY159" fmla="*/ 1036197 h 1410656"/>
              <a:gd name="connsiteX160" fmla="*/ 737795 w 5260975"/>
              <a:gd name="connsiteY160" fmla="*/ 1081804 h 1410656"/>
              <a:gd name="connsiteX161" fmla="*/ 746244 w 5260975"/>
              <a:gd name="connsiteY161" fmla="*/ 1089581 h 1410656"/>
              <a:gd name="connsiteX162" fmla="*/ 756422 w 5260975"/>
              <a:gd name="connsiteY162" fmla="*/ 1101680 h 1410656"/>
              <a:gd name="connsiteX163" fmla="*/ 788202 w 5260975"/>
              <a:gd name="connsiteY163" fmla="*/ 1125108 h 1410656"/>
              <a:gd name="connsiteX164" fmla="*/ 827569 w 5260975"/>
              <a:gd name="connsiteY164" fmla="*/ 1132596 h 1410656"/>
              <a:gd name="connsiteX165" fmla="*/ 875097 w 5260975"/>
              <a:gd name="connsiteY165" fmla="*/ 1144022 h 1410656"/>
              <a:gd name="connsiteX166" fmla="*/ 894972 w 5260975"/>
              <a:gd name="connsiteY166" fmla="*/ 1151704 h 1410656"/>
              <a:gd name="connsiteX167" fmla="*/ 948260 w 5260975"/>
              <a:gd name="connsiteY167" fmla="*/ 1166298 h 1410656"/>
              <a:gd name="connsiteX168" fmla="*/ 986282 w 5260975"/>
              <a:gd name="connsiteY168" fmla="*/ 1178588 h 1410656"/>
              <a:gd name="connsiteX169" fmla="*/ 1041107 w 5260975"/>
              <a:gd name="connsiteY169" fmla="*/ 1185789 h 1410656"/>
              <a:gd name="connsiteX170" fmla="*/ 1067703 w 5260975"/>
              <a:gd name="connsiteY170" fmla="*/ 1186076 h 1410656"/>
              <a:gd name="connsiteX171" fmla="*/ 1116574 w 5260975"/>
              <a:gd name="connsiteY171" fmla="*/ 1222946 h 1410656"/>
              <a:gd name="connsiteX172" fmla="*/ 1155557 w 5260975"/>
              <a:gd name="connsiteY172" fmla="*/ 1247335 h 1410656"/>
              <a:gd name="connsiteX173" fmla="*/ 1196556 w 5260975"/>
              <a:gd name="connsiteY173" fmla="*/ 1235525 h 1410656"/>
              <a:gd name="connsiteX174" fmla="*/ 1207693 w 5260975"/>
              <a:gd name="connsiteY174" fmla="*/ 1224387 h 1410656"/>
              <a:gd name="connsiteX175" fmla="*/ 1274904 w 5260975"/>
              <a:gd name="connsiteY175" fmla="*/ 1213826 h 1410656"/>
              <a:gd name="connsiteX176" fmla="*/ 1370919 w 5260975"/>
              <a:gd name="connsiteY176" fmla="*/ 1213442 h 1410656"/>
              <a:gd name="connsiteX177" fmla="*/ 1530593 w 5260975"/>
              <a:gd name="connsiteY177" fmla="*/ 1189437 h 1410656"/>
              <a:gd name="connsiteX178" fmla="*/ 1558436 w 5260975"/>
              <a:gd name="connsiteY178" fmla="*/ 1178299 h 1410656"/>
              <a:gd name="connsiteX179" fmla="*/ 1589737 w 5260975"/>
              <a:gd name="connsiteY179" fmla="*/ 1175515 h 1410656"/>
              <a:gd name="connsiteX180" fmla="*/ 1601740 w 5260975"/>
              <a:gd name="connsiteY180" fmla="*/ 1182333 h 1410656"/>
              <a:gd name="connsiteX181" fmla="*/ 1654259 w 5260975"/>
              <a:gd name="connsiteY181" fmla="*/ 1192510 h 1410656"/>
              <a:gd name="connsiteX182" fmla="*/ 1664246 w 5260975"/>
              <a:gd name="connsiteY182" fmla="*/ 1192702 h 1410656"/>
              <a:gd name="connsiteX183" fmla="*/ 1698427 w 5260975"/>
              <a:gd name="connsiteY183" fmla="*/ 1188381 h 1410656"/>
              <a:gd name="connsiteX184" fmla="*/ 1730112 w 5260975"/>
              <a:gd name="connsiteY184" fmla="*/ 1185885 h 1410656"/>
              <a:gd name="connsiteX185" fmla="*/ 1809996 w 5260975"/>
              <a:gd name="connsiteY185" fmla="*/ 1194046 h 1410656"/>
              <a:gd name="connsiteX186" fmla="*/ 1871254 w 5260975"/>
              <a:gd name="connsiteY186" fmla="*/ 1192126 h 1410656"/>
              <a:gd name="connsiteX187" fmla="*/ 1899482 w 5260975"/>
              <a:gd name="connsiteY187" fmla="*/ 1194046 h 1410656"/>
              <a:gd name="connsiteX188" fmla="*/ 1915420 w 5260975"/>
              <a:gd name="connsiteY188" fmla="*/ 1196927 h 1410656"/>
              <a:gd name="connsiteX189" fmla="*/ 1951522 w 5260975"/>
              <a:gd name="connsiteY189" fmla="*/ 1216994 h 1410656"/>
              <a:gd name="connsiteX190" fmla="*/ 1971302 w 5260975"/>
              <a:gd name="connsiteY190" fmla="*/ 1221507 h 1410656"/>
              <a:gd name="connsiteX191" fmla="*/ 2030831 w 5260975"/>
              <a:gd name="connsiteY191" fmla="*/ 1221123 h 1410656"/>
              <a:gd name="connsiteX192" fmla="*/ 2120125 w 5260975"/>
              <a:gd name="connsiteY192" fmla="*/ 1190878 h 1410656"/>
              <a:gd name="connsiteX193" fmla="*/ 2129439 w 5260975"/>
              <a:gd name="connsiteY193" fmla="*/ 1186845 h 1410656"/>
              <a:gd name="connsiteX194" fmla="*/ 2174854 w 5260975"/>
              <a:gd name="connsiteY194" fmla="*/ 1181852 h 1410656"/>
              <a:gd name="connsiteX195" fmla="*/ 2205674 w 5260975"/>
              <a:gd name="connsiteY195" fmla="*/ 1188669 h 1410656"/>
              <a:gd name="connsiteX196" fmla="*/ 2247634 w 5260975"/>
              <a:gd name="connsiteY196" fmla="*/ 1202784 h 1410656"/>
              <a:gd name="connsiteX197" fmla="*/ 2285367 w 5260975"/>
              <a:gd name="connsiteY197" fmla="*/ 1214594 h 1410656"/>
              <a:gd name="connsiteX198" fmla="*/ 2312827 w 5260975"/>
              <a:gd name="connsiteY198" fmla="*/ 1227939 h 1410656"/>
              <a:gd name="connsiteX199" fmla="*/ 2375622 w 5260975"/>
              <a:gd name="connsiteY199" fmla="*/ 1237733 h 1410656"/>
              <a:gd name="connsiteX200" fmla="*/ 2382151 w 5260975"/>
              <a:gd name="connsiteY200" fmla="*/ 1239365 h 1410656"/>
              <a:gd name="connsiteX201" fmla="*/ 2429390 w 5260975"/>
              <a:gd name="connsiteY201" fmla="*/ 1227459 h 1410656"/>
              <a:gd name="connsiteX202" fmla="*/ 2486134 w 5260975"/>
              <a:gd name="connsiteY202" fmla="*/ 1215362 h 1410656"/>
              <a:gd name="connsiteX203" fmla="*/ 2506394 w 5260975"/>
              <a:gd name="connsiteY203" fmla="*/ 1219490 h 1410656"/>
              <a:gd name="connsiteX204" fmla="*/ 2534142 w 5260975"/>
              <a:gd name="connsiteY204" fmla="*/ 1225347 h 1410656"/>
              <a:gd name="connsiteX205" fmla="*/ 2559874 w 5260975"/>
              <a:gd name="connsiteY205" fmla="*/ 1222275 h 1410656"/>
              <a:gd name="connsiteX206" fmla="*/ 2575525 w 5260975"/>
              <a:gd name="connsiteY206" fmla="*/ 1221987 h 1410656"/>
              <a:gd name="connsiteX207" fmla="*/ 2646960 w 5260975"/>
              <a:gd name="connsiteY207" fmla="*/ 1257896 h 1410656"/>
              <a:gd name="connsiteX208" fmla="*/ 2665107 w 5260975"/>
              <a:gd name="connsiteY208" fmla="*/ 1260873 h 1410656"/>
              <a:gd name="connsiteX209" fmla="*/ 2675381 w 5260975"/>
              <a:gd name="connsiteY209" fmla="*/ 1265290 h 1410656"/>
              <a:gd name="connsiteX210" fmla="*/ 2737311 w 5260975"/>
              <a:gd name="connsiteY210" fmla="*/ 1309841 h 1410656"/>
              <a:gd name="connsiteX211" fmla="*/ 2763619 w 5260975"/>
              <a:gd name="connsiteY211" fmla="*/ 1318866 h 1410656"/>
              <a:gd name="connsiteX212" fmla="*/ 2792519 w 5260975"/>
              <a:gd name="connsiteY212" fmla="*/ 1317041 h 1410656"/>
              <a:gd name="connsiteX213" fmla="*/ 2809226 w 5260975"/>
              <a:gd name="connsiteY213" fmla="*/ 1313777 h 1410656"/>
              <a:gd name="connsiteX214" fmla="*/ 2850705 w 5260975"/>
              <a:gd name="connsiteY214" fmla="*/ 1285452 h 1410656"/>
              <a:gd name="connsiteX215" fmla="*/ 2874324 w 5260975"/>
              <a:gd name="connsiteY215" fmla="*/ 1286413 h 1410656"/>
              <a:gd name="connsiteX216" fmla="*/ 2911194 w 5260975"/>
              <a:gd name="connsiteY216" fmla="*/ 1305903 h 1410656"/>
              <a:gd name="connsiteX217" fmla="*/ 2978116 w 5260975"/>
              <a:gd name="connsiteY217" fmla="*/ 1314641 h 1410656"/>
              <a:gd name="connsiteX218" fmla="*/ 3012106 w 5260975"/>
              <a:gd name="connsiteY218" fmla="*/ 1287373 h 1410656"/>
              <a:gd name="connsiteX219" fmla="*/ 3029676 w 5260975"/>
              <a:gd name="connsiteY219" fmla="*/ 1261161 h 1410656"/>
              <a:gd name="connsiteX220" fmla="*/ 3080469 w 5260975"/>
              <a:gd name="connsiteY220" fmla="*/ 1230724 h 1410656"/>
              <a:gd name="connsiteX221" fmla="*/ 3092567 w 5260975"/>
              <a:gd name="connsiteY221" fmla="*/ 1242054 h 1410656"/>
              <a:gd name="connsiteX222" fmla="*/ 3129821 w 5260975"/>
              <a:gd name="connsiteY222" fmla="*/ 1246855 h 1410656"/>
              <a:gd name="connsiteX223" fmla="*/ 3170147 w 5260975"/>
              <a:gd name="connsiteY223" fmla="*/ 1246471 h 1410656"/>
              <a:gd name="connsiteX224" fmla="*/ 3240429 w 5260975"/>
              <a:gd name="connsiteY224" fmla="*/ 1251559 h 1410656"/>
              <a:gd name="connsiteX225" fmla="*/ 3287189 w 5260975"/>
              <a:gd name="connsiteY225" fmla="*/ 1222466 h 1410656"/>
              <a:gd name="connsiteX226" fmla="*/ 3305049 w 5260975"/>
              <a:gd name="connsiteY226" fmla="*/ 1210465 h 1410656"/>
              <a:gd name="connsiteX227" fmla="*/ 3321755 w 5260975"/>
              <a:gd name="connsiteY227" fmla="*/ 1202784 h 1410656"/>
              <a:gd name="connsiteX228" fmla="*/ 3341055 w 5260975"/>
              <a:gd name="connsiteY228" fmla="*/ 1198463 h 1410656"/>
              <a:gd name="connsiteX229" fmla="*/ 3387621 w 5260975"/>
              <a:gd name="connsiteY229" fmla="*/ 1182140 h 1410656"/>
              <a:gd name="connsiteX230" fmla="*/ 3413161 w 5260975"/>
              <a:gd name="connsiteY230" fmla="*/ 1166105 h 1410656"/>
              <a:gd name="connsiteX231" fmla="*/ 3470579 w 5260975"/>
              <a:gd name="connsiteY231" fmla="*/ 1150647 h 1410656"/>
              <a:gd name="connsiteX232" fmla="*/ 3509657 w 5260975"/>
              <a:gd name="connsiteY232" fmla="*/ 1136821 h 1410656"/>
              <a:gd name="connsiteX233" fmla="*/ 3550847 w 5260975"/>
              <a:gd name="connsiteY233" fmla="*/ 1113009 h 1410656"/>
              <a:gd name="connsiteX234" fmla="*/ 3556608 w 5260975"/>
              <a:gd name="connsiteY234" fmla="*/ 1109361 h 1410656"/>
              <a:gd name="connsiteX235" fmla="*/ 3570435 w 5260975"/>
              <a:gd name="connsiteY235" fmla="*/ 1093710 h 1410656"/>
              <a:gd name="connsiteX236" fmla="*/ 3590501 w 5260975"/>
              <a:gd name="connsiteY236" fmla="*/ 1039846 h 1410656"/>
              <a:gd name="connsiteX237" fmla="*/ 3596263 w 5260975"/>
              <a:gd name="connsiteY237" fmla="*/ 1028900 h 1410656"/>
              <a:gd name="connsiteX238" fmla="*/ 3648591 w 5260975"/>
              <a:gd name="connsiteY238" fmla="*/ 992030 h 1410656"/>
              <a:gd name="connsiteX239" fmla="*/ 3667986 w 5260975"/>
              <a:gd name="connsiteY239" fmla="*/ 995487 h 1410656"/>
              <a:gd name="connsiteX240" fmla="*/ 3689397 w 5260975"/>
              <a:gd name="connsiteY240" fmla="*/ 1007585 h 1410656"/>
              <a:gd name="connsiteX241" fmla="*/ 3736349 w 5260975"/>
              <a:gd name="connsiteY241" fmla="*/ 1010753 h 1410656"/>
              <a:gd name="connsiteX242" fmla="*/ 3753919 w 5260975"/>
              <a:gd name="connsiteY242" fmla="*/ 1004513 h 1410656"/>
              <a:gd name="connsiteX243" fmla="*/ 3784643 w 5260975"/>
              <a:gd name="connsiteY243" fmla="*/ 987710 h 1410656"/>
              <a:gd name="connsiteX244" fmla="*/ 3808359 w 5260975"/>
              <a:gd name="connsiteY244" fmla="*/ 961689 h 1410656"/>
              <a:gd name="connsiteX245" fmla="*/ 3842829 w 5260975"/>
              <a:gd name="connsiteY245" fmla="*/ 918674 h 1410656"/>
              <a:gd name="connsiteX246" fmla="*/ 3908983 w 5260975"/>
              <a:gd name="connsiteY246" fmla="*/ 902256 h 1410656"/>
              <a:gd name="connsiteX247" fmla="*/ 3934428 w 5260975"/>
              <a:gd name="connsiteY247" fmla="*/ 896783 h 1410656"/>
              <a:gd name="connsiteX248" fmla="*/ 4026987 w 5260975"/>
              <a:gd name="connsiteY248" fmla="*/ 873835 h 1410656"/>
              <a:gd name="connsiteX249" fmla="*/ 4035051 w 5260975"/>
              <a:gd name="connsiteY249" fmla="*/ 873067 h 1410656"/>
              <a:gd name="connsiteX250" fmla="*/ 4099189 w 5260975"/>
              <a:gd name="connsiteY250" fmla="*/ 846664 h 1410656"/>
              <a:gd name="connsiteX251" fmla="*/ 4114647 w 5260975"/>
              <a:gd name="connsiteY251" fmla="*/ 840134 h 1410656"/>
              <a:gd name="connsiteX252" fmla="*/ 4133563 w 5260975"/>
              <a:gd name="connsiteY252" fmla="*/ 823427 h 1410656"/>
              <a:gd name="connsiteX253" fmla="*/ 4151039 w 5260975"/>
              <a:gd name="connsiteY253" fmla="*/ 776284 h 1410656"/>
              <a:gd name="connsiteX254" fmla="*/ 4171489 w 5260975"/>
              <a:gd name="connsiteY254" fmla="*/ 754776 h 1410656"/>
              <a:gd name="connsiteX255" fmla="*/ 4186372 w 5260975"/>
              <a:gd name="connsiteY255" fmla="*/ 741718 h 1410656"/>
              <a:gd name="connsiteX256" fmla="*/ 4199429 w 5260975"/>
              <a:gd name="connsiteY256" fmla="*/ 721940 h 1410656"/>
              <a:gd name="connsiteX257" fmla="*/ 4212487 w 5260975"/>
              <a:gd name="connsiteY257" fmla="*/ 674604 h 1410656"/>
              <a:gd name="connsiteX258" fmla="*/ 4232555 w 5260975"/>
              <a:gd name="connsiteY258" fmla="*/ 632645 h 1410656"/>
              <a:gd name="connsiteX259" fmla="*/ 4268657 w 5260975"/>
              <a:gd name="connsiteY259" fmla="*/ 609410 h 1410656"/>
              <a:gd name="connsiteX260" fmla="*/ 4291028 w 5260975"/>
              <a:gd name="connsiteY260" fmla="*/ 597216 h 1410656"/>
              <a:gd name="connsiteX261" fmla="*/ 4379651 w 5260975"/>
              <a:gd name="connsiteY261" fmla="*/ 609506 h 1410656"/>
              <a:gd name="connsiteX262" fmla="*/ 4440139 w 5260975"/>
              <a:gd name="connsiteY262" fmla="*/ 621507 h 1410656"/>
              <a:gd name="connsiteX263" fmla="*/ 4460015 w 5260975"/>
              <a:gd name="connsiteY263" fmla="*/ 616899 h 1410656"/>
              <a:gd name="connsiteX264" fmla="*/ 4516183 w 5260975"/>
              <a:gd name="connsiteY264" fmla="*/ 577724 h 1410656"/>
              <a:gd name="connsiteX265" fmla="*/ 4571681 w 5260975"/>
              <a:gd name="connsiteY265" fmla="*/ 560250 h 1410656"/>
              <a:gd name="connsiteX266" fmla="*/ 4613447 w 5260975"/>
              <a:gd name="connsiteY266" fmla="*/ 555257 h 1410656"/>
              <a:gd name="connsiteX267" fmla="*/ 4649355 w 5260975"/>
              <a:gd name="connsiteY267" fmla="*/ 551417 h 1410656"/>
              <a:gd name="connsiteX268" fmla="*/ 4692467 w 5260975"/>
              <a:gd name="connsiteY268" fmla="*/ 540663 h 1410656"/>
              <a:gd name="connsiteX269" fmla="*/ 4716855 w 5260975"/>
              <a:gd name="connsiteY269" fmla="*/ 528949 h 1410656"/>
              <a:gd name="connsiteX270" fmla="*/ 4755645 w 5260975"/>
              <a:gd name="connsiteY270" fmla="*/ 512147 h 1410656"/>
              <a:gd name="connsiteX271" fmla="*/ 4795395 w 5260975"/>
              <a:gd name="connsiteY271" fmla="*/ 490351 h 1410656"/>
              <a:gd name="connsiteX272" fmla="*/ 4825928 w 5260975"/>
              <a:gd name="connsiteY272" fmla="*/ 459818 h 1410656"/>
              <a:gd name="connsiteX273" fmla="*/ 4842347 w 5260975"/>
              <a:gd name="connsiteY273" fmla="*/ 434086 h 1410656"/>
              <a:gd name="connsiteX274" fmla="*/ 4890451 w 5260975"/>
              <a:gd name="connsiteY274" fmla="*/ 397216 h 1410656"/>
              <a:gd name="connsiteX275" fmla="*/ 4933945 w 5260975"/>
              <a:gd name="connsiteY275" fmla="*/ 327701 h 1410656"/>
              <a:gd name="connsiteX276" fmla="*/ 4961214 w 5260975"/>
              <a:gd name="connsiteY276" fmla="*/ 298801 h 1410656"/>
              <a:gd name="connsiteX277" fmla="*/ 4976672 w 5260975"/>
              <a:gd name="connsiteY277" fmla="*/ 290639 h 1410656"/>
              <a:gd name="connsiteX278" fmla="*/ 5002979 w 5260975"/>
              <a:gd name="connsiteY278" fmla="*/ 270573 h 1410656"/>
              <a:gd name="connsiteX279" fmla="*/ 5018535 w 5260975"/>
              <a:gd name="connsiteY279" fmla="*/ 255690 h 1410656"/>
              <a:gd name="connsiteX280" fmla="*/ 5061069 w 5260975"/>
              <a:gd name="connsiteY280" fmla="*/ 200961 h 1410656"/>
              <a:gd name="connsiteX281" fmla="*/ 5074127 w 5260975"/>
              <a:gd name="connsiteY281" fmla="*/ 184735 h 1410656"/>
              <a:gd name="connsiteX282" fmla="*/ 5101108 w 5260975"/>
              <a:gd name="connsiteY282" fmla="*/ 156891 h 1410656"/>
              <a:gd name="connsiteX283" fmla="*/ 5112918 w 5260975"/>
              <a:gd name="connsiteY283" fmla="*/ 148441 h 1410656"/>
              <a:gd name="connsiteX284" fmla="*/ 5133753 w 5260975"/>
              <a:gd name="connsiteY284" fmla="*/ 125782 h 1410656"/>
              <a:gd name="connsiteX285" fmla="*/ 5183393 w 5260975"/>
              <a:gd name="connsiteY285" fmla="*/ 66348 h 1410656"/>
              <a:gd name="connsiteX286" fmla="*/ 5204709 w 5260975"/>
              <a:gd name="connsiteY286" fmla="*/ 33030 h 1410656"/>
              <a:gd name="connsiteX287" fmla="*/ 5247243 w 5260975"/>
              <a:gd name="connsiteY287" fmla="*/ 8451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5260975" h="1410656">
                <a:moveTo>
                  <a:pt x="5260975" y="0"/>
                </a:moveTo>
                <a:lnTo>
                  <a:pt x="5260975" y="221634"/>
                </a:lnTo>
                <a:lnTo>
                  <a:pt x="5226503" y="237063"/>
                </a:lnTo>
                <a:cubicBezTo>
                  <a:pt x="5219783" y="239848"/>
                  <a:pt x="5212389" y="241384"/>
                  <a:pt x="5206341" y="245128"/>
                </a:cubicBezTo>
                <a:cubicBezTo>
                  <a:pt x="5178495" y="262219"/>
                  <a:pt x="5151515" y="280654"/>
                  <a:pt x="5123287" y="297073"/>
                </a:cubicBezTo>
                <a:cubicBezTo>
                  <a:pt x="5094195" y="314067"/>
                  <a:pt x="5068175" y="334134"/>
                  <a:pt x="5048107" y="361307"/>
                </a:cubicBezTo>
                <a:cubicBezTo>
                  <a:pt x="5029480" y="386559"/>
                  <a:pt x="5011429" y="412194"/>
                  <a:pt x="4992899" y="437542"/>
                </a:cubicBezTo>
                <a:cubicBezTo>
                  <a:pt x="4988194" y="443975"/>
                  <a:pt x="4983873" y="451561"/>
                  <a:pt x="4977440" y="455690"/>
                </a:cubicBezTo>
                <a:cubicBezTo>
                  <a:pt x="4964094" y="464331"/>
                  <a:pt x="4949499" y="471340"/>
                  <a:pt x="4935193" y="478445"/>
                </a:cubicBezTo>
                <a:cubicBezTo>
                  <a:pt x="4922903" y="484494"/>
                  <a:pt x="4909845" y="489006"/>
                  <a:pt x="4897844" y="495535"/>
                </a:cubicBezTo>
                <a:cubicBezTo>
                  <a:pt x="4888243" y="500721"/>
                  <a:pt x="4879697" y="507922"/>
                  <a:pt x="4870767" y="514451"/>
                </a:cubicBezTo>
                <a:cubicBezTo>
                  <a:pt x="4862990" y="520115"/>
                  <a:pt x="4854445" y="525012"/>
                  <a:pt x="4847916" y="531830"/>
                </a:cubicBezTo>
                <a:cubicBezTo>
                  <a:pt x="4831977" y="548344"/>
                  <a:pt x="4815942" y="564571"/>
                  <a:pt x="4796163" y="576765"/>
                </a:cubicBezTo>
                <a:cubicBezTo>
                  <a:pt x="4776672" y="588862"/>
                  <a:pt x="4758237" y="602401"/>
                  <a:pt x="4738843" y="614691"/>
                </a:cubicBezTo>
                <a:cubicBezTo>
                  <a:pt x="4719831" y="626693"/>
                  <a:pt x="4702645" y="639846"/>
                  <a:pt x="4692755" y="661162"/>
                </a:cubicBezTo>
                <a:cubicBezTo>
                  <a:pt x="4688339" y="670571"/>
                  <a:pt x="4682097" y="680845"/>
                  <a:pt x="4673744" y="686318"/>
                </a:cubicBezTo>
                <a:cubicBezTo>
                  <a:pt x="4661838" y="694095"/>
                  <a:pt x="4646764" y="696880"/>
                  <a:pt x="4633801" y="703505"/>
                </a:cubicBezTo>
                <a:cubicBezTo>
                  <a:pt x="4618535" y="711282"/>
                  <a:pt x="4600869" y="718003"/>
                  <a:pt x="4590499" y="730389"/>
                </a:cubicBezTo>
                <a:cubicBezTo>
                  <a:pt x="4581281" y="741431"/>
                  <a:pt x="4571968" y="750072"/>
                  <a:pt x="4559773" y="757081"/>
                </a:cubicBezTo>
                <a:cubicBezTo>
                  <a:pt x="4551229" y="761978"/>
                  <a:pt x="4544892" y="770907"/>
                  <a:pt x="4536059" y="774940"/>
                </a:cubicBezTo>
                <a:cubicBezTo>
                  <a:pt x="4524441" y="780317"/>
                  <a:pt x="4512727" y="784542"/>
                  <a:pt x="4502549" y="792895"/>
                </a:cubicBezTo>
                <a:cubicBezTo>
                  <a:pt x="4491987" y="801536"/>
                  <a:pt x="4479986" y="808353"/>
                  <a:pt x="4468944" y="816419"/>
                </a:cubicBezTo>
                <a:cubicBezTo>
                  <a:pt x="4463087" y="820739"/>
                  <a:pt x="4458286" y="826404"/>
                  <a:pt x="4452622" y="830917"/>
                </a:cubicBezTo>
                <a:cubicBezTo>
                  <a:pt x="4442252" y="839174"/>
                  <a:pt x="4431690" y="847239"/>
                  <a:pt x="4421032" y="855016"/>
                </a:cubicBezTo>
                <a:cubicBezTo>
                  <a:pt x="4410375" y="862794"/>
                  <a:pt x="4400197" y="871819"/>
                  <a:pt x="4388483" y="877484"/>
                </a:cubicBezTo>
                <a:cubicBezTo>
                  <a:pt x="4368513" y="887086"/>
                  <a:pt x="4346717" y="892847"/>
                  <a:pt x="4327321" y="903216"/>
                </a:cubicBezTo>
                <a:cubicBezTo>
                  <a:pt x="4307639" y="913777"/>
                  <a:pt x="4289107" y="927028"/>
                  <a:pt x="4271633" y="941046"/>
                </a:cubicBezTo>
                <a:cubicBezTo>
                  <a:pt x="4257807" y="952088"/>
                  <a:pt x="4244845" y="963034"/>
                  <a:pt x="4227465" y="968698"/>
                </a:cubicBezTo>
                <a:cubicBezTo>
                  <a:pt x="4217768" y="971867"/>
                  <a:pt x="4207591" y="978780"/>
                  <a:pt x="4201733" y="986846"/>
                </a:cubicBezTo>
                <a:cubicBezTo>
                  <a:pt x="4189059" y="1004416"/>
                  <a:pt x="4172833" y="1016802"/>
                  <a:pt x="4154494" y="1027364"/>
                </a:cubicBezTo>
                <a:cubicBezTo>
                  <a:pt x="4130010" y="1041574"/>
                  <a:pt x="4105814" y="1056072"/>
                  <a:pt x="4081234" y="1069994"/>
                </a:cubicBezTo>
                <a:cubicBezTo>
                  <a:pt x="4066737" y="1078252"/>
                  <a:pt x="4052335" y="1086989"/>
                  <a:pt x="4036971" y="1093038"/>
                </a:cubicBezTo>
                <a:cubicBezTo>
                  <a:pt x="4005575" y="1105520"/>
                  <a:pt x="3973410" y="1116177"/>
                  <a:pt x="3941725" y="1127796"/>
                </a:cubicBezTo>
                <a:cubicBezTo>
                  <a:pt x="3931355" y="1131540"/>
                  <a:pt x="3921561" y="1136917"/>
                  <a:pt x="3910999" y="1140182"/>
                </a:cubicBezTo>
                <a:cubicBezTo>
                  <a:pt x="3899573" y="1143734"/>
                  <a:pt x="3887285" y="1144790"/>
                  <a:pt x="3875859" y="1148343"/>
                </a:cubicBezTo>
                <a:cubicBezTo>
                  <a:pt x="3856847" y="1154199"/>
                  <a:pt x="3838412" y="1161689"/>
                  <a:pt x="3819401" y="1167642"/>
                </a:cubicBezTo>
                <a:cubicBezTo>
                  <a:pt x="3782723" y="1179068"/>
                  <a:pt x="3745949" y="1190014"/>
                  <a:pt x="3709176" y="1200863"/>
                </a:cubicBezTo>
                <a:cubicBezTo>
                  <a:pt x="3701303" y="1203168"/>
                  <a:pt x="3692757" y="1203456"/>
                  <a:pt x="3684981" y="1205952"/>
                </a:cubicBezTo>
                <a:cubicBezTo>
                  <a:pt x="3664337" y="1212673"/>
                  <a:pt x="3643789" y="1219970"/>
                  <a:pt x="3623338" y="1227363"/>
                </a:cubicBezTo>
                <a:cubicBezTo>
                  <a:pt x="3610953" y="1231876"/>
                  <a:pt x="3598854" y="1237445"/>
                  <a:pt x="3586373" y="1241765"/>
                </a:cubicBezTo>
                <a:cubicBezTo>
                  <a:pt x="3576387" y="1245222"/>
                  <a:pt x="3566113" y="1247910"/>
                  <a:pt x="3555743" y="1250023"/>
                </a:cubicBezTo>
                <a:cubicBezTo>
                  <a:pt x="3546814" y="1251848"/>
                  <a:pt x="3537501" y="1251655"/>
                  <a:pt x="3528667" y="1253864"/>
                </a:cubicBezTo>
                <a:cubicBezTo>
                  <a:pt x="3504759" y="1259816"/>
                  <a:pt x="3481140" y="1266538"/>
                  <a:pt x="3457424" y="1272874"/>
                </a:cubicBezTo>
                <a:cubicBezTo>
                  <a:pt x="3447919" y="1275371"/>
                  <a:pt x="3438221" y="1277196"/>
                  <a:pt x="3429003" y="1280364"/>
                </a:cubicBezTo>
                <a:cubicBezTo>
                  <a:pt x="3404327" y="1288717"/>
                  <a:pt x="3380036" y="1298222"/>
                  <a:pt x="3355264" y="1306096"/>
                </a:cubicBezTo>
                <a:cubicBezTo>
                  <a:pt x="3334717" y="1312625"/>
                  <a:pt x="3313593" y="1317329"/>
                  <a:pt x="3292757" y="1323090"/>
                </a:cubicBezTo>
                <a:cubicBezTo>
                  <a:pt x="3283924" y="1325587"/>
                  <a:pt x="3275475" y="1329140"/>
                  <a:pt x="3266643" y="1331251"/>
                </a:cubicBezTo>
                <a:cubicBezTo>
                  <a:pt x="3246863" y="1336053"/>
                  <a:pt x="3226796" y="1340085"/>
                  <a:pt x="3206921" y="1344886"/>
                </a:cubicBezTo>
                <a:cubicBezTo>
                  <a:pt x="3195590" y="1347670"/>
                  <a:pt x="3184645" y="1352663"/>
                  <a:pt x="3173123" y="1354488"/>
                </a:cubicBezTo>
                <a:cubicBezTo>
                  <a:pt x="3145759" y="1358808"/>
                  <a:pt x="3118203" y="1361880"/>
                  <a:pt x="3090646" y="1365337"/>
                </a:cubicBezTo>
                <a:cubicBezTo>
                  <a:pt x="3062227" y="1368889"/>
                  <a:pt x="3033902" y="1372634"/>
                  <a:pt x="3005480" y="1375802"/>
                </a:cubicBezTo>
                <a:cubicBezTo>
                  <a:pt x="2989926" y="1377435"/>
                  <a:pt x="2974275" y="1377723"/>
                  <a:pt x="2958721" y="1379259"/>
                </a:cubicBezTo>
                <a:cubicBezTo>
                  <a:pt x="2945087" y="1380604"/>
                  <a:pt x="2931549" y="1383100"/>
                  <a:pt x="2917915" y="1384733"/>
                </a:cubicBezTo>
                <a:cubicBezTo>
                  <a:pt x="2906105" y="1386076"/>
                  <a:pt x="2894199" y="1386844"/>
                  <a:pt x="2882389" y="1388189"/>
                </a:cubicBezTo>
                <a:cubicBezTo>
                  <a:pt x="2863475" y="1390397"/>
                  <a:pt x="2844655" y="1392894"/>
                  <a:pt x="2825837" y="1395198"/>
                </a:cubicBezTo>
                <a:cubicBezTo>
                  <a:pt x="2817964" y="1396062"/>
                  <a:pt x="2809706" y="1398462"/>
                  <a:pt x="2802313" y="1397023"/>
                </a:cubicBezTo>
                <a:cubicBezTo>
                  <a:pt x="2783686" y="1393373"/>
                  <a:pt x="2765347" y="1394430"/>
                  <a:pt x="2746816" y="1396926"/>
                </a:cubicBezTo>
                <a:cubicBezTo>
                  <a:pt x="2740479" y="1397791"/>
                  <a:pt x="2733662" y="1397598"/>
                  <a:pt x="2727517" y="1395966"/>
                </a:cubicBezTo>
                <a:cubicBezTo>
                  <a:pt x="2714939" y="1392701"/>
                  <a:pt x="2702745" y="1388092"/>
                  <a:pt x="2690359" y="1384060"/>
                </a:cubicBezTo>
                <a:cubicBezTo>
                  <a:pt x="2689014" y="1383580"/>
                  <a:pt x="2687382" y="1383484"/>
                  <a:pt x="2685943" y="1383196"/>
                </a:cubicBezTo>
                <a:cubicBezTo>
                  <a:pt x="2677781" y="1381563"/>
                  <a:pt x="2669717" y="1379931"/>
                  <a:pt x="2661554" y="1378491"/>
                </a:cubicBezTo>
                <a:cubicBezTo>
                  <a:pt x="2657138" y="1377723"/>
                  <a:pt x="2652625" y="1377627"/>
                  <a:pt x="2648208" y="1376955"/>
                </a:cubicBezTo>
                <a:cubicBezTo>
                  <a:pt x="2631118" y="1374266"/>
                  <a:pt x="2612299" y="1378779"/>
                  <a:pt x="2597512" y="1367162"/>
                </a:cubicBezTo>
                <a:cubicBezTo>
                  <a:pt x="2587911" y="1359672"/>
                  <a:pt x="2578597" y="1361401"/>
                  <a:pt x="2568324" y="1362553"/>
                </a:cubicBezTo>
                <a:cubicBezTo>
                  <a:pt x="2560547" y="1363417"/>
                  <a:pt x="2552577" y="1363128"/>
                  <a:pt x="2544704" y="1363225"/>
                </a:cubicBezTo>
                <a:cubicBezTo>
                  <a:pt x="2530878" y="1363512"/>
                  <a:pt x="2517052" y="1363609"/>
                  <a:pt x="2503225" y="1364089"/>
                </a:cubicBezTo>
                <a:cubicBezTo>
                  <a:pt x="2498808" y="1364281"/>
                  <a:pt x="2494297" y="1366682"/>
                  <a:pt x="2489975" y="1366298"/>
                </a:cubicBezTo>
                <a:cubicBezTo>
                  <a:pt x="2470004" y="1364473"/>
                  <a:pt x="2450033" y="1361592"/>
                  <a:pt x="2430061" y="1359960"/>
                </a:cubicBezTo>
                <a:cubicBezTo>
                  <a:pt x="2418732" y="1359001"/>
                  <a:pt x="2407114" y="1360824"/>
                  <a:pt x="2395880" y="1359480"/>
                </a:cubicBezTo>
                <a:cubicBezTo>
                  <a:pt x="2382919" y="1357944"/>
                  <a:pt x="2370245" y="1354008"/>
                  <a:pt x="2357378" y="1351607"/>
                </a:cubicBezTo>
                <a:cubicBezTo>
                  <a:pt x="2353826" y="1350935"/>
                  <a:pt x="2349889" y="1351799"/>
                  <a:pt x="2346145" y="1351991"/>
                </a:cubicBezTo>
                <a:cubicBezTo>
                  <a:pt x="2341920" y="1352183"/>
                  <a:pt x="2337791" y="1352567"/>
                  <a:pt x="2333567" y="1352663"/>
                </a:cubicBezTo>
                <a:cubicBezTo>
                  <a:pt x="2320700" y="1352856"/>
                  <a:pt x="2307835" y="1352567"/>
                  <a:pt x="2294968" y="1353240"/>
                </a:cubicBezTo>
                <a:cubicBezTo>
                  <a:pt x="2287095" y="1353624"/>
                  <a:pt x="2278839" y="1357560"/>
                  <a:pt x="2271540" y="1356120"/>
                </a:cubicBezTo>
                <a:cubicBezTo>
                  <a:pt x="2256659" y="1353335"/>
                  <a:pt x="2241776" y="1359576"/>
                  <a:pt x="2226895" y="1354392"/>
                </a:cubicBezTo>
                <a:cubicBezTo>
                  <a:pt x="2222285" y="1352856"/>
                  <a:pt x="2215948" y="1356696"/>
                  <a:pt x="2210379" y="1356888"/>
                </a:cubicBezTo>
                <a:cubicBezTo>
                  <a:pt x="2196457" y="1357368"/>
                  <a:pt x="2182535" y="1357272"/>
                  <a:pt x="2168613" y="1357176"/>
                </a:cubicBezTo>
                <a:cubicBezTo>
                  <a:pt x="2156131" y="1357080"/>
                  <a:pt x="2143168" y="1358424"/>
                  <a:pt x="2131167" y="1355736"/>
                </a:cubicBezTo>
                <a:cubicBezTo>
                  <a:pt x="2118588" y="1352856"/>
                  <a:pt x="2107259" y="1353240"/>
                  <a:pt x="2095065" y="1356504"/>
                </a:cubicBezTo>
                <a:cubicBezTo>
                  <a:pt x="2086711" y="1358712"/>
                  <a:pt x="2077878" y="1359001"/>
                  <a:pt x="2069237" y="1359672"/>
                </a:cubicBezTo>
                <a:cubicBezTo>
                  <a:pt x="2059924" y="1360440"/>
                  <a:pt x="2049650" y="1358424"/>
                  <a:pt x="2041201" y="1361592"/>
                </a:cubicBezTo>
                <a:cubicBezTo>
                  <a:pt x="2016044" y="1371002"/>
                  <a:pt x="1990216" y="1373018"/>
                  <a:pt x="1963909" y="1373018"/>
                </a:cubicBezTo>
                <a:cubicBezTo>
                  <a:pt x="1959107" y="1373018"/>
                  <a:pt x="1954210" y="1371675"/>
                  <a:pt x="1949603" y="1370234"/>
                </a:cubicBezTo>
                <a:cubicBezTo>
                  <a:pt x="1922717" y="1361592"/>
                  <a:pt x="1895737" y="1362360"/>
                  <a:pt x="1868373" y="1367641"/>
                </a:cubicBezTo>
                <a:cubicBezTo>
                  <a:pt x="1862708" y="1368794"/>
                  <a:pt x="1856372" y="1368986"/>
                  <a:pt x="1850707" y="1367834"/>
                </a:cubicBezTo>
                <a:cubicBezTo>
                  <a:pt x="1834768" y="1364473"/>
                  <a:pt x="1819309" y="1358904"/>
                  <a:pt x="1803275" y="1356504"/>
                </a:cubicBezTo>
                <a:cubicBezTo>
                  <a:pt x="1776775" y="1352567"/>
                  <a:pt x="1753828" y="1365817"/>
                  <a:pt x="1730112" y="1374459"/>
                </a:cubicBezTo>
                <a:cubicBezTo>
                  <a:pt x="1707548" y="1382620"/>
                  <a:pt x="1688345" y="1401055"/>
                  <a:pt x="1661652" y="1396926"/>
                </a:cubicBezTo>
                <a:cubicBezTo>
                  <a:pt x="1658965" y="1396542"/>
                  <a:pt x="1655988" y="1399134"/>
                  <a:pt x="1653011" y="1399807"/>
                </a:cubicBezTo>
                <a:cubicBezTo>
                  <a:pt x="1644850" y="1401631"/>
                  <a:pt x="1636689" y="1403839"/>
                  <a:pt x="1628431" y="1404704"/>
                </a:cubicBezTo>
                <a:cubicBezTo>
                  <a:pt x="1618350" y="1405856"/>
                  <a:pt x="1608076" y="1405472"/>
                  <a:pt x="1597995" y="1406432"/>
                </a:cubicBezTo>
                <a:cubicBezTo>
                  <a:pt x="1585032" y="1407584"/>
                  <a:pt x="1572263" y="1410656"/>
                  <a:pt x="1559396" y="1410656"/>
                </a:cubicBezTo>
                <a:cubicBezTo>
                  <a:pt x="1549026" y="1410656"/>
                  <a:pt x="1538753" y="1407104"/>
                  <a:pt x="1528480" y="1405375"/>
                </a:cubicBezTo>
                <a:cubicBezTo>
                  <a:pt x="1513981" y="1402975"/>
                  <a:pt x="1498042" y="1403647"/>
                  <a:pt x="1485272" y="1397502"/>
                </a:cubicBezTo>
                <a:cubicBezTo>
                  <a:pt x="1471639" y="1390973"/>
                  <a:pt x="1458676" y="1387997"/>
                  <a:pt x="1444562" y="1390013"/>
                </a:cubicBezTo>
                <a:cubicBezTo>
                  <a:pt x="1439857" y="1390685"/>
                  <a:pt x="1433808" y="1394718"/>
                  <a:pt x="1431696" y="1398846"/>
                </a:cubicBezTo>
                <a:cubicBezTo>
                  <a:pt x="1426991" y="1408064"/>
                  <a:pt x="1420559" y="1409697"/>
                  <a:pt x="1411821" y="1406527"/>
                </a:cubicBezTo>
                <a:cubicBezTo>
                  <a:pt x="1404236" y="1403839"/>
                  <a:pt x="1394922" y="1402495"/>
                  <a:pt x="1389738" y="1397310"/>
                </a:cubicBezTo>
                <a:cubicBezTo>
                  <a:pt x="1375047" y="1382620"/>
                  <a:pt x="1356324" y="1382140"/>
                  <a:pt x="1338081" y="1378204"/>
                </a:cubicBezTo>
                <a:cubicBezTo>
                  <a:pt x="1326945" y="1375802"/>
                  <a:pt x="1316574" y="1375707"/>
                  <a:pt x="1305436" y="1377339"/>
                </a:cubicBezTo>
                <a:cubicBezTo>
                  <a:pt x="1281241" y="1380988"/>
                  <a:pt x="1257717" y="1375802"/>
                  <a:pt x="1234481" y="1369178"/>
                </a:cubicBezTo>
                <a:cubicBezTo>
                  <a:pt x="1219118" y="1364761"/>
                  <a:pt x="1203372" y="1362073"/>
                  <a:pt x="1188106" y="1357560"/>
                </a:cubicBezTo>
                <a:cubicBezTo>
                  <a:pt x="1176680" y="1354104"/>
                  <a:pt x="1165255" y="1349975"/>
                  <a:pt x="1154790" y="1344406"/>
                </a:cubicBezTo>
                <a:cubicBezTo>
                  <a:pt x="1139618" y="1336244"/>
                  <a:pt x="1126369" y="1323954"/>
                  <a:pt x="1107069" y="1327219"/>
                </a:cubicBezTo>
                <a:cubicBezTo>
                  <a:pt x="1090074" y="1330099"/>
                  <a:pt x="1074713" y="1324051"/>
                  <a:pt x="1059158" y="1318290"/>
                </a:cubicBezTo>
                <a:cubicBezTo>
                  <a:pt x="1047732" y="1314065"/>
                  <a:pt x="1036308" y="1309744"/>
                  <a:pt x="1024496" y="1307056"/>
                </a:cubicBezTo>
                <a:cubicBezTo>
                  <a:pt x="1010478" y="1303887"/>
                  <a:pt x="994635" y="1305232"/>
                  <a:pt x="982153" y="1299374"/>
                </a:cubicBezTo>
                <a:cubicBezTo>
                  <a:pt x="969095" y="1293229"/>
                  <a:pt x="958246" y="1297358"/>
                  <a:pt x="946628" y="1299087"/>
                </a:cubicBezTo>
                <a:cubicBezTo>
                  <a:pt x="928097" y="1301775"/>
                  <a:pt x="909661" y="1306768"/>
                  <a:pt x="890939" y="1300431"/>
                </a:cubicBezTo>
                <a:cubicBezTo>
                  <a:pt x="868184" y="1292750"/>
                  <a:pt x="845620" y="1284493"/>
                  <a:pt x="822769" y="1277196"/>
                </a:cubicBezTo>
                <a:cubicBezTo>
                  <a:pt x="813934" y="1274410"/>
                  <a:pt x="804431" y="1273258"/>
                  <a:pt x="795212" y="1272010"/>
                </a:cubicBezTo>
                <a:cubicBezTo>
                  <a:pt x="786476" y="1270954"/>
                  <a:pt x="776010" y="1273642"/>
                  <a:pt x="769288" y="1269610"/>
                </a:cubicBezTo>
                <a:cubicBezTo>
                  <a:pt x="752005" y="1259241"/>
                  <a:pt x="734243" y="1254152"/>
                  <a:pt x="714271" y="1254152"/>
                </a:cubicBezTo>
                <a:cubicBezTo>
                  <a:pt x="706781" y="1254152"/>
                  <a:pt x="699484" y="1249831"/>
                  <a:pt x="691900" y="1249062"/>
                </a:cubicBezTo>
                <a:cubicBezTo>
                  <a:pt x="681529" y="1248103"/>
                  <a:pt x="669623" y="1245510"/>
                  <a:pt x="660598" y="1249159"/>
                </a:cubicBezTo>
                <a:cubicBezTo>
                  <a:pt x="639379" y="1257800"/>
                  <a:pt x="622193" y="1250599"/>
                  <a:pt x="603662" y="1242054"/>
                </a:cubicBezTo>
                <a:cubicBezTo>
                  <a:pt x="585418" y="1233604"/>
                  <a:pt x="566215" y="1226884"/>
                  <a:pt x="546821" y="1221314"/>
                </a:cubicBezTo>
                <a:cubicBezTo>
                  <a:pt x="539524" y="1219298"/>
                  <a:pt x="530787" y="1222659"/>
                  <a:pt x="522721" y="1223330"/>
                </a:cubicBezTo>
                <a:cubicBezTo>
                  <a:pt x="519840" y="1223523"/>
                  <a:pt x="516671" y="1223811"/>
                  <a:pt x="514080" y="1222851"/>
                </a:cubicBezTo>
                <a:cubicBezTo>
                  <a:pt x="489020" y="1213633"/>
                  <a:pt x="463575" y="1206624"/>
                  <a:pt x="436404" y="1211424"/>
                </a:cubicBezTo>
                <a:cubicBezTo>
                  <a:pt x="433908" y="1211905"/>
                  <a:pt x="431123" y="1210849"/>
                  <a:pt x="428626" y="1210177"/>
                </a:cubicBezTo>
                <a:cubicBezTo>
                  <a:pt x="416432" y="1206720"/>
                  <a:pt x="404526" y="1201247"/>
                  <a:pt x="392141" y="1199999"/>
                </a:cubicBezTo>
                <a:cubicBezTo>
                  <a:pt x="361608" y="1196927"/>
                  <a:pt x="330884" y="1195678"/>
                  <a:pt x="300157" y="1193662"/>
                </a:cubicBezTo>
                <a:cubicBezTo>
                  <a:pt x="298237" y="1193566"/>
                  <a:pt x="296221" y="1193566"/>
                  <a:pt x="294493" y="1192894"/>
                </a:cubicBezTo>
                <a:cubicBezTo>
                  <a:pt x="283163" y="1188765"/>
                  <a:pt x="273274" y="1190110"/>
                  <a:pt x="263671" y="1197982"/>
                </a:cubicBezTo>
                <a:cubicBezTo>
                  <a:pt x="259447" y="1201439"/>
                  <a:pt x="253686" y="1203263"/>
                  <a:pt x="248406" y="1205184"/>
                </a:cubicBezTo>
                <a:cubicBezTo>
                  <a:pt x="240628" y="1208065"/>
                  <a:pt x="232659" y="1210849"/>
                  <a:pt x="224594" y="1212673"/>
                </a:cubicBezTo>
                <a:cubicBezTo>
                  <a:pt x="216624" y="1214401"/>
                  <a:pt x="208079" y="1216801"/>
                  <a:pt x="200398" y="1215458"/>
                </a:cubicBezTo>
                <a:cubicBezTo>
                  <a:pt x="186572" y="1213057"/>
                  <a:pt x="173417" y="1207681"/>
                  <a:pt x="159783" y="1204127"/>
                </a:cubicBezTo>
                <a:cubicBezTo>
                  <a:pt x="155079" y="1202879"/>
                  <a:pt x="149893" y="1203072"/>
                  <a:pt x="144997" y="1202975"/>
                </a:cubicBezTo>
                <a:cubicBezTo>
                  <a:pt x="133763" y="1202688"/>
                  <a:pt x="122241" y="1205472"/>
                  <a:pt x="112064" y="1197503"/>
                </a:cubicBezTo>
                <a:cubicBezTo>
                  <a:pt x="102655" y="1190014"/>
                  <a:pt x="93148" y="1192221"/>
                  <a:pt x="83259" y="1197887"/>
                </a:cubicBezTo>
                <a:cubicBezTo>
                  <a:pt x="76154" y="1201920"/>
                  <a:pt x="68090" y="1205088"/>
                  <a:pt x="60120" y="1206624"/>
                </a:cubicBezTo>
                <a:cubicBezTo>
                  <a:pt x="49174" y="1208736"/>
                  <a:pt x="38324" y="1209601"/>
                  <a:pt x="26514" y="1208352"/>
                </a:cubicBezTo>
                <a:cubicBezTo>
                  <a:pt x="18161" y="1207488"/>
                  <a:pt x="11343" y="1207104"/>
                  <a:pt x="4814" y="1202015"/>
                </a:cubicBezTo>
                <a:cubicBezTo>
                  <a:pt x="3759" y="1201247"/>
                  <a:pt x="1839" y="1201055"/>
                  <a:pt x="398" y="1201152"/>
                </a:cubicBezTo>
                <a:lnTo>
                  <a:pt x="0" y="1201150"/>
                </a:lnTo>
                <a:lnTo>
                  <a:pt x="0" y="1004512"/>
                </a:lnTo>
                <a:lnTo>
                  <a:pt x="30355" y="1002784"/>
                </a:lnTo>
                <a:cubicBezTo>
                  <a:pt x="37748" y="1002111"/>
                  <a:pt x="44853" y="999520"/>
                  <a:pt x="52151" y="997695"/>
                </a:cubicBezTo>
                <a:cubicBezTo>
                  <a:pt x="56183" y="996639"/>
                  <a:pt x="60504" y="993855"/>
                  <a:pt x="64248" y="994430"/>
                </a:cubicBezTo>
                <a:cubicBezTo>
                  <a:pt x="85948" y="997791"/>
                  <a:pt x="105823" y="989534"/>
                  <a:pt x="126370" y="985405"/>
                </a:cubicBezTo>
                <a:cubicBezTo>
                  <a:pt x="135876" y="983485"/>
                  <a:pt x="144805" y="978876"/>
                  <a:pt x="154022" y="975708"/>
                </a:cubicBezTo>
                <a:cubicBezTo>
                  <a:pt x="156423" y="974843"/>
                  <a:pt x="159111" y="974075"/>
                  <a:pt x="161512" y="974268"/>
                </a:cubicBezTo>
                <a:cubicBezTo>
                  <a:pt x="175242" y="975420"/>
                  <a:pt x="188876" y="977052"/>
                  <a:pt x="202510" y="978300"/>
                </a:cubicBezTo>
                <a:cubicBezTo>
                  <a:pt x="214896" y="979452"/>
                  <a:pt x="227378" y="979836"/>
                  <a:pt x="233235" y="993950"/>
                </a:cubicBezTo>
                <a:cubicBezTo>
                  <a:pt x="234100" y="996159"/>
                  <a:pt x="236979" y="997791"/>
                  <a:pt x="239188" y="999231"/>
                </a:cubicBezTo>
                <a:cubicBezTo>
                  <a:pt x="273274" y="1021411"/>
                  <a:pt x="291516" y="1020835"/>
                  <a:pt x="324834" y="997407"/>
                </a:cubicBezTo>
                <a:cubicBezTo>
                  <a:pt x="328290" y="995007"/>
                  <a:pt x="335683" y="993278"/>
                  <a:pt x="337987" y="995198"/>
                </a:cubicBezTo>
                <a:cubicBezTo>
                  <a:pt x="357575" y="1011137"/>
                  <a:pt x="378986" y="1009409"/>
                  <a:pt x="401550" y="1004416"/>
                </a:cubicBezTo>
                <a:cubicBezTo>
                  <a:pt x="407407" y="1003072"/>
                  <a:pt x="415664" y="1003072"/>
                  <a:pt x="420081" y="1006240"/>
                </a:cubicBezTo>
                <a:cubicBezTo>
                  <a:pt x="441108" y="1020930"/>
                  <a:pt x="463672" y="1018819"/>
                  <a:pt x="486523" y="1014498"/>
                </a:cubicBezTo>
                <a:cubicBezTo>
                  <a:pt x="490075" y="1013826"/>
                  <a:pt x="494397" y="1010177"/>
                  <a:pt x="495932" y="1006817"/>
                </a:cubicBezTo>
                <a:cubicBezTo>
                  <a:pt x="501406" y="994911"/>
                  <a:pt x="511680" y="990878"/>
                  <a:pt x="523009" y="987517"/>
                </a:cubicBezTo>
                <a:cubicBezTo>
                  <a:pt x="540868" y="982044"/>
                  <a:pt x="558438" y="975611"/>
                  <a:pt x="576393" y="970427"/>
                </a:cubicBezTo>
                <a:cubicBezTo>
                  <a:pt x="580811" y="969179"/>
                  <a:pt x="586283" y="969947"/>
                  <a:pt x="590892" y="971387"/>
                </a:cubicBezTo>
                <a:cubicBezTo>
                  <a:pt x="606638" y="976284"/>
                  <a:pt x="616624" y="988574"/>
                  <a:pt x="627569" y="999904"/>
                </a:cubicBezTo>
                <a:cubicBezTo>
                  <a:pt x="632370" y="1004897"/>
                  <a:pt x="638995" y="1008449"/>
                  <a:pt x="645429" y="1011329"/>
                </a:cubicBezTo>
                <a:cubicBezTo>
                  <a:pt x="662135" y="1018723"/>
                  <a:pt x="679226" y="1025348"/>
                  <a:pt x="696125" y="1032356"/>
                </a:cubicBezTo>
                <a:cubicBezTo>
                  <a:pt x="697757" y="1033029"/>
                  <a:pt x="699100" y="1034757"/>
                  <a:pt x="700349" y="1036197"/>
                </a:cubicBezTo>
                <a:cubicBezTo>
                  <a:pt x="712831" y="1051368"/>
                  <a:pt x="725216" y="1066634"/>
                  <a:pt x="737795" y="1081804"/>
                </a:cubicBezTo>
                <a:cubicBezTo>
                  <a:pt x="740195" y="1084684"/>
                  <a:pt x="743652" y="1086797"/>
                  <a:pt x="746244" y="1089581"/>
                </a:cubicBezTo>
                <a:cubicBezTo>
                  <a:pt x="749893" y="1093422"/>
                  <a:pt x="754502" y="1097071"/>
                  <a:pt x="756422" y="1101680"/>
                </a:cubicBezTo>
                <a:cubicBezTo>
                  <a:pt x="762374" y="1116177"/>
                  <a:pt x="773801" y="1122419"/>
                  <a:pt x="788202" y="1125108"/>
                </a:cubicBezTo>
                <a:cubicBezTo>
                  <a:pt x="801357" y="1127603"/>
                  <a:pt x="814511" y="1129716"/>
                  <a:pt x="827569" y="1132596"/>
                </a:cubicBezTo>
                <a:cubicBezTo>
                  <a:pt x="843507" y="1136053"/>
                  <a:pt x="859350" y="1139798"/>
                  <a:pt x="875097" y="1144022"/>
                </a:cubicBezTo>
                <a:cubicBezTo>
                  <a:pt x="881913" y="1145847"/>
                  <a:pt x="889115" y="1147959"/>
                  <a:pt x="894972" y="1151704"/>
                </a:cubicBezTo>
                <a:cubicBezTo>
                  <a:pt x="911390" y="1162073"/>
                  <a:pt x="928961" y="1169082"/>
                  <a:pt x="948260" y="1166298"/>
                </a:cubicBezTo>
                <a:cubicBezTo>
                  <a:pt x="963718" y="1164089"/>
                  <a:pt x="976680" y="1169754"/>
                  <a:pt x="986282" y="1178588"/>
                </a:cubicBezTo>
                <a:cubicBezTo>
                  <a:pt x="1003757" y="1194623"/>
                  <a:pt x="1022479" y="1190973"/>
                  <a:pt x="1041107" y="1185789"/>
                </a:cubicBezTo>
                <a:cubicBezTo>
                  <a:pt x="1050708" y="1183101"/>
                  <a:pt x="1058581" y="1183485"/>
                  <a:pt x="1067703" y="1186076"/>
                </a:cubicBezTo>
                <a:cubicBezTo>
                  <a:pt x="1088826" y="1192126"/>
                  <a:pt x="1102941" y="1208544"/>
                  <a:pt x="1116574" y="1222946"/>
                </a:cubicBezTo>
                <a:cubicBezTo>
                  <a:pt x="1128193" y="1235236"/>
                  <a:pt x="1141251" y="1242149"/>
                  <a:pt x="1155557" y="1247335"/>
                </a:cubicBezTo>
                <a:cubicBezTo>
                  <a:pt x="1173608" y="1253959"/>
                  <a:pt x="1187914" y="1251464"/>
                  <a:pt x="1196556" y="1235525"/>
                </a:cubicBezTo>
                <a:cubicBezTo>
                  <a:pt x="1198956" y="1231012"/>
                  <a:pt x="1203180" y="1225730"/>
                  <a:pt x="1207693" y="1224387"/>
                </a:cubicBezTo>
                <a:cubicBezTo>
                  <a:pt x="1229488" y="1217666"/>
                  <a:pt x="1251572" y="1207872"/>
                  <a:pt x="1274904" y="1213826"/>
                </a:cubicBezTo>
                <a:cubicBezTo>
                  <a:pt x="1307165" y="1221987"/>
                  <a:pt x="1338658" y="1221507"/>
                  <a:pt x="1370919" y="1213442"/>
                </a:cubicBezTo>
                <a:cubicBezTo>
                  <a:pt x="1423247" y="1200383"/>
                  <a:pt x="1475575" y="1186557"/>
                  <a:pt x="1530593" y="1189437"/>
                </a:cubicBezTo>
                <a:cubicBezTo>
                  <a:pt x="1539713" y="1189917"/>
                  <a:pt x="1550563" y="1184060"/>
                  <a:pt x="1558436" y="1178299"/>
                </a:cubicBezTo>
                <a:cubicBezTo>
                  <a:pt x="1573511" y="1167354"/>
                  <a:pt x="1572838" y="1166489"/>
                  <a:pt x="1589737" y="1175515"/>
                </a:cubicBezTo>
                <a:cubicBezTo>
                  <a:pt x="1593770" y="1177724"/>
                  <a:pt x="1598763" y="1179068"/>
                  <a:pt x="1601740" y="1182333"/>
                </a:cubicBezTo>
                <a:cubicBezTo>
                  <a:pt x="1616909" y="1198943"/>
                  <a:pt x="1635633" y="1194910"/>
                  <a:pt x="1654259" y="1192510"/>
                </a:cubicBezTo>
                <a:cubicBezTo>
                  <a:pt x="1657524" y="1192030"/>
                  <a:pt x="1661460" y="1191358"/>
                  <a:pt x="1664246" y="1192702"/>
                </a:cubicBezTo>
                <a:cubicBezTo>
                  <a:pt x="1676823" y="1198750"/>
                  <a:pt x="1687481" y="1196639"/>
                  <a:pt x="1698427" y="1188381"/>
                </a:cubicBezTo>
                <a:cubicBezTo>
                  <a:pt x="1707932" y="1181276"/>
                  <a:pt x="1718878" y="1177052"/>
                  <a:pt x="1730112" y="1185885"/>
                </a:cubicBezTo>
                <a:cubicBezTo>
                  <a:pt x="1755076" y="1205472"/>
                  <a:pt x="1781767" y="1206432"/>
                  <a:pt x="1809996" y="1194046"/>
                </a:cubicBezTo>
                <a:cubicBezTo>
                  <a:pt x="1830159" y="1185213"/>
                  <a:pt x="1850034" y="1183196"/>
                  <a:pt x="1871254" y="1192126"/>
                </a:cubicBezTo>
                <a:cubicBezTo>
                  <a:pt x="1879415" y="1195582"/>
                  <a:pt x="1889977" y="1193278"/>
                  <a:pt x="1899482" y="1194046"/>
                </a:cubicBezTo>
                <a:cubicBezTo>
                  <a:pt x="1904859" y="1194430"/>
                  <a:pt x="1910813" y="1194526"/>
                  <a:pt x="1915420" y="1196927"/>
                </a:cubicBezTo>
                <a:cubicBezTo>
                  <a:pt x="1927711" y="1203072"/>
                  <a:pt x="1939136" y="1210945"/>
                  <a:pt x="1951522" y="1216994"/>
                </a:cubicBezTo>
                <a:cubicBezTo>
                  <a:pt x="1957475" y="1219874"/>
                  <a:pt x="1964580" y="1221410"/>
                  <a:pt x="1971302" y="1221507"/>
                </a:cubicBezTo>
                <a:cubicBezTo>
                  <a:pt x="1991177" y="1221987"/>
                  <a:pt x="2011052" y="1221987"/>
                  <a:pt x="2030831" y="1221123"/>
                </a:cubicBezTo>
                <a:cubicBezTo>
                  <a:pt x="2063476" y="1219778"/>
                  <a:pt x="2096601" y="1219490"/>
                  <a:pt x="2120125" y="1190878"/>
                </a:cubicBezTo>
                <a:cubicBezTo>
                  <a:pt x="2122046" y="1188573"/>
                  <a:pt x="2126174" y="1187229"/>
                  <a:pt x="2129439" y="1186845"/>
                </a:cubicBezTo>
                <a:cubicBezTo>
                  <a:pt x="2144513" y="1185021"/>
                  <a:pt x="2159971" y="1184828"/>
                  <a:pt x="2174854" y="1181852"/>
                </a:cubicBezTo>
                <a:cubicBezTo>
                  <a:pt x="2186760" y="1179452"/>
                  <a:pt x="2196650" y="1180220"/>
                  <a:pt x="2205674" y="1188669"/>
                </a:cubicBezTo>
                <a:cubicBezTo>
                  <a:pt x="2217485" y="1199807"/>
                  <a:pt x="2231887" y="1206336"/>
                  <a:pt x="2247634" y="1202784"/>
                </a:cubicBezTo>
                <a:cubicBezTo>
                  <a:pt x="2263379" y="1199327"/>
                  <a:pt x="2273749" y="1206816"/>
                  <a:pt x="2285367" y="1214594"/>
                </a:cubicBezTo>
                <a:cubicBezTo>
                  <a:pt x="2293817" y="1220258"/>
                  <a:pt x="2303418" y="1227363"/>
                  <a:pt x="2312827" y="1227939"/>
                </a:cubicBezTo>
                <a:cubicBezTo>
                  <a:pt x="2334143" y="1229187"/>
                  <a:pt x="2352482" y="1248967"/>
                  <a:pt x="2375622" y="1237733"/>
                </a:cubicBezTo>
                <a:cubicBezTo>
                  <a:pt x="2377158" y="1236965"/>
                  <a:pt x="2379942" y="1238885"/>
                  <a:pt x="2382151" y="1239365"/>
                </a:cubicBezTo>
                <a:cubicBezTo>
                  <a:pt x="2399817" y="1243014"/>
                  <a:pt x="2416428" y="1239461"/>
                  <a:pt x="2429390" y="1227459"/>
                </a:cubicBezTo>
                <a:cubicBezTo>
                  <a:pt x="2446385" y="1211809"/>
                  <a:pt x="2465203" y="1210272"/>
                  <a:pt x="2486134" y="1215362"/>
                </a:cubicBezTo>
                <a:cubicBezTo>
                  <a:pt x="2492856" y="1216994"/>
                  <a:pt x="2499577" y="1218146"/>
                  <a:pt x="2506394" y="1219490"/>
                </a:cubicBezTo>
                <a:cubicBezTo>
                  <a:pt x="2515611" y="1221410"/>
                  <a:pt x="2524925" y="1223427"/>
                  <a:pt x="2534142" y="1225347"/>
                </a:cubicBezTo>
                <a:cubicBezTo>
                  <a:pt x="2543072" y="1227268"/>
                  <a:pt x="2552962" y="1230532"/>
                  <a:pt x="2559874" y="1222275"/>
                </a:cubicBezTo>
                <a:cubicBezTo>
                  <a:pt x="2565827" y="1215169"/>
                  <a:pt x="2570052" y="1215842"/>
                  <a:pt x="2575525" y="1221987"/>
                </a:cubicBezTo>
                <a:cubicBezTo>
                  <a:pt x="2594536" y="1243494"/>
                  <a:pt x="2617580" y="1256936"/>
                  <a:pt x="2646960" y="1257896"/>
                </a:cubicBezTo>
                <a:cubicBezTo>
                  <a:pt x="2653009" y="1258088"/>
                  <a:pt x="2659154" y="1259432"/>
                  <a:pt x="2665107" y="1260873"/>
                </a:cubicBezTo>
                <a:cubicBezTo>
                  <a:pt x="2668756" y="1261736"/>
                  <a:pt x="2673173" y="1262697"/>
                  <a:pt x="2675381" y="1265290"/>
                </a:cubicBezTo>
                <a:cubicBezTo>
                  <a:pt x="2692567" y="1285068"/>
                  <a:pt x="2713979" y="1298799"/>
                  <a:pt x="2737311" y="1309841"/>
                </a:cubicBezTo>
                <a:cubicBezTo>
                  <a:pt x="2745664" y="1313777"/>
                  <a:pt x="2754594" y="1317713"/>
                  <a:pt x="2763619" y="1318866"/>
                </a:cubicBezTo>
                <a:cubicBezTo>
                  <a:pt x="2773028" y="1320018"/>
                  <a:pt x="2782917" y="1318098"/>
                  <a:pt x="2792519" y="1317041"/>
                </a:cubicBezTo>
                <a:cubicBezTo>
                  <a:pt x="2798184" y="1316466"/>
                  <a:pt x="2804713" y="1316561"/>
                  <a:pt x="2809226" y="1313777"/>
                </a:cubicBezTo>
                <a:cubicBezTo>
                  <a:pt x="2823532" y="1305039"/>
                  <a:pt x="2837358" y="1295631"/>
                  <a:pt x="2850705" y="1285452"/>
                </a:cubicBezTo>
                <a:cubicBezTo>
                  <a:pt x="2862131" y="1276715"/>
                  <a:pt x="2864435" y="1275467"/>
                  <a:pt x="2874324" y="1286413"/>
                </a:cubicBezTo>
                <a:cubicBezTo>
                  <a:pt x="2884502" y="1297647"/>
                  <a:pt x="2897176" y="1303503"/>
                  <a:pt x="2911194" y="1305903"/>
                </a:cubicBezTo>
                <a:cubicBezTo>
                  <a:pt x="2933373" y="1309648"/>
                  <a:pt x="2955745" y="1312816"/>
                  <a:pt x="2978116" y="1314641"/>
                </a:cubicBezTo>
                <a:cubicBezTo>
                  <a:pt x="2998375" y="1316273"/>
                  <a:pt x="3008073" y="1307440"/>
                  <a:pt x="3012106" y="1287373"/>
                </a:cubicBezTo>
                <a:cubicBezTo>
                  <a:pt x="3014410" y="1276235"/>
                  <a:pt x="3017387" y="1264137"/>
                  <a:pt x="3029676" y="1261161"/>
                </a:cubicBezTo>
                <a:cubicBezTo>
                  <a:pt x="3049744" y="1256360"/>
                  <a:pt x="3070579" y="1254248"/>
                  <a:pt x="3080469" y="1230724"/>
                </a:cubicBezTo>
                <a:cubicBezTo>
                  <a:pt x="3085941" y="1235909"/>
                  <a:pt x="3089302" y="1238981"/>
                  <a:pt x="3092567" y="1242054"/>
                </a:cubicBezTo>
                <a:cubicBezTo>
                  <a:pt x="3101592" y="1250599"/>
                  <a:pt x="3120314" y="1254248"/>
                  <a:pt x="3129821" y="1246855"/>
                </a:cubicBezTo>
                <a:cubicBezTo>
                  <a:pt x="3143839" y="1236101"/>
                  <a:pt x="3156705" y="1238117"/>
                  <a:pt x="3170147" y="1246471"/>
                </a:cubicBezTo>
                <a:cubicBezTo>
                  <a:pt x="3192615" y="1260297"/>
                  <a:pt x="3217674" y="1257128"/>
                  <a:pt x="3240429" y="1251559"/>
                </a:cubicBezTo>
                <a:cubicBezTo>
                  <a:pt x="3257617" y="1247430"/>
                  <a:pt x="3275956" y="1239845"/>
                  <a:pt x="3287189" y="1222466"/>
                </a:cubicBezTo>
                <a:cubicBezTo>
                  <a:pt x="3290741" y="1216898"/>
                  <a:pt x="3298711" y="1214113"/>
                  <a:pt x="3305049" y="1210465"/>
                </a:cubicBezTo>
                <a:cubicBezTo>
                  <a:pt x="3310329" y="1207488"/>
                  <a:pt x="3315898" y="1204704"/>
                  <a:pt x="3321755" y="1202784"/>
                </a:cubicBezTo>
                <a:cubicBezTo>
                  <a:pt x="3327995" y="1200671"/>
                  <a:pt x="3334909" y="1197598"/>
                  <a:pt x="3341055" y="1198463"/>
                </a:cubicBezTo>
                <a:cubicBezTo>
                  <a:pt x="3359681" y="1200959"/>
                  <a:pt x="3374467" y="1196062"/>
                  <a:pt x="3387621" y="1182140"/>
                </a:cubicBezTo>
                <a:cubicBezTo>
                  <a:pt x="3394439" y="1174939"/>
                  <a:pt x="3404520" y="1166202"/>
                  <a:pt x="3413161" y="1166105"/>
                </a:cubicBezTo>
                <a:cubicBezTo>
                  <a:pt x="3434189" y="1165818"/>
                  <a:pt x="3451663" y="1158905"/>
                  <a:pt x="3470579" y="1150647"/>
                </a:cubicBezTo>
                <a:cubicBezTo>
                  <a:pt x="3482772" y="1145366"/>
                  <a:pt x="3496598" y="1141718"/>
                  <a:pt x="3509657" y="1136821"/>
                </a:cubicBezTo>
                <a:cubicBezTo>
                  <a:pt x="3524923" y="1131060"/>
                  <a:pt x="3541534" y="1128948"/>
                  <a:pt x="3550847" y="1113009"/>
                </a:cubicBezTo>
                <a:cubicBezTo>
                  <a:pt x="3551903" y="1111281"/>
                  <a:pt x="3555072" y="1110993"/>
                  <a:pt x="3556608" y="1109361"/>
                </a:cubicBezTo>
                <a:cubicBezTo>
                  <a:pt x="3561505" y="1104368"/>
                  <a:pt x="3567842" y="1099760"/>
                  <a:pt x="3570435" y="1093710"/>
                </a:cubicBezTo>
                <a:cubicBezTo>
                  <a:pt x="3577923" y="1076044"/>
                  <a:pt x="3583780" y="1057800"/>
                  <a:pt x="3590501" y="1039846"/>
                </a:cubicBezTo>
                <a:cubicBezTo>
                  <a:pt x="3591942" y="1036005"/>
                  <a:pt x="3593285" y="1031108"/>
                  <a:pt x="3596263" y="1028900"/>
                </a:cubicBezTo>
                <a:cubicBezTo>
                  <a:pt x="3613449" y="1016226"/>
                  <a:pt x="3630925" y="1004032"/>
                  <a:pt x="3648591" y="992030"/>
                </a:cubicBezTo>
                <a:cubicBezTo>
                  <a:pt x="3655696" y="987229"/>
                  <a:pt x="3661649" y="989918"/>
                  <a:pt x="3667986" y="995487"/>
                </a:cubicBezTo>
                <a:cubicBezTo>
                  <a:pt x="3674131" y="1000768"/>
                  <a:pt x="3681717" y="1006240"/>
                  <a:pt x="3689397" y="1007585"/>
                </a:cubicBezTo>
                <a:cubicBezTo>
                  <a:pt x="3704760" y="1010177"/>
                  <a:pt x="3720698" y="1010753"/>
                  <a:pt x="3736349" y="1010753"/>
                </a:cubicBezTo>
                <a:cubicBezTo>
                  <a:pt x="3742205" y="1010753"/>
                  <a:pt x="3748446" y="1007297"/>
                  <a:pt x="3753919" y="1004513"/>
                </a:cubicBezTo>
                <a:cubicBezTo>
                  <a:pt x="3764289" y="999231"/>
                  <a:pt x="3773890" y="992126"/>
                  <a:pt x="3784643" y="987710"/>
                </a:cubicBezTo>
                <a:cubicBezTo>
                  <a:pt x="3797126" y="982621"/>
                  <a:pt x="3804615" y="974459"/>
                  <a:pt x="3808359" y="961689"/>
                </a:cubicBezTo>
                <a:cubicBezTo>
                  <a:pt x="3813929" y="942679"/>
                  <a:pt x="3827179" y="929428"/>
                  <a:pt x="3842829" y="918674"/>
                </a:cubicBezTo>
                <a:cubicBezTo>
                  <a:pt x="3862705" y="904944"/>
                  <a:pt x="3886421" y="905616"/>
                  <a:pt x="3908983" y="902256"/>
                </a:cubicBezTo>
                <a:cubicBezTo>
                  <a:pt x="3917625" y="901008"/>
                  <a:pt x="3926555" y="899951"/>
                  <a:pt x="3934428" y="896783"/>
                </a:cubicBezTo>
                <a:cubicBezTo>
                  <a:pt x="3964288" y="884877"/>
                  <a:pt x="3994149" y="873548"/>
                  <a:pt x="4026987" y="873835"/>
                </a:cubicBezTo>
                <a:cubicBezTo>
                  <a:pt x="4029674" y="873835"/>
                  <a:pt x="4032363" y="873548"/>
                  <a:pt x="4035051" y="873067"/>
                </a:cubicBezTo>
                <a:cubicBezTo>
                  <a:pt x="4058383" y="869131"/>
                  <a:pt x="4082483" y="867594"/>
                  <a:pt x="4099189" y="846664"/>
                </a:cubicBezTo>
                <a:cubicBezTo>
                  <a:pt x="4102261" y="842823"/>
                  <a:pt x="4109271" y="841671"/>
                  <a:pt x="4114647" y="840134"/>
                </a:cubicBezTo>
                <a:cubicBezTo>
                  <a:pt x="4123961" y="837638"/>
                  <a:pt x="4130203" y="832549"/>
                  <a:pt x="4133563" y="823427"/>
                </a:cubicBezTo>
                <a:cubicBezTo>
                  <a:pt x="4139229" y="807681"/>
                  <a:pt x="4145949" y="792223"/>
                  <a:pt x="4151039" y="776284"/>
                </a:cubicBezTo>
                <a:cubicBezTo>
                  <a:pt x="4154591" y="765338"/>
                  <a:pt x="4161215" y="759289"/>
                  <a:pt x="4171489" y="754776"/>
                </a:cubicBezTo>
                <a:cubicBezTo>
                  <a:pt x="4177251" y="752280"/>
                  <a:pt x="4182243" y="746808"/>
                  <a:pt x="4186372" y="741718"/>
                </a:cubicBezTo>
                <a:cubicBezTo>
                  <a:pt x="4191365" y="735573"/>
                  <a:pt x="4193957" y="727412"/>
                  <a:pt x="4199429" y="721940"/>
                </a:cubicBezTo>
                <a:cubicBezTo>
                  <a:pt x="4212775" y="708305"/>
                  <a:pt x="4216905" y="693231"/>
                  <a:pt x="4212487" y="674604"/>
                </a:cubicBezTo>
                <a:cubicBezTo>
                  <a:pt x="4208551" y="658090"/>
                  <a:pt x="4218921" y="636006"/>
                  <a:pt x="4232555" y="632645"/>
                </a:cubicBezTo>
                <a:cubicBezTo>
                  <a:pt x="4247629" y="628900"/>
                  <a:pt x="4257999" y="619684"/>
                  <a:pt x="4268657" y="609410"/>
                </a:cubicBezTo>
                <a:cubicBezTo>
                  <a:pt x="4274609" y="603649"/>
                  <a:pt x="4282963" y="598656"/>
                  <a:pt x="4291028" y="597216"/>
                </a:cubicBezTo>
                <a:cubicBezTo>
                  <a:pt x="4321657" y="591647"/>
                  <a:pt x="4350557" y="598464"/>
                  <a:pt x="4379651" y="609506"/>
                </a:cubicBezTo>
                <a:cubicBezTo>
                  <a:pt x="4398661" y="616707"/>
                  <a:pt x="4419784" y="618627"/>
                  <a:pt x="4440139" y="621507"/>
                </a:cubicBezTo>
                <a:cubicBezTo>
                  <a:pt x="4446477" y="622371"/>
                  <a:pt x="4454542" y="620452"/>
                  <a:pt x="4460015" y="616899"/>
                </a:cubicBezTo>
                <a:cubicBezTo>
                  <a:pt x="4479218" y="604609"/>
                  <a:pt x="4498325" y="591935"/>
                  <a:pt x="4516183" y="577724"/>
                </a:cubicBezTo>
                <a:cubicBezTo>
                  <a:pt x="4532795" y="564379"/>
                  <a:pt x="4551517" y="558810"/>
                  <a:pt x="4571681" y="560250"/>
                </a:cubicBezTo>
                <a:cubicBezTo>
                  <a:pt x="4586371" y="561306"/>
                  <a:pt x="4599621" y="558905"/>
                  <a:pt x="4613447" y="555257"/>
                </a:cubicBezTo>
                <a:cubicBezTo>
                  <a:pt x="4624969" y="552185"/>
                  <a:pt x="4637643" y="550072"/>
                  <a:pt x="4649355" y="551417"/>
                </a:cubicBezTo>
                <a:cubicBezTo>
                  <a:pt x="4665775" y="553337"/>
                  <a:pt x="4679313" y="550553"/>
                  <a:pt x="4692467" y="540663"/>
                </a:cubicBezTo>
                <a:cubicBezTo>
                  <a:pt x="4699476" y="535382"/>
                  <a:pt x="4708502" y="532598"/>
                  <a:pt x="4716855" y="528949"/>
                </a:cubicBezTo>
                <a:cubicBezTo>
                  <a:pt x="4729721" y="523284"/>
                  <a:pt x="4743067" y="518483"/>
                  <a:pt x="4755645" y="512147"/>
                </a:cubicBezTo>
                <a:cubicBezTo>
                  <a:pt x="4769183" y="505425"/>
                  <a:pt x="4781569" y="496112"/>
                  <a:pt x="4795395" y="490351"/>
                </a:cubicBezTo>
                <a:cubicBezTo>
                  <a:pt x="4810278" y="484110"/>
                  <a:pt x="4819879" y="474605"/>
                  <a:pt x="4825928" y="459818"/>
                </a:cubicBezTo>
                <a:cubicBezTo>
                  <a:pt x="4829769" y="450504"/>
                  <a:pt x="4835049" y="440615"/>
                  <a:pt x="4842347" y="434086"/>
                </a:cubicBezTo>
                <a:cubicBezTo>
                  <a:pt x="4857422" y="420740"/>
                  <a:pt x="4875087" y="410370"/>
                  <a:pt x="4890451" y="397216"/>
                </a:cubicBezTo>
                <a:cubicBezTo>
                  <a:pt x="4912054" y="378781"/>
                  <a:pt x="4932025" y="359194"/>
                  <a:pt x="4933945" y="327701"/>
                </a:cubicBezTo>
                <a:cubicBezTo>
                  <a:pt x="4935001" y="310322"/>
                  <a:pt x="4944219" y="302929"/>
                  <a:pt x="4961214" y="298801"/>
                </a:cubicBezTo>
                <a:cubicBezTo>
                  <a:pt x="4966878" y="297457"/>
                  <a:pt x="4974945" y="294864"/>
                  <a:pt x="4976672" y="290639"/>
                </a:cubicBezTo>
                <a:cubicBezTo>
                  <a:pt x="4981857" y="278061"/>
                  <a:pt x="4992610" y="275565"/>
                  <a:pt x="5002979" y="270573"/>
                </a:cubicBezTo>
                <a:cubicBezTo>
                  <a:pt x="5009221" y="267596"/>
                  <a:pt x="5016903" y="261739"/>
                  <a:pt x="5018535" y="255690"/>
                </a:cubicBezTo>
                <a:cubicBezTo>
                  <a:pt x="5025255" y="231206"/>
                  <a:pt x="5043690" y="216804"/>
                  <a:pt x="5061069" y="200961"/>
                </a:cubicBezTo>
                <a:cubicBezTo>
                  <a:pt x="5066158" y="196256"/>
                  <a:pt x="5071631" y="190879"/>
                  <a:pt x="5074127" y="184735"/>
                </a:cubicBezTo>
                <a:cubicBezTo>
                  <a:pt x="5079409" y="171484"/>
                  <a:pt x="5087281" y="161882"/>
                  <a:pt x="5101108" y="156891"/>
                </a:cubicBezTo>
                <a:cubicBezTo>
                  <a:pt x="5105524" y="155354"/>
                  <a:pt x="5109557" y="151801"/>
                  <a:pt x="5112918" y="148441"/>
                </a:cubicBezTo>
                <a:cubicBezTo>
                  <a:pt x="5120119" y="141144"/>
                  <a:pt x="5126167" y="132598"/>
                  <a:pt x="5133753" y="125782"/>
                </a:cubicBezTo>
                <a:cubicBezTo>
                  <a:pt x="5153051" y="108211"/>
                  <a:pt x="5172159" y="90928"/>
                  <a:pt x="5183393" y="66348"/>
                </a:cubicBezTo>
                <a:cubicBezTo>
                  <a:pt x="5188865" y="54346"/>
                  <a:pt x="5195107" y="41288"/>
                  <a:pt x="5204709" y="33030"/>
                </a:cubicBezTo>
                <a:cubicBezTo>
                  <a:pt x="5216903" y="22565"/>
                  <a:pt x="5232937" y="16612"/>
                  <a:pt x="5247243" y="8451"/>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8" name="Freeform: Shape 17">
            <a:extLst>
              <a:ext uri="{FF2B5EF4-FFF2-40B4-BE49-F238E27FC236}">
                <a16:creationId xmlns:a16="http://schemas.microsoft.com/office/drawing/2014/main" id="{A18BB0B8-69BC-D659-E708-90DA3BEAC2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0" y="4138312"/>
            <a:ext cx="5260975" cy="1410656"/>
          </a:xfrm>
          <a:custGeom>
            <a:avLst/>
            <a:gdLst>
              <a:gd name="connsiteX0" fmla="*/ 5260975 w 5260975"/>
              <a:gd name="connsiteY0" fmla="*/ 0 h 1410656"/>
              <a:gd name="connsiteX1" fmla="*/ 5260975 w 5260975"/>
              <a:gd name="connsiteY1" fmla="*/ 221634 h 1410656"/>
              <a:gd name="connsiteX2" fmla="*/ 5226503 w 5260975"/>
              <a:gd name="connsiteY2" fmla="*/ 237063 h 1410656"/>
              <a:gd name="connsiteX3" fmla="*/ 5206341 w 5260975"/>
              <a:gd name="connsiteY3" fmla="*/ 245128 h 1410656"/>
              <a:gd name="connsiteX4" fmla="*/ 5123287 w 5260975"/>
              <a:gd name="connsiteY4" fmla="*/ 297073 h 1410656"/>
              <a:gd name="connsiteX5" fmla="*/ 5048107 w 5260975"/>
              <a:gd name="connsiteY5" fmla="*/ 361307 h 1410656"/>
              <a:gd name="connsiteX6" fmla="*/ 4992899 w 5260975"/>
              <a:gd name="connsiteY6" fmla="*/ 437542 h 1410656"/>
              <a:gd name="connsiteX7" fmla="*/ 4977440 w 5260975"/>
              <a:gd name="connsiteY7" fmla="*/ 455690 h 1410656"/>
              <a:gd name="connsiteX8" fmla="*/ 4935193 w 5260975"/>
              <a:gd name="connsiteY8" fmla="*/ 478445 h 1410656"/>
              <a:gd name="connsiteX9" fmla="*/ 4897844 w 5260975"/>
              <a:gd name="connsiteY9" fmla="*/ 495535 h 1410656"/>
              <a:gd name="connsiteX10" fmla="*/ 4870767 w 5260975"/>
              <a:gd name="connsiteY10" fmla="*/ 514451 h 1410656"/>
              <a:gd name="connsiteX11" fmla="*/ 4847916 w 5260975"/>
              <a:gd name="connsiteY11" fmla="*/ 531830 h 1410656"/>
              <a:gd name="connsiteX12" fmla="*/ 4796163 w 5260975"/>
              <a:gd name="connsiteY12" fmla="*/ 576765 h 1410656"/>
              <a:gd name="connsiteX13" fmla="*/ 4738843 w 5260975"/>
              <a:gd name="connsiteY13" fmla="*/ 614691 h 1410656"/>
              <a:gd name="connsiteX14" fmla="*/ 4692755 w 5260975"/>
              <a:gd name="connsiteY14" fmla="*/ 661162 h 1410656"/>
              <a:gd name="connsiteX15" fmla="*/ 4673744 w 5260975"/>
              <a:gd name="connsiteY15" fmla="*/ 686318 h 1410656"/>
              <a:gd name="connsiteX16" fmla="*/ 4633801 w 5260975"/>
              <a:gd name="connsiteY16" fmla="*/ 703505 h 1410656"/>
              <a:gd name="connsiteX17" fmla="*/ 4590499 w 5260975"/>
              <a:gd name="connsiteY17" fmla="*/ 730389 h 1410656"/>
              <a:gd name="connsiteX18" fmla="*/ 4559773 w 5260975"/>
              <a:gd name="connsiteY18" fmla="*/ 757081 h 1410656"/>
              <a:gd name="connsiteX19" fmla="*/ 4536059 w 5260975"/>
              <a:gd name="connsiteY19" fmla="*/ 774940 h 1410656"/>
              <a:gd name="connsiteX20" fmla="*/ 4502549 w 5260975"/>
              <a:gd name="connsiteY20" fmla="*/ 792895 h 1410656"/>
              <a:gd name="connsiteX21" fmla="*/ 4468944 w 5260975"/>
              <a:gd name="connsiteY21" fmla="*/ 816419 h 1410656"/>
              <a:gd name="connsiteX22" fmla="*/ 4452622 w 5260975"/>
              <a:gd name="connsiteY22" fmla="*/ 830917 h 1410656"/>
              <a:gd name="connsiteX23" fmla="*/ 4421032 w 5260975"/>
              <a:gd name="connsiteY23" fmla="*/ 855016 h 1410656"/>
              <a:gd name="connsiteX24" fmla="*/ 4388483 w 5260975"/>
              <a:gd name="connsiteY24" fmla="*/ 877484 h 1410656"/>
              <a:gd name="connsiteX25" fmla="*/ 4327321 w 5260975"/>
              <a:gd name="connsiteY25" fmla="*/ 903216 h 1410656"/>
              <a:gd name="connsiteX26" fmla="*/ 4271633 w 5260975"/>
              <a:gd name="connsiteY26" fmla="*/ 941046 h 1410656"/>
              <a:gd name="connsiteX27" fmla="*/ 4227465 w 5260975"/>
              <a:gd name="connsiteY27" fmla="*/ 968698 h 1410656"/>
              <a:gd name="connsiteX28" fmla="*/ 4201733 w 5260975"/>
              <a:gd name="connsiteY28" fmla="*/ 986846 h 1410656"/>
              <a:gd name="connsiteX29" fmla="*/ 4154494 w 5260975"/>
              <a:gd name="connsiteY29" fmla="*/ 1027364 h 1410656"/>
              <a:gd name="connsiteX30" fmla="*/ 4081234 w 5260975"/>
              <a:gd name="connsiteY30" fmla="*/ 1069994 h 1410656"/>
              <a:gd name="connsiteX31" fmla="*/ 4036971 w 5260975"/>
              <a:gd name="connsiteY31" fmla="*/ 1093038 h 1410656"/>
              <a:gd name="connsiteX32" fmla="*/ 3941725 w 5260975"/>
              <a:gd name="connsiteY32" fmla="*/ 1127796 h 1410656"/>
              <a:gd name="connsiteX33" fmla="*/ 3910999 w 5260975"/>
              <a:gd name="connsiteY33" fmla="*/ 1140182 h 1410656"/>
              <a:gd name="connsiteX34" fmla="*/ 3875859 w 5260975"/>
              <a:gd name="connsiteY34" fmla="*/ 1148343 h 1410656"/>
              <a:gd name="connsiteX35" fmla="*/ 3819401 w 5260975"/>
              <a:gd name="connsiteY35" fmla="*/ 1167642 h 1410656"/>
              <a:gd name="connsiteX36" fmla="*/ 3709176 w 5260975"/>
              <a:gd name="connsiteY36" fmla="*/ 1200863 h 1410656"/>
              <a:gd name="connsiteX37" fmla="*/ 3684981 w 5260975"/>
              <a:gd name="connsiteY37" fmla="*/ 1205952 h 1410656"/>
              <a:gd name="connsiteX38" fmla="*/ 3623338 w 5260975"/>
              <a:gd name="connsiteY38" fmla="*/ 1227363 h 1410656"/>
              <a:gd name="connsiteX39" fmla="*/ 3586373 w 5260975"/>
              <a:gd name="connsiteY39" fmla="*/ 1241765 h 1410656"/>
              <a:gd name="connsiteX40" fmla="*/ 3555743 w 5260975"/>
              <a:gd name="connsiteY40" fmla="*/ 1250023 h 1410656"/>
              <a:gd name="connsiteX41" fmla="*/ 3528667 w 5260975"/>
              <a:gd name="connsiteY41" fmla="*/ 1253864 h 1410656"/>
              <a:gd name="connsiteX42" fmla="*/ 3457424 w 5260975"/>
              <a:gd name="connsiteY42" fmla="*/ 1272874 h 1410656"/>
              <a:gd name="connsiteX43" fmla="*/ 3429003 w 5260975"/>
              <a:gd name="connsiteY43" fmla="*/ 1280364 h 1410656"/>
              <a:gd name="connsiteX44" fmla="*/ 3355264 w 5260975"/>
              <a:gd name="connsiteY44" fmla="*/ 1306096 h 1410656"/>
              <a:gd name="connsiteX45" fmla="*/ 3292757 w 5260975"/>
              <a:gd name="connsiteY45" fmla="*/ 1323090 h 1410656"/>
              <a:gd name="connsiteX46" fmla="*/ 3266643 w 5260975"/>
              <a:gd name="connsiteY46" fmla="*/ 1331251 h 1410656"/>
              <a:gd name="connsiteX47" fmla="*/ 3206921 w 5260975"/>
              <a:gd name="connsiteY47" fmla="*/ 1344886 h 1410656"/>
              <a:gd name="connsiteX48" fmla="*/ 3173123 w 5260975"/>
              <a:gd name="connsiteY48" fmla="*/ 1354488 h 1410656"/>
              <a:gd name="connsiteX49" fmla="*/ 3090646 w 5260975"/>
              <a:gd name="connsiteY49" fmla="*/ 1365337 h 1410656"/>
              <a:gd name="connsiteX50" fmla="*/ 3005480 w 5260975"/>
              <a:gd name="connsiteY50" fmla="*/ 1375802 h 1410656"/>
              <a:gd name="connsiteX51" fmla="*/ 2958721 w 5260975"/>
              <a:gd name="connsiteY51" fmla="*/ 1379259 h 1410656"/>
              <a:gd name="connsiteX52" fmla="*/ 2917915 w 5260975"/>
              <a:gd name="connsiteY52" fmla="*/ 1384733 h 1410656"/>
              <a:gd name="connsiteX53" fmla="*/ 2882389 w 5260975"/>
              <a:gd name="connsiteY53" fmla="*/ 1388189 h 1410656"/>
              <a:gd name="connsiteX54" fmla="*/ 2825837 w 5260975"/>
              <a:gd name="connsiteY54" fmla="*/ 1395198 h 1410656"/>
              <a:gd name="connsiteX55" fmla="*/ 2802313 w 5260975"/>
              <a:gd name="connsiteY55" fmla="*/ 1397023 h 1410656"/>
              <a:gd name="connsiteX56" fmla="*/ 2746816 w 5260975"/>
              <a:gd name="connsiteY56" fmla="*/ 1396926 h 1410656"/>
              <a:gd name="connsiteX57" fmla="*/ 2727517 w 5260975"/>
              <a:gd name="connsiteY57" fmla="*/ 1395966 h 1410656"/>
              <a:gd name="connsiteX58" fmla="*/ 2690359 w 5260975"/>
              <a:gd name="connsiteY58" fmla="*/ 1384060 h 1410656"/>
              <a:gd name="connsiteX59" fmla="*/ 2685943 w 5260975"/>
              <a:gd name="connsiteY59" fmla="*/ 1383196 h 1410656"/>
              <a:gd name="connsiteX60" fmla="*/ 2661554 w 5260975"/>
              <a:gd name="connsiteY60" fmla="*/ 1378491 h 1410656"/>
              <a:gd name="connsiteX61" fmla="*/ 2648208 w 5260975"/>
              <a:gd name="connsiteY61" fmla="*/ 1376955 h 1410656"/>
              <a:gd name="connsiteX62" fmla="*/ 2597512 w 5260975"/>
              <a:gd name="connsiteY62" fmla="*/ 1367162 h 1410656"/>
              <a:gd name="connsiteX63" fmla="*/ 2568324 w 5260975"/>
              <a:gd name="connsiteY63" fmla="*/ 1362553 h 1410656"/>
              <a:gd name="connsiteX64" fmla="*/ 2544704 w 5260975"/>
              <a:gd name="connsiteY64" fmla="*/ 1363225 h 1410656"/>
              <a:gd name="connsiteX65" fmla="*/ 2503225 w 5260975"/>
              <a:gd name="connsiteY65" fmla="*/ 1364089 h 1410656"/>
              <a:gd name="connsiteX66" fmla="*/ 2489975 w 5260975"/>
              <a:gd name="connsiteY66" fmla="*/ 1366298 h 1410656"/>
              <a:gd name="connsiteX67" fmla="*/ 2430061 w 5260975"/>
              <a:gd name="connsiteY67" fmla="*/ 1359960 h 1410656"/>
              <a:gd name="connsiteX68" fmla="*/ 2395880 w 5260975"/>
              <a:gd name="connsiteY68" fmla="*/ 1359480 h 1410656"/>
              <a:gd name="connsiteX69" fmla="*/ 2357378 w 5260975"/>
              <a:gd name="connsiteY69" fmla="*/ 1351607 h 1410656"/>
              <a:gd name="connsiteX70" fmla="*/ 2346145 w 5260975"/>
              <a:gd name="connsiteY70" fmla="*/ 1351991 h 1410656"/>
              <a:gd name="connsiteX71" fmla="*/ 2333567 w 5260975"/>
              <a:gd name="connsiteY71" fmla="*/ 1352663 h 1410656"/>
              <a:gd name="connsiteX72" fmla="*/ 2294968 w 5260975"/>
              <a:gd name="connsiteY72" fmla="*/ 1353240 h 1410656"/>
              <a:gd name="connsiteX73" fmla="*/ 2271540 w 5260975"/>
              <a:gd name="connsiteY73" fmla="*/ 1356120 h 1410656"/>
              <a:gd name="connsiteX74" fmla="*/ 2226895 w 5260975"/>
              <a:gd name="connsiteY74" fmla="*/ 1354392 h 1410656"/>
              <a:gd name="connsiteX75" fmla="*/ 2210379 w 5260975"/>
              <a:gd name="connsiteY75" fmla="*/ 1356888 h 1410656"/>
              <a:gd name="connsiteX76" fmla="*/ 2168613 w 5260975"/>
              <a:gd name="connsiteY76" fmla="*/ 1357176 h 1410656"/>
              <a:gd name="connsiteX77" fmla="*/ 2131167 w 5260975"/>
              <a:gd name="connsiteY77" fmla="*/ 1355736 h 1410656"/>
              <a:gd name="connsiteX78" fmla="*/ 2095065 w 5260975"/>
              <a:gd name="connsiteY78" fmla="*/ 1356504 h 1410656"/>
              <a:gd name="connsiteX79" fmla="*/ 2069237 w 5260975"/>
              <a:gd name="connsiteY79" fmla="*/ 1359672 h 1410656"/>
              <a:gd name="connsiteX80" fmla="*/ 2041201 w 5260975"/>
              <a:gd name="connsiteY80" fmla="*/ 1361592 h 1410656"/>
              <a:gd name="connsiteX81" fmla="*/ 1963909 w 5260975"/>
              <a:gd name="connsiteY81" fmla="*/ 1373018 h 1410656"/>
              <a:gd name="connsiteX82" fmla="*/ 1949603 w 5260975"/>
              <a:gd name="connsiteY82" fmla="*/ 1370234 h 1410656"/>
              <a:gd name="connsiteX83" fmla="*/ 1868373 w 5260975"/>
              <a:gd name="connsiteY83" fmla="*/ 1367641 h 1410656"/>
              <a:gd name="connsiteX84" fmla="*/ 1850707 w 5260975"/>
              <a:gd name="connsiteY84" fmla="*/ 1367834 h 1410656"/>
              <a:gd name="connsiteX85" fmla="*/ 1803275 w 5260975"/>
              <a:gd name="connsiteY85" fmla="*/ 1356504 h 1410656"/>
              <a:gd name="connsiteX86" fmla="*/ 1730112 w 5260975"/>
              <a:gd name="connsiteY86" fmla="*/ 1374459 h 1410656"/>
              <a:gd name="connsiteX87" fmla="*/ 1661652 w 5260975"/>
              <a:gd name="connsiteY87" fmla="*/ 1396926 h 1410656"/>
              <a:gd name="connsiteX88" fmla="*/ 1653011 w 5260975"/>
              <a:gd name="connsiteY88" fmla="*/ 1399807 h 1410656"/>
              <a:gd name="connsiteX89" fmla="*/ 1628431 w 5260975"/>
              <a:gd name="connsiteY89" fmla="*/ 1404704 h 1410656"/>
              <a:gd name="connsiteX90" fmla="*/ 1597995 w 5260975"/>
              <a:gd name="connsiteY90" fmla="*/ 1406432 h 1410656"/>
              <a:gd name="connsiteX91" fmla="*/ 1559396 w 5260975"/>
              <a:gd name="connsiteY91" fmla="*/ 1410656 h 1410656"/>
              <a:gd name="connsiteX92" fmla="*/ 1528480 w 5260975"/>
              <a:gd name="connsiteY92" fmla="*/ 1405375 h 1410656"/>
              <a:gd name="connsiteX93" fmla="*/ 1485272 w 5260975"/>
              <a:gd name="connsiteY93" fmla="*/ 1397502 h 1410656"/>
              <a:gd name="connsiteX94" fmla="*/ 1444562 w 5260975"/>
              <a:gd name="connsiteY94" fmla="*/ 1390013 h 1410656"/>
              <a:gd name="connsiteX95" fmla="*/ 1431696 w 5260975"/>
              <a:gd name="connsiteY95" fmla="*/ 1398846 h 1410656"/>
              <a:gd name="connsiteX96" fmla="*/ 1411821 w 5260975"/>
              <a:gd name="connsiteY96" fmla="*/ 1406527 h 1410656"/>
              <a:gd name="connsiteX97" fmla="*/ 1389738 w 5260975"/>
              <a:gd name="connsiteY97" fmla="*/ 1397310 h 1410656"/>
              <a:gd name="connsiteX98" fmla="*/ 1338081 w 5260975"/>
              <a:gd name="connsiteY98" fmla="*/ 1378204 h 1410656"/>
              <a:gd name="connsiteX99" fmla="*/ 1305436 w 5260975"/>
              <a:gd name="connsiteY99" fmla="*/ 1377339 h 1410656"/>
              <a:gd name="connsiteX100" fmla="*/ 1234481 w 5260975"/>
              <a:gd name="connsiteY100" fmla="*/ 1369178 h 1410656"/>
              <a:gd name="connsiteX101" fmla="*/ 1188106 w 5260975"/>
              <a:gd name="connsiteY101" fmla="*/ 1357560 h 1410656"/>
              <a:gd name="connsiteX102" fmla="*/ 1154790 w 5260975"/>
              <a:gd name="connsiteY102" fmla="*/ 1344406 h 1410656"/>
              <a:gd name="connsiteX103" fmla="*/ 1107069 w 5260975"/>
              <a:gd name="connsiteY103" fmla="*/ 1327219 h 1410656"/>
              <a:gd name="connsiteX104" fmla="*/ 1059158 w 5260975"/>
              <a:gd name="connsiteY104" fmla="*/ 1318290 h 1410656"/>
              <a:gd name="connsiteX105" fmla="*/ 1024496 w 5260975"/>
              <a:gd name="connsiteY105" fmla="*/ 1307056 h 1410656"/>
              <a:gd name="connsiteX106" fmla="*/ 982153 w 5260975"/>
              <a:gd name="connsiteY106" fmla="*/ 1299374 h 1410656"/>
              <a:gd name="connsiteX107" fmla="*/ 946628 w 5260975"/>
              <a:gd name="connsiteY107" fmla="*/ 1299087 h 1410656"/>
              <a:gd name="connsiteX108" fmla="*/ 890939 w 5260975"/>
              <a:gd name="connsiteY108" fmla="*/ 1300431 h 1410656"/>
              <a:gd name="connsiteX109" fmla="*/ 822769 w 5260975"/>
              <a:gd name="connsiteY109" fmla="*/ 1277196 h 1410656"/>
              <a:gd name="connsiteX110" fmla="*/ 795212 w 5260975"/>
              <a:gd name="connsiteY110" fmla="*/ 1272010 h 1410656"/>
              <a:gd name="connsiteX111" fmla="*/ 769288 w 5260975"/>
              <a:gd name="connsiteY111" fmla="*/ 1269610 h 1410656"/>
              <a:gd name="connsiteX112" fmla="*/ 714271 w 5260975"/>
              <a:gd name="connsiteY112" fmla="*/ 1254152 h 1410656"/>
              <a:gd name="connsiteX113" fmla="*/ 691900 w 5260975"/>
              <a:gd name="connsiteY113" fmla="*/ 1249062 h 1410656"/>
              <a:gd name="connsiteX114" fmla="*/ 660598 w 5260975"/>
              <a:gd name="connsiteY114" fmla="*/ 1249159 h 1410656"/>
              <a:gd name="connsiteX115" fmla="*/ 603662 w 5260975"/>
              <a:gd name="connsiteY115" fmla="*/ 1242054 h 1410656"/>
              <a:gd name="connsiteX116" fmla="*/ 546821 w 5260975"/>
              <a:gd name="connsiteY116" fmla="*/ 1221314 h 1410656"/>
              <a:gd name="connsiteX117" fmla="*/ 522721 w 5260975"/>
              <a:gd name="connsiteY117" fmla="*/ 1223330 h 1410656"/>
              <a:gd name="connsiteX118" fmla="*/ 514080 w 5260975"/>
              <a:gd name="connsiteY118" fmla="*/ 1222851 h 1410656"/>
              <a:gd name="connsiteX119" fmla="*/ 436404 w 5260975"/>
              <a:gd name="connsiteY119" fmla="*/ 1211424 h 1410656"/>
              <a:gd name="connsiteX120" fmla="*/ 428626 w 5260975"/>
              <a:gd name="connsiteY120" fmla="*/ 1210177 h 1410656"/>
              <a:gd name="connsiteX121" fmla="*/ 392141 w 5260975"/>
              <a:gd name="connsiteY121" fmla="*/ 1199999 h 1410656"/>
              <a:gd name="connsiteX122" fmla="*/ 300157 w 5260975"/>
              <a:gd name="connsiteY122" fmla="*/ 1193662 h 1410656"/>
              <a:gd name="connsiteX123" fmla="*/ 294493 w 5260975"/>
              <a:gd name="connsiteY123" fmla="*/ 1192894 h 1410656"/>
              <a:gd name="connsiteX124" fmla="*/ 263671 w 5260975"/>
              <a:gd name="connsiteY124" fmla="*/ 1197982 h 1410656"/>
              <a:gd name="connsiteX125" fmla="*/ 248406 w 5260975"/>
              <a:gd name="connsiteY125" fmla="*/ 1205184 h 1410656"/>
              <a:gd name="connsiteX126" fmla="*/ 224594 w 5260975"/>
              <a:gd name="connsiteY126" fmla="*/ 1212673 h 1410656"/>
              <a:gd name="connsiteX127" fmla="*/ 200398 w 5260975"/>
              <a:gd name="connsiteY127" fmla="*/ 1215458 h 1410656"/>
              <a:gd name="connsiteX128" fmla="*/ 159783 w 5260975"/>
              <a:gd name="connsiteY128" fmla="*/ 1204127 h 1410656"/>
              <a:gd name="connsiteX129" fmla="*/ 144997 w 5260975"/>
              <a:gd name="connsiteY129" fmla="*/ 1202975 h 1410656"/>
              <a:gd name="connsiteX130" fmla="*/ 112064 w 5260975"/>
              <a:gd name="connsiteY130" fmla="*/ 1197503 h 1410656"/>
              <a:gd name="connsiteX131" fmla="*/ 83259 w 5260975"/>
              <a:gd name="connsiteY131" fmla="*/ 1197887 h 1410656"/>
              <a:gd name="connsiteX132" fmla="*/ 60120 w 5260975"/>
              <a:gd name="connsiteY132" fmla="*/ 1206624 h 1410656"/>
              <a:gd name="connsiteX133" fmla="*/ 26514 w 5260975"/>
              <a:gd name="connsiteY133" fmla="*/ 1208352 h 1410656"/>
              <a:gd name="connsiteX134" fmla="*/ 4814 w 5260975"/>
              <a:gd name="connsiteY134" fmla="*/ 1202015 h 1410656"/>
              <a:gd name="connsiteX135" fmla="*/ 398 w 5260975"/>
              <a:gd name="connsiteY135" fmla="*/ 1201152 h 1410656"/>
              <a:gd name="connsiteX136" fmla="*/ 0 w 5260975"/>
              <a:gd name="connsiteY136" fmla="*/ 1201150 h 1410656"/>
              <a:gd name="connsiteX137" fmla="*/ 0 w 5260975"/>
              <a:gd name="connsiteY137" fmla="*/ 1004512 h 1410656"/>
              <a:gd name="connsiteX138" fmla="*/ 30355 w 5260975"/>
              <a:gd name="connsiteY138" fmla="*/ 1002784 h 1410656"/>
              <a:gd name="connsiteX139" fmla="*/ 52151 w 5260975"/>
              <a:gd name="connsiteY139" fmla="*/ 997695 h 1410656"/>
              <a:gd name="connsiteX140" fmla="*/ 64248 w 5260975"/>
              <a:gd name="connsiteY140" fmla="*/ 994430 h 1410656"/>
              <a:gd name="connsiteX141" fmla="*/ 126370 w 5260975"/>
              <a:gd name="connsiteY141" fmla="*/ 985405 h 1410656"/>
              <a:gd name="connsiteX142" fmla="*/ 154022 w 5260975"/>
              <a:gd name="connsiteY142" fmla="*/ 975708 h 1410656"/>
              <a:gd name="connsiteX143" fmla="*/ 161512 w 5260975"/>
              <a:gd name="connsiteY143" fmla="*/ 974268 h 1410656"/>
              <a:gd name="connsiteX144" fmla="*/ 202510 w 5260975"/>
              <a:gd name="connsiteY144" fmla="*/ 978300 h 1410656"/>
              <a:gd name="connsiteX145" fmla="*/ 233235 w 5260975"/>
              <a:gd name="connsiteY145" fmla="*/ 993950 h 1410656"/>
              <a:gd name="connsiteX146" fmla="*/ 239188 w 5260975"/>
              <a:gd name="connsiteY146" fmla="*/ 999231 h 1410656"/>
              <a:gd name="connsiteX147" fmla="*/ 324834 w 5260975"/>
              <a:gd name="connsiteY147" fmla="*/ 997407 h 1410656"/>
              <a:gd name="connsiteX148" fmla="*/ 337987 w 5260975"/>
              <a:gd name="connsiteY148" fmla="*/ 995198 h 1410656"/>
              <a:gd name="connsiteX149" fmla="*/ 401550 w 5260975"/>
              <a:gd name="connsiteY149" fmla="*/ 1004416 h 1410656"/>
              <a:gd name="connsiteX150" fmla="*/ 420081 w 5260975"/>
              <a:gd name="connsiteY150" fmla="*/ 1006240 h 1410656"/>
              <a:gd name="connsiteX151" fmla="*/ 486523 w 5260975"/>
              <a:gd name="connsiteY151" fmla="*/ 1014498 h 1410656"/>
              <a:gd name="connsiteX152" fmla="*/ 495932 w 5260975"/>
              <a:gd name="connsiteY152" fmla="*/ 1006817 h 1410656"/>
              <a:gd name="connsiteX153" fmla="*/ 523009 w 5260975"/>
              <a:gd name="connsiteY153" fmla="*/ 987517 h 1410656"/>
              <a:gd name="connsiteX154" fmla="*/ 576393 w 5260975"/>
              <a:gd name="connsiteY154" fmla="*/ 970427 h 1410656"/>
              <a:gd name="connsiteX155" fmla="*/ 590892 w 5260975"/>
              <a:gd name="connsiteY155" fmla="*/ 971387 h 1410656"/>
              <a:gd name="connsiteX156" fmla="*/ 627569 w 5260975"/>
              <a:gd name="connsiteY156" fmla="*/ 999904 h 1410656"/>
              <a:gd name="connsiteX157" fmla="*/ 645429 w 5260975"/>
              <a:gd name="connsiteY157" fmla="*/ 1011329 h 1410656"/>
              <a:gd name="connsiteX158" fmla="*/ 696125 w 5260975"/>
              <a:gd name="connsiteY158" fmla="*/ 1032356 h 1410656"/>
              <a:gd name="connsiteX159" fmla="*/ 700349 w 5260975"/>
              <a:gd name="connsiteY159" fmla="*/ 1036197 h 1410656"/>
              <a:gd name="connsiteX160" fmla="*/ 737795 w 5260975"/>
              <a:gd name="connsiteY160" fmla="*/ 1081804 h 1410656"/>
              <a:gd name="connsiteX161" fmla="*/ 746244 w 5260975"/>
              <a:gd name="connsiteY161" fmla="*/ 1089581 h 1410656"/>
              <a:gd name="connsiteX162" fmla="*/ 756422 w 5260975"/>
              <a:gd name="connsiteY162" fmla="*/ 1101680 h 1410656"/>
              <a:gd name="connsiteX163" fmla="*/ 788202 w 5260975"/>
              <a:gd name="connsiteY163" fmla="*/ 1125108 h 1410656"/>
              <a:gd name="connsiteX164" fmla="*/ 827569 w 5260975"/>
              <a:gd name="connsiteY164" fmla="*/ 1132596 h 1410656"/>
              <a:gd name="connsiteX165" fmla="*/ 875097 w 5260975"/>
              <a:gd name="connsiteY165" fmla="*/ 1144022 h 1410656"/>
              <a:gd name="connsiteX166" fmla="*/ 894972 w 5260975"/>
              <a:gd name="connsiteY166" fmla="*/ 1151704 h 1410656"/>
              <a:gd name="connsiteX167" fmla="*/ 948260 w 5260975"/>
              <a:gd name="connsiteY167" fmla="*/ 1166298 h 1410656"/>
              <a:gd name="connsiteX168" fmla="*/ 986282 w 5260975"/>
              <a:gd name="connsiteY168" fmla="*/ 1178588 h 1410656"/>
              <a:gd name="connsiteX169" fmla="*/ 1041107 w 5260975"/>
              <a:gd name="connsiteY169" fmla="*/ 1185789 h 1410656"/>
              <a:gd name="connsiteX170" fmla="*/ 1067703 w 5260975"/>
              <a:gd name="connsiteY170" fmla="*/ 1186076 h 1410656"/>
              <a:gd name="connsiteX171" fmla="*/ 1116574 w 5260975"/>
              <a:gd name="connsiteY171" fmla="*/ 1222946 h 1410656"/>
              <a:gd name="connsiteX172" fmla="*/ 1155557 w 5260975"/>
              <a:gd name="connsiteY172" fmla="*/ 1247335 h 1410656"/>
              <a:gd name="connsiteX173" fmla="*/ 1196556 w 5260975"/>
              <a:gd name="connsiteY173" fmla="*/ 1235525 h 1410656"/>
              <a:gd name="connsiteX174" fmla="*/ 1207693 w 5260975"/>
              <a:gd name="connsiteY174" fmla="*/ 1224387 h 1410656"/>
              <a:gd name="connsiteX175" fmla="*/ 1274904 w 5260975"/>
              <a:gd name="connsiteY175" fmla="*/ 1213826 h 1410656"/>
              <a:gd name="connsiteX176" fmla="*/ 1370919 w 5260975"/>
              <a:gd name="connsiteY176" fmla="*/ 1213442 h 1410656"/>
              <a:gd name="connsiteX177" fmla="*/ 1530593 w 5260975"/>
              <a:gd name="connsiteY177" fmla="*/ 1189437 h 1410656"/>
              <a:gd name="connsiteX178" fmla="*/ 1558436 w 5260975"/>
              <a:gd name="connsiteY178" fmla="*/ 1178299 h 1410656"/>
              <a:gd name="connsiteX179" fmla="*/ 1589737 w 5260975"/>
              <a:gd name="connsiteY179" fmla="*/ 1175515 h 1410656"/>
              <a:gd name="connsiteX180" fmla="*/ 1601740 w 5260975"/>
              <a:gd name="connsiteY180" fmla="*/ 1182333 h 1410656"/>
              <a:gd name="connsiteX181" fmla="*/ 1654259 w 5260975"/>
              <a:gd name="connsiteY181" fmla="*/ 1192510 h 1410656"/>
              <a:gd name="connsiteX182" fmla="*/ 1664246 w 5260975"/>
              <a:gd name="connsiteY182" fmla="*/ 1192702 h 1410656"/>
              <a:gd name="connsiteX183" fmla="*/ 1698427 w 5260975"/>
              <a:gd name="connsiteY183" fmla="*/ 1188381 h 1410656"/>
              <a:gd name="connsiteX184" fmla="*/ 1730112 w 5260975"/>
              <a:gd name="connsiteY184" fmla="*/ 1185885 h 1410656"/>
              <a:gd name="connsiteX185" fmla="*/ 1809996 w 5260975"/>
              <a:gd name="connsiteY185" fmla="*/ 1194046 h 1410656"/>
              <a:gd name="connsiteX186" fmla="*/ 1871254 w 5260975"/>
              <a:gd name="connsiteY186" fmla="*/ 1192126 h 1410656"/>
              <a:gd name="connsiteX187" fmla="*/ 1899482 w 5260975"/>
              <a:gd name="connsiteY187" fmla="*/ 1194046 h 1410656"/>
              <a:gd name="connsiteX188" fmla="*/ 1915420 w 5260975"/>
              <a:gd name="connsiteY188" fmla="*/ 1196927 h 1410656"/>
              <a:gd name="connsiteX189" fmla="*/ 1951522 w 5260975"/>
              <a:gd name="connsiteY189" fmla="*/ 1216994 h 1410656"/>
              <a:gd name="connsiteX190" fmla="*/ 1971302 w 5260975"/>
              <a:gd name="connsiteY190" fmla="*/ 1221507 h 1410656"/>
              <a:gd name="connsiteX191" fmla="*/ 2030831 w 5260975"/>
              <a:gd name="connsiteY191" fmla="*/ 1221123 h 1410656"/>
              <a:gd name="connsiteX192" fmla="*/ 2120125 w 5260975"/>
              <a:gd name="connsiteY192" fmla="*/ 1190878 h 1410656"/>
              <a:gd name="connsiteX193" fmla="*/ 2129439 w 5260975"/>
              <a:gd name="connsiteY193" fmla="*/ 1186845 h 1410656"/>
              <a:gd name="connsiteX194" fmla="*/ 2174854 w 5260975"/>
              <a:gd name="connsiteY194" fmla="*/ 1181852 h 1410656"/>
              <a:gd name="connsiteX195" fmla="*/ 2205674 w 5260975"/>
              <a:gd name="connsiteY195" fmla="*/ 1188669 h 1410656"/>
              <a:gd name="connsiteX196" fmla="*/ 2247634 w 5260975"/>
              <a:gd name="connsiteY196" fmla="*/ 1202784 h 1410656"/>
              <a:gd name="connsiteX197" fmla="*/ 2285367 w 5260975"/>
              <a:gd name="connsiteY197" fmla="*/ 1214594 h 1410656"/>
              <a:gd name="connsiteX198" fmla="*/ 2312827 w 5260975"/>
              <a:gd name="connsiteY198" fmla="*/ 1227939 h 1410656"/>
              <a:gd name="connsiteX199" fmla="*/ 2375622 w 5260975"/>
              <a:gd name="connsiteY199" fmla="*/ 1237733 h 1410656"/>
              <a:gd name="connsiteX200" fmla="*/ 2382151 w 5260975"/>
              <a:gd name="connsiteY200" fmla="*/ 1239365 h 1410656"/>
              <a:gd name="connsiteX201" fmla="*/ 2429390 w 5260975"/>
              <a:gd name="connsiteY201" fmla="*/ 1227459 h 1410656"/>
              <a:gd name="connsiteX202" fmla="*/ 2486134 w 5260975"/>
              <a:gd name="connsiteY202" fmla="*/ 1215362 h 1410656"/>
              <a:gd name="connsiteX203" fmla="*/ 2506394 w 5260975"/>
              <a:gd name="connsiteY203" fmla="*/ 1219490 h 1410656"/>
              <a:gd name="connsiteX204" fmla="*/ 2534142 w 5260975"/>
              <a:gd name="connsiteY204" fmla="*/ 1225347 h 1410656"/>
              <a:gd name="connsiteX205" fmla="*/ 2559874 w 5260975"/>
              <a:gd name="connsiteY205" fmla="*/ 1222275 h 1410656"/>
              <a:gd name="connsiteX206" fmla="*/ 2575525 w 5260975"/>
              <a:gd name="connsiteY206" fmla="*/ 1221987 h 1410656"/>
              <a:gd name="connsiteX207" fmla="*/ 2646960 w 5260975"/>
              <a:gd name="connsiteY207" fmla="*/ 1257896 h 1410656"/>
              <a:gd name="connsiteX208" fmla="*/ 2665107 w 5260975"/>
              <a:gd name="connsiteY208" fmla="*/ 1260873 h 1410656"/>
              <a:gd name="connsiteX209" fmla="*/ 2675381 w 5260975"/>
              <a:gd name="connsiteY209" fmla="*/ 1265290 h 1410656"/>
              <a:gd name="connsiteX210" fmla="*/ 2737311 w 5260975"/>
              <a:gd name="connsiteY210" fmla="*/ 1309841 h 1410656"/>
              <a:gd name="connsiteX211" fmla="*/ 2763619 w 5260975"/>
              <a:gd name="connsiteY211" fmla="*/ 1318866 h 1410656"/>
              <a:gd name="connsiteX212" fmla="*/ 2792519 w 5260975"/>
              <a:gd name="connsiteY212" fmla="*/ 1317041 h 1410656"/>
              <a:gd name="connsiteX213" fmla="*/ 2809226 w 5260975"/>
              <a:gd name="connsiteY213" fmla="*/ 1313777 h 1410656"/>
              <a:gd name="connsiteX214" fmla="*/ 2850705 w 5260975"/>
              <a:gd name="connsiteY214" fmla="*/ 1285452 h 1410656"/>
              <a:gd name="connsiteX215" fmla="*/ 2874324 w 5260975"/>
              <a:gd name="connsiteY215" fmla="*/ 1286413 h 1410656"/>
              <a:gd name="connsiteX216" fmla="*/ 2911194 w 5260975"/>
              <a:gd name="connsiteY216" fmla="*/ 1305903 h 1410656"/>
              <a:gd name="connsiteX217" fmla="*/ 2978116 w 5260975"/>
              <a:gd name="connsiteY217" fmla="*/ 1314641 h 1410656"/>
              <a:gd name="connsiteX218" fmla="*/ 3012106 w 5260975"/>
              <a:gd name="connsiteY218" fmla="*/ 1287373 h 1410656"/>
              <a:gd name="connsiteX219" fmla="*/ 3029676 w 5260975"/>
              <a:gd name="connsiteY219" fmla="*/ 1261161 h 1410656"/>
              <a:gd name="connsiteX220" fmla="*/ 3080469 w 5260975"/>
              <a:gd name="connsiteY220" fmla="*/ 1230724 h 1410656"/>
              <a:gd name="connsiteX221" fmla="*/ 3092567 w 5260975"/>
              <a:gd name="connsiteY221" fmla="*/ 1242054 h 1410656"/>
              <a:gd name="connsiteX222" fmla="*/ 3129821 w 5260975"/>
              <a:gd name="connsiteY222" fmla="*/ 1246855 h 1410656"/>
              <a:gd name="connsiteX223" fmla="*/ 3170147 w 5260975"/>
              <a:gd name="connsiteY223" fmla="*/ 1246471 h 1410656"/>
              <a:gd name="connsiteX224" fmla="*/ 3240429 w 5260975"/>
              <a:gd name="connsiteY224" fmla="*/ 1251559 h 1410656"/>
              <a:gd name="connsiteX225" fmla="*/ 3287189 w 5260975"/>
              <a:gd name="connsiteY225" fmla="*/ 1222466 h 1410656"/>
              <a:gd name="connsiteX226" fmla="*/ 3305049 w 5260975"/>
              <a:gd name="connsiteY226" fmla="*/ 1210465 h 1410656"/>
              <a:gd name="connsiteX227" fmla="*/ 3321755 w 5260975"/>
              <a:gd name="connsiteY227" fmla="*/ 1202784 h 1410656"/>
              <a:gd name="connsiteX228" fmla="*/ 3341055 w 5260975"/>
              <a:gd name="connsiteY228" fmla="*/ 1198463 h 1410656"/>
              <a:gd name="connsiteX229" fmla="*/ 3387621 w 5260975"/>
              <a:gd name="connsiteY229" fmla="*/ 1182140 h 1410656"/>
              <a:gd name="connsiteX230" fmla="*/ 3413161 w 5260975"/>
              <a:gd name="connsiteY230" fmla="*/ 1166105 h 1410656"/>
              <a:gd name="connsiteX231" fmla="*/ 3470579 w 5260975"/>
              <a:gd name="connsiteY231" fmla="*/ 1150647 h 1410656"/>
              <a:gd name="connsiteX232" fmla="*/ 3509657 w 5260975"/>
              <a:gd name="connsiteY232" fmla="*/ 1136821 h 1410656"/>
              <a:gd name="connsiteX233" fmla="*/ 3550847 w 5260975"/>
              <a:gd name="connsiteY233" fmla="*/ 1113009 h 1410656"/>
              <a:gd name="connsiteX234" fmla="*/ 3556608 w 5260975"/>
              <a:gd name="connsiteY234" fmla="*/ 1109361 h 1410656"/>
              <a:gd name="connsiteX235" fmla="*/ 3570435 w 5260975"/>
              <a:gd name="connsiteY235" fmla="*/ 1093710 h 1410656"/>
              <a:gd name="connsiteX236" fmla="*/ 3590501 w 5260975"/>
              <a:gd name="connsiteY236" fmla="*/ 1039846 h 1410656"/>
              <a:gd name="connsiteX237" fmla="*/ 3596263 w 5260975"/>
              <a:gd name="connsiteY237" fmla="*/ 1028900 h 1410656"/>
              <a:gd name="connsiteX238" fmla="*/ 3648591 w 5260975"/>
              <a:gd name="connsiteY238" fmla="*/ 992030 h 1410656"/>
              <a:gd name="connsiteX239" fmla="*/ 3667986 w 5260975"/>
              <a:gd name="connsiteY239" fmla="*/ 995487 h 1410656"/>
              <a:gd name="connsiteX240" fmla="*/ 3689397 w 5260975"/>
              <a:gd name="connsiteY240" fmla="*/ 1007585 h 1410656"/>
              <a:gd name="connsiteX241" fmla="*/ 3736349 w 5260975"/>
              <a:gd name="connsiteY241" fmla="*/ 1010753 h 1410656"/>
              <a:gd name="connsiteX242" fmla="*/ 3753919 w 5260975"/>
              <a:gd name="connsiteY242" fmla="*/ 1004513 h 1410656"/>
              <a:gd name="connsiteX243" fmla="*/ 3784643 w 5260975"/>
              <a:gd name="connsiteY243" fmla="*/ 987710 h 1410656"/>
              <a:gd name="connsiteX244" fmla="*/ 3808359 w 5260975"/>
              <a:gd name="connsiteY244" fmla="*/ 961689 h 1410656"/>
              <a:gd name="connsiteX245" fmla="*/ 3842829 w 5260975"/>
              <a:gd name="connsiteY245" fmla="*/ 918674 h 1410656"/>
              <a:gd name="connsiteX246" fmla="*/ 3908983 w 5260975"/>
              <a:gd name="connsiteY246" fmla="*/ 902256 h 1410656"/>
              <a:gd name="connsiteX247" fmla="*/ 3934428 w 5260975"/>
              <a:gd name="connsiteY247" fmla="*/ 896783 h 1410656"/>
              <a:gd name="connsiteX248" fmla="*/ 4026987 w 5260975"/>
              <a:gd name="connsiteY248" fmla="*/ 873835 h 1410656"/>
              <a:gd name="connsiteX249" fmla="*/ 4035051 w 5260975"/>
              <a:gd name="connsiteY249" fmla="*/ 873067 h 1410656"/>
              <a:gd name="connsiteX250" fmla="*/ 4099189 w 5260975"/>
              <a:gd name="connsiteY250" fmla="*/ 846664 h 1410656"/>
              <a:gd name="connsiteX251" fmla="*/ 4114647 w 5260975"/>
              <a:gd name="connsiteY251" fmla="*/ 840134 h 1410656"/>
              <a:gd name="connsiteX252" fmla="*/ 4133563 w 5260975"/>
              <a:gd name="connsiteY252" fmla="*/ 823427 h 1410656"/>
              <a:gd name="connsiteX253" fmla="*/ 4151039 w 5260975"/>
              <a:gd name="connsiteY253" fmla="*/ 776284 h 1410656"/>
              <a:gd name="connsiteX254" fmla="*/ 4171489 w 5260975"/>
              <a:gd name="connsiteY254" fmla="*/ 754776 h 1410656"/>
              <a:gd name="connsiteX255" fmla="*/ 4186372 w 5260975"/>
              <a:gd name="connsiteY255" fmla="*/ 741718 h 1410656"/>
              <a:gd name="connsiteX256" fmla="*/ 4199429 w 5260975"/>
              <a:gd name="connsiteY256" fmla="*/ 721940 h 1410656"/>
              <a:gd name="connsiteX257" fmla="*/ 4212487 w 5260975"/>
              <a:gd name="connsiteY257" fmla="*/ 674604 h 1410656"/>
              <a:gd name="connsiteX258" fmla="*/ 4232555 w 5260975"/>
              <a:gd name="connsiteY258" fmla="*/ 632645 h 1410656"/>
              <a:gd name="connsiteX259" fmla="*/ 4268657 w 5260975"/>
              <a:gd name="connsiteY259" fmla="*/ 609410 h 1410656"/>
              <a:gd name="connsiteX260" fmla="*/ 4291028 w 5260975"/>
              <a:gd name="connsiteY260" fmla="*/ 597216 h 1410656"/>
              <a:gd name="connsiteX261" fmla="*/ 4379651 w 5260975"/>
              <a:gd name="connsiteY261" fmla="*/ 609506 h 1410656"/>
              <a:gd name="connsiteX262" fmla="*/ 4440139 w 5260975"/>
              <a:gd name="connsiteY262" fmla="*/ 621507 h 1410656"/>
              <a:gd name="connsiteX263" fmla="*/ 4460015 w 5260975"/>
              <a:gd name="connsiteY263" fmla="*/ 616899 h 1410656"/>
              <a:gd name="connsiteX264" fmla="*/ 4516183 w 5260975"/>
              <a:gd name="connsiteY264" fmla="*/ 577724 h 1410656"/>
              <a:gd name="connsiteX265" fmla="*/ 4571681 w 5260975"/>
              <a:gd name="connsiteY265" fmla="*/ 560250 h 1410656"/>
              <a:gd name="connsiteX266" fmla="*/ 4613447 w 5260975"/>
              <a:gd name="connsiteY266" fmla="*/ 555257 h 1410656"/>
              <a:gd name="connsiteX267" fmla="*/ 4649355 w 5260975"/>
              <a:gd name="connsiteY267" fmla="*/ 551417 h 1410656"/>
              <a:gd name="connsiteX268" fmla="*/ 4692467 w 5260975"/>
              <a:gd name="connsiteY268" fmla="*/ 540663 h 1410656"/>
              <a:gd name="connsiteX269" fmla="*/ 4716855 w 5260975"/>
              <a:gd name="connsiteY269" fmla="*/ 528949 h 1410656"/>
              <a:gd name="connsiteX270" fmla="*/ 4755645 w 5260975"/>
              <a:gd name="connsiteY270" fmla="*/ 512147 h 1410656"/>
              <a:gd name="connsiteX271" fmla="*/ 4795395 w 5260975"/>
              <a:gd name="connsiteY271" fmla="*/ 490351 h 1410656"/>
              <a:gd name="connsiteX272" fmla="*/ 4825928 w 5260975"/>
              <a:gd name="connsiteY272" fmla="*/ 459818 h 1410656"/>
              <a:gd name="connsiteX273" fmla="*/ 4842347 w 5260975"/>
              <a:gd name="connsiteY273" fmla="*/ 434086 h 1410656"/>
              <a:gd name="connsiteX274" fmla="*/ 4890451 w 5260975"/>
              <a:gd name="connsiteY274" fmla="*/ 397216 h 1410656"/>
              <a:gd name="connsiteX275" fmla="*/ 4933945 w 5260975"/>
              <a:gd name="connsiteY275" fmla="*/ 327701 h 1410656"/>
              <a:gd name="connsiteX276" fmla="*/ 4961214 w 5260975"/>
              <a:gd name="connsiteY276" fmla="*/ 298801 h 1410656"/>
              <a:gd name="connsiteX277" fmla="*/ 4976672 w 5260975"/>
              <a:gd name="connsiteY277" fmla="*/ 290639 h 1410656"/>
              <a:gd name="connsiteX278" fmla="*/ 5002979 w 5260975"/>
              <a:gd name="connsiteY278" fmla="*/ 270573 h 1410656"/>
              <a:gd name="connsiteX279" fmla="*/ 5018535 w 5260975"/>
              <a:gd name="connsiteY279" fmla="*/ 255690 h 1410656"/>
              <a:gd name="connsiteX280" fmla="*/ 5061069 w 5260975"/>
              <a:gd name="connsiteY280" fmla="*/ 200961 h 1410656"/>
              <a:gd name="connsiteX281" fmla="*/ 5074127 w 5260975"/>
              <a:gd name="connsiteY281" fmla="*/ 184735 h 1410656"/>
              <a:gd name="connsiteX282" fmla="*/ 5101108 w 5260975"/>
              <a:gd name="connsiteY282" fmla="*/ 156891 h 1410656"/>
              <a:gd name="connsiteX283" fmla="*/ 5112918 w 5260975"/>
              <a:gd name="connsiteY283" fmla="*/ 148441 h 1410656"/>
              <a:gd name="connsiteX284" fmla="*/ 5133753 w 5260975"/>
              <a:gd name="connsiteY284" fmla="*/ 125782 h 1410656"/>
              <a:gd name="connsiteX285" fmla="*/ 5183393 w 5260975"/>
              <a:gd name="connsiteY285" fmla="*/ 66348 h 1410656"/>
              <a:gd name="connsiteX286" fmla="*/ 5204709 w 5260975"/>
              <a:gd name="connsiteY286" fmla="*/ 33030 h 1410656"/>
              <a:gd name="connsiteX287" fmla="*/ 5247243 w 5260975"/>
              <a:gd name="connsiteY287" fmla="*/ 8451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5260975" h="1410656">
                <a:moveTo>
                  <a:pt x="5260975" y="0"/>
                </a:moveTo>
                <a:lnTo>
                  <a:pt x="5260975" y="221634"/>
                </a:lnTo>
                <a:lnTo>
                  <a:pt x="5226503" y="237063"/>
                </a:lnTo>
                <a:cubicBezTo>
                  <a:pt x="5219783" y="239848"/>
                  <a:pt x="5212389" y="241384"/>
                  <a:pt x="5206341" y="245128"/>
                </a:cubicBezTo>
                <a:cubicBezTo>
                  <a:pt x="5178495" y="262219"/>
                  <a:pt x="5151515" y="280654"/>
                  <a:pt x="5123287" y="297073"/>
                </a:cubicBezTo>
                <a:cubicBezTo>
                  <a:pt x="5094195" y="314067"/>
                  <a:pt x="5068175" y="334134"/>
                  <a:pt x="5048107" y="361307"/>
                </a:cubicBezTo>
                <a:cubicBezTo>
                  <a:pt x="5029480" y="386559"/>
                  <a:pt x="5011429" y="412194"/>
                  <a:pt x="4992899" y="437542"/>
                </a:cubicBezTo>
                <a:cubicBezTo>
                  <a:pt x="4988194" y="443975"/>
                  <a:pt x="4983873" y="451561"/>
                  <a:pt x="4977440" y="455690"/>
                </a:cubicBezTo>
                <a:cubicBezTo>
                  <a:pt x="4964094" y="464331"/>
                  <a:pt x="4949499" y="471340"/>
                  <a:pt x="4935193" y="478445"/>
                </a:cubicBezTo>
                <a:cubicBezTo>
                  <a:pt x="4922903" y="484494"/>
                  <a:pt x="4909845" y="489006"/>
                  <a:pt x="4897844" y="495535"/>
                </a:cubicBezTo>
                <a:cubicBezTo>
                  <a:pt x="4888243" y="500721"/>
                  <a:pt x="4879697" y="507922"/>
                  <a:pt x="4870767" y="514451"/>
                </a:cubicBezTo>
                <a:cubicBezTo>
                  <a:pt x="4862990" y="520115"/>
                  <a:pt x="4854445" y="525012"/>
                  <a:pt x="4847916" y="531830"/>
                </a:cubicBezTo>
                <a:cubicBezTo>
                  <a:pt x="4831977" y="548344"/>
                  <a:pt x="4815942" y="564571"/>
                  <a:pt x="4796163" y="576765"/>
                </a:cubicBezTo>
                <a:cubicBezTo>
                  <a:pt x="4776672" y="588862"/>
                  <a:pt x="4758237" y="602401"/>
                  <a:pt x="4738843" y="614691"/>
                </a:cubicBezTo>
                <a:cubicBezTo>
                  <a:pt x="4719831" y="626693"/>
                  <a:pt x="4702645" y="639846"/>
                  <a:pt x="4692755" y="661162"/>
                </a:cubicBezTo>
                <a:cubicBezTo>
                  <a:pt x="4688339" y="670571"/>
                  <a:pt x="4682097" y="680845"/>
                  <a:pt x="4673744" y="686318"/>
                </a:cubicBezTo>
                <a:cubicBezTo>
                  <a:pt x="4661838" y="694095"/>
                  <a:pt x="4646764" y="696880"/>
                  <a:pt x="4633801" y="703505"/>
                </a:cubicBezTo>
                <a:cubicBezTo>
                  <a:pt x="4618535" y="711282"/>
                  <a:pt x="4600869" y="718003"/>
                  <a:pt x="4590499" y="730389"/>
                </a:cubicBezTo>
                <a:cubicBezTo>
                  <a:pt x="4581281" y="741431"/>
                  <a:pt x="4571968" y="750072"/>
                  <a:pt x="4559773" y="757081"/>
                </a:cubicBezTo>
                <a:cubicBezTo>
                  <a:pt x="4551229" y="761978"/>
                  <a:pt x="4544892" y="770907"/>
                  <a:pt x="4536059" y="774940"/>
                </a:cubicBezTo>
                <a:cubicBezTo>
                  <a:pt x="4524441" y="780317"/>
                  <a:pt x="4512727" y="784542"/>
                  <a:pt x="4502549" y="792895"/>
                </a:cubicBezTo>
                <a:cubicBezTo>
                  <a:pt x="4491987" y="801536"/>
                  <a:pt x="4479986" y="808353"/>
                  <a:pt x="4468944" y="816419"/>
                </a:cubicBezTo>
                <a:cubicBezTo>
                  <a:pt x="4463087" y="820739"/>
                  <a:pt x="4458286" y="826404"/>
                  <a:pt x="4452622" y="830917"/>
                </a:cubicBezTo>
                <a:cubicBezTo>
                  <a:pt x="4442252" y="839174"/>
                  <a:pt x="4431690" y="847239"/>
                  <a:pt x="4421032" y="855016"/>
                </a:cubicBezTo>
                <a:cubicBezTo>
                  <a:pt x="4410375" y="862794"/>
                  <a:pt x="4400197" y="871819"/>
                  <a:pt x="4388483" y="877484"/>
                </a:cubicBezTo>
                <a:cubicBezTo>
                  <a:pt x="4368513" y="887086"/>
                  <a:pt x="4346717" y="892847"/>
                  <a:pt x="4327321" y="903216"/>
                </a:cubicBezTo>
                <a:cubicBezTo>
                  <a:pt x="4307639" y="913777"/>
                  <a:pt x="4289107" y="927028"/>
                  <a:pt x="4271633" y="941046"/>
                </a:cubicBezTo>
                <a:cubicBezTo>
                  <a:pt x="4257807" y="952088"/>
                  <a:pt x="4244845" y="963034"/>
                  <a:pt x="4227465" y="968698"/>
                </a:cubicBezTo>
                <a:cubicBezTo>
                  <a:pt x="4217768" y="971867"/>
                  <a:pt x="4207591" y="978780"/>
                  <a:pt x="4201733" y="986846"/>
                </a:cubicBezTo>
                <a:cubicBezTo>
                  <a:pt x="4189059" y="1004416"/>
                  <a:pt x="4172833" y="1016802"/>
                  <a:pt x="4154494" y="1027364"/>
                </a:cubicBezTo>
                <a:cubicBezTo>
                  <a:pt x="4130010" y="1041574"/>
                  <a:pt x="4105814" y="1056072"/>
                  <a:pt x="4081234" y="1069994"/>
                </a:cubicBezTo>
                <a:cubicBezTo>
                  <a:pt x="4066737" y="1078252"/>
                  <a:pt x="4052335" y="1086989"/>
                  <a:pt x="4036971" y="1093038"/>
                </a:cubicBezTo>
                <a:cubicBezTo>
                  <a:pt x="4005575" y="1105520"/>
                  <a:pt x="3973410" y="1116177"/>
                  <a:pt x="3941725" y="1127796"/>
                </a:cubicBezTo>
                <a:cubicBezTo>
                  <a:pt x="3931355" y="1131540"/>
                  <a:pt x="3921561" y="1136917"/>
                  <a:pt x="3910999" y="1140182"/>
                </a:cubicBezTo>
                <a:cubicBezTo>
                  <a:pt x="3899573" y="1143734"/>
                  <a:pt x="3887285" y="1144790"/>
                  <a:pt x="3875859" y="1148343"/>
                </a:cubicBezTo>
                <a:cubicBezTo>
                  <a:pt x="3856847" y="1154199"/>
                  <a:pt x="3838412" y="1161689"/>
                  <a:pt x="3819401" y="1167642"/>
                </a:cubicBezTo>
                <a:cubicBezTo>
                  <a:pt x="3782723" y="1179068"/>
                  <a:pt x="3745949" y="1190014"/>
                  <a:pt x="3709176" y="1200863"/>
                </a:cubicBezTo>
                <a:cubicBezTo>
                  <a:pt x="3701303" y="1203168"/>
                  <a:pt x="3692757" y="1203456"/>
                  <a:pt x="3684981" y="1205952"/>
                </a:cubicBezTo>
                <a:cubicBezTo>
                  <a:pt x="3664337" y="1212673"/>
                  <a:pt x="3643789" y="1219970"/>
                  <a:pt x="3623338" y="1227363"/>
                </a:cubicBezTo>
                <a:cubicBezTo>
                  <a:pt x="3610953" y="1231876"/>
                  <a:pt x="3598854" y="1237445"/>
                  <a:pt x="3586373" y="1241765"/>
                </a:cubicBezTo>
                <a:cubicBezTo>
                  <a:pt x="3576387" y="1245222"/>
                  <a:pt x="3566113" y="1247910"/>
                  <a:pt x="3555743" y="1250023"/>
                </a:cubicBezTo>
                <a:cubicBezTo>
                  <a:pt x="3546814" y="1251848"/>
                  <a:pt x="3537501" y="1251655"/>
                  <a:pt x="3528667" y="1253864"/>
                </a:cubicBezTo>
                <a:cubicBezTo>
                  <a:pt x="3504759" y="1259816"/>
                  <a:pt x="3481140" y="1266538"/>
                  <a:pt x="3457424" y="1272874"/>
                </a:cubicBezTo>
                <a:cubicBezTo>
                  <a:pt x="3447919" y="1275371"/>
                  <a:pt x="3438221" y="1277196"/>
                  <a:pt x="3429003" y="1280364"/>
                </a:cubicBezTo>
                <a:cubicBezTo>
                  <a:pt x="3404327" y="1288717"/>
                  <a:pt x="3380036" y="1298222"/>
                  <a:pt x="3355264" y="1306096"/>
                </a:cubicBezTo>
                <a:cubicBezTo>
                  <a:pt x="3334717" y="1312625"/>
                  <a:pt x="3313593" y="1317329"/>
                  <a:pt x="3292757" y="1323090"/>
                </a:cubicBezTo>
                <a:cubicBezTo>
                  <a:pt x="3283924" y="1325587"/>
                  <a:pt x="3275475" y="1329140"/>
                  <a:pt x="3266643" y="1331251"/>
                </a:cubicBezTo>
                <a:cubicBezTo>
                  <a:pt x="3246863" y="1336053"/>
                  <a:pt x="3226796" y="1340085"/>
                  <a:pt x="3206921" y="1344886"/>
                </a:cubicBezTo>
                <a:cubicBezTo>
                  <a:pt x="3195590" y="1347670"/>
                  <a:pt x="3184645" y="1352663"/>
                  <a:pt x="3173123" y="1354488"/>
                </a:cubicBezTo>
                <a:cubicBezTo>
                  <a:pt x="3145759" y="1358808"/>
                  <a:pt x="3118203" y="1361880"/>
                  <a:pt x="3090646" y="1365337"/>
                </a:cubicBezTo>
                <a:cubicBezTo>
                  <a:pt x="3062227" y="1368889"/>
                  <a:pt x="3033902" y="1372634"/>
                  <a:pt x="3005480" y="1375802"/>
                </a:cubicBezTo>
                <a:cubicBezTo>
                  <a:pt x="2989926" y="1377435"/>
                  <a:pt x="2974275" y="1377723"/>
                  <a:pt x="2958721" y="1379259"/>
                </a:cubicBezTo>
                <a:cubicBezTo>
                  <a:pt x="2945087" y="1380604"/>
                  <a:pt x="2931549" y="1383100"/>
                  <a:pt x="2917915" y="1384733"/>
                </a:cubicBezTo>
                <a:cubicBezTo>
                  <a:pt x="2906105" y="1386076"/>
                  <a:pt x="2894199" y="1386844"/>
                  <a:pt x="2882389" y="1388189"/>
                </a:cubicBezTo>
                <a:cubicBezTo>
                  <a:pt x="2863475" y="1390397"/>
                  <a:pt x="2844655" y="1392894"/>
                  <a:pt x="2825837" y="1395198"/>
                </a:cubicBezTo>
                <a:cubicBezTo>
                  <a:pt x="2817964" y="1396062"/>
                  <a:pt x="2809706" y="1398462"/>
                  <a:pt x="2802313" y="1397023"/>
                </a:cubicBezTo>
                <a:cubicBezTo>
                  <a:pt x="2783686" y="1393373"/>
                  <a:pt x="2765347" y="1394430"/>
                  <a:pt x="2746816" y="1396926"/>
                </a:cubicBezTo>
                <a:cubicBezTo>
                  <a:pt x="2740479" y="1397791"/>
                  <a:pt x="2733662" y="1397598"/>
                  <a:pt x="2727517" y="1395966"/>
                </a:cubicBezTo>
                <a:cubicBezTo>
                  <a:pt x="2714939" y="1392701"/>
                  <a:pt x="2702745" y="1388092"/>
                  <a:pt x="2690359" y="1384060"/>
                </a:cubicBezTo>
                <a:cubicBezTo>
                  <a:pt x="2689014" y="1383580"/>
                  <a:pt x="2687382" y="1383484"/>
                  <a:pt x="2685943" y="1383196"/>
                </a:cubicBezTo>
                <a:cubicBezTo>
                  <a:pt x="2677781" y="1381563"/>
                  <a:pt x="2669717" y="1379931"/>
                  <a:pt x="2661554" y="1378491"/>
                </a:cubicBezTo>
                <a:cubicBezTo>
                  <a:pt x="2657138" y="1377723"/>
                  <a:pt x="2652625" y="1377627"/>
                  <a:pt x="2648208" y="1376955"/>
                </a:cubicBezTo>
                <a:cubicBezTo>
                  <a:pt x="2631118" y="1374266"/>
                  <a:pt x="2612299" y="1378779"/>
                  <a:pt x="2597512" y="1367162"/>
                </a:cubicBezTo>
                <a:cubicBezTo>
                  <a:pt x="2587911" y="1359672"/>
                  <a:pt x="2578597" y="1361401"/>
                  <a:pt x="2568324" y="1362553"/>
                </a:cubicBezTo>
                <a:cubicBezTo>
                  <a:pt x="2560547" y="1363417"/>
                  <a:pt x="2552577" y="1363128"/>
                  <a:pt x="2544704" y="1363225"/>
                </a:cubicBezTo>
                <a:cubicBezTo>
                  <a:pt x="2530878" y="1363512"/>
                  <a:pt x="2517052" y="1363609"/>
                  <a:pt x="2503225" y="1364089"/>
                </a:cubicBezTo>
                <a:cubicBezTo>
                  <a:pt x="2498808" y="1364281"/>
                  <a:pt x="2494297" y="1366682"/>
                  <a:pt x="2489975" y="1366298"/>
                </a:cubicBezTo>
                <a:cubicBezTo>
                  <a:pt x="2470004" y="1364473"/>
                  <a:pt x="2450033" y="1361592"/>
                  <a:pt x="2430061" y="1359960"/>
                </a:cubicBezTo>
                <a:cubicBezTo>
                  <a:pt x="2418732" y="1359001"/>
                  <a:pt x="2407114" y="1360824"/>
                  <a:pt x="2395880" y="1359480"/>
                </a:cubicBezTo>
                <a:cubicBezTo>
                  <a:pt x="2382919" y="1357944"/>
                  <a:pt x="2370245" y="1354008"/>
                  <a:pt x="2357378" y="1351607"/>
                </a:cubicBezTo>
                <a:cubicBezTo>
                  <a:pt x="2353826" y="1350935"/>
                  <a:pt x="2349889" y="1351799"/>
                  <a:pt x="2346145" y="1351991"/>
                </a:cubicBezTo>
                <a:cubicBezTo>
                  <a:pt x="2341920" y="1352183"/>
                  <a:pt x="2337791" y="1352567"/>
                  <a:pt x="2333567" y="1352663"/>
                </a:cubicBezTo>
                <a:cubicBezTo>
                  <a:pt x="2320700" y="1352856"/>
                  <a:pt x="2307835" y="1352567"/>
                  <a:pt x="2294968" y="1353240"/>
                </a:cubicBezTo>
                <a:cubicBezTo>
                  <a:pt x="2287095" y="1353624"/>
                  <a:pt x="2278839" y="1357560"/>
                  <a:pt x="2271540" y="1356120"/>
                </a:cubicBezTo>
                <a:cubicBezTo>
                  <a:pt x="2256659" y="1353335"/>
                  <a:pt x="2241776" y="1359576"/>
                  <a:pt x="2226895" y="1354392"/>
                </a:cubicBezTo>
                <a:cubicBezTo>
                  <a:pt x="2222285" y="1352856"/>
                  <a:pt x="2215948" y="1356696"/>
                  <a:pt x="2210379" y="1356888"/>
                </a:cubicBezTo>
                <a:cubicBezTo>
                  <a:pt x="2196457" y="1357368"/>
                  <a:pt x="2182535" y="1357272"/>
                  <a:pt x="2168613" y="1357176"/>
                </a:cubicBezTo>
                <a:cubicBezTo>
                  <a:pt x="2156131" y="1357080"/>
                  <a:pt x="2143168" y="1358424"/>
                  <a:pt x="2131167" y="1355736"/>
                </a:cubicBezTo>
                <a:cubicBezTo>
                  <a:pt x="2118588" y="1352856"/>
                  <a:pt x="2107259" y="1353240"/>
                  <a:pt x="2095065" y="1356504"/>
                </a:cubicBezTo>
                <a:cubicBezTo>
                  <a:pt x="2086711" y="1358712"/>
                  <a:pt x="2077878" y="1359001"/>
                  <a:pt x="2069237" y="1359672"/>
                </a:cubicBezTo>
                <a:cubicBezTo>
                  <a:pt x="2059924" y="1360440"/>
                  <a:pt x="2049650" y="1358424"/>
                  <a:pt x="2041201" y="1361592"/>
                </a:cubicBezTo>
                <a:cubicBezTo>
                  <a:pt x="2016044" y="1371002"/>
                  <a:pt x="1990216" y="1373018"/>
                  <a:pt x="1963909" y="1373018"/>
                </a:cubicBezTo>
                <a:cubicBezTo>
                  <a:pt x="1959107" y="1373018"/>
                  <a:pt x="1954210" y="1371675"/>
                  <a:pt x="1949603" y="1370234"/>
                </a:cubicBezTo>
                <a:cubicBezTo>
                  <a:pt x="1922717" y="1361592"/>
                  <a:pt x="1895737" y="1362360"/>
                  <a:pt x="1868373" y="1367641"/>
                </a:cubicBezTo>
                <a:cubicBezTo>
                  <a:pt x="1862708" y="1368794"/>
                  <a:pt x="1856372" y="1368986"/>
                  <a:pt x="1850707" y="1367834"/>
                </a:cubicBezTo>
                <a:cubicBezTo>
                  <a:pt x="1834768" y="1364473"/>
                  <a:pt x="1819309" y="1358904"/>
                  <a:pt x="1803275" y="1356504"/>
                </a:cubicBezTo>
                <a:cubicBezTo>
                  <a:pt x="1776775" y="1352567"/>
                  <a:pt x="1753828" y="1365817"/>
                  <a:pt x="1730112" y="1374459"/>
                </a:cubicBezTo>
                <a:cubicBezTo>
                  <a:pt x="1707548" y="1382620"/>
                  <a:pt x="1688345" y="1401055"/>
                  <a:pt x="1661652" y="1396926"/>
                </a:cubicBezTo>
                <a:cubicBezTo>
                  <a:pt x="1658965" y="1396542"/>
                  <a:pt x="1655988" y="1399134"/>
                  <a:pt x="1653011" y="1399807"/>
                </a:cubicBezTo>
                <a:cubicBezTo>
                  <a:pt x="1644850" y="1401631"/>
                  <a:pt x="1636689" y="1403839"/>
                  <a:pt x="1628431" y="1404704"/>
                </a:cubicBezTo>
                <a:cubicBezTo>
                  <a:pt x="1618350" y="1405856"/>
                  <a:pt x="1608076" y="1405472"/>
                  <a:pt x="1597995" y="1406432"/>
                </a:cubicBezTo>
                <a:cubicBezTo>
                  <a:pt x="1585032" y="1407584"/>
                  <a:pt x="1572263" y="1410656"/>
                  <a:pt x="1559396" y="1410656"/>
                </a:cubicBezTo>
                <a:cubicBezTo>
                  <a:pt x="1549026" y="1410656"/>
                  <a:pt x="1538753" y="1407104"/>
                  <a:pt x="1528480" y="1405375"/>
                </a:cubicBezTo>
                <a:cubicBezTo>
                  <a:pt x="1513981" y="1402975"/>
                  <a:pt x="1498042" y="1403647"/>
                  <a:pt x="1485272" y="1397502"/>
                </a:cubicBezTo>
                <a:cubicBezTo>
                  <a:pt x="1471639" y="1390973"/>
                  <a:pt x="1458676" y="1387997"/>
                  <a:pt x="1444562" y="1390013"/>
                </a:cubicBezTo>
                <a:cubicBezTo>
                  <a:pt x="1439857" y="1390685"/>
                  <a:pt x="1433808" y="1394718"/>
                  <a:pt x="1431696" y="1398846"/>
                </a:cubicBezTo>
                <a:cubicBezTo>
                  <a:pt x="1426991" y="1408064"/>
                  <a:pt x="1420559" y="1409697"/>
                  <a:pt x="1411821" y="1406527"/>
                </a:cubicBezTo>
                <a:cubicBezTo>
                  <a:pt x="1404236" y="1403839"/>
                  <a:pt x="1394922" y="1402495"/>
                  <a:pt x="1389738" y="1397310"/>
                </a:cubicBezTo>
                <a:cubicBezTo>
                  <a:pt x="1375047" y="1382620"/>
                  <a:pt x="1356324" y="1382140"/>
                  <a:pt x="1338081" y="1378204"/>
                </a:cubicBezTo>
                <a:cubicBezTo>
                  <a:pt x="1326945" y="1375802"/>
                  <a:pt x="1316574" y="1375707"/>
                  <a:pt x="1305436" y="1377339"/>
                </a:cubicBezTo>
                <a:cubicBezTo>
                  <a:pt x="1281241" y="1380988"/>
                  <a:pt x="1257717" y="1375802"/>
                  <a:pt x="1234481" y="1369178"/>
                </a:cubicBezTo>
                <a:cubicBezTo>
                  <a:pt x="1219118" y="1364761"/>
                  <a:pt x="1203372" y="1362073"/>
                  <a:pt x="1188106" y="1357560"/>
                </a:cubicBezTo>
                <a:cubicBezTo>
                  <a:pt x="1176680" y="1354104"/>
                  <a:pt x="1165255" y="1349975"/>
                  <a:pt x="1154790" y="1344406"/>
                </a:cubicBezTo>
                <a:cubicBezTo>
                  <a:pt x="1139618" y="1336244"/>
                  <a:pt x="1126369" y="1323954"/>
                  <a:pt x="1107069" y="1327219"/>
                </a:cubicBezTo>
                <a:cubicBezTo>
                  <a:pt x="1090074" y="1330099"/>
                  <a:pt x="1074713" y="1324051"/>
                  <a:pt x="1059158" y="1318290"/>
                </a:cubicBezTo>
                <a:cubicBezTo>
                  <a:pt x="1047732" y="1314065"/>
                  <a:pt x="1036308" y="1309744"/>
                  <a:pt x="1024496" y="1307056"/>
                </a:cubicBezTo>
                <a:cubicBezTo>
                  <a:pt x="1010478" y="1303887"/>
                  <a:pt x="994635" y="1305232"/>
                  <a:pt x="982153" y="1299374"/>
                </a:cubicBezTo>
                <a:cubicBezTo>
                  <a:pt x="969095" y="1293229"/>
                  <a:pt x="958246" y="1297358"/>
                  <a:pt x="946628" y="1299087"/>
                </a:cubicBezTo>
                <a:cubicBezTo>
                  <a:pt x="928097" y="1301775"/>
                  <a:pt x="909661" y="1306768"/>
                  <a:pt x="890939" y="1300431"/>
                </a:cubicBezTo>
                <a:cubicBezTo>
                  <a:pt x="868184" y="1292750"/>
                  <a:pt x="845620" y="1284493"/>
                  <a:pt x="822769" y="1277196"/>
                </a:cubicBezTo>
                <a:cubicBezTo>
                  <a:pt x="813934" y="1274410"/>
                  <a:pt x="804431" y="1273258"/>
                  <a:pt x="795212" y="1272010"/>
                </a:cubicBezTo>
                <a:cubicBezTo>
                  <a:pt x="786476" y="1270954"/>
                  <a:pt x="776010" y="1273642"/>
                  <a:pt x="769288" y="1269610"/>
                </a:cubicBezTo>
                <a:cubicBezTo>
                  <a:pt x="752005" y="1259241"/>
                  <a:pt x="734243" y="1254152"/>
                  <a:pt x="714271" y="1254152"/>
                </a:cubicBezTo>
                <a:cubicBezTo>
                  <a:pt x="706781" y="1254152"/>
                  <a:pt x="699484" y="1249831"/>
                  <a:pt x="691900" y="1249062"/>
                </a:cubicBezTo>
                <a:cubicBezTo>
                  <a:pt x="681529" y="1248103"/>
                  <a:pt x="669623" y="1245510"/>
                  <a:pt x="660598" y="1249159"/>
                </a:cubicBezTo>
                <a:cubicBezTo>
                  <a:pt x="639379" y="1257800"/>
                  <a:pt x="622193" y="1250599"/>
                  <a:pt x="603662" y="1242054"/>
                </a:cubicBezTo>
                <a:cubicBezTo>
                  <a:pt x="585418" y="1233604"/>
                  <a:pt x="566215" y="1226884"/>
                  <a:pt x="546821" y="1221314"/>
                </a:cubicBezTo>
                <a:cubicBezTo>
                  <a:pt x="539524" y="1219298"/>
                  <a:pt x="530787" y="1222659"/>
                  <a:pt x="522721" y="1223330"/>
                </a:cubicBezTo>
                <a:cubicBezTo>
                  <a:pt x="519840" y="1223523"/>
                  <a:pt x="516671" y="1223811"/>
                  <a:pt x="514080" y="1222851"/>
                </a:cubicBezTo>
                <a:cubicBezTo>
                  <a:pt x="489020" y="1213633"/>
                  <a:pt x="463575" y="1206624"/>
                  <a:pt x="436404" y="1211424"/>
                </a:cubicBezTo>
                <a:cubicBezTo>
                  <a:pt x="433908" y="1211905"/>
                  <a:pt x="431123" y="1210849"/>
                  <a:pt x="428626" y="1210177"/>
                </a:cubicBezTo>
                <a:cubicBezTo>
                  <a:pt x="416432" y="1206720"/>
                  <a:pt x="404526" y="1201247"/>
                  <a:pt x="392141" y="1199999"/>
                </a:cubicBezTo>
                <a:cubicBezTo>
                  <a:pt x="361608" y="1196927"/>
                  <a:pt x="330884" y="1195678"/>
                  <a:pt x="300157" y="1193662"/>
                </a:cubicBezTo>
                <a:cubicBezTo>
                  <a:pt x="298237" y="1193566"/>
                  <a:pt x="296221" y="1193566"/>
                  <a:pt x="294493" y="1192894"/>
                </a:cubicBezTo>
                <a:cubicBezTo>
                  <a:pt x="283163" y="1188765"/>
                  <a:pt x="273274" y="1190110"/>
                  <a:pt x="263671" y="1197982"/>
                </a:cubicBezTo>
                <a:cubicBezTo>
                  <a:pt x="259447" y="1201439"/>
                  <a:pt x="253686" y="1203263"/>
                  <a:pt x="248406" y="1205184"/>
                </a:cubicBezTo>
                <a:cubicBezTo>
                  <a:pt x="240628" y="1208065"/>
                  <a:pt x="232659" y="1210849"/>
                  <a:pt x="224594" y="1212673"/>
                </a:cubicBezTo>
                <a:cubicBezTo>
                  <a:pt x="216624" y="1214401"/>
                  <a:pt x="208079" y="1216801"/>
                  <a:pt x="200398" y="1215458"/>
                </a:cubicBezTo>
                <a:cubicBezTo>
                  <a:pt x="186572" y="1213057"/>
                  <a:pt x="173417" y="1207681"/>
                  <a:pt x="159783" y="1204127"/>
                </a:cubicBezTo>
                <a:cubicBezTo>
                  <a:pt x="155079" y="1202879"/>
                  <a:pt x="149893" y="1203072"/>
                  <a:pt x="144997" y="1202975"/>
                </a:cubicBezTo>
                <a:cubicBezTo>
                  <a:pt x="133763" y="1202688"/>
                  <a:pt x="122241" y="1205472"/>
                  <a:pt x="112064" y="1197503"/>
                </a:cubicBezTo>
                <a:cubicBezTo>
                  <a:pt x="102655" y="1190014"/>
                  <a:pt x="93148" y="1192221"/>
                  <a:pt x="83259" y="1197887"/>
                </a:cubicBezTo>
                <a:cubicBezTo>
                  <a:pt x="76154" y="1201920"/>
                  <a:pt x="68090" y="1205088"/>
                  <a:pt x="60120" y="1206624"/>
                </a:cubicBezTo>
                <a:cubicBezTo>
                  <a:pt x="49174" y="1208736"/>
                  <a:pt x="38324" y="1209601"/>
                  <a:pt x="26514" y="1208352"/>
                </a:cubicBezTo>
                <a:cubicBezTo>
                  <a:pt x="18161" y="1207488"/>
                  <a:pt x="11343" y="1207104"/>
                  <a:pt x="4814" y="1202015"/>
                </a:cubicBezTo>
                <a:cubicBezTo>
                  <a:pt x="3759" y="1201247"/>
                  <a:pt x="1839" y="1201055"/>
                  <a:pt x="398" y="1201152"/>
                </a:cubicBezTo>
                <a:lnTo>
                  <a:pt x="0" y="1201150"/>
                </a:lnTo>
                <a:lnTo>
                  <a:pt x="0" y="1004512"/>
                </a:lnTo>
                <a:lnTo>
                  <a:pt x="30355" y="1002784"/>
                </a:lnTo>
                <a:cubicBezTo>
                  <a:pt x="37748" y="1002111"/>
                  <a:pt x="44853" y="999520"/>
                  <a:pt x="52151" y="997695"/>
                </a:cubicBezTo>
                <a:cubicBezTo>
                  <a:pt x="56183" y="996639"/>
                  <a:pt x="60504" y="993855"/>
                  <a:pt x="64248" y="994430"/>
                </a:cubicBezTo>
                <a:cubicBezTo>
                  <a:pt x="85948" y="997791"/>
                  <a:pt x="105823" y="989534"/>
                  <a:pt x="126370" y="985405"/>
                </a:cubicBezTo>
                <a:cubicBezTo>
                  <a:pt x="135876" y="983485"/>
                  <a:pt x="144805" y="978876"/>
                  <a:pt x="154022" y="975708"/>
                </a:cubicBezTo>
                <a:cubicBezTo>
                  <a:pt x="156423" y="974843"/>
                  <a:pt x="159111" y="974075"/>
                  <a:pt x="161512" y="974268"/>
                </a:cubicBezTo>
                <a:cubicBezTo>
                  <a:pt x="175242" y="975420"/>
                  <a:pt x="188876" y="977052"/>
                  <a:pt x="202510" y="978300"/>
                </a:cubicBezTo>
                <a:cubicBezTo>
                  <a:pt x="214896" y="979452"/>
                  <a:pt x="227378" y="979836"/>
                  <a:pt x="233235" y="993950"/>
                </a:cubicBezTo>
                <a:cubicBezTo>
                  <a:pt x="234100" y="996159"/>
                  <a:pt x="236979" y="997791"/>
                  <a:pt x="239188" y="999231"/>
                </a:cubicBezTo>
                <a:cubicBezTo>
                  <a:pt x="273274" y="1021411"/>
                  <a:pt x="291516" y="1020835"/>
                  <a:pt x="324834" y="997407"/>
                </a:cubicBezTo>
                <a:cubicBezTo>
                  <a:pt x="328290" y="995007"/>
                  <a:pt x="335683" y="993278"/>
                  <a:pt x="337987" y="995198"/>
                </a:cubicBezTo>
                <a:cubicBezTo>
                  <a:pt x="357575" y="1011137"/>
                  <a:pt x="378986" y="1009409"/>
                  <a:pt x="401550" y="1004416"/>
                </a:cubicBezTo>
                <a:cubicBezTo>
                  <a:pt x="407407" y="1003072"/>
                  <a:pt x="415664" y="1003072"/>
                  <a:pt x="420081" y="1006240"/>
                </a:cubicBezTo>
                <a:cubicBezTo>
                  <a:pt x="441108" y="1020930"/>
                  <a:pt x="463672" y="1018819"/>
                  <a:pt x="486523" y="1014498"/>
                </a:cubicBezTo>
                <a:cubicBezTo>
                  <a:pt x="490075" y="1013826"/>
                  <a:pt x="494397" y="1010177"/>
                  <a:pt x="495932" y="1006817"/>
                </a:cubicBezTo>
                <a:cubicBezTo>
                  <a:pt x="501406" y="994911"/>
                  <a:pt x="511680" y="990878"/>
                  <a:pt x="523009" y="987517"/>
                </a:cubicBezTo>
                <a:cubicBezTo>
                  <a:pt x="540868" y="982044"/>
                  <a:pt x="558438" y="975611"/>
                  <a:pt x="576393" y="970427"/>
                </a:cubicBezTo>
                <a:cubicBezTo>
                  <a:pt x="580811" y="969179"/>
                  <a:pt x="586283" y="969947"/>
                  <a:pt x="590892" y="971387"/>
                </a:cubicBezTo>
                <a:cubicBezTo>
                  <a:pt x="606638" y="976284"/>
                  <a:pt x="616624" y="988574"/>
                  <a:pt x="627569" y="999904"/>
                </a:cubicBezTo>
                <a:cubicBezTo>
                  <a:pt x="632370" y="1004897"/>
                  <a:pt x="638995" y="1008449"/>
                  <a:pt x="645429" y="1011329"/>
                </a:cubicBezTo>
                <a:cubicBezTo>
                  <a:pt x="662135" y="1018723"/>
                  <a:pt x="679226" y="1025348"/>
                  <a:pt x="696125" y="1032356"/>
                </a:cubicBezTo>
                <a:cubicBezTo>
                  <a:pt x="697757" y="1033029"/>
                  <a:pt x="699100" y="1034757"/>
                  <a:pt x="700349" y="1036197"/>
                </a:cubicBezTo>
                <a:cubicBezTo>
                  <a:pt x="712831" y="1051368"/>
                  <a:pt x="725216" y="1066634"/>
                  <a:pt x="737795" y="1081804"/>
                </a:cubicBezTo>
                <a:cubicBezTo>
                  <a:pt x="740195" y="1084684"/>
                  <a:pt x="743652" y="1086797"/>
                  <a:pt x="746244" y="1089581"/>
                </a:cubicBezTo>
                <a:cubicBezTo>
                  <a:pt x="749893" y="1093422"/>
                  <a:pt x="754502" y="1097071"/>
                  <a:pt x="756422" y="1101680"/>
                </a:cubicBezTo>
                <a:cubicBezTo>
                  <a:pt x="762374" y="1116177"/>
                  <a:pt x="773801" y="1122419"/>
                  <a:pt x="788202" y="1125108"/>
                </a:cubicBezTo>
                <a:cubicBezTo>
                  <a:pt x="801357" y="1127603"/>
                  <a:pt x="814511" y="1129716"/>
                  <a:pt x="827569" y="1132596"/>
                </a:cubicBezTo>
                <a:cubicBezTo>
                  <a:pt x="843507" y="1136053"/>
                  <a:pt x="859350" y="1139798"/>
                  <a:pt x="875097" y="1144022"/>
                </a:cubicBezTo>
                <a:cubicBezTo>
                  <a:pt x="881913" y="1145847"/>
                  <a:pt x="889115" y="1147959"/>
                  <a:pt x="894972" y="1151704"/>
                </a:cubicBezTo>
                <a:cubicBezTo>
                  <a:pt x="911390" y="1162073"/>
                  <a:pt x="928961" y="1169082"/>
                  <a:pt x="948260" y="1166298"/>
                </a:cubicBezTo>
                <a:cubicBezTo>
                  <a:pt x="963718" y="1164089"/>
                  <a:pt x="976680" y="1169754"/>
                  <a:pt x="986282" y="1178588"/>
                </a:cubicBezTo>
                <a:cubicBezTo>
                  <a:pt x="1003757" y="1194623"/>
                  <a:pt x="1022479" y="1190973"/>
                  <a:pt x="1041107" y="1185789"/>
                </a:cubicBezTo>
                <a:cubicBezTo>
                  <a:pt x="1050708" y="1183101"/>
                  <a:pt x="1058581" y="1183485"/>
                  <a:pt x="1067703" y="1186076"/>
                </a:cubicBezTo>
                <a:cubicBezTo>
                  <a:pt x="1088826" y="1192126"/>
                  <a:pt x="1102941" y="1208544"/>
                  <a:pt x="1116574" y="1222946"/>
                </a:cubicBezTo>
                <a:cubicBezTo>
                  <a:pt x="1128193" y="1235236"/>
                  <a:pt x="1141251" y="1242149"/>
                  <a:pt x="1155557" y="1247335"/>
                </a:cubicBezTo>
                <a:cubicBezTo>
                  <a:pt x="1173608" y="1253959"/>
                  <a:pt x="1187914" y="1251464"/>
                  <a:pt x="1196556" y="1235525"/>
                </a:cubicBezTo>
                <a:cubicBezTo>
                  <a:pt x="1198956" y="1231012"/>
                  <a:pt x="1203180" y="1225730"/>
                  <a:pt x="1207693" y="1224387"/>
                </a:cubicBezTo>
                <a:cubicBezTo>
                  <a:pt x="1229488" y="1217666"/>
                  <a:pt x="1251572" y="1207872"/>
                  <a:pt x="1274904" y="1213826"/>
                </a:cubicBezTo>
                <a:cubicBezTo>
                  <a:pt x="1307165" y="1221987"/>
                  <a:pt x="1338658" y="1221507"/>
                  <a:pt x="1370919" y="1213442"/>
                </a:cubicBezTo>
                <a:cubicBezTo>
                  <a:pt x="1423247" y="1200383"/>
                  <a:pt x="1475575" y="1186557"/>
                  <a:pt x="1530593" y="1189437"/>
                </a:cubicBezTo>
                <a:cubicBezTo>
                  <a:pt x="1539713" y="1189917"/>
                  <a:pt x="1550563" y="1184060"/>
                  <a:pt x="1558436" y="1178299"/>
                </a:cubicBezTo>
                <a:cubicBezTo>
                  <a:pt x="1573511" y="1167354"/>
                  <a:pt x="1572838" y="1166489"/>
                  <a:pt x="1589737" y="1175515"/>
                </a:cubicBezTo>
                <a:cubicBezTo>
                  <a:pt x="1593770" y="1177724"/>
                  <a:pt x="1598763" y="1179068"/>
                  <a:pt x="1601740" y="1182333"/>
                </a:cubicBezTo>
                <a:cubicBezTo>
                  <a:pt x="1616909" y="1198943"/>
                  <a:pt x="1635633" y="1194910"/>
                  <a:pt x="1654259" y="1192510"/>
                </a:cubicBezTo>
                <a:cubicBezTo>
                  <a:pt x="1657524" y="1192030"/>
                  <a:pt x="1661460" y="1191358"/>
                  <a:pt x="1664246" y="1192702"/>
                </a:cubicBezTo>
                <a:cubicBezTo>
                  <a:pt x="1676823" y="1198750"/>
                  <a:pt x="1687481" y="1196639"/>
                  <a:pt x="1698427" y="1188381"/>
                </a:cubicBezTo>
                <a:cubicBezTo>
                  <a:pt x="1707932" y="1181276"/>
                  <a:pt x="1718878" y="1177052"/>
                  <a:pt x="1730112" y="1185885"/>
                </a:cubicBezTo>
                <a:cubicBezTo>
                  <a:pt x="1755076" y="1205472"/>
                  <a:pt x="1781767" y="1206432"/>
                  <a:pt x="1809996" y="1194046"/>
                </a:cubicBezTo>
                <a:cubicBezTo>
                  <a:pt x="1830159" y="1185213"/>
                  <a:pt x="1850034" y="1183196"/>
                  <a:pt x="1871254" y="1192126"/>
                </a:cubicBezTo>
                <a:cubicBezTo>
                  <a:pt x="1879415" y="1195582"/>
                  <a:pt x="1889977" y="1193278"/>
                  <a:pt x="1899482" y="1194046"/>
                </a:cubicBezTo>
                <a:cubicBezTo>
                  <a:pt x="1904859" y="1194430"/>
                  <a:pt x="1910813" y="1194526"/>
                  <a:pt x="1915420" y="1196927"/>
                </a:cubicBezTo>
                <a:cubicBezTo>
                  <a:pt x="1927711" y="1203072"/>
                  <a:pt x="1939136" y="1210945"/>
                  <a:pt x="1951522" y="1216994"/>
                </a:cubicBezTo>
                <a:cubicBezTo>
                  <a:pt x="1957475" y="1219874"/>
                  <a:pt x="1964580" y="1221410"/>
                  <a:pt x="1971302" y="1221507"/>
                </a:cubicBezTo>
                <a:cubicBezTo>
                  <a:pt x="1991177" y="1221987"/>
                  <a:pt x="2011052" y="1221987"/>
                  <a:pt x="2030831" y="1221123"/>
                </a:cubicBezTo>
                <a:cubicBezTo>
                  <a:pt x="2063476" y="1219778"/>
                  <a:pt x="2096601" y="1219490"/>
                  <a:pt x="2120125" y="1190878"/>
                </a:cubicBezTo>
                <a:cubicBezTo>
                  <a:pt x="2122046" y="1188573"/>
                  <a:pt x="2126174" y="1187229"/>
                  <a:pt x="2129439" y="1186845"/>
                </a:cubicBezTo>
                <a:cubicBezTo>
                  <a:pt x="2144513" y="1185021"/>
                  <a:pt x="2159971" y="1184828"/>
                  <a:pt x="2174854" y="1181852"/>
                </a:cubicBezTo>
                <a:cubicBezTo>
                  <a:pt x="2186760" y="1179452"/>
                  <a:pt x="2196650" y="1180220"/>
                  <a:pt x="2205674" y="1188669"/>
                </a:cubicBezTo>
                <a:cubicBezTo>
                  <a:pt x="2217485" y="1199807"/>
                  <a:pt x="2231887" y="1206336"/>
                  <a:pt x="2247634" y="1202784"/>
                </a:cubicBezTo>
                <a:cubicBezTo>
                  <a:pt x="2263379" y="1199327"/>
                  <a:pt x="2273749" y="1206816"/>
                  <a:pt x="2285367" y="1214594"/>
                </a:cubicBezTo>
                <a:cubicBezTo>
                  <a:pt x="2293817" y="1220258"/>
                  <a:pt x="2303418" y="1227363"/>
                  <a:pt x="2312827" y="1227939"/>
                </a:cubicBezTo>
                <a:cubicBezTo>
                  <a:pt x="2334143" y="1229187"/>
                  <a:pt x="2352482" y="1248967"/>
                  <a:pt x="2375622" y="1237733"/>
                </a:cubicBezTo>
                <a:cubicBezTo>
                  <a:pt x="2377158" y="1236965"/>
                  <a:pt x="2379942" y="1238885"/>
                  <a:pt x="2382151" y="1239365"/>
                </a:cubicBezTo>
                <a:cubicBezTo>
                  <a:pt x="2399817" y="1243014"/>
                  <a:pt x="2416428" y="1239461"/>
                  <a:pt x="2429390" y="1227459"/>
                </a:cubicBezTo>
                <a:cubicBezTo>
                  <a:pt x="2446385" y="1211809"/>
                  <a:pt x="2465203" y="1210272"/>
                  <a:pt x="2486134" y="1215362"/>
                </a:cubicBezTo>
                <a:cubicBezTo>
                  <a:pt x="2492856" y="1216994"/>
                  <a:pt x="2499577" y="1218146"/>
                  <a:pt x="2506394" y="1219490"/>
                </a:cubicBezTo>
                <a:cubicBezTo>
                  <a:pt x="2515611" y="1221410"/>
                  <a:pt x="2524925" y="1223427"/>
                  <a:pt x="2534142" y="1225347"/>
                </a:cubicBezTo>
                <a:cubicBezTo>
                  <a:pt x="2543072" y="1227268"/>
                  <a:pt x="2552962" y="1230532"/>
                  <a:pt x="2559874" y="1222275"/>
                </a:cubicBezTo>
                <a:cubicBezTo>
                  <a:pt x="2565827" y="1215169"/>
                  <a:pt x="2570052" y="1215842"/>
                  <a:pt x="2575525" y="1221987"/>
                </a:cubicBezTo>
                <a:cubicBezTo>
                  <a:pt x="2594536" y="1243494"/>
                  <a:pt x="2617580" y="1256936"/>
                  <a:pt x="2646960" y="1257896"/>
                </a:cubicBezTo>
                <a:cubicBezTo>
                  <a:pt x="2653009" y="1258088"/>
                  <a:pt x="2659154" y="1259432"/>
                  <a:pt x="2665107" y="1260873"/>
                </a:cubicBezTo>
                <a:cubicBezTo>
                  <a:pt x="2668756" y="1261736"/>
                  <a:pt x="2673173" y="1262697"/>
                  <a:pt x="2675381" y="1265290"/>
                </a:cubicBezTo>
                <a:cubicBezTo>
                  <a:pt x="2692567" y="1285068"/>
                  <a:pt x="2713979" y="1298799"/>
                  <a:pt x="2737311" y="1309841"/>
                </a:cubicBezTo>
                <a:cubicBezTo>
                  <a:pt x="2745664" y="1313777"/>
                  <a:pt x="2754594" y="1317713"/>
                  <a:pt x="2763619" y="1318866"/>
                </a:cubicBezTo>
                <a:cubicBezTo>
                  <a:pt x="2773028" y="1320018"/>
                  <a:pt x="2782917" y="1318098"/>
                  <a:pt x="2792519" y="1317041"/>
                </a:cubicBezTo>
                <a:cubicBezTo>
                  <a:pt x="2798184" y="1316466"/>
                  <a:pt x="2804713" y="1316561"/>
                  <a:pt x="2809226" y="1313777"/>
                </a:cubicBezTo>
                <a:cubicBezTo>
                  <a:pt x="2823532" y="1305039"/>
                  <a:pt x="2837358" y="1295631"/>
                  <a:pt x="2850705" y="1285452"/>
                </a:cubicBezTo>
                <a:cubicBezTo>
                  <a:pt x="2862131" y="1276715"/>
                  <a:pt x="2864435" y="1275467"/>
                  <a:pt x="2874324" y="1286413"/>
                </a:cubicBezTo>
                <a:cubicBezTo>
                  <a:pt x="2884502" y="1297647"/>
                  <a:pt x="2897176" y="1303503"/>
                  <a:pt x="2911194" y="1305903"/>
                </a:cubicBezTo>
                <a:cubicBezTo>
                  <a:pt x="2933373" y="1309648"/>
                  <a:pt x="2955745" y="1312816"/>
                  <a:pt x="2978116" y="1314641"/>
                </a:cubicBezTo>
                <a:cubicBezTo>
                  <a:pt x="2998375" y="1316273"/>
                  <a:pt x="3008073" y="1307440"/>
                  <a:pt x="3012106" y="1287373"/>
                </a:cubicBezTo>
                <a:cubicBezTo>
                  <a:pt x="3014410" y="1276235"/>
                  <a:pt x="3017387" y="1264137"/>
                  <a:pt x="3029676" y="1261161"/>
                </a:cubicBezTo>
                <a:cubicBezTo>
                  <a:pt x="3049744" y="1256360"/>
                  <a:pt x="3070579" y="1254248"/>
                  <a:pt x="3080469" y="1230724"/>
                </a:cubicBezTo>
                <a:cubicBezTo>
                  <a:pt x="3085941" y="1235909"/>
                  <a:pt x="3089302" y="1238981"/>
                  <a:pt x="3092567" y="1242054"/>
                </a:cubicBezTo>
                <a:cubicBezTo>
                  <a:pt x="3101592" y="1250599"/>
                  <a:pt x="3120314" y="1254248"/>
                  <a:pt x="3129821" y="1246855"/>
                </a:cubicBezTo>
                <a:cubicBezTo>
                  <a:pt x="3143839" y="1236101"/>
                  <a:pt x="3156705" y="1238117"/>
                  <a:pt x="3170147" y="1246471"/>
                </a:cubicBezTo>
                <a:cubicBezTo>
                  <a:pt x="3192615" y="1260297"/>
                  <a:pt x="3217674" y="1257128"/>
                  <a:pt x="3240429" y="1251559"/>
                </a:cubicBezTo>
                <a:cubicBezTo>
                  <a:pt x="3257617" y="1247430"/>
                  <a:pt x="3275956" y="1239845"/>
                  <a:pt x="3287189" y="1222466"/>
                </a:cubicBezTo>
                <a:cubicBezTo>
                  <a:pt x="3290741" y="1216898"/>
                  <a:pt x="3298711" y="1214113"/>
                  <a:pt x="3305049" y="1210465"/>
                </a:cubicBezTo>
                <a:cubicBezTo>
                  <a:pt x="3310329" y="1207488"/>
                  <a:pt x="3315898" y="1204704"/>
                  <a:pt x="3321755" y="1202784"/>
                </a:cubicBezTo>
                <a:cubicBezTo>
                  <a:pt x="3327995" y="1200671"/>
                  <a:pt x="3334909" y="1197598"/>
                  <a:pt x="3341055" y="1198463"/>
                </a:cubicBezTo>
                <a:cubicBezTo>
                  <a:pt x="3359681" y="1200959"/>
                  <a:pt x="3374467" y="1196062"/>
                  <a:pt x="3387621" y="1182140"/>
                </a:cubicBezTo>
                <a:cubicBezTo>
                  <a:pt x="3394439" y="1174939"/>
                  <a:pt x="3404520" y="1166202"/>
                  <a:pt x="3413161" y="1166105"/>
                </a:cubicBezTo>
                <a:cubicBezTo>
                  <a:pt x="3434189" y="1165818"/>
                  <a:pt x="3451663" y="1158905"/>
                  <a:pt x="3470579" y="1150647"/>
                </a:cubicBezTo>
                <a:cubicBezTo>
                  <a:pt x="3482772" y="1145366"/>
                  <a:pt x="3496598" y="1141718"/>
                  <a:pt x="3509657" y="1136821"/>
                </a:cubicBezTo>
                <a:cubicBezTo>
                  <a:pt x="3524923" y="1131060"/>
                  <a:pt x="3541534" y="1128948"/>
                  <a:pt x="3550847" y="1113009"/>
                </a:cubicBezTo>
                <a:cubicBezTo>
                  <a:pt x="3551903" y="1111281"/>
                  <a:pt x="3555072" y="1110993"/>
                  <a:pt x="3556608" y="1109361"/>
                </a:cubicBezTo>
                <a:cubicBezTo>
                  <a:pt x="3561505" y="1104368"/>
                  <a:pt x="3567842" y="1099760"/>
                  <a:pt x="3570435" y="1093710"/>
                </a:cubicBezTo>
                <a:cubicBezTo>
                  <a:pt x="3577923" y="1076044"/>
                  <a:pt x="3583780" y="1057800"/>
                  <a:pt x="3590501" y="1039846"/>
                </a:cubicBezTo>
                <a:cubicBezTo>
                  <a:pt x="3591942" y="1036005"/>
                  <a:pt x="3593285" y="1031108"/>
                  <a:pt x="3596263" y="1028900"/>
                </a:cubicBezTo>
                <a:cubicBezTo>
                  <a:pt x="3613449" y="1016226"/>
                  <a:pt x="3630925" y="1004032"/>
                  <a:pt x="3648591" y="992030"/>
                </a:cubicBezTo>
                <a:cubicBezTo>
                  <a:pt x="3655696" y="987229"/>
                  <a:pt x="3661649" y="989918"/>
                  <a:pt x="3667986" y="995487"/>
                </a:cubicBezTo>
                <a:cubicBezTo>
                  <a:pt x="3674131" y="1000768"/>
                  <a:pt x="3681717" y="1006240"/>
                  <a:pt x="3689397" y="1007585"/>
                </a:cubicBezTo>
                <a:cubicBezTo>
                  <a:pt x="3704760" y="1010177"/>
                  <a:pt x="3720698" y="1010753"/>
                  <a:pt x="3736349" y="1010753"/>
                </a:cubicBezTo>
                <a:cubicBezTo>
                  <a:pt x="3742205" y="1010753"/>
                  <a:pt x="3748446" y="1007297"/>
                  <a:pt x="3753919" y="1004513"/>
                </a:cubicBezTo>
                <a:cubicBezTo>
                  <a:pt x="3764289" y="999231"/>
                  <a:pt x="3773890" y="992126"/>
                  <a:pt x="3784643" y="987710"/>
                </a:cubicBezTo>
                <a:cubicBezTo>
                  <a:pt x="3797126" y="982621"/>
                  <a:pt x="3804615" y="974459"/>
                  <a:pt x="3808359" y="961689"/>
                </a:cubicBezTo>
                <a:cubicBezTo>
                  <a:pt x="3813929" y="942679"/>
                  <a:pt x="3827179" y="929428"/>
                  <a:pt x="3842829" y="918674"/>
                </a:cubicBezTo>
                <a:cubicBezTo>
                  <a:pt x="3862705" y="904944"/>
                  <a:pt x="3886421" y="905616"/>
                  <a:pt x="3908983" y="902256"/>
                </a:cubicBezTo>
                <a:cubicBezTo>
                  <a:pt x="3917625" y="901008"/>
                  <a:pt x="3926555" y="899951"/>
                  <a:pt x="3934428" y="896783"/>
                </a:cubicBezTo>
                <a:cubicBezTo>
                  <a:pt x="3964288" y="884877"/>
                  <a:pt x="3994149" y="873548"/>
                  <a:pt x="4026987" y="873835"/>
                </a:cubicBezTo>
                <a:cubicBezTo>
                  <a:pt x="4029674" y="873835"/>
                  <a:pt x="4032363" y="873548"/>
                  <a:pt x="4035051" y="873067"/>
                </a:cubicBezTo>
                <a:cubicBezTo>
                  <a:pt x="4058383" y="869131"/>
                  <a:pt x="4082483" y="867594"/>
                  <a:pt x="4099189" y="846664"/>
                </a:cubicBezTo>
                <a:cubicBezTo>
                  <a:pt x="4102261" y="842823"/>
                  <a:pt x="4109271" y="841671"/>
                  <a:pt x="4114647" y="840134"/>
                </a:cubicBezTo>
                <a:cubicBezTo>
                  <a:pt x="4123961" y="837638"/>
                  <a:pt x="4130203" y="832549"/>
                  <a:pt x="4133563" y="823427"/>
                </a:cubicBezTo>
                <a:cubicBezTo>
                  <a:pt x="4139229" y="807681"/>
                  <a:pt x="4145949" y="792223"/>
                  <a:pt x="4151039" y="776284"/>
                </a:cubicBezTo>
                <a:cubicBezTo>
                  <a:pt x="4154591" y="765338"/>
                  <a:pt x="4161215" y="759289"/>
                  <a:pt x="4171489" y="754776"/>
                </a:cubicBezTo>
                <a:cubicBezTo>
                  <a:pt x="4177251" y="752280"/>
                  <a:pt x="4182243" y="746808"/>
                  <a:pt x="4186372" y="741718"/>
                </a:cubicBezTo>
                <a:cubicBezTo>
                  <a:pt x="4191365" y="735573"/>
                  <a:pt x="4193957" y="727412"/>
                  <a:pt x="4199429" y="721940"/>
                </a:cubicBezTo>
                <a:cubicBezTo>
                  <a:pt x="4212775" y="708305"/>
                  <a:pt x="4216905" y="693231"/>
                  <a:pt x="4212487" y="674604"/>
                </a:cubicBezTo>
                <a:cubicBezTo>
                  <a:pt x="4208551" y="658090"/>
                  <a:pt x="4218921" y="636006"/>
                  <a:pt x="4232555" y="632645"/>
                </a:cubicBezTo>
                <a:cubicBezTo>
                  <a:pt x="4247629" y="628900"/>
                  <a:pt x="4257999" y="619684"/>
                  <a:pt x="4268657" y="609410"/>
                </a:cubicBezTo>
                <a:cubicBezTo>
                  <a:pt x="4274609" y="603649"/>
                  <a:pt x="4282963" y="598656"/>
                  <a:pt x="4291028" y="597216"/>
                </a:cubicBezTo>
                <a:cubicBezTo>
                  <a:pt x="4321657" y="591647"/>
                  <a:pt x="4350557" y="598464"/>
                  <a:pt x="4379651" y="609506"/>
                </a:cubicBezTo>
                <a:cubicBezTo>
                  <a:pt x="4398661" y="616707"/>
                  <a:pt x="4419784" y="618627"/>
                  <a:pt x="4440139" y="621507"/>
                </a:cubicBezTo>
                <a:cubicBezTo>
                  <a:pt x="4446477" y="622371"/>
                  <a:pt x="4454542" y="620452"/>
                  <a:pt x="4460015" y="616899"/>
                </a:cubicBezTo>
                <a:cubicBezTo>
                  <a:pt x="4479218" y="604609"/>
                  <a:pt x="4498325" y="591935"/>
                  <a:pt x="4516183" y="577724"/>
                </a:cubicBezTo>
                <a:cubicBezTo>
                  <a:pt x="4532795" y="564379"/>
                  <a:pt x="4551517" y="558810"/>
                  <a:pt x="4571681" y="560250"/>
                </a:cubicBezTo>
                <a:cubicBezTo>
                  <a:pt x="4586371" y="561306"/>
                  <a:pt x="4599621" y="558905"/>
                  <a:pt x="4613447" y="555257"/>
                </a:cubicBezTo>
                <a:cubicBezTo>
                  <a:pt x="4624969" y="552185"/>
                  <a:pt x="4637643" y="550072"/>
                  <a:pt x="4649355" y="551417"/>
                </a:cubicBezTo>
                <a:cubicBezTo>
                  <a:pt x="4665775" y="553337"/>
                  <a:pt x="4679313" y="550553"/>
                  <a:pt x="4692467" y="540663"/>
                </a:cubicBezTo>
                <a:cubicBezTo>
                  <a:pt x="4699476" y="535382"/>
                  <a:pt x="4708502" y="532598"/>
                  <a:pt x="4716855" y="528949"/>
                </a:cubicBezTo>
                <a:cubicBezTo>
                  <a:pt x="4729721" y="523284"/>
                  <a:pt x="4743067" y="518483"/>
                  <a:pt x="4755645" y="512147"/>
                </a:cubicBezTo>
                <a:cubicBezTo>
                  <a:pt x="4769183" y="505425"/>
                  <a:pt x="4781569" y="496112"/>
                  <a:pt x="4795395" y="490351"/>
                </a:cubicBezTo>
                <a:cubicBezTo>
                  <a:pt x="4810278" y="484110"/>
                  <a:pt x="4819879" y="474605"/>
                  <a:pt x="4825928" y="459818"/>
                </a:cubicBezTo>
                <a:cubicBezTo>
                  <a:pt x="4829769" y="450504"/>
                  <a:pt x="4835049" y="440615"/>
                  <a:pt x="4842347" y="434086"/>
                </a:cubicBezTo>
                <a:cubicBezTo>
                  <a:pt x="4857422" y="420740"/>
                  <a:pt x="4875087" y="410370"/>
                  <a:pt x="4890451" y="397216"/>
                </a:cubicBezTo>
                <a:cubicBezTo>
                  <a:pt x="4912054" y="378781"/>
                  <a:pt x="4932025" y="359194"/>
                  <a:pt x="4933945" y="327701"/>
                </a:cubicBezTo>
                <a:cubicBezTo>
                  <a:pt x="4935001" y="310322"/>
                  <a:pt x="4944219" y="302929"/>
                  <a:pt x="4961214" y="298801"/>
                </a:cubicBezTo>
                <a:cubicBezTo>
                  <a:pt x="4966878" y="297457"/>
                  <a:pt x="4974945" y="294864"/>
                  <a:pt x="4976672" y="290639"/>
                </a:cubicBezTo>
                <a:cubicBezTo>
                  <a:pt x="4981857" y="278061"/>
                  <a:pt x="4992610" y="275565"/>
                  <a:pt x="5002979" y="270573"/>
                </a:cubicBezTo>
                <a:cubicBezTo>
                  <a:pt x="5009221" y="267596"/>
                  <a:pt x="5016903" y="261739"/>
                  <a:pt x="5018535" y="255690"/>
                </a:cubicBezTo>
                <a:cubicBezTo>
                  <a:pt x="5025255" y="231206"/>
                  <a:pt x="5043690" y="216804"/>
                  <a:pt x="5061069" y="200961"/>
                </a:cubicBezTo>
                <a:cubicBezTo>
                  <a:pt x="5066158" y="196256"/>
                  <a:pt x="5071631" y="190879"/>
                  <a:pt x="5074127" y="184735"/>
                </a:cubicBezTo>
                <a:cubicBezTo>
                  <a:pt x="5079409" y="171484"/>
                  <a:pt x="5087281" y="161882"/>
                  <a:pt x="5101108" y="156891"/>
                </a:cubicBezTo>
                <a:cubicBezTo>
                  <a:pt x="5105524" y="155354"/>
                  <a:pt x="5109557" y="151801"/>
                  <a:pt x="5112918" y="148441"/>
                </a:cubicBezTo>
                <a:cubicBezTo>
                  <a:pt x="5120119" y="141144"/>
                  <a:pt x="5126167" y="132598"/>
                  <a:pt x="5133753" y="125782"/>
                </a:cubicBezTo>
                <a:cubicBezTo>
                  <a:pt x="5153051" y="108211"/>
                  <a:pt x="5172159" y="90928"/>
                  <a:pt x="5183393" y="66348"/>
                </a:cubicBezTo>
                <a:cubicBezTo>
                  <a:pt x="5188865" y="54346"/>
                  <a:pt x="5195107" y="41288"/>
                  <a:pt x="5204709" y="33030"/>
                </a:cubicBezTo>
                <a:cubicBezTo>
                  <a:pt x="5216903" y="22565"/>
                  <a:pt x="5232937" y="16612"/>
                  <a:pt x="5247243" y="8451"/>
                </a:cubicBez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9" name="Title 1">
            <a:extLst>
              <a:ext uri="{FF2B5EF4-FFF2-40B4-BE49-F238E27FC236}">
                <a16:creationId xmlns:a16="http://schemas.microsoft.com/office/drawing/2014/main" id="{EE91F131-EEAF-F50E-00AD-7E3F33F4FF9F}"/>
              </a:ext>
            </a:extLst>
          </p:cNvPr>
          <p:cNvSpPr txBox="1">
            <a:spLocks/>
          </p:cNvSpPr>
          <p:nvPr/>
        </p:nvSpPr>
        <p:spPr>
          <a:xfrm>
            <a:off x="353569" y="1174819"/>
            <a:ext cx="5696980" cy="1883691"/>
          </a:xfrm>
          <a:prstGeom prst="rect">
            <a:avLst/>
          </a:prstGeom>
        </p:spPr>
        <p:txBody>
          <a:bodyPr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8000" b="1" dirty="0">
                <a:solidFill>
                  <a:schemeClr val="bg1"/>
                </a:solidFill>
                <a:latin typeface="Times New Roman" panose="02020603050405020304" pitchFamily="18" charset="0"/>
                <a:cs typeface="Times New Roman" panose="02020603050405020304" pitchFamily="18" charset="0"/>
              </a:rPr>
              <a:t>Clear Vision</a:t>
            </a:r>
          </a:p>
        </p:txBody>
      </p:sp>
      <p:sp>
        <p:nvSpPr>
          <p:cNvPr id="20" name="Subtitle 2">
            <a:extLst>
              <a:ext uri="{FF2B5EF4-FFF2-40B4-BE49-F238E27FC236}">
                <a16:creationId xmlns:a16="http://schemas.microsoft.com/office/drawing/2014/main" id="{118F2016-D914-D580-4DF5-670654C2FB49}"/>
              </a:ext>
            </a:extLst>
          </p:cNvPr>
          <p:cNvSpPr txBox="1">
            <a:spLocks/>
          </p:cNvSpPr>
          <p:nvPr/>
        </p:nvSpPr>
        <p:spPr>
          <a:xfrm>
            <a:off x="786917" y="3341058"/>
            <a:ext cx="4830283" cy="159450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800" dirty="0">
                <a:solidFill>
                  <a:schemeClr val="bg1"/>
                </a:solidFill>
                <a:latin typeface="Times New Roman" panose="02020603050405020304" pitchFamily="18" charset="0"/>
                <a:cs typeface="Times New Roman" panose="02020603050405020304" pitchFamily="18" charset="0"/>
              </a:rPr>
              <a:t>Mark 8:1–26</a:t>
            </a:r>
          </a:p>
        </p:txBody>
      </p:sp>
    </p:spTree>
    <p:extLst>
      <p:ext uri="{BB962C8B-B14F-4D97-AF65-F5344CB8AC3E}">
        <p14:creationId xmlns:p14="http://schemas.microsoft.com/office/powerpoint/2010/main" val="3264329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9E4376-4919-1D19-DE78-286859D04B4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0AB360A-A5F7-6D53-EFF4-130A85DA732C}"/>
              </a:ext>
            </a:extLst>
          </p:cNvPr>
          <p:cNvSpPr>
            <a:spLocks noGrp="1"/>
          </p:cNvSpPr>
          <p:nvPr>
            <p:ph type="title" idx="4294967295"/>
          </p:nvPr>
        </p:nvSpPr>
        <p:spPr>
          <a:xfrm>
            <a:off x="0" y="203200"/>
            <a:ext cx="12192000" cy="1022350"/>
          </a:xfrm>
        </p:spPr>
        <p:txBody>
          <a:bodyPr vert="horz" lIns="91440" tIns="45720" rIns="91440" bIns="45720" rtlCol="0" anchor="ctr">
            <a:normAutofit fontScale="90000"/>
          </a:bodyPr>
          <a:lstStyle/>
          <a:p>
            <a:pPr algn="ctr"/>
            <a:r>
              <a:rPr lang="en-US" sz="7200" b="1" kern="1200" dirty="0">
                <a:solidFill>
                  <a:schemeClr val="tx1"/>
                </a:solidFill>
                <a:latin typeface="Times New Roman" panose="02020603050405020304" pitchFamily="18" charset="0"/>
                <a:cs typeface="Times New Roman" panose="02020603050405020304" pitchFamily="18" charset="0"/>
              </a:rPr>
              <a:t>Clear Vision</a:t>
            </a:r>
          </a:p>
        </p:txBody>
      </p:sp>
      <p:sp>
        <p:nvSpPr>
          <p:cNvPr id="4" name="Rounded Rectangle 3">
            <a:extLst>
              <a:ext uri="{FF2B5EF4-FFF2-40B4-BE49-F238E27FC236}">
                <a16:creationId xmlns:a16="http://schemas.microsoft.com/office/drawing/2014/main" id="{550E8190-A28F-AFD1-B3EE-FD7176CEFAEE}"/>
              </a:ext>
            </a:extLst>
          </p:cNvPr>
          <p:cNvSpPr/>
          <p:nvPr/>
        </p:nvSpPr>
        <p:spPr>
          <a:xfrm>
            <a:off x="0" y="1946137"/>
            <a:ext cx="12192000" cy="119294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Story 1 –     </a:t>
            </a:r>
            <a:r>
              <a:rPr kumimoji="0" lang="en-US" sz="40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Divine Vision</a:t>
            </a:r>
            <a:r>
              <a:rPr kumimoji="0" lang="en-US" sz="4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8:1–10</a:t>
            </a:r>
          </a:p>
        </p:txBody>
      </p:sp>
      <p:sp>
        <p:nvSpPr>
          <p:cNvPr id="5" name="Rounded Rectangle 4">
            <a:extLst>
              <a:ext uri="{FF2B5EF4-FFF2-40B4-BE49-F238E27FC236}">
                <a16:creationId xmlns:a16="http://schemas.microsoft.com/office/drawing/2014/main" id="{3E42A9F3-DAE5-243C-5887-0BF5ECDDFE0A}"/>
              </a:ext>
            </a:extLst>
          </p:cNvPr>
          <p:cNvSpPr/>
          <p:nvPr/>
        </p:nvSpPr>
        <p:spPr>
          <a:xfrm>
            <a:off x="0" y="4848059"/>
            <a:ext cx="12192000" cy="1325219"/>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Story 3 – </a:t>
            </a:r>
            <a:r>
              <a:rPr kumimoji="0" lang="en-US" sz="40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Progressive Vision</a:t>
            </a:r>
            <a:r>
              <a:rPr kumimoji="0" lang="en-US" sz="4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8:22–26</a:t>
            </a:r>
          </a:p>
        </p:txBody>
      </p:sp>
      <p:sp>
        <p:nvSpPr>
          <p:cNvPr id="6" name="Rounded Rectangle 5">
            <a:extLst>
              <a:ext uri="{FF2B5EF4-FFF2-40B4-BE49-F238E27FC236}">
                <a16:creationId xmlns:a16="http://schemas.microsoft.com/office/drawing/2014/main" id="{A8BADEDA-8CD1-FB2E-EFA9-2764500D7E20}"/>
              </a:ext>
            </a:extLst>
          </p:cNvPr>
          <p:cNvSpPr/>
          <p:nvPr/>
        </p:nvSpPr>
        <p:spPr>
          <a:xfrm>
            <a:off x="0" y="3397098"/>
            <a:ext cx="12192000" cy="1192942"/>
          </a:xfrm>
          <a:prstGeom prst="round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Story 2 –    </a:t>
            </a:r>
            <a:r>
              <a:rPr kumimoji="0" lang="en-US" sz="40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Unclear Visions</a:t>
            </a:r>
            <a:r>
              <a:rPr kumimoji="0" lang="en-US" sz="4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8:11–21</a:t>
            </a:r>
          </a:p>
        </p:txBody>
      </p:sp>
    </p:spTree>
    <p:extLst>
      <p:ext uri="{BB962C8B-B14F-4D97-AF65-F5344CB8AC3E}">
        <p14:creationId xmlns:p14="http://schemas.microsoft.com/office/powerpoint/2010/main" val="3325106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4676B-33BF-7239-A577-352BEA984E34}"/>
              </a:ext>
            </a:extLst>
          </p:cNvPr>
          <p:cNvSpPr txBox="1">
            <a:spLocks/>
          </p:cNvSpPr>
          <p:nvPr/>
        </p:nvSpPr>
        <p:spPr>
          <a:xfrm>
            <a:off x="347241" y="1453696"/>
            <a:ext cx="5748759" cy="2152742"/>
          </a:xfrm>
          <a:prstGeom prst="rect">
            <a:avLst/>
          </a:prstGeom>
        </p:spPr>
        <p:txBody>
          <a:bodyPr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800" b="1" dirty="0">
                <a:latin typeface="Times New Roman" panose="02020603050405020304" pitchFamily="18" charset="0"/>
                <a:cs typeface="Times New Roman" panose="02020603050405020304" pitchFamily="18" charset="0"/>
              </a:rPr>
              <a:t>Who is he?</a:t>
            </a:r>
          </a:p>
        </p:txBody>
      </p:sp>
      <p:sp>
        <p:nvSpPr>
          <p:cNvPr id="3" name="Subtitle 2">
            <a:extLst>
              <a:ext uri="{FF2B5EF4-FFF2-40B4-BE49-F238E27FC236}">
                <a16:creationId xmlns:a16="http://schemas.microsoft.com/office/drawing/2014/main" id="{04E81582-D249-4D9E-3183-45AC99E8F024}"/>
              </a:ext>
            </a:extLst>
          </p:cNvPr>
          <p:cNvSpPr txBox="1">
            <a:spLocks/>
          </p:cNvSpPr>
          <p:nvPr/>
        </p:nvSpPr>
        <p:spPr>
          <a:xfrm>
            <a:off x="347241" y="3606438"/>
            <a:ext cx="5615545" cy="77549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5400" b="1" dirty="0">
                <a:latin typeface="Times New Roman" panose="02020603050405020304" pitchFamily="18" charset="0"/>
                <a:cs typeface="Times New Roman" panose="02020603050405020304" pitchFamily="18" charset="0"/>
              </a:rPr>
              <a:t>Mark 8:27–9:13</a:t>
            </a:r>
          </a:p>
        </p:txBody>
      </p:sp>
      <p:pic>
        <p:nvPicPr>
          <p:cNvPr id="4" name="Picture 3" descr="A red light with a question mark&#10;&#10;AI-generated content may be incorrect.">
            <a:extLst>
              <a:ext uri="{FF2B5EF4-FFF2-40B4-BE49-F238E27FC236}">
                <a16:creationId xmlns:a16="http://schemas.microsoft.com/office/drawing/2014/main" id="{1C4F1E9D-C221-8C1C-8DFB-2CD66F47EF9C}"/>
              </a:ext>
            </a:extLst>
          </p:cNvPr>
          <p:cNvPicPr>
            <a:picLocks noChangeAspect="1"/>
          </p:cNvPicPr>
          <p:nvPr/>
        </p:nvPicPr>
        <p:blipFill>
          <a:blip r:embed="rId2"/>
          <a:srcRect l="10829" r="8364" b="2"/>
          <a:stretch>
            <a:fillRect/>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1884987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9E4376-4919-1D19-DE78-286859D04B4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0AB360A-A5F7-6D53-EFF4-130A85DA732C}"/>
              </a:ext>
            </a:extLst>
          </p:cNvPr>
          <p:cNvSpPr>
            <a:spLocks noGrp="1"/>
          </p:cNvSpPr>
          <p:nvPr>
            <p:ph type="title" idx="4294967295"/>
          </p:nvPr>
        </p:nvSpPr>
        <p:spPr>
          <a:xfrm>
            <a:off x="0" y="203200"/>
            <a:ext cx="12192000" cy="1022350"/>
          </a:xfrm>
        </p:spPr>
        <p:txBody>
          <a:bodyPr vert="horz" lIns="91440" tIns="45720" rIns="91440" bIns="45720" rtlCol="0" anchor="ctr">
            <a:normAutofit fontScale="90000"/>
          </a:bodyPr>
          <a:lstStyle/>
          <a:p>
            <a:pPr algn="ctr"/>
            <a:r>
              <a:rPr lang="en-US" sz="7200" b="1" kern="1200" dirty="0">
                <a:solidFill>
                  <a:schemeClr val="tx1"/>
                </a:solidFill>
                <a:latin typeface="Times New Roman" panose="02020603050405020304" pitchFamily="18" charset="0"/>
                <a:cs typeface="Times New Roman" panose="02020603050405020304" pitchFamily="18" charset="0"/>
              </a:rPr>
              <a:t>Who is he?</a:t>
            </a:r>
          </a:p>
        </p:txBody>
      </p:sp>
      <p:sp>
        <p:nvSpPr>
          <p:cNvPr id="4" name="Rounded Rectangle 3">
            <a:extLst>
              <a:ext uri="{FF2B5EF4-FFF2-40B4-BE49-F238E27FC236}">
                <a16:creationId xmlns:a16="http://schemas.microsoft.com/office/drawing/2014/main" id="{550E8190-A28F-AFD1-B3EE-FD7176CEFAEE}"/>
              </a:ext>
            </a:extLst>
          </p:cNvPr>
          <p:cNvSpPr/>
          <p:nvPr/>
        </p:nvSpPr>
        <p:spPr>
          <a:xfrm>
            <a:off x="0" y="1946137"/>
            <a:ext cx="12192000" cy="119294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dirty="0">
                <a:latin typeface="Times New Roman" panose="02020603050405020304" pitchFamily="18" charset="0"/>
                <a:cs typeface="Times New Roman" panose="02020603050405020304" pitchFamily="18" charset="0"/>
              </a:rPr>
              <a:t>Story 1 –    </a:t>
            </a:r>
            <a:r>
              <a:rPr lang="en-US" sz="4000" b="1" dirty="0">
                <a:latin typeface="Times New Roman" panose="02020603050405020304" pitchFamily="18" charset="0"/>
                <a:cs typeface="Times New Roman" panose="02020603050405020304" pitchFamily="18" charset="0"/>
              </a:rPr>
              <a:t>Peter’s Confession</a:t>
            </a:r>
            <a:r>
              <a:rPr lang="en-US" sz="4000" dirty="0">
                <a:latin typeface="Times New Roman" panose="02020603050405020304" pitchFamily="18" charset="0"/>
                <a:cs typeface="Times New Roman" panose="02020603050405020304" pitchFamily="18" charset="0"/>
              </a:rPr>
              <a:t>,    8:27–30</a:t>
            </a:r>
          </a:p>
        </p:txBody>
      </p:sp>
      <p:sp>
        <p:nvSpPr>
          <p:cNvPr id="5" name="Rounded Rectangle 4">
            <a:extLst>
              <a:ext uri="{FF2B5EF4-FFF2-40B4-BE49-F238E27FC236}">
                <a16:creationId xmlns:a16="http://schemas.microsoft.com/office/drawing/2014/main" id="{3E42A9F3-DAE5-243C-5887-0BF5ECDDFE0A}"/>
              </a:ext>
            </a:extLst>
          </p:cNvPr>
          <p:cNvSpPr/>
          <p:nvPr/>
        </p:nvSpPr>
        <p:spPr>
          <a:xfrm>
            <a:off x="0" y="4848059"/>
            <a:ext cx="12192000" cy="1325219"/>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dirty="0">
                <a:latin typeface="Times New Roman" panose="02020603050405020304" pitchFamily="18" charset="0"/>
                <a:cs typeface="Times New Roman" panose="02020603050405020304" pitchFamily="18" charset="0"/>
              </a:rPr>
              <a:t>Story 3 – </a:t>
            </a:r>
            <a:r>
              <a:rPr lang="en-US" sz="4000" b="1" dirty="0">
                <a:latin typeface="Times New Roman" panose="02020603050405020304" pitchFamily="18" charset="0"/>
                <a:cs typeface="Times New Roman" panose="02020603050405020304" pitchFamily="18" charset="0"/>
              </a:rPr>
              <a:t>The Father’s Confession</a:t>
            </a:r>
            <a:r>
              <a:rPr lang="en-US" sz="4000" dirty="0">
                <a:latin typeface="Times New Roman" panose="02020603050405020304" pitchFamily="18" charset="0"/>
                <a:cs typeface="Times New Roman" panose="02020603050405020304" pitchFamily="18" charset="0"/>
              </a:rPr>
              <a:t>, 9:2–13</a:t>
            </a:r>
          </a:p>
        </p:txBody>
      </p:sp>
      <p:sp>
        <p:nvSpPr>
          <p:cNvPr id="6" name="Rounded Rectangle 5">
            <a:extLst>
              <a:ext uri="{FF2B5EF4-FFF2-40B4-BE49-F238E27FC236}">
                <a16:creationId xmlns:a16="http://schemas.microsoft.com/office/drawing/2014/main" id="{A8BADEDA-8CD1-FB2E-EFA9-2764500D7E20}"/>
              </a:ext>
            </a:extLst>
          </p:cNvPr>
          <p:cNvSpPr/>
          <p:nvPr/>
        </p:nvSpPr>
        <p:spPr>
          <a:xfrm>
            <a:off x="0" y="3397098"/>
            <a:ext cx="12192000" cy="1192942"/>
          </a:xfrm>
          <a:prstGeom prst="round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sz="4000" dirty="0">
                <a:latin typeface="Times New Roman" panose="02020603050405020304" pitchFamily="18" charset="0"/>
                <a:cs typeface="Times New Roman" panose="02020603050405020304" pitchFamily="18" charset="0"/>
              </a:rPr>
              <a:t>Story 2 –    </a:t>
            </a:r>
            <a:r>
              <a:rPr lang="en-US" sz="4000" b="1" dirty="0">
                <a:latin typeface="Times New Roman" panose="02020603050405020304" pitchFamily="18" charset="0"/>
                <a:cs typeface="Times New Roman" panose="02020603050405020304" pitchFamily="18" charset="0"/>
              </a:rPr>
              <a:t>Jesus’s Confession</a:t>
            </a:r>
            <a:r>
              <a:rPr lang="en-US" sz="4000" dirty="0">
                <a:latin typeface="Times New Roman" panose="02020603050405020304" pitchFamily="18" charset="0"/>
                <a:cs typeface="Times New Roman" panose="02020603050405020304" pitchFamily="18" charset="0"/>
              </a:rPr>
              <a:t>,    8:31–9:1</a:t>
            </a:r>
          </a:p>
        </p:txBody>
      </p:sp>
    </p:spTree>
    <p:extLst>
      <p:ext uri="{BB962C8B-B14F-4D97-AF65-F5344CB8AC3E}">
        <p14:creationId xmlns:p14="http://schemas.microsoft.com/office/powerpoint/2010/main" val="3402679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4013</TotalTime>
  <Words>2350</Words>
  <Application>Microsoft Macintosh PowerPoint</Application>
  <PresentationFormat>Widescreen</PresentationFormat>
  <Paragraphs>211</Paragraphs>
  <Slides>51</Slides>
  <Notes>4</Notes>
  <HiddenSlides>0</HiddenSlides>
  <MMClips>0</MMClips>
  <ScaleCrop>false</ScaleCrop>
  <HeadingPairs>
    <vt:vector size="6" baseType="variant">
      <vt:variant>
        <vt:lpstr>Fonts Used</vt:lpstr>
      </vt:variant>
      <vt:variant>
        <vt:i4>15</vt:i4>
      </vt:variant>
      <vt:variant>
        <vt:lpstr>Theme</vt:lpstr>
      </vt:variant>
      <vt:variant>
        <vt:i4>2</vt:i4>
      </vt:variant>
      <vt:variant>
        <vt:lpstr>Slide Titles</vt:lpstr>
      </vt:variant>
      <vt:variant>
        <vt:i4>51</vt:i4>
      </vt:variant>
    </vt:vector>
  </HeadingPairs>
  <TitlesOfParts>
    <vt:vector size="68" baseType="lpstr">
      <vt:lpstr>blbGentium</vt:lpstr>
      <vt:lpstr>Google Sans</vt:lpstr>
      <vt:lpstr>ＭＳ Ｐゴシック</vt:lpstr>
      <vt:lpstr>system-ui</vt:lpstr>
      <vt:lpstr>Aptos</vt:lpstr>
      <vt:lpstr>Aptos Black</vt:lpstr>
      <vt:lpstr>Aptos Display</vt:lpstr>
      <vt:lpstr>Aptos Narrow</vt:lpstr>
      <vt:lpstr>Arial</vt:lpstr>
      <vt:lpstr>Arial</vt:lpstr>
      <vt:lpstr>Calibri</vt:lpstr>
      <vt:lpstr>Franklin Gothic Demi Cond</vt:lpstr>
      <vt:lpstr>Nirmala Text</vt:lpstr>
      <vt:lpstr>Times New Roman</vt:lpstr>
      <vt:lpstr>Wingdings</vt:lpstr>
      <vt:lpstr>Office Theme</vt:lpstr>
      <vt:lpstr>Orbit</vt:lpstr>
      <vt:lpstr>PowerPoint Presentation</vt:lpstr>
      <vt:lpstr>PowerPoint Presentation</vt:lpstr>
      <vt:lpstr>PowerPoint Presentation</vt:lpstr>
      <vt:lpstr>PowerPoint Presentation</vt:lpstr>
      <vt:lpstr>PowerPoint Presentation</vt:lpstr>
      <vt:lpstr>PowerPoint Presentation</vt:lpstr>
      <vt:lpstr>Clear Vision</vt:lpstr>
      <vt:lpstr>PowerPoint Presentation</vt:lpstr>
      <vt:lpstr>Who is he?</vt:lpstr>
      <vt:lpstr>PowerPoint Presentation</vt:lpstr>
      <vt:lpstr>Who are we?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Black</vt:lpstr>
      <vt:lpstr>NT Preaching link at BibleStudyDownloads.org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Friends, Foes, and Family</dc:title>
  <dc:creator>ABS</dc:creator>
  <cp:lastModifiedBy>Rick Griffith</cp:lastModifiedBy>
  <cp:revision>99</cp:revision>
  <dcterms:created xsi:type="dcterms:W3CDTF">2024-09-12T01:07:31Z</dcterms:created>
  <dcterms:modified xsi:type="dcterms:W3CDTF">2025-06-14T15:38:02Z</dcterms:modified>
</cp:coreProperties>
</file>