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v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73" r:id="rId4"/>
    <p:sldId id="257" r:id="rId5"/>
    <p:sldId id="259" r:id="rId6"/>
    <p:sldId id="270" r:id="rId7"/>
    <p:sldId id="261" r:id="rId8"/>
    <p:sldId id="271" r:id="rId9"/>
    <p:sldId id="272" r:id="rId10"/>
    <p:sldId id="265" r:id="rId11"/>
    <p:sldId id="266" r:id="rId12"/>
    <p:sldId id="26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0"/>
    <p:restoredTop sz="94268"/>
  </p:normalViewPr>
  <p:slideViewPr>
    <p:cSldViewPr snapToGrid="0">
      <p:cViewPr varScale="1">
        <p:scale>
          <a:sx n="70" d="100"/>
          <a:sy n="70" d="100"/>
        </p:scale>
        <p:origin x="11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6EDCB-F099-F14C-ACBC-D177E61946B7}" type="datetimeFigureOut">
              <a:t>5/25/25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3C431-7FA9-2E4B-8FF2-2EB6487E51B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436B-7AEB-2038-D3C8-98B297B88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0E7FB-5E25-9F4C-7527-6154C7A07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BE94E-2BF8-BFF5-AAC6-2A1663CA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39289-AF56-49E8-D415-AE58653C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AB528-AE3C-EA20-525B-749244FF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0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9264-0ACD-AF6C-9359-ED931D60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FB353-53CD-28DF-0761-1249A4A62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A2EBA-E879-E3E8-7EE7-1CBAF891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09497-5E5A-F4C2-4B90-2C5E4BC8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7149F-A763-F986-0184-4D077EB6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82767-E4DE-6F6B-9EF2-AFCC461C5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EEBC3-36C4-CA26-2E04-5DBD4D9AA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88FB7-0955-8650-40B5-C8723312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99B6C-7A82-FFC5-7900-185A9F84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446A3-B18D-5874-BAF1-4F064FAF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790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737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17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613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3743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427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474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72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0E4C-3C03-2639-A036-81E04846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F8EFD-7632-0CCC-0396-01D0A15F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BAD61-615A-4EE4-1DAF-0C192C1A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3B2A5-910E-66B1-8AD0-2209AAD2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17B9E-D60B-60D6-E178-C1259393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36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2348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3735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345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E385-F4EE-347B-583C-126BCA40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F516E-5B6F-EFC2-2FA3-C4982F266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97A05-A5C7-E183-4C5C-2FE0F72E7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C7DB2-9C10-FD71-2A61-C29E8F28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8B5B3-67DC-986F-7CE5-15171563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47A4F-C0EE-0F28-18B7-636C5DA0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EE0D-C863-D423-F65E-77DF4B895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B587E-CF33-9CF4-ADE6-0C425C64C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67E81-1F4D-8BEA-63F5-0F44CD0D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63A6E-43F4-487C-AF20-C25FACB1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5B277-3578-829D-4D97-9F16C22F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0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0CB2-038A-3CBC-84A6-3576FC61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9BE5E-8681-6E1B-6D7F-8D5BD6DE4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2DBD6-219D-2EB7-B376-CEF4DC4B2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93A03-9A21-038E-1C1D-D84ED140D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28A46-2586-4B29-B1BD-B92942872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6E4BE-0F31-5CBC-D8D6-4AF582CF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CD2D56-28A3-6AF0-774B-E3C7DD384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BCE82-6BF6-0350-E0C9-7EDE394A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8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E4A-D6BB-229E-3D13-CF1B9832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419FD-20D4-8147-15CD-F2B07539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764A4-6564-0744-665F-2BD31729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02D5E-7A79-011F-9541-57DB7F00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5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B2697-39E7-F71E-FD2D-06339A10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565C0-2481-22B2-9D77-B5DACEE7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08B08-AD3C-05AD-DB11-DDEE1C34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6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CA6F-8B6D-8FCB-C849-D2A65866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304F3-F2B6-EDE0-715F-0716590F0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A4E4C-F9FA-172A-ABE4-8AEDE206A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43F16-B567-DF2F-D6EB-65E1D957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0ACC6-21F3-35E5-8F3F-394A8845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CDE27-EE90-7733-7210-0BEB4CC8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ADD3-95E9-02AD-9B47-461E8607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AD112-2BC6-FAB1-5073-0869195B3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E5984-2F92-F46D-2A5B-2CB45ABB2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E9841-DB90-5D11-DA04-576046BB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0FFB7-DFE4-1ACF-BC92-8796D18A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B5061-1FE0-1822-241F-B5E8A92F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3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F688F-EE3E-DBA3-3D47-E6E44348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4337A-9820-B839-4EED-910A18118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34A34-D0CE-278D-8216-B2377E3CC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715016-7373-C747-972F-83EDAF616DB1}" type="datetimeFigureOut">
              <a:rPr lang="en-US" smtClean="0"/>
              <a:t>5/25/25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219F-1276-6962-96F3-E21562CBC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891B5-15E2-BA92-7127-8D4DDE4D3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0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093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66D2C-143C-7F17-4ED7-E2C12938B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8"/>
            <a:ext cx="4620584" cy="215274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he?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19569-7743-9783-D612-90E21C1E0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7" y="3535970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8:27–9:13</a:t>
            </a:r>
          </a:p>
        </p:txBody>
      </p:sp>
      <p:pic>
        <p:nvPicPr>
          <p:cNvPr id="6" name="Picture 5" descr="A red light with a question mark&#10;&#10;AI-generated content may be incorrect.">
            <a:extLst>
              <a:ext uri="{FF2B5EF4-FFF2-40B4-BE49-F238E27FC236}">
                <a16:creationId xmlns:a16="http://schemas.microsoft.com/office/drawing/2014/main" id="{02DBFA6B-F803-CD5B-D280-9E22171755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29" r="8364" b="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7FDB1B-88FD-1653-5983-8E90041E8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Preached by Dr. Andrew Spurgeon 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Thousands of files in 54 languages for free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15075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61A4C-5AEA-8390-90A4-C0B14478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9"/>
            <a:ext cx="5754896" cy="76513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for us</a:t>
            </a:r>
          </a:p>
        </p:txBody>
      </p:sp>
      <p:pic>
        <p:nvPicPr>
          <p:cNvPr id="5" name="Picture 4" descr="A cartoon character with a question mark&#10;&#10;Description automatically generated">
            <a:extLst>
              <a:ext uri="{FF2B5EF4-FFF2-40B4-BE49-F238E27FC236}">
                <a16:creationId xmlns:a16="http://schemas.microsoft.com/office/drawing/2014/main" id="{C03835E1-7E78-170C-3026-72AD4BD2A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73" y="905887"/>
            <a:ext cx="3747251" cy="45890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7591F-FF1D-ED1F-83F8-364371254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997" y="2109726"/>
            <a:ext cx="7224130" cy="3165231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our confession? 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“What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 is there to save the whole world and lose one’s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soul?”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(8:36)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uperman">
            <a:hlinkClick r:id="" action="ppaction://media"/>
            <a:extLst>
              <a:ext uri="{FF2B5EF4-FFF2-40B4-BE49-F238E27FC236}">
                <a16:creationId xmlns:a16="http://schemas.microsoft.com/office/drawing/2014/main" id="{83C6FD33-E067-1F00-A9CF-2A40257C22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CE9E244-7CEA-51BE-2386-C67B5183BE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4" b="6612"/>
          <a:stretch/>
        </p:blipFill>
        <p:spPr>
          <a:xfrm>
            <a:off x="962163" y="1165609"/>
            <a:ext cx="7746709" cy="44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baby feet&#10;&#10;Description automatically generated">
            <a:extLst>
              <a:ext uri="{FF2B5EF4-FFF2-40B4-BE49-F238E27FC236}">
                <a16:creationId xmlns:a16="http://schemas.microsoft.com/office/drawing/2014/main" id="{0E9E3F1D-6521-173F-6BC4-901146A53E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4314" r="-1" b="6733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7" name="Picture 6" descr="A sandwich on a red napkin next to tomatoes&#10;&#10;Description automatically generated">
            <a:extLst>
              <a:ext uri="{FF2B5EF4-FFF2-40B4-BE49-F238E27FC236}">
                <a16:creationId xmlns:a16="http://schemas.microsoft.com/office/drawing/2014/main" id="{830CAA9B-ABD0-DBA9-060C-0243D0423F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636" r="-1" b="13352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95E5F8-6588-24BA-662A-C3ACF365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8756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B89E1-4407-1080-7201-7564466B6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2075"/>
            <a:ext cx="3415748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Triplets presented like a sandwich structure.</a:t>
            </a:r>
          </a:p>
        </p:txBody>
      </p:sp>
    </p:spTree>
    <p:extLst>
      <p:ext uri="{BB962C8B-B14F-4D97-AF65-F5344CB8AC3E}">
        <p14:creationId xmlns:p14="http://schemas.microsoft.com/office/powerpoint/2010/main" val="124829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E4376-4919-1D19-DE78-286859D04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B360A-A5F7-6D53-EFF4-130A85DA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03902"/>
            <a:ext cx="9144000" cy="10223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Triplets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50E8190-A28F-AFD1-B3EE-FD7176CEFAEE}"/>
              </a:ext>
            </a:extLst>
          </p:cNvPr>
          <p:cNvSpPr/>
          <p:nvPr/>
        </p:nvSpPr>
        <p:spPr>
          <a:xfrm>
            <a:off x="0" y="1946137"/>
            <a:ext cx="12192000" cy="11929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1 – Peter’s Confession, 8:27–30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E42A9F3-DAE5-243C-5887-0BF5ECDDFE0A}"/>
              </a:ext>
            </a:extLst>
          </p:cNvPr>
          <p:cNvSpPr/>
          <p:nvPr/>
        </p:nvSpPr>
        <p:spPr>
          <a:xfrm>
            <a:off x="0" y="4848059"/>
            <a:ext cx="12192000" cy="13252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3 – The Father’s Confession, 9:2–13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8BADEDA-8CD1-FB2E-EFA9-2764500D7E20}"/>
              </a:ext>
            </a:extLst>
          </p:cNvPr>
          <p:cNvSpPr/>
          <p:nvPr/>
        </p:nvSpPr>
        <p:spPr>
          <a:xfrm>
            <a:off x="0" y="3397098"/>
            <a:ext cx="12192000" cy="1192942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2 – Jesus’s Confession, 8:31–9:1</a:t>
            </a:r>
          </a:p>
        </p:txBody>
      </p:sp>
    </p:spTree>
    <p:extLst>
      <p:ext uri="{BB962C8B-B14F-4D97-AF65-F5344CB8AC3E}">
        <p14:creationId xmlns:p14="http://schemas.microsoft.com/office/powerpoint/2010/main" val="34026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FE8A5-5F32-B0E4-8D06-6704E1A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28713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#1 – Peter’s Confession (8:27–30)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C1CC-C3D2-6671-5985-4D07A1C4E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5510"/>
            <a:ext cx="5257800" cy="427736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The anointed one–Christos</a:t>
            </a:r>
          </a:p>
          <a:p>
            <a:endParaRPr lang="en-US" sz="32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Son of God (1:1), Son of David (12:35), Son of the Blessed (14:61), the King of Israel (15:32)</a:t>
            </a:r>
          </a:p>
          <a:p>
            <a:endParaRPr lang="en-US" sz="32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2 Samuel 7:12–16</a:t>
            </a:r>
          </a:p>
        </p:txBody>
      </p:sp>
      <p:pic>
        <p:nvPicPr>
          <p:cNvPr id="5" name="Picture 4" descr="A person holding a bird to a child's head&#10;&#10;AI-generated content may be incorrect.">
            <a:extLst>
              <a:ext uri="{FF2B5EF4-FFF2-40B4-BE49-F238E27FC236}">
                <a16:creationId xmlns:a16="http://schemas.microsoft.com/office/drawing/2014/main" id="{91934A34-4F29-0543-D9E6-48E3F4C59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827" y="0"/>
            <a:ext cx="5953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DE98D7-CD3C-5F89-C1F2-ACD9C1F0F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008E8-6BB1-EB6E-85A0-1909B0F9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5962785" cy="1298876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#2 – Jesus’s Confession (8:31–9:1)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DF4E3-AB05-208D-FCCE-4059551C0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3381"/>
            <a:ext cx="7841105" cy="355358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Son of Man</a:t>
            </a:r>
          </a:p>
          <a:p>
            <a:endParaRPr lang="en-US" sz="32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Forgives sin (2:10), is Lord over Sabbath (2:28), suffers, is handed over, killed, and raised from the dead (8:30), serves (10:45), sits at the right hand of the Mighty One (14:62), and will return in power (13:26).</a:t>
            </a:r>
          </a:p>
        </p:txBody>
      </p:sp>
      <p:pic>
        <p:nvPicPr>
          <p:cNvPr id="5" name="Picture 4" descr="A close up of purple letters&#10;&#10;AI-generated content may be incorrect.">
            <a:extLst>
              <a:ext uri="{FF2B5EF4-FFF2-40B4-BE49-F238E27FC236}">
                <a16:creationId xmlns:a16="http://schemas.microsoft.com/office/drawing/2014/main" id="{BDE3674D-D45F-3AFF-BEF7-05FC4116A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824" y="746792"/>
            <a:ext cx="3791108" cy="2682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8C3BDA-8EEE-6B26-7C84-4D196D6FEFB7}"/>
              </a:ext>
            </a:extLst>
          </p:cNvPr>
          <p:cNvSpPr txBox="1"/>
          <p:nvPr/>
        </p:nvSpPr>
        <p:spPr>
          <a:xfrm>
            <a:off x="2632841" y="25540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D6B625-98B4-DF68-8527-44DB4DED222A}"/>
              </a:ext>
            </a:extLst>
          </p:cNvPr>
          <p:cNvSpPr txBox="1">
            <a:spLocks/>
          </p:cNvSpPr>
          <p:nvPr/>
        </p:nvSpPr>
        <p:spPr>
          <a:xfrm>
            <a:off x="8345714" y="714905"/>
            <a:ext cx="2989943" cy="12988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7200" dirty="0">
                <a:solidFill>
                  <a:srgbClr val="9126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בני-אדם</a:t>
            </a:r>
            <a:endParaRPr lang="en-US" sz="7200" dirty="0">
              <a:solidFill>
                <a:srgbClr val="9126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A136DA-6746-81D7-2A1D-168489C18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E4974-BFA5-0DE8-B1EF-6E58FEDE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#3 – The Father’s Confession (9:2–13)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695FB-F1C1-4203-DAE9-9B69FB52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3003"/>
            <a:ext cx="5124586" cy="313396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The beloved Son, or Son whom I love (1:11; 9:7)</a:t>
            </a:r>
          </a:p>
          <a:p>
            <a:endParaRPr lang="en-US" sz="32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Genesis 22:2</a:t>
            </a:r>
          </a:p>
        </p:txBody>
      </p:sp>
      <p:pic>
        <p:nvPicPr>
          <p:cNvPr id="6" name="Picture 5" descr="A person with a beard cutting a person's body&#10;&#10;AI-generated content may be incorrect.">
            <a:extLst>
              <a:ext uri="{FF2B5EF4-FFF2-40B4-BE49-F238E27FC236}">
                <a16:creationId xmlns:a16="http://schemas.microsoft.com/office/drawing/2014/main" id="{86AAA44D-E5FB-625B-96D4-A135E815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58" r="7093"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4E7D68-70CB-9FFB-4656-0D868F2B69B4}"/>
              </a:ext>
            </a:extLst>
          </p:cNvPr>
          <p:cNvSpPr txBox="1"/>
          <p:nvPr/>
        </p:nvSpPr>
        <p:spPr>
          <a:xfrm>
            <a:off x="2632841" y="25540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4A673-CCB2-D4A9-28DD-B5E320A1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36407"/>
            <a:ext cx="8341673" cy="100243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we’ve learned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D6B72-1E1D-D9B0-0185-C8EFEE80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826" y="2130839"/>
            <a:ext cx="7735219" cy="3935165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is the anointed one – Son of David, Son of God, the King of Israel.</a:t>
            </a: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the Son of Man – Lord over Sabbath, serves, forgives, suffers, dies, and resurrects, sits at the right hand of the Almighty, and returns in glory. </a:t>
            </a: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beloved Son of the Father, the sacrifice.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light bulb drawing on a book&#10;&#10;Description automatically generated">
            <a:extLst>
              <a:ext uri="{FF2B5EF4-FFF2-40B4-BE49-F238E27FC236}">
                <a16:creationId xmlns:a16="http://schemas.microsoft.com/office/drawing/2014/main" id="{FC760483-19DC-3C6A-CF54-7FF932FC7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345" y="2421683"/>
            <a:ext cx="2802391" cy="29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0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2981</TotalTime>
  <Words>327</Words>
  <Application>Microsoft Macintosh PowerPoint</Application>
  <PresentationFormat>Widescreen</PresentationFormat>
  <Paragraphs>39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Aptos</vt:lpstr>
      <vt:lpstr>Aptos Display</vt:lpstr>
      <vt:lpstr>Arial</vt:lpstr>
      <vt:lpstr>Times New Roman</vt:lpstr>
      <vt:lpstr>Wingdings</vt:lpstr>
      <vt:lpstr>Office Theme</vt:lpstr>
      <vt:lpstr>Orbit</vt:lpstr>
      <vt:lpstr>Who is he?</vt:lpstr>
      <vt:lpstr>PowerPoint Presentation</vt:lpstr>
      <vt:lpstr>PowerPoint Presentation</vt:lpstr>
      <vt:lpstr>Structure</vt:lpstr>
      <vt:lpstr>Today’s Triplets</vt:lpstr>
      <vt:lpstr>Story #1 – Peter’s Confession (8:27–30)</vt:lpstr>
      <vt:lpstr>Story #2 – Jesus’s Confession (8:31–9:1)</vt:lpstr>
      <vt:lpstr>Story #3 – The Father’s Confession (9:2–13)</vt:lpstr>
      <vt:lpstr>Lessons we’ve learned today</vt:lpstr>
      <vt:lpstr>Question for us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Friends, Foes, and Family</dc:title>
  <dc:creator>ABS</dc:creator>
  <cp:lastModifiedBy>Rick Griffith</cp:lastModifiedBy>
  <cp:revision>97</cp:revision>
  <dcterms:created xsi:type="dcterms:W3CDTF">2024-09-12T01:07:31Z</dcterms:created>
  <dcterms:modified xsi:type="dcterms:W3CDTF">2025-05-25T12:15:30Z</dcterms:modified>
</cp:coreProperties>
</file>