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143" r:id="rId4"/>
    <p:sldId id="258" r:id="rId5"/>
    <p:sldId id="262" r:id="rId6"/>
    <p:sldId id="288" r:id="rId7"/>
    <p:sldId id="287" r:id="rId8"/>
    <p:sldId id="286" r:id="rId9"/>
    <p:sldId id="272" r:id="rId10"/>
    <p:sldId id="290" r:id="rId11"/>
    <p:sldId id="292" r:id="rId12"/>
    <p:sldId id="291" r:id="rId13"/>
    <p:sldId id="293" r:id="rId14"/>
    <p:sldId id="294" r:id="rId15"/>
    <p:sldId id="295" r:id="rId16"/>
    <p:sldId id="296" r:id="rId17"/>
    <p:sldId id="289" r:id="rId18"/>
    <p:sldId id="297" r:id="rId19"/>
    <p:sldId id="298" r:id="rId20"/>
    <p:sldId id="2182" r:id="rId21"/>
    <p:sldId id="21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3" autoAdjust="0"/>
    <p:restoredTop sz="94647"/>
  </p:normalViewPr>
  <p:slideViewPr>
    <p:cSldViewPr snapToGrid="0" snapToObjects="1">
      <p:cViewPr varScale="1">
        <p:scale>
          <a:sx n="128" d="100"/>
          <a:sy n="128" d="100"/>
        </p:scale>
        <p:origin x="184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CD7C6-D9D0-F941-9218-482265AAA345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7EF8F-D11D-2148-A0EF-63766B0535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6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5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4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8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2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63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02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19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01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85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59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101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69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20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636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331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340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6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9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6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8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7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1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28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87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4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8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3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0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7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7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4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3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D7346-BE92-EB44-9703-B79B4A448A49}" type="datetimeFigureOut">
              <a:rPr lang="en-US" smtClean="0"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1FB9-7A29-704C-A74C-28437C956A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8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2/1/19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20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6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28D079-C1B7-1242-83CB-1E99860B5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3" r="496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119AB4-694D-3F4D-BFB8-F2A86E98B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390" y="2603744"/>
            <a:ext cx="8068236" cy="625475"/>
          </a:xfr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Walking with Jesus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68001A7-207C-D74B-85D7-2D906D245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6194"/>
            <a:ext cx="9144000" cy="1255634"/>
          </a:xfrm>
          <a:effectLst>
            <a:outerShdw blurRad="635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Gospel of Mark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3813" y="5325117"/>
            <a:ext cx="925252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Andrew Spurgeon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Thousands of files in 49 languages for free at BibleStudyDownloads.org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DE59E95-458B-9B41-8A7C-1352E3C9BEB0}"/>
              </a:ext>
            </a:extLst>
          </p:cNvPr>
          <p:cNvSpPr txBox="1">
            <a:spLocks/>
          </p:cNvSpPr>
          <p:nvPr/>
        </p:nvSpPr>
        <p:spPr>
          <a:xfrm>
            <a:off x="394390" y="3341135"/>
            <a:ext cx="8068236" cy="625475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 Unappreciated God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7D4DFE7-2F26-8A45-93F7-B2269BF27D7E}"/>
              </a:ext>
            </a:extLst>
          </p:cNvPr>
          <p:cNvSpPr txBox="1">
            <a:spLocks/>
          </p:cNvSpPr>
          <p:nvPr/>
        </p:nvSpPr>
        <p:spPr>
          <a:xfrm>
            <a:off x="467542" y="4078525"/>
            <a:ext cx="8068236" cy="625475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Mark 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Calibri"/>
              </a:rPr>
              <a:t>6:1-13</a:t>
            </a:r>
          </a:p>
        </p:txBody>
      </p:sp>
    </p:spTree>
    <p:extLst>
      <p:ext uri="{BB962C8B-B14F-4D97-AF65-F5344CB8AC3E}">
        <p14:creationId xmlns:p14="http://schemas.microsoft.com/office/powerpoint/2010/main" val="135569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D6F0F-CF0F-404A-9D76-2BF0B7FC5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238" y="1393163"/>
            <a:ext cx="3507523" cy="532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38645"/>
            <a:ext cx="794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Story 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</a:rPr>
              <a:t>Mark 6:7–6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12288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610529" y="1968851"/>
            <a:ext cx="7945245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rgbClr val="FF0000"/>
                </a:solidFill>
              </a:rPr>
              <a:t>6:7 </a:t>
            </a:r>
            <a:r>
              <a:rPr lang="en-US" sz="3200" dirty="0"/>
              <a:t>He, then, called the twelve disciples and sent them two-by-two, after giving them authority over unclean spirits. </a:t>
            </a:r>
          </a:p>
          <a:p>
            <a:endParaRPr lang="en-US" sz="3200" baseline="30000" dirty="0">
              <a:solidFill>
                <a:srgbClr val="FF0000"/>
              </a:solidFill>
            </a:endParaRPr>
          </a:p>
          <a:p>
            <a:r>
              <a:rPr lang="en-US" sz="3200" baseline="30000" dirty="0">
                <a:solidFill>
                  <a:srgbClr val="FF0000"/>
                </a:solidFill>
              </a:rPr>
              <a:t>6:8–9 </a:t>
            </a:r>
            <a:r>
              <a:rPr lang="en-US" sz="3200" dirty="0"/>
              <a:t>He instructed them not to take anything for the journey—no bread, no bag, no coins in their leather sac, or extra clothes—except a rod and to wear sandals.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195070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610529" y="1968851"/>
            <a:ext cx="7945245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rgbClr val="FF0000"/>
                </a:solidFill>
              </a:rPr>
              <a:t>6:10 </a:t>
            </a:r>
            <a:r>
              <a:rPr lang="en-US" sz="3200" dirty="0"/>
              <a:t>He said to them, “When you enter a house, remain in that house until you leave that village.”</a:t>
            </a:r>
          </a:p>
          <a:p>
            <a:endParaRPr lang="en-US" sz="3200" baseline="30000" dirty="0">
              <a:solidFill>
                <a:srgbClr val="FF0000"/>
              </a:solidFill>
            </a:endParaRPr>
          </a:p>
          <a:p>
            <a:r>
              <a:rPr lang="en-US" sz="3200" baseline="30000" dirty="0">
                <a:solidFill>
                  <a:srgbClr val="FF0000"/>
                </a:solidFill>
              </a:rPr>
              <a:t>6:11 </a:t>
            </a:r>
            <a:r>
              <a:rPr lang="en-US" sz="3200" dirty="0"/>
              <a:t>“And if a place does not welcome you or the people don’t listen to you, leave that place and shake off the dust beneath your feet as a testimony against them.”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165393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610529" y="1968851"/>
            <a:ext cx="7945245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rgbClr val="FF0000"/>
                </a:solidFill>
              </a:rPr>
              <a:t>6:12 </a:t>
            </a:r>
            <a:r>
              <a:rPr lang="en-US" sz="3200" dirty="0"/>
              <a:t>The disciples, going from there, preached, “Repent.” </a:t>
            </a:r>
          </a:p>
          <a:p>
            <a:endParaRPr lang="en-US" sz="3200" baseline="30000" dirty="0">
              <a:solidFill>
                <a:srgbClr val="FF0000"/>
              </a:solidFill>
            </a:endParaRPr>
          </a:p>
          <a:p>
            <a:r>
              <a:rPr lang="en-US" sz="3200" baseline="30000" dirty="0">
                <a:solidFill>
                  <a:srgbClr val="FF0000"/>
                </a:solidFill>
              </a:rPr>
              <a:t>6:11 </a:t>
            </a:r>
            <a:r>
              <a:rPr lang="en-US" sz="3200" dirty="0"/>
              <a:t>And they cast out many demons. They rubbed olive oil on many sick people and healed them. 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379423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49797"/>
            <a:ext cx="79452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dirty="0"/>
              <a:t>The Lord Jesus’s village didn’t appreciate his worth. So he couldn’t do any miracles there.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162774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615621"/>
            <a:ext cx="79452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didn’t give up; instead, he trained the others — who too were unappreciated — so they will be equipped for their work.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109646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11562" y="2381446"/>
            <a:ext cx="81208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dirty="0"/>
              <a:t>Principles for Us</a:t>
            </a:r>
          </a:p>
          <a:p>
            <a:pPr lvl="0" algn="ctr"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buAutoNum type="arabicPeriod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People don’t always appreciate us</a:t>
            </a:r>
          </a:p>
          <a:p>
            <a:pPr marL="742950" lvl="0" indent="-742950">
              <a:buAutoNum type="arabicPeriod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move on</a:t>
            </a:r>
          </a:p>
          <a:p>
            <a:pPr marL="742950" lvl="0" indent="-742950">
              <a:buAutoNum type="arabicPeriod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We should appreciate and prepare others who go unappreciated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39772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1884100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F536F-B691-F546-924F-2CE5E44E9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677434" y="2193866"/>
            <a:ext cx="7945245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/>
              <a:t>Jesus’s Message</a:t>
            </a:r>
            <a:r>
              <a:rPr lang="en-US" sz="4000" dirty="0"/>
              <a:t>: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“The time is up. God’s rule is here. So, change your ways and trust God for your salvation” (Mark 1:15)</a:t>
            </a:r>
            <a:endParaRPr lang="en-US" sz="4000" dirty="0">
              <a:cs typeface="Calibri"/>
            </a:endParaRP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20598"/>
            <a:ext cx="1456127" cy="156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362423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38645"/>
            <a:ext cx="794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The Unappreciated God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324420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38645"/>
            <a:ext cx="794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6:1–13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Him, the Mason?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421928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04053-2CF7-AA4B-88D6-E52F654EE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302" y="1611960"/>
            <a:ext cx="6269571" cy="48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2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38645"/>
            <a:ext cx="794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Story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</a:rPr>
              <a:t>Mark 6:1–6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72905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610529" y="1968851"/>
            <a:ext cx="7945245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rgbClr val="FF0000"/>
                </a:solidFill>
              </a:rPr>
              <a:t>6:1 </a:t>
            </a:r>
            <a:r>
              <a:rPr lang="en-US" sz="3200" dirty="0"/>
              <a:t>Jesus went from where he was and came to his father’s village. His disciples followed him. When Sabbath came, he began to teach in the Synagogue. </a:t>
            </a:r>
          </a:p>
          <a:p>
            <a:endParaRPr lang="en-US" sz="3200" baseline="30000" dirty="0">
              <a:solidFill>
                <a:srgbClr val="FF0000"/>
              </a:solidFill>
            </a:endParaRPr>
          </a:p>
          <a:p>
            <a:r>
              <a:rPr lang="en-US" sz="3200" baseline="30000" dirty="0">
                <a:solidFill>
                  <a:srgbClr val="FF0000"/>
                </a:solidFill>
              </a:rPr>
              <a:t>6:2 </a:t>
            </a:r>
            <a:r>
              <a:rPr lang="en-US" sz="3200" dirty="0"/>
              <a:t>Many, hearing him, were amazed and said, “Where did he get these teachings? Who gave him this wisdom and the miracles he performs with his hands?”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397537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610529" y="1968851"/>
            <a:ext cx="7945245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rgbClr val="FF0000"/>
                </a:solidFill>
              </a:rPr>
              <a:t>6:3 </a:t>
            </a:r>
            <a:r>
              <a:rPr lang="en-US" sz="3200" dirty="0"/>
              <a:t>“Is he not the craftsman (</a:t>
            </a:r>
            <a:r>
              <a:rPr lang="en-US" sz="3200" i="1" dirty="0" err="1"/>
              <a:t>tekton</a:t>
            </a:r>
            <a:r>
              <a:rPr lang="en-US" sz="3200" dirty="0"/>
              <a:t>), the son of Mary and the brother of Jacob, Jose, Judas, and Simon? Aren’t his sisters here with us?” </a:t>
            </a:r>
          </a:p>
          <a:p>
            <a:endParaRPr lang="en-US" sz="3200" dirty="0"/>
          </a:p>
          <a:p>
            <a:r>
              <a:rPr lang="en-US" sz="3200" dirty="0"/>
              <a:t>And, they were outraged because of him. </a:t>
            </a:r>
          </a:p>
          <a:p>
            <a:endParaRPr lang="en-US" sz="3200" baseline="30000" dirty="0">
              <a:solidFill>
                <a:srgbClr val="FF0000"/>
              </a:solidFill>
            </a:endParaRPr>
          </a:p>
          <a:p>
            <a:r>
              <a:rPr lang="en-US" sz="3200" baseline="30000" dirty="0">
                <a:solidFill>
                  <a:srgbClr val="FF0000"/>
                </a:solidFill>
              </a:rPr>
              <a:t>6:4 </a:t>
            </a:r>
            <a:r>
              <a:rPr lang="en-US" sz="3200" dirty="0"/>
              <a:t>Jesus said to them, “A prophet is not without honor except in his father’s place, among his relatives, and in his house.”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426919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610529" y="1968851"/>
            <a:ext cx="7945245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solidFill>
                  <a:srgbClr val="FF0000"/>
                </a:solidFill>
              </a:rPr>
              <a:t>6:5 </a:t>
            </a:r>
            <a:r>
              <a:rPr lang="en-US" sz="3200" dirty="0"/>
              <a:t>He was unable to do any miracles there except to heal a few sickly ones. He healed them by laying his hands on them. </a:t>
            </a:r>
          </a:p>
          <a:p>
            <a:endParaRPr lang="en-US" sz="3200" baseline="30000" dirty="0">
              <a:solidFill>
                <a:srgbClr val="FF0000"/>
              </a:solidFill>
            </a:endParaRPr>
          </a:p>
          <a:p>
            <a:r>
              <a:rPr lang="en-US" sz="3200" baseline="30000" dirty="0">
                <a:solidFill>
                  <a:srgbClr val="FF0000"/>
                </a:solidFill>
              </a:rPr>
              <a:t>6:6 </a:t>
            </a:r>
            <a:r>
              <a:rPr lang="en-US" sz="3200" dirty="0"/>
              <a:t>He marveled at their </a:t>
            </a:r>
            <a:r>
              <a:rPr lang="en-US" sz="3200" i="1" dirty="0"/>
              <a:t>lack of faith </a:t>
            </a:r>
            <a:r>
              <a:rPr lang="en-US" sz="3200" dirty="0"/>
              <a:t>and went to the surrounding villages to teach. 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228258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7271</TotalTime>
  <Words>444</Words>
  <Application>Microsoft Macintosh PowerPoint</Application>
  <PresentationFormat>On-screen Show (4:3)</PresentationFormat>
  <Paragraphs>68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49_Blank Presentation</vt:lpstr>
      <vt:lpstr>The Gospel of 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Spurgeon</dc:creator>
  <cp:lastModifiedBy>Rick Griffith</cp:lastModifiedBy>
  <cp:revision>263</cp:revision>
  <dcterms:created xsi:type="dcterms:W3CDTF">2018-04-17T06:52:03Z</dcterms:created>
  <dcterms:modified xsi:type="dcterms:W3CDTF">2019-02-01T04:39:59Z</dcterms:modified>
</cp:coreProperties>
</file>