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04" r:id="rId1"/>
    <p:sldMasterId id="2147485440" r:id="rId2"/>
  </p:sldMasterIdLst>
  <p:notesMasterIdLst>
    <p:notesMasterId r:id="rId24"/>
  </p:notesMasterIdLst>
  <p:handoutMasterIdLst>
    <p:handoutMasterId r:id="rId25"/>
  </p:handoutMasterIdLst>
  <p:sldIdLst>
    <p:sldId id="2143" r:id="rId3"/>
    <p:sldId id="2633" r:id="rId4"/>
    <p:sldId id="2634" r:id="rId5"/>
    <p:sldId id="2635" r:id="rId6"/>
    <p:sldId id="2636" r:id="rId7"/>
    <p:sldId id="2637" r:id="rId8"/>
    <p:sldId id="2638" r:id="rId9"/>
    <p:sldId id="2639" r:id="rId10"/>
    <p:sldId id="2640" r:id="rId11"/>
    <p:sldId id="2641" r:id="rId12"/>
    <p:sldId id="2642" r:id="rId13"/>
    <p:sldId id="2643" r:id="rId14"/>
    <p:sldId id="2644" r:id="rId15"/>
    <p:sldId id="2645" r:id="rId16"/>
    <p:sldId id="2646" r:id="rId17"/>
    <p:sldId id="2647" r:id="rId18"/>
    <p:sldId id="2648" r:id="rId19"/>
    <p:sldId id="2649" r:id="rId20"/>
    <p:sldId id="2650" r:id="rId21"/>
    <p:sldId id="2182" r:id="rId22"/>
    <p:sldId id="2183" r:id="rId23"/>
  </p:sldIdLst>
  <p:sldSz cx="9144000" cy="6858000" type="screen4x3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rmon" id="{7AA4FC3A-3273-45C9-B040-CA49BF62D2AF}">
          <p14:sldIdLst>
            <p14:sldId id="2143"/>
            <p14:sldId id="2633"/>
            <p14:sldId id="2634"/>
            <p14:sldId id="2635"/>
            <p14:sldId id="2636"/>
            <p14:sldId id="2637"/>
            <p14:sldId id="2638"/>
            <p14:sldId id="2639"/>
            <p14:sldId id="2640"/>
            <p14:sldId id="2641"/>
            <p14:sldId id="2642"/>
            <p14:sldId id="2643"/>
            <p14:sldId id="2644"/>
            <p14:sldId id="2645"/>
            <p14:sldId id="2646"/>
            <p14:sldId id="2647"/>
            <p14:sldId id="2648"/>
            <p14:sldId id="2649"/>
            <p14:sldId id="2650"/>
            <p14:sldId id="2182"/>
            <p14:sldId id="21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EMI INTES ARLANTE" initials="NI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183"/>
    <a:srgbClr val="5E5A5A"/>
    <a:srgbClr val="FFE5E3"/>
    <a:srgbClr val="4E97BB"/>
    <a:srgbClr val="FCCB59"/>
    <a:srgbClr val="FF66DB"/>
    <a:srgbClr val="FF5B4A"/>
    <a:srgbClr val="F7D35A"/>
    <a:srgbClr val="325647"/>
    <a:srgbClr val="4C2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6" autoAdjust="0"/>
    <p:restoredTop sz="97315" autoAdjust="0"/>
  </p:normalViewPr>
  <p:slideViewPr>
    <p:cSldViewPr snapToGrid="0">
      <p:cViewPr varScale="1">
        <p:scale>
          <a:sx n="140" d="100"/>
          <a:sy n="140" d="100"/>
        </p:scale>
        <p:origin x="1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0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D4CABA-9BAD-4A63-920B-995E08695F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672A4-795A-461E-97FC-7CB34E2854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6A312-97D8-43D4-937C-B17FDC874373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F9D82-F4DA-4876-B50C-B3EFBFF17D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84332-C481-4DCB-8B0C-8A5A971810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E3018-61F6-42CB-A6FB-390A6E6AA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055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502E7-881F-4D62-BCC5-FE84BFB8E6E8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49E87-8867-46CB-A3E1-AA5A63E33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32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55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05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408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2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5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2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16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70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3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71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9159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72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23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01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95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0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37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40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59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953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02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94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E3D7346-BE92-EB44-9703-B79B4A448A4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6BC1FB9-7A29-704C-A74C-28437C956A4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08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5" r:id="rId1"/>
    <p:sldLayoutId id="2147485406" r:id="rId2"/>
    <p:sldLayoutId id="2147485407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7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1" r:id="rId1"/>
    <p:sldLayoutId id="2147485442" r:id="rId2"/>
    <p:sldLayoutId id="2147485443" r:id="rId3"/>
    <p:sldLayoutId id="2147485444" r:id="rId4"/>
    <p:sldLayoutId id="2147485445" r:id="rId5"/>
    <p:sldLayoutId id="2147485446" r:id="rId6"/>
    <p:sldLayoutId id="2147485447" r:id="rId7"/>
    <p:sldLayoutId id="2147485448" r:id="rId8"/>
    <p:sldLayoutId id="2147485449" r:id="rId9"/>
    <p:sldLayoutId id="2147485450" r:id="rId10"/>
    <p:sldLayoutId id="2147485451" r:id="rId11"/>
    <p:sldLayoutId id="2147485452" r:id="rId12"/>
    <p:sldLayoutId id="214748545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28D079-C1B7-1242-83CB-1E99860B5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3" r="496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119AB4-694D-3F4D-BFB8-F2A86E98B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390" y="2603744"/>
            <a:ext cx="8068236" cy="625475"/>
          </a:xfrm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Walking with Jesus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68001A7-207C-D74B-85D7-2D906D245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36194"/>
            <a:ext cx="9144000" cy="1255634"/>
          </a:xfrm>
          <a:effectLst>
            <a:outerShdw blurRad="63500" dist="50800" dir="5400000" algn="ctr" rotWithShape="0">
              <a:schemeClr val="tx1"/>
            </a:outerShdw>
          </a:effectLst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Gospel of Mark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3813" y="5325117"/>
            <a:ext cx="925252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Preached by Dr. Andrew Spurgeon 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Thousands of files in 49 languages for free at BibleStudyDownloads.org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DE59E95-458B-9B41-8A7C-1352E3C9BEB0}"/>
              </a:ext>
            </a:extLst>
          </p:cNvPr>
          <p:cNvSpPr txBox="1">
            <a:spLocks/>
          </p:cNvSpPr>
          <p:nvPr/>
        </p:nvSpPr>
        <p:spPr>
          <a:xfrm>
            <a:off x="394390" y="3341135"/>
            <a:ext cx="8068236" cy="625475"/>
          </a:xfrm>
          <a:prstGeom prst="rect">
            <a:avLst/>
          </a:prstGeom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Don’t You Care?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7D4DFE7-2F26-8A45-93F7-B2269BF27D7E}"/>
              </a:ext>
            </a:extLst>
          </p:cNvPr>
          <p:cNvSpPr txBox="1">
            <a:spLocks/>
          </p:cNvSpPr>
          <p:nvPr/>
        </p:nvSpPr>
        <p:spPr>
          <a:xfrm>
            <a:off x="467542" y="4078525"/>
            <a:ext cx="8068236" cy="625475"/>
          </a:xfrm>
          <a:prstGeom prst="rect">
            <a:avLst/>
          </a:prstGeom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Mark 4:35–5:20</a:t>
            </a:r>
          </a:p>
        </p:txBody>
      </p:sp>
    </p:spTree>
    <p:extLst>
      <p:ext uri="{BB962C8B-B14F-4D97-AF65-F5344CB8AC3E}">
        <p14:creationId xmlns:p14="http://schemas.microsoft.com/office/powerpoint/2010/main" val="1779427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599377" y="2838645"/>
            <a:ext cx="7945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4:35—5:20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“Don’t You Care?”</a:t>
            </a: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373311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599377" y="2838645"/>
            <a:ext cx="7945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Story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4:35–41</a:t>
            </a: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386583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599377" y="2838645"/>
            <a:ext cx="7945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Story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5:1–20</a:t>
            </a: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116560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599377" y="3240089"/>
            <a:ext cx="7945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trials come, we lose perspective.</a:t>
            </a: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390169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1CFD9E-846D-684A-A81A-88E691C6FCE4}"/>
              </a:ext>
            </a:extLst>
          </p:cNvPr>
          <p:cNvSpPr txBox="1"/>
          <p:nvPr/>
        </p:nvSpPr>
        <p:spPr>
          <a:xfrm>
            <a:off x="178419" y="6568068"/>
            <a:ext cx="3334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www.bigpictureeducation.com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F5F2EB-CD74-A240-BDF6-90AA0130B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42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599377" y="2838645"/>
            <a:ext cx="7945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142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Lament Psalm</a:t>
            </a: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36102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599377" y="2838645"/>
            <a:ext cx="7945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4:35—5:20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“Don’t You Care?”</a:t>
            </a: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3029729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599377" y="2838645"/>
            <a:ext cx="79452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Yes,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Cares.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always two perspectives—human and divine!</a:t>
            </a: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1438912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1CFD9E-846D-684A-A81A-88E691C6FCE4}"/>
              </a:ext>
            </a:extLst>
          </p:cNvPr>
          <p:cNvSpPr txBox="1"/>
          <p:nvPr/>
        </p:nvSpPr>
        <p:spPr>
          <a:xfrm>
            <a:off x="178419" y="6568068"/>
            <a:ext cx="3334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www.bigpictureeducation.com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22B1B-4854-CD45-9B20-E8F4F5A38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61" y="501804"/>
            <a:ext cx="8515479" cy="585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22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599374" y="1974655"/>
            <a:ext cx="7945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</a:t>
            </a: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5274D2-CE26-404D-B434-528369B30484}"/>
              </a:ext>
            </a:extLst>
          </p:cNvPr>
          <p:cNvGrpSpPr/>
          <p:nvPr/>
        </p:nvGrpSpPr>
        <p:grpSpPr>
          <a:xfrm>
            <a:off x="535033" y="2963200"/>
            <a:ext cx="8009585" cy="812699"/>
            <a:chOff x="535033" y="2963200"/>
            <a:chExt cx="8009585" cy="812699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22EC7B96-33A8-3342-B0C7-897EB9F9A529}"/>
                </a:ext>
              </a:extLst>
            </p:cNvPr>
            <p:cNvSpPr/>
            <p:nvPr/>
          </p:nvSpPr>
          <p:spPr>
            <a:xfrm>
              <a:off x="535033" y="2963200"/>
              <a:ext cx="7945245" cy="8126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26F668-07F6-4C40-82F5-52688FEE913D}"/>
                </a:ext>
              </a:extLst>
            </p:cNvPr>
            <p:cNvSpPr txBox="1"/>
            <p:nvPr/>
          </p:nvSpPr>
          <p:spPr>
            <a:xfrm>
              <a:off x="599373" y="3013692"/>
              <a:ext cx="79452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It is okay to say, “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Don’t You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care?”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2A274E-505B-7E41-A0D1-43B8290C4C67}"/>
              </a:ext>
            </a:extLst>
          </p:cNvPr>
          <p:cNvGrpSpPr/>
          <p:nvPr/>
        </p:nvGrpSpPr>
        <p:grpSpPr>
          <a:xfrm>
            <a:off x="535031" y="4107050"/>
            <a:ext cx="7945245" cy="812699"/>
            <a:chOff x="535031" y="4107050"/>
            <a:chExt cx="7945245" cy="812699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4735A0F-F385-B648-AB00-598AE21770B9}"/>
                </a:ext>
              </a:extLst>
            </p:cNvPr>
            <p:cNvSpPr/>
            <p:nvPr/>
          </p:nvSpPr>
          <p:spPr>
            <a:xfrm>
              <a:off x="535031" y="4107050"/>
              <a:ext cx="7945245" cy="8126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5ECA00-4EE0-3446-B99D-397EB4F85C02}"/>
                </a:ext>
              </a:extLst>
            </p:cNvPr>
            <p:cNvSpPr txBox="1"/>
            <p:nvPr/>
          </p:nvSpPr>
          <p:spPr>
            <a:xfrm>
              <a:off x="1260087" y="4158954"/>
              <a:ext cx="64946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Know—God cares!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CD96FD-7C86-1742-BEA8-BE955C3D5232}"/>
              </a:ext>
            </a:extLst>
          </p:cNvPr>
          <p:cNvGrpSpPr/>
          <p:nvPr/>
        </p:nvGrpSpPr>
        <p:grpSpPr>
          <a:xfrm>
            <a:off x="535031" y="5321854"/>
            <a:ext cx="7945245" cy="1323439"/>
            <a:chOff x="535031" y="5321854"/>
            <a:chExt cx="7945245" cy="1323439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4A5545E-EEEA-EB4C-98D0-5117C8E7D5F2}"/>
                </a:ext>
              </a:extLst>
            </p:cNvPr>
            <p:cNvSpPr/>
            <p:nvPr/>
          </p:nvSpPr>
          <p:spPr>
            <a:xfrm>
              <a:off x="535031" y="5357125"/>
              <a:ext cx="7945245" cy="125289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BC15ED-6D8B-4E44-AC70-946E1B930F6F}"/>
                </a:ext>
              </a:extLst>
            </p:cNvPr>
            <p:cNvSpPr txBox="1"/>
            <p:nvPr/>
          </p:nvSpPr>
          <p:spPr>
            <a:xfrm>
              <a:off x="671299" y="5321854"/>
              <a:ext cx="76722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Remember God’s perspectives are different than ours.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9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F536F-B691-F546-924F-2CE5E44E9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677434" y="2193866"/>
            <a:ext cx="7945245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Jesus’ Message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“The time is up. God’s rule is here. So, change your ways and trust God for your salvation” (Mark 1:15)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20598"/>
            <a:ext cx="1456127" cy="156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2880529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47244485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Sermons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and notes 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DC4D6B-5ACE-1442-8348-4DB413F6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8"/>
            <a:ext cx="1456129" cy="15573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D21D7-88B0-304A-A53F-393E1E9CD7D2}"/>
              </a:ext>
            </a:extLst>
          </p:cNvPr>
          <p:cNvSpPr/>
          <p:nvPr/>
        </p:nvSpPr>
        <p:spPr>
          <a:xfrm>
            <a:off x="1456128" y="-4532"/>
            <a:ext cx="6231745" cy="1582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85B0F-BED1-7148-8A47-918009C1FB64}"/>
              </a:ext>
            </a:extLst>
          </p:cNvPr>
          <p:cNvSpPr txBox="1"/>
          <p:nvPr/>
        </p:nvSpPr>
        <p:spPr>
          <a:xfrm>
            <a:off x="599377" y="2838645"/>
            <a:ext cx="7945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4:35—5:20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“Don’t You Care?”</a:t>
            </a:r>
          </a:p>
        </p:txBody>
      </p:sp>
      <p:pic>
        <p:nvPicPr>
          <p:cNvPr id="10" name="Picture 9" descr="Crossroads-Logo.gif">
            <a:extLst>
              <a:ext uri="{FF2B5EF4-FFF2-40B4-BE49-F238E27FC236}">
                <a16:creationId xmlns:a16="http://schemas.microsoft.com/office/drawing/2014/main" id="{C3DFE997-398D-DB4C-A5DC-32D4849A9A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873" y="-13370"/>
            <a:ext cx="14561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33C53E5-9833-CD4E-B787-593E7FA50079}"/>
              </a:ext>
            </a:extLst>
          </p:cNvPr>
          <p:cNvSpPr txBox="1">
            <a:spLocks/>
          </p:cNvSpPr>
          <p:nvPr/>
        </p:nvSpPr>
        <p:spPr>
          <a:xfrm>
            <a:off x="1951463" y="180296"/>
            <a:ext cx="5241075" cy="1212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75057" dist="38100" dir="5400000" sx="99000" sy="99000" rotWithShape="0">
                    <a:prstClr val="black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Walking with Jesus</a:t>
            </a:r>
          </a:p>
        </p:txBody>
      </p:sp>
    </p:spTree>
    <p:extLst>
      <p:ext uri="{BB962C8B-B14F-4D97-AF65-F5344CB8AC3E}">
        <p14:creationId xmlns:p14="http://schemas.microsoft.com/office/powerpoint/2010/main" val="354589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BF5A4-6B3C-FC45-96CB-D9449E92F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463550"/>
            <a:ext cx="7861300" cy="593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89C6D-F2E4-CC47-A8C9-C60BEF9EA3A6}"/>
              </a:ext>
            </a:extLst>
          </p:cNvPr>
          <p:cNvSpPr txBox="1"/>
          <p:nvPr/>
        </p:nvSpPr>
        <p:spPr>
          <a:xfrm>
            <a:off x="178420" y="6568068"/>
            <a:ext cx="1427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www.illusions.org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BF5A4-6B3C-FC45-96CB-D9449E92F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463550"/>
            <a:ext cx="7861300" cy="5930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542F6D-9E16-5C4B-8F52-5985B44AF522}"/>
              </a:ext>
            </a:extLst>
          </p:cNvPr>
          <p:cNvSpPr/>
          <p:nvPr/>
        </p:nvSpPr>
        <p:spPr>
          <a:xfrm>
            <a:off x="3189249" y="3205529"/>
            <a:ext cx="2765502" cy="570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5A343-DB19-E248-A3B4-52DA35386E6B}"/>
              </a:ext>
            </a:extLst>
          </p:cNvPr>
          <p:cNvSpPr txBox="1"/>
          <p:nvPr/>
        </p:nvSpPr>
        <p:spPr>
          <a:xfrm>
            <a:off x="178420" y="6568068"/>
            <a:ext cx="1427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www.illusions.org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9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1CFD9E-846D-684A-A81A-88E691C6FCE4}"/>
              </a:ext>
            </a:extLst>
          </p:cNvPr>
          <p:cNvSpPr txBox="1"/>
          <p:nvPr/>
        </p:nvSpPr>
        <p:spPr>
          <a:xfrm>
            <a:off x="178420" y="6568068"/>
            <a:ext cx="1427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www.illusions.org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1F913D-23A4-B44A-A2B9-76B6CB254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306" y="480607"/>
            <a:ext cx="5915388" cy="589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5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1CFD9E-846D-684A-A81A-88E691C6FCE4}"/>
              </a:ext>
            </a:extLst>
          </p:cNvPr>
          <p:cNvSpPr txBox="1"/>
          <p:nvPr/>
        </p:nvSpPr>
        <p:spPr>
          <a:xfrm>
            <a:off x="178419" y="6568068"/>
            <a:ext cx="3334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therealweeklyshow.wordpress.com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6D356-6605-B849-9FF5-4A4A87CF1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" y="666750"/>
            <a:ext cx="73787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6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1CFD9E-846D-684A-A81A-88E691C6FCE4}"/>
              </a:ext>
            </a:extLst>
          </p:cNvPr>
          <p:cNvSpPr txBox="1"/>
          <p:nvPr/>
        </p:nvSpPr>
        <p:spPr>
          <a:xfrm>
            <a:off x="178419" y="6568068"/>
            <a:ext cx="3334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boyslife.org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/hobbies-projects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12429-9856-7F44-A484-BC4193319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546100"/>
            <a:ext cx="69342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1CFD9E-846D-684A-A81A-88E691C6FCE4}"/>
              </a:ext>
            </a:extLst>
          </p:cNvPr>
          <p:cNvSpPr txBox="1"/>
          <p:nvPr/>
        </p:nvSpPr>
        <p:spPr>
          <a:xfrm>
            <a:off x="178419" y="6568068"/>
            <a:ext cx="3334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boyslife.org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/hobbies-projects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E80BE-8346-C448-98C6-3BD05B6DB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463550"/>
            <a:ext cx="69342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067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4144</TotalTime>
  <Words>222</Words>
  <Application>Microsoft Macintosh PowerPoint</Application>
  <PresentationFormat>On-screen Show (4:3)</PresentationFormat>
  <Paragraphs>56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Geneva</vt:lpstr>
      <vt:lpstr>Times New Roman</vt:lpstr>
      <vt:lpstr>Wingdings</vt:lpstr>
      <vt:lpstr>1_Office Theme</vt:lpstr>
      <vt:lpstr>49_Blank Presentation</vt:lpstr>
      <vt:lpstr>The Gospel of 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Sermons link at BibleStudyDownloads.org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Sarah</dc:creator>
  <cp:lastModifiedBy>Rick Griffith</cp:lastModifiedBy>
  <cp:revision>324</cp:revision>
  <dcterms:created xsi:type="dcterms:W3CDTF">2017-08-10T13:25:42Z</dcterms:created>
  <dcterms:modified xsi:type="dcterms:W3CDTF">2019-01-06T09:32:12Z</dcterms:modified>
</cp:coreProperties>
</file>