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tags/tag3.xml" ContentType="application/vnd.openxmlformats-officedocument.presentationml.tags+xml"/>
  <Override PartName="/ppt/notesSlides/notesSlide2.xml" ContentType="application/vnd.openxmlformats-officedocument.presentationml.notesSlide+xml"/>
  <Override PartName="/ppt/tags/tag4.xml" ContentType="application/vnd.openxmlformats-officedocument.presentationml.tags+xml"/>
  <Override PartName="/ppt/notesSlides/notesSlide3.xml" ContentType="application/vnd.openxmlformats-officedocument.presentationml.notesSlide+xml"/>
  <Override PartName="/ppt/tags/tag5.xml" ContentType="application/vnd.openxmlformats-officedocument.presentationml.tags+xml"/>
  <Override PartName="/ppt/notesSlides/notesSlide4.xml" ContentType="application/vnd.openxmlformats-officedocument.presentationml.notesSlide+xml"/>
  <Override PartName="/ppt/tags/tag6.xml" ContentType="application/vnd.openxmlformats-officedocument.presentationml.tags+xml"/>
  <Override PartName="/ppt/notesSlides/notesSlide5.xml" ContentType="application/vnd.openxmlformats-officedocument.presentationml.notesSlide+xml"/>
  <Override PartName="/ppt/tags/tag7.xml" ContentType="application/vnd.openxmlformats-officedocument.presentationml.tags+xml"/>
  <Override PartName="/ppt/notesSlides/notesSlide6.xml" ContentType="application/vnd.openxmlformats-officedocument.presentationml.notesSlide+xml"/>
  <Override PartName="/ppt/tags/tag8.xml" ContentType="application/vnd.openxmlformats-officedocument.presentationml.tags+xml"/>
  <Override PartName="/ppt/notesSlides/notesSlide7.xml" ContentType="application/vnd.openxmlformats-officedocument.presentationml.notesSlide+xml"/>
  <Override PartName="/ppt/tags/tag9.xml" ContentType="application/vnd.openxmlformats-officedocument.presentationml.tags+xml"/>
  <Override PartName="/ppt/notesSlides/notesSlide8.xml" ContentType="application/vnd.openxmlformats-officedocument.presentationml.notesSlide+xml"/>
  <Override PartName="/ppt/tags/tag10.xml" ContentType="application/vnd.openxmlformats-officedocument.presentationml.tags+xml"/>
  <Override PartName="/ppt/notesSlides/notesSlide9.xml" ContentType="application/vnd.openxmlformats-officedocument.presentationml.notesSlide+xml"/>
  <Override PartName="/ppt/tags/tag11.xml" ContentType="application/vnd.openxmlformats-officedocument.presentationml.tags+xml"/>
  <Override PartName="/ppt/notesSlides/notesSlide10.xml" ContentType="application/vnd.openxmlformats-officedocument.presentationml.notesSlide+xml"/>
  <Override PartName="/ppt/tags/tag12.xml" ContentType="application/vnd.openxmlformats-officedocument.presentationml.tags+xml"/>
  <Override PartName="/ppt/notesSlides/notesSlide11.xml" ContentType="application/vnd.openxmlformats-officedocument.presentationml.notesSlide+xml"/>
  <Override PartName="/ppt/tags/tag13.xml" ContentType="application/vnd.openxmlformats-officedocument.presentationml.tags+xml"/>
  <Override PartName="/ppt/notesSlides/notesSlide12.xml" ContentType="application/vnd.openxmlformats-officedocument.presentationml.notesSlide+xml"/>
  <Override PartName="/ppt/tags/tag14.xml" ContentType="application/vnd.openxmlformats-officedocument.presentationml.tags+xml"/>
  <Override PartName="/ppt/notesSlides/notesSlide13.xml" ContentType="application/vnd.openxmlformats-officedocument.presentationml.notesSlide+xml"/>
  <Override PartName="/ppt/tags/tag15.xml" ContentType="application/vnd.openxmlformats-officedocument.presentationml.tags+xml"/>
  <Override PartName="/ppt/notesSlides/notesSlide14.xml" ContentType="application/vnd.openxmlformats-officedocument.presentationml.notesSlide+xml"/>
  <Override PartName="/ppt/tags/tag16.xml" ContentType="application/vnd.openxmlformats-officedocument.presentationml.tags+xml"/>
  <Override PartName="/ppt/notesSlides/notesSlide15.xml" ContentType="application/vnd.openxmlformats-officedocument.presentationml.notesSlide+xml"/>
  <Override PartName="/ppt/tags/tag17.xml" ContentType="application/vnd.openxmlformats-officedocument.presentationml.tags+xml"/>
  <Override PartName="/ppt/notesSlides/notesSlide16.xml" ContentType="application/vnd.openxmlformats-officedocument.presentationml.notesSlide+xml"/>
  <Override PartName="/ppt/tags/tag18.xml" ContentType="application/vnd.openxmlformats-officedocument.presentationml.tags+xml"/>
  <Override PartName="/ppt/notesSlides/notesSlide17.xml" ContentType="application/vnd.openxmlformats-officedocument.presentationml.notesSlide+xml"/>
  <Override PartName="/ppt/tags/tag19.xml" ContentType="application/vnd.openxmlformats-officedocument.presentationml.tags+xml"/>
  <Override PartName="/ppt/notesSlides/notesSlide18.xml" ContentType="application/vnd.openxmlformats-officedocument.presentationml.notesSlide+xml"/>
  <Override PartName="/ppt/tags/tag20.xml" ContentType="application/vnd.openxmlformats-officedocument.presentationml.tags+xml"/>
  <Override PartName="/ppt/notesSlides/notesSlide19.xml" ContentType="application/vnd.openxmlformats-officedocument.presentationml.notesSlide+xml"/>
  <Override PartName="/ppt/tags/tag21.xml" ContentType="application/vnd.openxmlformats-officedocument.presentationml.tags+xml"/>
  <Override PartName="/ppt/notesSlides/notesSlide20.xml" ContentType="application/vnd.openxmlformats-officedocument.presentationml.notesSlide+xml"/>
  <Override PartName="/ppt/tags/tag22.xml" ContentType="application/vnd.openxmlformats-officedocument.presentationml.tags+xml"/>
  <Override PartName="/ppt/notesSlides/notesSlide21.xml" ContentType="application/vnd.openxmlformats-officedocument.presentationml.notesSlide+xml"/>
  <Override PartName="/ppt/tags/tag23.xml" ContentType="application/vnd.openxmlformats-officedocument.presentationml.tags+xml"/>
  <Override PartName="/ppt/notesSlides/notesSlide22.xml" ContentType="application/vnd.openxmlformats-officedocument.presentationml.notesSlide+xml"/>
  <Override PartName="/ppt/tags/tag24.xml" ContentType="application/vnd.openxmlformats-officedocument.presentationml.tags+xml"/>
  <Override PartName="/ppt/notesSlides/notesSlide23.xml" ContentType="application/vnd.openxmlformats-officedocument.presentationml.notesSlide+xml"/>
  <Override PartName="/ppt/tags/tag25.xml" ContentType="application/vnd.openxmlformats-officedocument.presentationml.tags+xml"/>
  <Override PartName="/ppt/notesSlides/notesSlide24.xml" ContentType="application/vnd.openxmlformats-officedocument.presentationml.notesSlide+xml"/>
  <Override PartName="/ppt/tags/tag26.xml" ContentType="application/vnd.openxmlformats-officedocument.presentationml.tags+xml"/>
  <Override PartName="/ppt/notesSlides/notesSlide25.xml" ContentType="application/vnd.openxmlformats-officedocument.presentationml.notesSlide+xml"/>
  <Override PartName="/ppt/tags/tag27.xml" ContentType="application/vnd.openxmlformats-officedocument.presentationml.tags+xml"/>
  <Override PartName="/ppt/notesSlides/notesSlide26.xml" ContentType="application/vnd.openxmlformats-officedocument.presentationml.notesSlide+xml"/>
  <Override PartName="/ppt/tags/tag28.xml" ContentType="application/vnd.openxmlformats-officedocument.presentationml.tags+xml"/>
  <Override PartName="/ppt/notesSlides/notesSlide27.xml" ContentType="application/vnd.openxmlformats-officedocument.presentationml.notesSlide+xml"/>
  <Override PartName="/ppt/tags/tag29.xml" ContentType="application/vnd.openxmlformats-officedocument.presentationml.tags+xml"/>
  <Override PartName="/ppt/notesSlides/notesSlide28.xml" ContentType="application/vnd.openxmlformats-officedocument.presentationml.notesSlide+xml"/>
  <Override PartName="/ppt/tags/tag30.xml" ContentType="application/vnd.openxmlformats-officedocument.presentationml.tags+xml"/>
  <Override PartName="/ppt/notesSlides/notesSlide29.xml" ContentType="application/vnd.openxmlformats-officedocument.presentationml.notesSlide+xml"/>
  <Override PartName="/ppt/tags/tag31.xml" ContentType="application/vnd.openxmlformats-officedocument.presentationml.tags+xml"/>
  <Override PartName="/ppt/notesSlides/notesSlide30.xml" ContentType="application/vnd.openxmlformats-officedocument.presentationml.notesSlide+xml"/>
  <Override PartName="/ppt/tags/tag32.xml" ContentType="application/vnd.openxmlformats-officedocument.presentationml.tags+xml"/>
  <Override PartName="/ppt/notesSlides/notesSlide31.xml" ContentType="application/vnd.openxmlformats-officedocument.presentationml.notesSlide+xml"/>
  <Override PartName="/ppt/tags/tag33.xml" ContentType="application/vnd.openxmlformats-officedocument.presentationml.tags+xml"/>
  <Override PartName="/ppt/notesSlides/notesSlide32.xml" ContentType="application/vnd.openxmlformats-officedocument.presentationml.notesSlide+xml"/>
  <Override PartName="/ppt/tags/tag34.xml" ContentType="application/vnd.openxmlformats-officedocument.presentationml.tags+xml"/>
  <Override PartName="/ppt/notesSlides/notesSlide33.xml" ContentType="application/vnd.openxmlformats-officedocument.presentationml.notesSlide+xml"/>
  <Override PartName="/ppt/tags/tag35.xml" ContentType="application/vnd.openxmlformats-officedocument.presentationml.tags+xml"/>
  <Override PartName="/ppt/notesSlides/notesSlide34.xml" ContentType="application/vnd.openxmlformats-officedocument.presentationml.notesSlide+xml"/>
  <Override PartName="/ppt/tags/tag36.xml" ContentType="application/vnd.openxmlformats-officedocument.presentationml.tags+xml"/>
  <Override PartName="/ppt/notesSlides/notesSlide35.xml" ContentType="application/vnd.openxmlformats-officedocument.presentationml.notesSlide+xml"/>
  <Override PartName="/ppt/tags/tag37.xml" ContentType="application/vnd.openxmlformats-officedocument.presentationml.tags+xml"/>
  <Override PartName="/ppt/notesSlides/notesSlide36.xml" ContentType="application/vnd.openxmlformats-officedocument.presentationml.notesSlide+xml"/>
  <Override PartName="/ppt/tags/tag38.xml" ContentType="application/vnd.openxmlformats-officedocument.presentationml.tags+xml"/>
  <Override PartName="/ppt/notesSlides/notesSlide37.xml" ContentType="application/vnd.openxmlformats-officedocument.presentationml.notesSlide+xml"/>
  <Override PartName="/ppt/tags/tag39.xml" ContentType="application/vnd.openxmlformats-officedocument.presentationml.tags+xml"/>
  <Override PartName="/ppt/notesSlides/notesSlide38.xml" ContentType="application/vnd.openxmlformats-officedocument.presentationml.notesSlide+xml"/>
  <Override PartName="/ppt/tags/tag40.xml" ContentType="application/vnd.openxmlformats-officedocument.presentationml.tags+xml"/>
  <Override PartName="/ppt/notesSlides/notesSlide39.xml" ContentType="application/vnd.openxmlformats-officedocument.presentationml.notesSlide+xml"/>
  <Override PartName="/ppt/tags/tag41.xml" ContentType="application/vnd.openxmlformats-officedocument.presentationml.tags+xml"/>
  <Override PartName="/ppt/notesSlides/notesSlide40.xml" ContentType="application/vnd.openxmlformats-officedocument.presentationml.notesSlide+xml"/>
  <Override PartName="/ppt/tags/tag42.xml" ContentType="application/vnd.openxmlformats-officedocument.presentationml.tags+xml"/>
  <Override PartName="/ppt/notesSlides/notesSlide41.xml" ContentType="application/vnd.openxmlformats-officedocument.presentationml.notesSlide+xml"/>
  <Override PartName="/ppt/tags/tag43.xml" ContentType="application/vnd.openxmlformats-officedocument.presentationml.tags+xml"/>
  <Override PartName="/ppt/notesSlides/notesSlide42.xml" ContentType="application/vnd.openxmlformats-officedocument.presentationml.notesSlide+xml"/>
  <Override PartName="/ppt/tags/tag44.xml" ContentType="application/vnd.openxmlformats-officedocument.presentationml.tags+xml"/>
  <Override PartName="/ppt/notesSlides/notesSlide43.xml" ContentType="application/vnd.openxmlformats-officedocument.presentationml.notesSlide+xml"/>
  <Override PartName="/ppt/tags/tag45.xml" ContentType="application/vnd.openxmlformats-officedocument.presentationml.tags+xml"/>
  <Override PartName="/ppt/notesSlides/notesSlide44.xml" ContentType="application/vnd.openxmlformats-officedocument.presentationml.notesSlide+xml"/>
  <Override PartName="/ppt/tags/tag46.xml" ContentType="application/vnd.openxmlformats-officedocument.presentationml.tags+xml"/>
  <Override PartName="/ppt/notesSlides/notesSlide45.xml" ContentType="application/vnd.openxmlformats-officedocument.presentationml.notesSlide+xml"/>
  <Override PartName="/ppt/tags/tag47.xml" ContentType="application/vnd.openxmlformats-officedocument.presentationml.tags+xml"/>
  <Override PartName="/ppt/notesSlides/notesSlide46.xml" ContentType="application/vnd.openxmlformats-officedocument.presentationml.notesSlide+xml"/>
  <Override PartName="/ppt/tags/tag48.xml" ContentType="application/vnd.openxmlformats-officedocument.presentationml.tags+xml"/>
  <Override PartName="/ppt/notesSlides/notesSlide47.xml" ContentType="application/vnd.openxmlformats-officedocument.presentationml.notesSlide+xml"/>
  <Override PartName="/ppt/tags/tag49.xml" ContentType="application/vnd.openxmlformats-officedocument.presentationml.tags+xml"/>
  <Override PartName="/ppt/notesSlides/notesSlide48.xml" ContentType="application/vnd.openxmlformats-officedocument.presentationml.notesSlide+xml"/>
  <Override PartName="/ppt/tags/tag50.xml" ContentType="application/vnd.openxmlformats-officedocument.presentationml.tags+xml"/>
  <Override PartName="/ppt/notesSlides/notesSlide49.xml" ContentType="application/vnd.openxmlformats-officedocument.presentationml.notesSlide+xml"/>
  <Override PartName="/ppt/tags/tag51.xml" ContentType="application/vnd.openxmlformats-officedocument.presentationml.tags+xml"/>
  <Override PartName="/ppt/notesSlides/notesSlide50.xml" ContentType="application/vnd.openxmlformats-officedocument.presentationml.notesSlide+xml"/>
  <Override PartName="/ppt/tags/tag52.xml" ContentType="application/vnd.openxmlformats-officedocument.presentationml.tags+xml"/>
  <Override PartName="/ppt/notesSlides/notesSlide51.xml" ContentType="application/vnd.openxmlformats-officedocument.presentationml.notesSlide+xml"/>
  <Override PartName="/ppt/tags/tag53.xml" ContentType="application/vnd.openxmlformats-officedocument.presentationml.tags+xml"/>
  <Override PartName="/ppt/notesSlides/notesSlide52.xml" ContentType="application/vnd.openxmlformats-officedocument.presentationml.notesSlide+xml"/>
  <Override PartName="/ppt/tags/tag54.xml" ContentType="application/vnd.openxmlformats-officedocument.presentationml.tags+xml"/>
  <Override PartName="/ppt/notesSlides/notesSlide53.xml" ContentType="application/vnd.openxmlformats-officedocument.presentationml.notesSlide+xml"/>
  <Override PartName="/ppt/tags/tag55.xml" ContentType="application/vnd.openxmlformats-officedocument.presentationml.tags+xml"/>
  <Override PartName="/ppt/notesSlides/notesSlide54.xml" ContentType="application/vnd.openxmlformats-officedocument.presentationml.notesSlide+xml"/>
  <Override PartName="/ppt/tags/tag56.xml" ContentType="application/vnd.openxmlformats-officedocument.presentationml.tags+xml"/>
  <Override PartName="/ppt/notesSlides/notesSlide55.xml" ContentType="application/vnd.openxmlformats-officedocument.presentationml.notesSlide+xml"/>
  <Override PartName="/ppt/tags/tag57.xml" ContentType="application/vnd.openxmlformats-officedocument.presentationml.tags+xml"/>
  <Override PartName="/ppt/notesSlides/notesSlide56.xml" ContentType="application/vnd.openxmlformats-officedocument.presentationml.notesSlide+xml"/>
  <Override PartName="/ppt/tags/tag58.xml" ContentType="application/vnd.openxmlformats-officedocument.presentationml.tags+xml"/>
  <Override PartName="/ppt/notesSlides/notesSlide57.xml" ContentType="application/vnd.openxmlformats-officedocument.presentationml.notesSlide+xml"/>
  <Override PartName="/ppt/tags/tag59.xml" ContentType="application/vnd.openxmlformats-officedocument.presentationml.tags+xml"/>
  <Override PartName="/ppt/notesSlides/notesSlide58.xml" ContentType="application/vnd.openxmlformats-officedocument.presentationml.notesSlide+xml"/>
  <Override PartName="/ppt/tags/tag60.xml" ContentType="application/vnd.openxmlformats-officedocument.presentationml.tags+xml"/>
  <Override PartName="/ppt/notesSlides/notesSlide59.xml" ContentType="application/vnd.openxmlformats-officedocument.presentationml.notesSlide+xml"/>
  <Override PartName="/ppt/tags/tag61.xml" ContentType="application/vnd.openxmlformats-officedocument.presentationml.tags+xml"/>
  <Override PartName="/ppt/notesSlides/notesSlide60.xml" ContentType="application/vnd.openxmlformats-officedocument.presentationml.notesSlide+xml"/>
  <Override PartName="/ppt/tags/tag62.xml" ContentType="application/vnd.openxmlformats-officedocument.presentationml.tags+xml"/>
  <Override PartName="/ppt/notesSlides/notesSlide61.xml" ContentType="application/vnd.openxmlformats-officedocument.presentationml.notesSlide+xml"/>
  <Override PartName="/ppt/tags/tag63.xml" ContentType="application/vnd.openxmlformats-officedocument.presentationml.tags+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2" r:id="rId1"/>
    <p:sldMasterId id="2147483750" r:id="rId2"/>
  </p:sldMasterIdLst>
  <p:notesMasterIdLst>
    <p:notesMasterId r:id="rId67"/>
  </p:notesMasterIdLst>
  <p:sldIdLst>
    <p:sldId id="4520" r:id="rId3"/>
    <p:sldId id="6931" r:id="rId4"/>
    <p:sldId id="6913" r:id="rId5"/>
    <p:sldId id="7003" r:id="rId6"/>
    <p:sldId id="7168" r:id="rId7"/>
    <p:sldId id="7167" r:id="rId8"/>
    <p:sldId id="7074" r:id="rId9"/>
    <p:sldId id="7075" r:id="rId10"/>
    <p:sldId id="267" r:id="rId11"/>
    <p:sldId id="7076" r:id="rId12"/>
    <p:sldId id="270" r:id="rId13"/>
    <p:sldId id="7077" r:id="rId14"/>
    <p:sldId id="257" r:id="rId15"/>
    <p:sldId id="7122" r:id="rId16"/>
    <p:sldId id="259" r:id="rId17"/>
    <p:sldId id="7169" r:id="rId18"/>
    <p:sldId id="7170" r:id="rId19"/>
    <p:sldId id="7171" r:id="rId20"/>
    <p:sldId id="7172" r:id="rId21"/>
    <p:sldId id="7173" r:id="rId22"/>
    <p:sldId id="7177" r:id="rId23"/>
    <p:sldId id="7183" r:id="rId24"/>
    <p:sldId id="7184" r:id="rId25"/>
    <p:sldId id="7178" r:id="rId26"/>
    <p:sldId id="7179" r:id="rId27"/>
    <p:sldId id="7185" r:id="rId28"/>
    <p:sldId id="7186" r:id="rId29"/>
    <p:sldId id="7187" r:id="rId30"/>
    <p:sldId id="7180" r:id="rId31"/>
    <p:sldId id="7188" r:id="rId32"/>
    <p:sldId id="7182" r:id="rId33"/>
    <p:sldId id="7174" r:id="rId34"/>
    <p:sldId id="7189" r:id="rId35"/>
    <p:sldId id="7190" r:id="rId36"/>
    <p:sldId id="7191" r:id="rId37"/>
    <p:sldId id="7192" r:id="rId38"/>
    <p:sldId id="7193" r:id="rId39"/>
    <p:sldId id="7199" r:id="rId40"/>
    <p:sldId id="7200" r:id="rId41"/>
    <p:sldId id="7201" r:id="rId42"/>
    <p:sldId id="7202" r:id="rId43"/>
    <p:sldId id="7194" r:id="rId44"/>
    <p:sldId id="7195" r:id="rId45"/>
    <p:sldId id="7196" r:id="rId46"/>
    <p:sldId id="7203" r:id="rId47"/>
    <p:sldId id="7204" r:id="rId48"/>
    <p:sldId id="7209" r:id="rId49"/>
    <p:sldId id="7197" r:id="rId50"/>
    <p:sldId id="7220" r:id="rId51"/>
    <p:sldId id="7198" r:id="rId52"/>
    <p:sldId id="7176" r:id="rId53"/>
    <p:sldId id="7205" r:id="rId54"/>
    <p:sldId id="7206" r:id="rId55"/>
    <p:sldId id="7215" r:id="rId56"/>
    <p:sldId id="7212" r:id="rId57"/>
    <p:sldId id="7213" r:id="rId58"/>
    <p:sldId id="7208" r:id="rId59"/>
    <p:sldId id="7214" r:id="rId60"/>
    <p:sldId id="7216" r:id="rId61"/>
    <p:sldId id="7218" r:id="rId62"/>
    <p:sldId id="7219" r:id="rId63"/>
    <p:sldId id="6279" r:id="rId64"/>
    <p:sldId id="6733" r:id="rId65"/>
    <p:sldId id="6734" r:id="rId66"/>
  </p:sldIdLst>
  <p:sldSz cx="12192000" cy="6858000"/>
  <p:notesSz cx="6858000" cy="9144000"/>
  <p:custDataLst>
    <p:tags r:id="rId68"/>
  </p:custData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D2825"/>
    <a:srgbClr val="2B3A47"/>
    <a:srgbClr val="443324"/>
    <a:srgbClr val="5C3D1F"/>
    <a:srgbClr val="3C1E0B"/>
    <a:srgbClr val="403323"/>
    <a:srgbClr val="402D1B"/>
    <a:srgbClr val="3D1F14"/>
    <a:srgbClr val="191919"/>
    <a:srgbClr val="CAE8A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BD01E0A-BD93-4878-8B24-9BAB75132D36}" v="2909" dt="2026-07-20T15:10:31.615"/>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4215" autoAdjust="0"/>
    <p:restoredTop sz="93136" autoAdjust="0"/>
  </p:normalViewPr>
  <p:slideViewPr>
    <p:cSldViewPr snapToGrid="0">
      <p:cViewPr varScale="1">
        <p:scale>
          <a:sx n="73" d="100"/>
          <a:sy n="73" d="100"/>
        </p:scale>
        <p:origin x="232" y="1296"/>
      </p:cViewPr>
      <p:guideLst/>
    </p:cSldViewPr>
  </p:slideViewPr>
  <p:notesTextViewPr>
    <p:cViewPr>
      <p:scale>
        <a:sx n="3" d="2"/>
        <a:sy n="3" d="2"/>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4.xml"/><Relationship Id="rId21" Type="http://schemas.openxmlformats.org/officeDocument/2006/relationships/slide" Target="slides/slide19.xml"/><Relationship Id="rId42" Type="http://schemas.openxmlformats.org/officeDocument/2006/relationships/slide" Target="slides/slide40.xml"/><Relationship Id="rId47" Type="http://schemas.openxmlformats.org/officeDocument/2006/relationships/slide" Target="slides/slide45.xml"/><Relationship Id="rId63" Type="http://schemas.openxmlformats.org/officeDocument/2006/relationships/slide" Target="slides/slide61.xml"/><Relationship Id="rId68" Type="http://schemas.openxmlformats.org/officeDocument/2006/relationships/tags" Target="tags/tag1.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slide" Target="slides/slide56.xml"/><Relationship Id="rId66" Type="http://schemas.openxmlformats.org/officeDocument/2006/relationships/slide" Target="slides/slide64.xml"/><Relationship Id="rId5" Type="http://schemas.openxmlformats.org/officeDocument/2006/relationships/slide" Target="slides/slide3.xml"/><Relationship Id="rId61" Type="http://schemas.openxmlformats.org/officeDocument/2006/relationships/slide" Target="slides/slide59.xml"/><Relationship Id="rId19" Type="http://schemas.openxmlformats.org/officeDocument/2006/relationships/slide" Target="slides/slide1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slide" Target="slides/slide62.xml"/><Relationship Id="rId69" Type="http://schemas.openxmlformats.org/officeDocument/2006/relationships/presProps" Target="presProps.xml"/><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tableStyles" Target="tableStyles.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notesMaster" Target="notesMasters/notesMaster1.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 Id="rId7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slide" Target="slides/slide63.xml"/><Relationship Id="rId73" Type="http://schemas.microsoft.com/office/2015/10/relationships/revisionInfo" Target="revisionInfo.xml"/><Relationship Id="rId4" Type="http://schemas.openxmlformats.org/officeDocument/2006/relationships/slide" Target="slides/slide2.xml"/><Relationship Id="rId9" Type="http://schemas.openxmlformats.org/officeDocument/2006/relationships/slide" Target="slides/slide7.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 Id="rId34" Type="http://schemas.openxmlformats.org/officeDocument/2006/relationships/slide" Target="slides/slide32.xml"/><Relationship Id="rId50" Type="http://schemas.openxmlformats.org/officeDocument/2006/relationships/slide" Target="slides/slide48.xml"/><Relationship Id="rId55" Type="http://schemas.openxmlformats.org/officeDocument/2006/relationships/slide" Target="slides/slide53.xml"/><Relationship Id="rId7" Type="http://schemas.openxmlformats.org/officeDocument/2006/relationships/slide" Target="slides/slide5.xml"/><Relationship Id="rId71"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9C9200C-7631-4FE6-A00A-04BA47EBE37E}" type="datetimeFigureOut">
              <a:rPr lang="en-US" smtClean="0"/>
              <a:t>7/26/26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47F0EDD-2A63-4035-A82B-6D53DBFCCD7F}" type="slidenum">
              <a:rPr lang="en-US" smtClean="0"/>
              <a:t>‹#›</a:t>
            </a:fld>
            <a:endParaRPr lang="en-US"/>
          </a:p>
        </p:txBody>
      </p:sp>
    </p:spTree>
    <p:extLst>
      <p:ext uri="{BB962C8B-B14F-4D97-AF65-F5344CB8AC3E}">
        <p14:creationId xmlns:p14="http://schemas.microsoft.com/office/powerpoint/2010/main" val="355670867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47F0EDD-2A63-4035-A82B-6D53DBFCCD7F}" type="slidenum">
              <a:rPr lang="en-US" smtClean="0"/>
              <a:t>1</a:t>
            </a:fld>
            <a:endParaRPr lang="en-US"/>
          </a:p>
        </p:txBody>
      </p:sp>
    </p:spTree>
    <p:extLst>
      <p:ext uri="{BB962C8B-B14F-4D97-AF65-F5344CB8AC3E}">
        <p14:creationId xmlns:p14="http://schemas.microsoft.com/office/powerpoint/2010/main" val="52406099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PlaceHolder 1"/>
          <p:cNvSpPr>
            <a:spLocks noGrp="1" noRot="1" noChangeAspect="1"/>
          </p:cNvSpPr>
          <p:nvPr>
            <p:ph type="sldImg"/>
          </p:nvPr>
        </p:nvSpPr>
        <p:spPr>
          <a:xfrm>
            <a:off x="217488" y="812800"/>
            <a:ext cx="7124700" cy="4008438"/>
          </a:xfrm>
          <a:prstGeom prst="rect">
            <a:avLst/>
          </a:prstGeom>
          <a:noFill/>
          <a:ln w="0">
            <a:noFill/>
          </a:ln>
        </p:spPr>
        <p:txBody>
          <a:bodyPr lIns="0" tIns="0" rIns="0" bIns="0" anchor="ctr">
            <a:noAutofit/>
          </a:bodyPr>
          <a:lstStyle/>
          <a:p>
            <a:pPr algn="ctr"/>
            <a:r>
              <a:rPr lang="en-GB" sz="4400" b="0" strike="noStrike" spc="-1">
                <a:solidFill>
                  <a:srgbClr val="000000"/>
                </a:solidFill>
                <a:latin typeface="Arial"/>
              </a:rPr>
              <a:t>Click to move the slide</a:t>
            </a:r>
          </a:p>
        </p:txBody>
      </p:sp>
      <p:sp>
        <p:nvSpPr>
          <p:cNvPr id="42" name="PlaceHolder 2"/>
          <p:cNvSpPr>
            <a:spLocks noGrp="1"/>
          </p:cNvSpPr>
          <p:nvPr>
            <p:ph type="body"/>
          </p:nvPr>
        </p:nvSpPr>
        <p:spPr>
          <a:xfrm>
            <a:off x="756000" y="5078520"/>
            <a:ext cx="6047640" cy="4811040"/>
          </a:xfrm>
          <a:prstGeom prst="rect">
            <a:avLst/>
          </a:prstGeom>
          <a:noFill/>
          <a:ln w="0">
            <a:noFill/>
          </a:ln>
        </p:spPr>
        <p:txBody>
          <a:bodyPr lIns="0" tIns="0" rIns="0" bIns="0" anchor="t">
            <a:noAutofit/>
          </a:bodyPr>
          <a:lstStyle/>
          <a:p>
            <a:pPr marL="216000" indent="0">
              <a:buNone/>
            </a:pPr>
            <a:endParaRPr lang="en-GB" sz="1400" b="0" strike="noStrike" spc="-1" dirty="0">
              <a:solidFill>
                <a:srgbClr val="000000"/>
              </a:solidFill>
              <a:latin typeface="Arial"/>
            </a:endParaRPr>
          </a:p>
        </p:txBody>
      </p:sp>
      <p:sp>
        <p:nvSpPr>
          <p:cNvPr id="43" name="PlaceHolder 3"/>
          <p:cNvSpPr>
            <a:spLocks noGrp="1"/>
          </p:cNvSpPr>
          <p:nvPr>
            <p:ph type="sldNum" idx="4"/>
          </p:nvPr>
        </p:nvSpPr>
        <p:spPr>
          <a:xfrm>
            <a:off x="4278960" y="10157400"/>
            <a:ext cx="3280680" cy="534240"/>
          </a:xfrm>
          <a:prstGeom prst="rect">
            <a:avLst/>
          </a:prstGeom>
          <a:noFill/>
          <a:ln w="0">
            <a:noFill/>
          </a:ln>
        </p:spPr>
        <p:txBody>
          <a:bodyPr lIns="0" tIns="0" rIns="0" bIns="0" anchor="b">
            <a:noAutofit/>
          </a:bodyPr>
          <a:lstStyle>
            <a:lvl1pPr indent="0" algn="r">
              <a:buNone/>
              <a:defRPr lang="en-GB" sz="1400" b="0" strike="noStrike" spc="-1">
                <a:solidFill>
                  <a:srgbClr val="000000"/>
                </a:solidFill>
                <a:latin typeface="Times New Roman"/>
              </a:defRPr>
            </a:lvl1pPr>
          </a:lstStyle>
          <a:p>
            <a:pPr indent="0" algn="r">
              <a:buNone/>
            </a:pPr>
            <a:fld id="{2C9402AC-41F3-4094-9F49-0BE3ECAC73E3}" type="slidenum">
              <a:rPr lang="en-GB" sz="1400" b="0" strike="noStrike" spc="-1">
                <a:solidFill>
                  <a:srgbClr val="000000"/>
                </a:solidFill>
                <a:latin typeface="Times New Roman"/>
              </a:rPr>
              <a:t>10</a:t>
            </a:fld>
            <a:endParaRPr lang="en-GB" sz="1400" b="0" strike="noStrike" spc="-1">
              <a:solidFill>
                <a:srgbClr val="000000"/>
              </a:solidFill>
              <a:latin typeface="Times New Roman"/>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PlaceHolder 1"/>
          <p:cNvSpPr>
            <a:spLocks noGrp="1" noRot="1" noChangeAspect="1"/>
          </p:cNvSpPr>
          <p:nvPr>
            <p:ph type="sldImg"/>
          </p:nvPr>
        </p:nvSpPr>
        <p:spPr>
          <a:xfrm>
            <a:off x="217488" y="812800"/>
            <a:ext cx="7124700" cy="4008438"/>
          </a:xfrm>
          <a:prstGeom prst="rect">
            <a:avLst/>
          </a:prstGeom>
          <a:noFill/>
          <a:ln w="0">
            <a:noFill/>
          </a:ln>
        </p:spPr>
        <p:txBody>
          <a:bodyPr lIns="0" tIns="0" rIns="0" bIns="0" anchor="ctr">
            <a:noAutofit/>
          </a:bodyPr>
          <a:lstStyle/>
          <a:p>
            <a:pPr algn="ctr"/>
            <a:r>
              <a:rPr lang="en-GB" sz="4400" b="0" strike="noStrike" spc="-1">
                <a:solidFill>
                  <a:srgbClr val="000000"/>
                </a:solidFill>
                <a:latin typeface="Arial"/>
              </a:rPr>
              <a:t>Click to move the slide</a:t>
            </a:r>
          </a:p>
        </p:txBody>
      </p:sp>
      <p:sp>
        <p:nvSpPr>
          <p:cNvPr id="42" name="PlaceHolder 2"/>
          <p:cNvSpPr>
            <a:spLocks noGrp="1"/>
          </p:cNvSpPr>
          <p:nvPr>
            <p:ph type="body"/>
          </p:nvPr>
        </p:nvSpPr>
        <p:spPr>
          <a:xfrm>
            <a:off x="756000" y="5078520"/>
            <a:ext cx="6047640" cy="4811040"/>
          </a:xfrm>
          <a:prstGeom prst="rect">
            <a:avLst/>
          </a:prstGeom>
          <a:noFill/>
          <a:ln w="0">
            <a:noFill/>
          </a:ln>
        </p:spPr>
        <p:txBody>
          <a:bodyPr lIns="0" tIns="0" rIns="0" bIns="0" anchor="t">
            <a:noAutofit/>
          </a:bodyPr>
          <a:lstStyle/>
          <a:p>
            <a:pPr marL="216000" indent="0">
              <a:buNone/>
            </a:pPr>
            <a:endParaRPr lang="en-GB" sz="1400" b="0" strike="noStrike" spc="-1" dirty="0">
              <a:solidFill>
                <a:srgbClr val="000000"/>
              </a:solidFill>
              <a:latin typeface="Arial"/>
            </a:endParaRPr>
          </a:p>
        </p:txBody>
      </p:sp>
      <p:sp>
        <p:nvSpPr>
          <p:cNvPr id="43" name="PlaceHolder 3"/>
          <p:cNvSpPr>
            <a:spLocks noGrp="1"/>
          </p:cNvSpPr>
          <p:nvPr>
            <p:ph type="sldNum" idx="4"/>
          </p:nvPr>
        </p:nvSpPr>
        <p:spPr>
          <a:xfrm>
            <a:off x="4278960" y="10157400"/>
            <a:ext cx="3280680" cy="534240"/>
          </a:xfrm>
          <a:prstGeom prst="rect">
            <a:avLst/>
          </a:prstGeom>
          <a:noFill/>
          <a:ln w="0">
            <a:noFill/>
          </a:ln>
        </p:spPr>
        <p:txBody>
          <a:bodyPr lIns="0" tIns="0" rIns="0" bIns="0" anchor="b">
            <a:noAutofit/>
          </a:bodyPr>
          <a:lstStyle>
            <a:lvl1pPr indent="0" algn="r">
              <a:buNone/>
              <a:defRPr lang="en-GB" sz="1400" b="0" strike="noStrike" spc="-1">
                <a:solidFill>
                  <a:srgbClr val="000000"/>
                </a:solidFill>
                <a:latin typeface="Times New Roman"/>
              </a:defRPr>
            </a:lvl1pPr>
          </a:lstStyle>
          <a:p>
            <a:pPr indent="0" algn="r">
              <a:buNone/>
            </a:pPr>
            <a:fld id="{2C9402AC-41F3-4094-9F49-0BE3ECAC73E3}" type="slidenum">
              <a:rPr lang="en-GB" sz="1400" b="0" strike="noStrike" spc="-1">
                <a:solidFill>
                  <a:srgbClr val="000000"/>
                </a:solidFill>
                <a:latin typeface="Times New Roman"/>
              </a:rPr>
              <a:t>11</a:t>
            </a:fld>
            <a:endParaRPr lang="en-GB" sz="1400" b="0" strike="noStrike" spc="-1">
              <a:solidFill>
                <a:srgbClr val="000000"/>
              </a:solidFill>
              <a:latin typeface="Times New Roman"/>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E29BB5-81E6-AEC2-E253-60BCE45F34E5}"/>
            </a:ext>
          </a:extLst>
        </p:cNvPr>
        <p:cNvGrpSpPr/>
        <p:nvPr/>
      </p:nvGrpSpPr>
      <p:grpSpPr>
        <a:xfrm>
          <a:off x="0" y="0"/>
          <a:ext cx="0" cy="0"/>
          <a:chOff x="0" y="0"/>
          <a:chExt cx="0" cy="0"/>
        </a:xfrm>
      </p:grpSpPr>
      <p:sp>
        <p:nvSpPr>
          <p:cNvPr id="41" name="PlaceHolder 1">
            <a:extLst>
              <a:ext uri="{FF2B5EF4-FFF2-40B4-BE49-F238E27FC236}">
                <a16:creationId xmlns:a16="http://schemas.microsoft.com/office/drawing/2014/main" id="{64B88E5A-3FAC-877E-7A74-C79A8F2A637B}"/>
              </a:ext>
            </a:extLst>
          </p:cNvPr>
          <p:cNvSpPr>
            <a:spLocks noGrp="1" noRot="1" noChangeAspect="1"/>
          </p:cNvSpPr>
          <p:nvPr>
            <p:ph type="sldImg"/>
          </p:nvPr>
        </p:nvSpPr>
        <p:spPr>
          <a:xfrm>
            <a:off x="217488" y="812800"/>
            <a:ext cx="7124700" cy="4008438"/>
          </a:xfrm>
          <a:prstGeom prst="rect">
            <a:avLst/>
          </a:prstGeom>
          <a:noFill/>
          <a:ln w="0">
            <a:noFill/>
          </a:ln>
        </p:spPr>
        <p:txBody>
          <a:bodyPr lIns="0" tIns="0" rIns="0" bIns="0" anchor="ctr">
            <a:noAutofit/>
          </a:bodyPr>
          <a:lstStyle/>
          <a:p>
            <a:pPr algn="ctr"/>
            <a:r>
              <a:rPr lang="en-GB" sz="4400" b="0" strike="noStrike" spc="-1">
                <a:solidFill>
                  <a:srgbClr val="000000"/>
                </a:solidFill>
                <a:latin typeface="Arial"/>
              </a:rPr>
              <a:t>Click to move the slide</a:t>
            </a:r>
          </a:p>
        </p:txBody>
      </p:sp>
      <p:sp>
        <p:nvSpPr>
          <p:cNvPr id="42" name="PlaceHolder 2">
            <a:extLst>
              <a:ext uri="{FF2B5EF4-FFF2-40B4-BE49-F238E27FC236}">
                <a16:creationId xmlns:a16="http://schemas.microsoft.com/office/drawing/2014/main" id="{3C3D451E-D7F3-D30C-FA92-864969330F84}"/>
              </a:ext>
            </a:extLst>
          </p:cNvPr>
          <p:cNvSpPr>
            <a:spLocks noGrp="1"/>
          </p:cNvSpPr>
          <p:nvPr>
            <p:ph type="body"/>
          </p:nvPr>
        </p:nvSpPr>
        <p:spPr>
          <a:xfrm>
            <a:off x="756000" y="5078520"/>
            <a:ext cx="6047640" cy="4811040"/>
          </a:xfrm>
          <a:prstGeom prst="rect">
            <a:avLst/>
          </a:prstGeom>
          <a:noFill/>
          <a:ln w="0">
            <a:noFill/>
          </a:ln>
        </p:spPr>
        <p:txBody>
          <a:bodyPr lIns="0" tIns="0" rIns="0" bIns="0" anchor="t">
            <a:noAutofit/>
          </a:bodyPr>
          <a:lstStyle/>
          <a:p>
            <a:pPr marL="216000" indent="0">
              <a:buNone/>
            </a:pPr>
            <a:endParaRPr lang="en-GB" sz="1400" b="0" strike="noStrike" spc="-1" dirty="0">
              <a:solidFill>
                <a:srgbClr val="000000"/>
              </a:solidFill>
              <a:latin typeface="Arial"/>
            </a:endParaRPr>
          </a:p>
        </p:txBody>
      </p:sp>
      <p:sp>
        <p:nvSpPr>
          <p:cNvPr id="43" name="PlaceHolder 3">
            <a:extLst>
              <a:ext uri="{FF2B5EF4-FFF2-40B4-BE49-F238E27FC236}">
                <a16:creationId xmlns:a16="http://schemas.microsoft.com/office/drawing/2014/main" id="{1B55658E-10C8-C757-CC1F-384ACF9D22D5}"/>
              </a:ext>
            </a:extLst>
          </p:cNvPr>
          <p:cNvSpPr>
            <a:spLocks noGrp="1"/>
          </p:cNvSpPr>
          <p:nvPr>
            <p:ph type="sldNum" idx="4"/>
          </p:nvPr>
        </p:nvSpPr>
        <p:spPr>
          <a:xfrm>
            <a:off x="4278960" y="10157400"/>
            <a:ext cx="3280680" cy="534240"/>
          </a:xfrm>
          <a:prstGeom prst="rect">
            <a:avLst/>
          </a:prstGeom>
          <a:noFill/>
          <a:ln w="0">
            <a:noFill/>
          </a:ln>
        </p:spPr>
        <p:txBody>
          <a:bodyPr lIns="0" tIns="0" rIns="0" bIns="0" anchor="b">
            <a:noAutofit/>
          </a:bodyPr>
          <a:lstStyle>
            <a:lvl1pPr indent="0" algn="r">
              <a:buNone/>
              <a:defRPr lang="en-GB" sz="1400" b="0" strike="noStrike" spc="-1">
                <a:solidFill>
                  <a:srgbClr val="000000"/>
                </a:solidFill>
                <a:latin typeface="Times New Roman"/>
              </a:defRPr>
            </a:lvl1pPr>
          </a:lstStyle>
          <a:p>
            <a:pPr indent="0" algn="r">
              <a:buNone/>
            </a:pPr>
            <a:fld id="{2C9402AC-41F3-4094-9F49-0BE3ECAC73E3}" type="slidenum">
              <a:rPr lang="en-GB" sz="1400" b="0" strike="noStrike" spc="-1">
                <a:solidFill>
                  <a:srgbClr val="000000"/>
                </a:solidFill>
                <a:latin typeface="Times New Roman"/>
              </a:rPr>
              <a:t>12</a:t>
            </a:fld>
            <a:endParaRPr lang="en-GB" sz="1400" b="0" strike="noStrike" spc="-1">
              <a:solidFill>
                <a:srgbClr val="000000"/>
              </a:solidFill>
              <a:latin typeface="Times New Roman"/>
            </a:endParaRPr>
          </a:p>
        </p:txBody>
      </p:sp>
    </p:spTree>
    <p:extLst>
      <p:ext uri="{BB962C8B-B14F-4D97-AF65-F5344CB8AC3E}">
        <p14:creationId xmlns:p14="http://schemas.microsoft.com/office/powerpoint/2010/main" val="391973720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PlaceHolder 1"/>
          <p:cNvSpPr>
            <a:spLocks noGrp="1" noRot="1" noChangeAspect="1"/>
          </p:cNvSpPr>
          <p:nvPr>
            <p:ph type="sldImg"/>
          </p:nvPr>
        </p:nvSpPr>
        <p:spPr>
          <a:xfrm>
            <a:off x="217488" y="812800"/>
            <a:ext cx="7124700" cy="4008438"/>
          </a:xfrm>
          <a:prstGeom prst="rect">
            <a:avLst/>
          </a:prstGeom>
          <a:noFill/>
          <a:ln w="0">
            <a:noFill/>
          </a:ln>
        </p:spPr>
        <p:txBody>
          <a:bodyPr lIns="0" tIns="0" rIns="0" bIns="0" anchor="ctr">
            <a:noAutofit/>
          </a:bodyPr>
          <a:lstStyle/>
          <a:p>
            <a:pPr algn="ctr"/>
            <a:r>
              <a:rPr lang="en-GB" sz="4400" b="0" strike="noStrike" spc="-1">
                <a:solidFill>
                  <a:srgbClr val="000000"/>
                </a:solidFill>
                <a:latin typeface="Arial"/>
              </a:rPr>
              <a:t>Click to move the slide</a:t>
            </a:r>
          </a:p>
        </p:txBody>
      </p:sp>
      <p:sp>
        <p:nvSpPr>
          <p:cNvPr id="42" name="PlaceHolder 2"/>
          <p:cNvSpPr>
            <a:spLocks noGrp="1"/>
          </p:cNvSpPr>
          <p:nvPr>
            <p:ph type="body"/>
          </p:nvPr>
        </p:nvSpPr>
        <p:spPr>
          <a:xfrm>
            <a:off x="756000" y="5078520"/>
            <a:ext cx="6047640" cy="4811040"/>
          </a:xfrm>
          <a:prstGeom prst="rect">
            <a:avLst/>
          </a:prstGeom>
          <a:noFill/>
          <a:ln w="0">
            <a:noFill/>
          </a:ln>
        </p:spPr>
        <p:txBody>
          <a:bodyPr lIns="0" tIns="0" rIns="0" bIns="0" anchor="t">
            <a:noAutofit/>
          </a:bodyPr>
          <a:lstStyle/>
          <a:p>
            <a:pPr marL="216000" indent="0">
              <a:buNone/>
            </a:pPr>
            <a:endParaRPr lang="en-GB" sz="1400" b="0" strike="noStrike" spc="-1" dirty="0">
              <a:solidFill>
                <a:srgbClr val="000000"/>
              </a:solidFill>
              <a:latin typeface="Arial"/>
            </a:endParaRPr>
          </a:p>
        </p:txBody>
      </p:sp>
      <p:sp>
        <p:nvSpPr>
          <p:cNvPr id="43" name="PlaceHolder 3"/>
          <p:cNvSpPr>
            <a:spLocks noGrp="1"/>
          </p:cNvSpPr>
          <p:nvPr>
            <p:ph type="sldNum" idx="4"/>
          </p:nvPr>
        </p:nvSpPr>
        <p:spPr>
          <a:xfrm>
            <a:off x="4278960" y="10157400"/>
            <a:ext cx="3280680" cy="534240"/>
          </a:xfrm>
          <a:prstGeom prst="rect">
            <a:avLst/>
          </a:prstGeom>
          <a:noFill/>
          <a:ln w="0">
            <a:noFill/>
          </a:ln>
        </p:spPr>
        <p:txBody>
          <a:bodyPr lIns="0" tIns="0" rIns="0" bIns="0" anchor="b">
            <a:noAutofit/>
          </a:bodyPr>
          <a:lstStyle>
            <a:lvl1pPr indent="0" algn="r">
              <a:buNone/>
              <a:defRPr lang="en-GB" sz="1400" b="0" strike="noStrike" spc="-1">
                <a:solidFill>
                  <a:srgbClr val="000000"/>
                </a:solidFill>
                <a:latin typeface="Times New Roman"/>
              </a:defRPr>
            </a:lvl1pPr>
          </a:lstStyle>
          <a:p>
            <a:pPr indent="0" algn="r">
              <a:buNone/>
            </a:pPr>
            <a:fld id="{2C9402AC-41F3-4094-9F49-0BE3ECAC73E3}" type="slidenum">
              <a:rPr lang="en-GB" sz="1400" b="0" strike="noStrike" spc="-1">
                <a:solidFill>
                  <a:srgbClr val="000000"/>
                </a:solidFill>
                <a:latin typeface="Times New Roman"/>
              </a:rPr>
              <a:t>13</a:t>
            </a:fld>
            <a:endParaRPr lang="en-GB" sz="1400" b="0" strike="noStrike" spc="-1">
              <a:solidFill>
                <a:srgbClr val="000000"/>
              </a:solidFill>
              <a:latin typeface="Times New Roman"/>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B0446E-6C58-B921-DFC3-B652316A52D0}"/>
            </a:ext>
          </a:extLst>
        </p:cNvPr>
        <p:cNvGrpSpPr/>
        <p:nvPr/>
      </p:nvGrpSpPr>
      <p:grpSpPr>
        <a:xfrm>
          <a:off x="0" y="0"/>
          <a:ext cx="0" cy="0"/>
          <a:chOff x="0" y="0"/>
          <a:chExt cx="0" cy="0"/>
        </a:xfrm>
      </p:grpSpPr>
      <p:sp>
        <p:nvSpPr>
          <p:cNvPr id="41" name="PlaceHolder 1">
            <a:extLst>
              <a:ext uri="{FF2B5EF4-FFF2-40B4-BE49-F238E27FC236}">
                <a16:creationId xmlns:a16="http://schemas.microsoft.com/office/drawing/2014/main" id="{7805AFE8-4662-8612-EA73-9B71FF803028}"/>
              </a:ext>
            </a:extLst>
          </p:cNvPr>
          <p:cNvSpPr>
            <a:spLocks noGrp="1" noRot="1" noChangeAspect="1"/>
          </p:cNvSpPr>
          <p:nvPr>
            <p:ph type="sldImg"/>
          </p:nvPr>
        </p:nvSpPr>
        <p:spPr>
          <a:xfrm>
            <a:off x="217488" y="812800"/>
            <a:ext cx="7124700" cy="4008438"/>
          </a:xfrm>
          <a:prstGeom prst="rect">
            <a:avLst/>
          </a:prstGeom>
          <a:noFill/>
          <a:ln w="0">
            <a:noFill/>
          </a:ln>
        </p:spPr>
        <p:txBody>
          <a:bodyPr lIns="0" tIns="0" rIns="0" bIns="0" anchor="ctr">
            <a:noAutofit/>
          </a:bodyPr>
          <a:lstStyle/>
          <a:p>
            <a:pPr algn="ctr"/>
            <a:r>
              <a:rPr lang="en-GB" sz="4400" b="0" strike="noStrike" spc="-1">
                <a:solidFill>
                  <a:srgbClr val="000000"/>
                </a:solidFill>
                <a:latin typeface="Arial"/>
              </a:rPr>
              <a:t>Click to move the slide</a:t>
            </a:r>
          </a:p>
        </p:txBody>
      </p:sp>
      <p:sp>
        <p:nvSpPr>
          <p:cNvPr id="42" name="PlaceHolder 2">
            <a:extLst>
              <a:ext uri="{FF2B5EF4-FFF2-40B4-BE49-F238E27FC236}">
                <a16:creationId xmlns:a16="http://schemas.microsoft.com/office/drawing/2014/main" id="{AC5C768C-CC24-8007-91AD-BF7EC3D83783}"/>
              </a:ext>
            </a:extLst>
          </p:cNvPr>
          <p:cNvSpPr>
            <a:spLocks noGrp="1"/>
          </p:cNvSpPr>
          <p:nvPr>
            <p:ph type="body"/>
          </p:nvPr>
        </p:nvSpPr>
        <p:spPr>
          <a:xfrm>
            <a:off x="756000" y="5078520"/>
            <a:ext cx="6047640" cy="4811040"/>
          </a:xfrm>
          <a:prstGeom prst="rect">
            <a:avLst/>
          </a:prstGeom>
          <a:noFill/>
          <a:ln w="0">
            <a:noFill/>
          </a:ln>
        </p:spPr>
        <p:txBody>
          <a:bodyPr lIns="0" tIns="0" rIns="0" bIns="0" anchor="t">
            <a:noAutofit/>
          </a:bodyPr>
          <a:lstStyle/>
          <a:p>
            <a:pPr marL="216000" indent="0">
              <a:buNone/>
            </a:pPr>
            <a:endParaRPr lang="en-GB" sz="1400" b="0" strike="noStrike" spc="-1" dirty="0">
              <a:solidFill>
                <a:srgbClr val="000000"/>
              </a:solidFill>
              <a:latin typeface="Arial"/>
            </a:endParaRPr>
          </a:p>
        </p:txBody>
      </p:sp>
      <p:sp>
        <p:nvSpPr>
          <p:cNvPr id="43" name="PlaceHolder 3">
            <a:extLst>
              <a:ext uri="{FF2B5EF4-FFF2-40B4-BE49-F238E27FC236}">
                <a16:creationId xmlns:a16="http://schemas.microsoft.com/office/drawing/2014/main" id="{7DBDF55C-F4F6-7856-AF5D-FB79FF611F81}"/>
              </a:ext>
            </a:extLst>
          </p:cNvPr>
          <p:cNvSpPr>
            <a:spLocks noGrp="1"/>
          </p:cNvSpPr>
          <p:nvPr>
            <p:ph type="sldNum" idx="4"/>
          </p:nvPr>
        </p:nvSpPr>
        <p:spPr>
          <a:xfrm>
            <a:off x="4278960" y="10157400"/>
            <a:ext cx="3280680" cy="534240"/>
          </a:xfrm>
          <a:prstGeom prst="rect">
            <a:avLst/>
          </a:prstGeom>
          <a:noFill/>
          <a:ln w="0">
            <a:noFill/>
          </a:ln>
        </p:spPr>
        <p:txBody>
          <a:bodyPr lIns="0" tIns="0" rIns="0" bIns="0" anchor="b">
            <a:noAutofit/>
          </a:bodyPr>
          <a:lstStyle>
            <a:lvl1pPr indent="0" algn="r">
              <a:buNone/>
              <a:defRPr lang="en-GB" sz="1400" b="0" strike="noStrike" spc="-1">
                <a:solidFill>
                  <a:srgbClr val="000000"/>
                </a:solidFill>
                <a:latin typeface="Times New Roman"/>
              </a:defRPr>
            </a:lvl1pPr>
          </a:lstStyle>
          <a:p>
            <a:pPr indent="0" algn="r">
              <a:buNone/>
            </a:pPr>
            <a:fld id="{2C9402AC-41F3-4094-9F49-0BE3ECAC73E3}" type="slidenum">
              <a:rPr lang="en-GB" sz="1400" b="0" strike="noStrike" spc="-1">
                <a:solidFill>
                  <a:srgbClr val="000000"/>
                </a:solidFill>
                <a:latin typeface="Times New Roman"/>
              </a:rPr>
              <a:t>14</a:t>
            </a:fld>
            <a:endParaRPr lang="en-GB" sz="1400" b="0" strike="noStrike" spc="-1">
              <a:solidFill>
                <a:srgbClr val="000000"/>
              </a:solidFill>
              <a:latin typeface="Times New Roman"/>
            </a:endParaRPr>
          </a:p>
        </p:txBody>
      </p:sp>
    </p:spTree>
    <p:extLst>
      <p:ext uri="{BB962C8B-B14F-4D97-AF65-F5344CB8AC3E}">
        <p14:creationId xmlns:p14="http://schemas.microsoft.com/office/powerpoint/2010/main" val="18629911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PlaceHolder 1"/>
          <p:cNvSpPr>
            <a:spLocks noGrp="1" noRot="1" noChangeAspect="1"/>
          </p:cNvSpPr>
          <p:nvPr>
            <p:ph type="sldImg"/>
          </p:nvPr>
        </p:nvSpPr>
        <p:spPr>
          <a:xfrm>
            <a:off x="217488" y="812800"/>
            <a:ext cx="7124700" cy="4008438"/>
          </a:xfrm>
          <a:prstGeom prst="rect">
            <a:avLst/>
          </a:prstGeom>
          <a:noFill/>
          <a:ln w="0">
            <a:noFill/>
          </a:ln>
        </p:spPr>
        <p:txBody>
          <a:bodyPr lIns="0" tIns="0" rIns="0" bIns="0" anchor="ctr">
            <a:noAutofit/>
          </a:bodyPr>
          <a:lstStyle/>
          <a:p>
            <a:pPr algn="ctr"/>
            <a:r>
              <a:rPr lang="en-GB" sz="4400" b="0" strike="noStrike" spc="-1">
                <a:solidFill>
                  <a:srgbClr val="000000"/>
                </a:solidFill>
                <a:latin typeface="Arial"/>
              </a:rPr>
              <a:t>Click to move the slide</a:t>
            </a:r>
          </a:p>
        </p:txBody>
      </p:sp>
      <p:sp>
        <p:nvSpPr>
          <p:cNvPr id="42" name="PlaceHolder 2"/>
          <p:cNvSpPr>
            <a:spLocks noGrp="1"/>
          </p:cNvSpPr>
          <p:nvPr>
            <p:ph type="body"/>
          </p:nvPr>
        </p:nvSpPr>
        <p:spPr>
          <a:xfrm>
            <a:off x="756000" y="5078520"/>
            <a:ext cx="6047640" cy="4811040"/>
          </a:xfrm>
          <a:prstGeom prst="rect">
            <a:avLst/>
          </a:prstGeom>
          <a:noFill/>
          <a:ln w="0">
            <a:noFill/>
          </a:ln>
        </p:spPr>
        <p:txBody>
          <a:bodyPr lIns="0" tIns="0" rIns="0" bIns="0" anchor="t">
            <a:noAutofit/>
          </a:bodyPr>
          <a:lstStyle/>
          <a:p>
            <a:pPr marL="216000" indent="0">
              <a:buNone/>
            </a:pPr>
            <a:endParaRPr lang="en-GB" sz="1400" b="0" strike="noStrike" spc="-1" dirty="0">
              <a:solidFill>
                <a:srgbClr val="000000"/>
              </a:solidFill>
              <a:latin typeface="Arial"/>
            </a:endParaRPr>
          </a:p>
        </p:txBody>
      </p:sp>
      <p:sp>
        <p:nvSpPr>
          <p:cNvPr id="43" name="PlaceHolder 3"/>
          <p:cNvSpPr>
            <a:spLocks noGrp="1"/>
          </p:cNvSpPr>
          <p:nvPr>
            <p:ph type="sldNum" idx="4"/>
          </p:nvPr>
        </p:nvSpPr>
        <p:spPr>
          <a:xfrm>
            <a:off x="4278960" y="10157400"/>
            <a:ext cx="3280680" cy="534240"/>
          </a:xfrm>
          <a:prstGeom prst="rect">
            <a:avLst/>
          </a:prstGeom>
          <a:noFill/>
          <a:ln w="0">
            <a:noFill/>
          </a:ln>
        </p:spPr>
        <p:txBody>
          <a:bodyPr lIns="0" tIns="0" rIns="0" bIns="0" anchor="b">
            <a:noAutofit/>
          </a:bodyPr>
          <a:lstStyle>
            <a:lvl1pPr indent="0" algn="r">
              <a:buNone/>
              <a:defRPr lang="en-GB" sz="1400" b="0" strike="noStrike" spc="-1">
                <a:solidFill>
                  <a:srgbClr val="000000"/>
                </a:solidFill>
                <a:latin typeface="Times New Roman"/>
              </a:defRPr>
            </a:lvl1pPr>
          </a:lstStyle>
          <a:p>
            <a:pPr indent="0" algn="r">
              <a:buNone/>
            </a:pPr>
            <a:fld id="{2C9402AC-41F3-4094-9F49-0BE3ECAC73E3}" type="slidenum">
              <a:rPr lang="en-GB" sz="1400" b="0" strike="noStrike" spc="-1">
                <a:solidFill>
                  <a:srgbClr val="000000"/>
                </a:solidFill>
                <a:latin typeface="Times New Roman"/>
              </a:rPr>
              <a:t>15</a:t>
            </a:fld>
            <a:endParaRPr lang="en-GB" sz="1400" b="0" strike="noStrike" spc="-1">
              <a:solidFill>
                <a:srgbClr val="000000"/>
              </a:solidFill>
              <a:latin typeface="Times New Roman"/>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9729D5-511A-7110-E5DC-C7E91B2E1E83}"/>
            </a:ext>
          </a:extLst>
        </p:cNvPr>
        <p:cNvGrpSpPr/>
        <p:nvPr/>
      </p:nvGrpSpPr>
      <p:grpSpPr>
        <a:xfrm>
          <a:off x="0" y="0"/>
          <a:ext cx="0" cy="0"/>
          <a:chOff x="0" y="0"/>
          <a:chExt cx="0" cy="0"/>
        </a:xfrm>
      </p:grpSpPr>
      <p:sp>
        <p:nvSpPr>
          <p:cNvPr id="41" name="PlaceHolder 1">
            <a:extLst>
              <a:ext uri="{FF2B5EF4-FFF2-40B4-BE49-F238E27FC236}">
                <a16:creationId xmlns:a16="http://schemas.microsoft.com/office/drawing/2014/main" id="{EDBF51D3-1803-126A-5BB6-542FBA10C175}"/>
              </a:ext>
            </a:extLst>
          </p:cNvPr>
          <p:cNvSpPr>
            <a:spLocks noGrp="1" noRot="1" noChangeAspect="1"/>
          </p:cNvSpPr>
          <p:nvPr>
            <p:ph type="sldImg"/>
          </p:nvPr>
        </p:nvSpPr>
        <p:spPr>
          <a:xfrm>
            <a:off x="217488" y="812800"/>
            <a:ext cx="7124700" cy="4008438"/>
          </a:xfrm>
          <a:prstGeom prst="rect">
            <a:avLst/>
          </a:prstGeom>
          <a:noFill/>
          <a:ln w="0">
            <a:noFill/>
          </a:ln>
        </p:spPr>
        <p:txBody>
          <a:bodyPr lIns="0" tIns="0" rIns="0" bIns="0" anchor="ctr">
            <a:noAutofit/>
          </a:bodyPr>
          <a:lstStyle/>
          <a:p>
            <a:pPr algn="ctr"/>
            <a:r>
              <a:rPr lang="en-GB" sz="4400" b="0" strike="noStrike" spc="-1">
                <a:solidFill>
                  <a:srgbClr val="000000"/>
                </a:solidFill>
                <a:latin typeface="Arial"/>
              </a:rPr>
              <a:t>Click to move the slide</a:t>
            </a:r>
          </a:p>
        </p:txBody>
      </p:sp>
      <p:sp>
        <p:nvSpPr>
          <p:cNvPr id="42" name="PlaceHolder 2">
            <a:extLst>
              <a:ext uri="{FF2B5EF4-FFF2-40B4-BE49-F238E27FC236}">
                <a16:creationId xmlns:a16="http://schemas.microsoft.com/office/drawing/2014/main" id="{3A4D9395-915E-13EA-F525-6289B25EF262}"/>
              </a:ext>
            </a:extLst>
          </p:cNvPr>
          <p:cNvSpPr>
            <a:spLocks noGrp="1"/>
          </p:cNvSpPr>
          <p:nvPr>
            <p:ph type="body"/>
          </p:nvPr>
        </p:nvSpPr>
        <p:spPr>
          <a:xfrm>
            <a:off x="756000" y="5078520"/>
            <a:ext cx="6047640" cy="4811040"/>
          </a:xfrm>
          <a:prstGeom prst="rect">
            <a:avLst/>
          </a:prstGeom>
          <a:noFill/>
          <a:ln w="0">
            <a:noFill/>
          </a:ln>
        </p:spPr>
        <p:txBody>
          <a:bodyPr lIns="0" tIns="0" rIns="0" bIns="0" anchor="t">
            <a:noAutofit/>
          </a:bodyPr>
          <a:lstStyle/>
          <a:p>
            <a:pPr marL="216000" indent="0">
              <a:buNone/>
            </a:pPr>
            <a:endParaRPr lang="en-GB" sz="1400" b="0" strike="noStrike" spc="-1" dirty="0">
              <a:solidFill>
                <a:srgbClr val="000000"/>
              </a:solidFill>
              <a:latin typeface="Arial"/>
            </a:endParaRPr>
          </a:p>
        </p:txBody>
      </p:sp>
      <p:sp>
        <p:nvSpPr>
          <p:cNvPr id="43" name="PlaceHolder 3">
            <a:extLst>
              <a:ext uri="{FF2B5EF4-FFF2-40B4-BE49-F238E27FC236}">
                <a16:creationId xmlns:a16="http://schemas.microsoft.com/office/drawing/2014/main" id="{FEE6B5B3-9D21-EAA9-9915-57F950A2374F}"/>
              </a:ext>
            </a:extLst>
          </p:cNvPr>
          <p:cNvSpPr>
            <a:spLocks noGrp="1"/>
          </p:cNvSpPr>
          <p:nvPr>
            <p:ph type="sldNum" idx="4"/>
          </p:nvPr>
        </p:nvSpPr>
        <p:spPr>
          <a:xfrm>
            <a:off x="4278960" y="10157400"/>
            <a:ext cx="3280680" cy="534240"/>
          </a:xfrm>
          <a:prstGeom prst="rect">
            <a:avLst/>
          </a:prstGeom>
          <a:noFill/>
          <a:ln w="0">
            <a:noFill/>
          </a:ln>
        </p:spPr>
        <p:txBody>
          <a:bodyPr lIns="0" tIns="0" rIns="0" bIns="0" anchor="b">
            <a:noAutofit/>
          </a:bodyPr>
          <a:lstStyle>
            <a:lvl1pPr indent="0" algn="r">
              <a:buNone/>
              <a:defRPr lang="en-GB" sz="1400" b="0" strike="noStrike" spc="-1">
                <a:solidFill>
                  <a:srgbClr val="000000"/>
                </a:solidFill>
                <a:latin typeface="Times New Roman"/>
              </a:defRPr>
            </a:lvl1pPr>
          </a:lstStyle>
          <a:p>
            <a:pPr indent="0" algn="r">
              <a:buNone/>
            </a:pPr>
            <a:fld id="{2C9402AC-41F3-4094-9F49-0BE3ECAC73E3}" type="slidenum">
              <a:rPr lang="en-GB" sz="1400" b="0" strike="noStrike" spc="-1">
                <a:solidFill>
                  <a:srgbClr val="000000"/>
                </a:solidFill>
                <a:latin typeface="Times New Roman"/>
              </a:rPr>
              <a:t>16</a:t>
            </a:fld>
            <a:endParaRPr lang="en-GB" sz="1400" b="0" strike="noStrike" spc="-1">
              <a:solidFill>
                <a:srgbClr val="000000"/>
              </a:solidFill>
              <a:latin typeface="Times New Roman"/>
            </a:endParaRPr>
          </a:p>
        </p:txBody>
      </p:sp>
    </p:spTree>
    <p:extLst>
      <p:ext uri="{BB962C8B-B14F-4D97-AF65-F5344CB8AC3E}">
        <p14:creationId xmlns:p14="http://schemas.microsoft.com/office/powerpoint/2010/main" val="391262260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25AF7C-B958-B964-8248-1964DAED744E}"/>
            </a:ext>
          </a:extLst>
        </p:cNvPr>
        <p:cNvGrpSpPr/>
        <p:nvPr/>
      </p:nvGrpSpPr>
      <p:grpSpPr>
        <a:xfrm>
          <a:off x="0" y="0"/>
          <a:ext cx="0" cy="0"/>
          <a:chOff x="0" y="0"/>
          <a:chExt cx="0" cy="0"/>
        </a:xfrm>
      </p:grpSpPr>
      <p:sp>
        <p:nvSpPr>
          <p:cNvPr id="41" name="PlaceHolder 1">
            <a:extLst>
              <a:ext uri="{FF2B5EF4-FFF2-40B4-BE49-F238E27FC236}">
                <a16:creationId xmlns:a16="http://schemas.microsoft.com/office/drawing/2014/main" id="{34CA8D85-25E7-9371-9799-B20EB0DA5C37}"/>
              </a:ext>
            </a:extLst>
          </p:cNvPr>
          <p:cNvSpPr>
            <a:spLocks noGrp="1" noRot="1" noChangeAspect="1"/>
          </p:cNvSpPr>
          <p:nvPr>
            <p:ph type="sldImg"/>
          </p:nvPr>
        </p:nvSpPr>
        <p:spPr>
          <a:xfrm>
            <a:off x="217488" y="812800"/>
            <a:ext cx="7124700" cy="4008438"/>
          </a:xfrm>
          <a:prstGeom prst="rect">
            <a:avLst/>
          </a:prstGeom>
          <a:noFill/>
          <a:ln w="0">
            <a:noFill/>
          </a:ln>
        </p:spPr>
        <p:txBody>
          <a:bodyPr lIns="0" tIns="0" rIns="0" bIns="0" anchor="ctr">
            <a:noAutofit/>
          </a:bodyPr>
          <a:lstStyle/>
          <a:p>
            <a:pPr algn="ctr"/>
            <a:r>
              <a:rPr lang="en-GB" sz="4400" b="0" strike="noStrike" spc="-1">
                <a:solidFill>
                  <a:srgbClr val="000000"/>
                </a:solidFill>
                <a:latin typeface="Arial"/>
              </a:rPr>
              <a:t>Click to move the slide</a:t>
            </a:r>
          </a:p>
        </p:txBody>
      </p:sp>
      <p:sp>
        <p:nvSpPr>
          <p:cNvPr id="42" name="PlaceHolder 2">
            <a:extLst>
              <a:ext uri="{FF2B5EF4-FFF2-40B4-BE49-F238E27FC236}">
                <a16:creationId xmlns:a16="http://schemas.microsoft.com/office/drawing/2014/main" id="{83034BE5-E3C7-6D78-989B-37FA226D8CBC}"/>
              </a:ext>
            </a:extLst>
          </p:cNvPr>
          <p:cNvSpPr>
            <a:spLocks noGrp="1"/>
          </p:cNvSpPr>
          <p:nvPr>
            <p:ph type="body"/>
          </p:nvPr>
        </p:nvSpPr>
        <p:spPr>
          <a:xfrm>
            <a:off x="756000" y="5078520"/>
            <a:ext cx="6047640" cy="4811040"/>
          </a:xfrm>
          <a:prstGeom prst="rect">
            <a:avLst/>
          </a:prstGeom>
          <a:noFill/>
          <a:ln w="0">
            <a:noFill/>
          </a:ln>
        </p:spPr>
        <p:txBody>
          <a:bodyPr lIns="0" tIns="0" rIns="0" bIns="0" anchor="t">
            <a:noAutofit/>
          </a:bodyPr>
          <a:lstStyle/>
          <a:p>
            <a:pPr marL="216000" indent="0">
              <a:buNone/>
            </a:pPr>
            <a:endParaRPr lang="en-GB" sz="1400" b="0" strike="noStrike" spc="-1" dirty="0">
              <a:solidFill>
                <a:srgbClr val="000000"/>
              </a:solidFill>
              <a:latin typeface="Arial"/>
            </a:endParaRPr>
          </a:p>
        </p:txBody>
      </p:sp>
      <p:sp>
        <p:nvSpPr>
          <p:cNvPr id="43" name="PlaceHolder 3">
            <a:extLst>
              <a:ext uri="{FF2B5EF4-FFF2-40B4-BE49-F238E27FC236}">
                <a16:creationId xmlns:a16="http://schemas.microsoft.com/office/drawing/2014/main" id="{EAD7A9D4-77A9-7EE3-BBF1-CAC6F15181A8}"/>
              </a:ext>
            </a:extLst>
          </p:cNvPr>
          <p:cNvSpPr>
            <a:spLocks noGrp="1"/>
          </p:cNvSpPr>
          <p:nvPr>
            <p:ph type="sldNum" idx="4"/>
          </p:nvPr>
        </p:nvSpPr>
        <p:spPr>
          <a:xfrm>
            <a:off x="4278960" y="10157400"/>
            <a:ext cx="3280680" cy="534240"/>
          </a:xfrm>
          <a:prstGeom prst="rect">
            <a:avLst/>
          </a:prstGeom>
          <a:noFill/>
          <a:ln w="0">
            <a:noFill/>
          </a:ln>
        </p:spPr>
        <p:txBody>
          <a:bodyPr lIns="0" tIns="0" rIns="0" bIns="0" anchor="b">
            <a:noAutofit/>
          </a:bodyPr>
          <a:lstStyle>
            <a:lvl1pPr indent="0" algn="r">
              <a:buNone/>
              <a:defRPr lang="en-GB" sz="1400" b="0" strike="noStrike" spc="-1">
                <a:solidFill>
                  <a:srgbClr val="000000"/>
                </a:solidFill>
                <a:latin typeface="Times New Roman"/>
              </a:defRPr>
            </a:lvl1pPr>
          </a:lstStyle>
          <a:p>
            <a:pPr indent="0" algn="r">
              <a:buNone/>
            </a:pPr>
            <a:fld id="{2C9402AC-41F3-4094-9F49-0BE3ECAC73E3}" type="slidenum">
              <a:rPr lang="en-GB" sz="1400" b="0" strike="noStrike" spc="-1">
                <a:solidFill>
                  <a:srgbClr val="000000"/>
                </a:solidFill>
                <a:latin typeface="Times New Roman"/>
              </a:rPr>
              <a:t>17</a:t>
            </a:fld>
            <a:endParaRPr lang="en-GB" sz="1400" b="0" strike="noStrike" spc="-1">
              <a:solidFill>
                <a:srgbClr val="000000"/>
              </a:solidFill>
              <a:latin typeface="Times New Roman"/>
            </a:endParaRPr>
          </a:p>
        </p:txBody>
      </p:sp>
    </p:spTree>
    <p:extLst>
      <p:ext uri="{BB962C8B-B14F-4D97-AF65-F5344CB8AC3E}">
        <p14:creationId xmlns:p14="http://schemas.microsoft.com/office/powerpoint/2010/main" val="234771720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979B6B-C028-879B-A911-F75AA23469FB}"/>
            </a:ext>
          </a:extLst>
        </p:cNvPr>
        <p:cNvGrpSpPr/>
        <p:nvPr/>
      </p:nvGrpSpPr>
      <p:grpSpPr>
        <a:xfrm>
          <a:off x="0" y="0"/>
          <a:ext cx="0" cy="0"/>
          <a:chOff x="0" y="0"/>
          <a:chExt cx="0" cy="0"/>
        </a:xfrm>
      </p:grpSpPr>
      <p:sp>
        <p:nvSpPr>
          <p:cNvPr id="41" name="PlaceHolder 1">
            <a:extLst>
              <a:ext uri="{FF2B5EF4-FFF2-40B4-BE49-F238E27FC236}">
                <a16:creationId xmlns:a16="http://schemas.microsoft.com/office/drawing/2014/main" id="{FCE8B35C-D896-7AE0-8A5C-6388099FEACC}"/>
              </a:ext>
            </a:extLst>
          </p:cNvPr>
          <p:cNvSpPr>
            <a:spLocks noGrp="1" noRot="1" noChangeAspect="1"/>
          </p:cNvSpPr>
          <p:nvPr>
            <p:ph type="sldImg"/>
          </p:nvPr>
        </p:nvSpPr>
        <p:spPr>
          <a:xfrm>
            <a:off x="217488" y="812800"/>
            <a:ext cx="7124700" cy="4008438"/>
          </a:xfrm>
          <a:prstGeom prst="rect">
            <a:avLst/>
          </a:prstGeom>
          <a:noFill/>
          <a:ln w="0">
            <a:noFill/>
          </a:ln>
        </p:spPr>
        <p:txBody>
          <a:bodyPr lIns="0" tIns="0" rIns="0" bIns="0" anchor="ctr">
            <a:noAutofit/>
          </a:bodyPr>
          <a:lstStyle/>
          <a:p>
            <a:pPr algn="ctr"/>
            <a:r>
              <a:rPr lang="en-GB" sz="4400" b="0" strike="noStrike" spc="-1">
                <a:solidFill>
                  <a:srgbClr val="000000"/>
                </a:solidFill>
                <a:latin typeface="Arial"/>
              </a:rPr>
              <a:t>Click to move the slide</a:t>
            </a:r>
          </a:p>
        </p:txBody>
      </p:sp>
      <p:sp>
        <p:nvSpPr>
          <p:cNvPr id="42" name="PlaceHolder 2">
            <a:extLst>
              <a:ext uri="{FF2B5EF4-FFF2-40B4-BE49-F238E27FC236}">
                <a16:creationId xmlns:a16="http://schemas.microsoft.com/office/drawing/2014/main" id="{358A2BE9-7AAB-5243-B1AB-ADE7D34A42EF}"/>
              </a:ext>
            </a:extLst>
          </p:cNvPr>
          <p:cNvSpPr>
            <a:spLocks noGrp="1"/>
          </p:cNvSpPr>
          <p:nvPr>
            <p:ph type="body"/>
          </p:nvPr>
        </p:nvSpPr>
        <p:spPr>
          <a:xfrm>
            <a:off x="756000" y="5078520"/>
            <a:ext cx="6047640" cy="4811040"/>
          </a:xfrm>
          <a:prstGeom prst="rect">
            <a:avLst/>
          </a:prstGeom>
          <a:noFill/>
          <a:ln w="0">
            <a:noFill/>
          </a:ln>
        </p:spPr>
        <p:txBody>
          <a:bodyPr lIns="0" tIns="0" rIns="0" bIns="0" anchor="t">
            <a:noAutofit/>
          </a:bodyPr>
          <a:lstStyle/>
          <a:p>
            <a:pPr marL="216000" indent="0">
              <a:buNone/>
            </a:pPr>
            <a:endParaRPr lang="en-GB" sz="1400" b="0" strike="noStrike" spc="-1" dirty="0">
              <a:solidFill>
                <a:srgbClr val="000000"/>
              </a:solidFill>
              <a:latin typeface="Arial"/>
            </a:endParaRPr>
          </a:p>
        </p:txBody>
      </p:sp>
      <p:sp>
        <p:nvSpPr>
          <p:cNvPr id="43" name="PlaceHolder 3">
            <a:extLst>
              <a:ext uri="{FF2B5EF4-FFF2-40B4-BE49-F238E27FC236}">
                <a16:creationId xmlns:a16="http://schemas.microsoft.com/office/drawing/2014/main" id="{ED143097-2D6B-056E-8959-426DCF1608D1}"/>
              </a:ext>
            </a:extLst>
          </p:cNvPr>
          <p:cNvSpPr>
            <a:spLocks noGrp="1"/>
          </p:cNvSpPr>
          <p:nvPr>
            <p:ph type="sldNum" idx="4"/>
          </p:nvPr>
        </p:nvSpPr>
        <p:spPr>
          <a:xfrm>
            <a:off x="4278960" y="10157400"/>
            <a:ext cx="3280680" cy="534240"/>
          </a:xfrm>
          <a:prstGeom prst="rect">
            <a:avLst/>
          </a:prstGeom>
          <a:noFill/>
          <a:ln w="0">
            <a:noFill/>
          </a:ln>
        </p:spPr>
        <p:txBody>
          <a:bodyPr lIns="0" tIns="0" rIns="0" bIns="0" anchor="b">
            <a:noAutofit/>
          </a:bodyPr>
          <a:lstStyle>
            <a:lvl1pPr indent="0" algn="r">
              <a:buNone/>
              <a:defRPr lang="en-GB" sz="1400" b="0" strike="noStrike" spc="-1">
                <a:solidFill>
                  <a:srgbClr val="000000"/>
                </a:solidFill>
                <a:latin typeface="Times New Roman"/>
              </a:defRPr>
            </a:lvl1pPr>
          </a:lstStyle>
          <a:p>
            <a:pPr indent="0" algn="r">
              <a:buNone/>
            </a:pPr>
            <a:fld id="{2C9402AC-41F3-4094-9F49-0BE3ECAC73E3}" type="slidenum">
              <a:rPr lang="en-GB" sz="1400" b="0" strike="noStrike" spc="-1">
                <a:solidFill>
                  <a:srgbClr val="000000"/>
                </a:solidFill>
                <a:latin typeface="Times New Roman"/>
              </a:rPr>
              <a:t>18</a:t>
            </a:fld>
            <a:endParaRPr lang="en-GB" sz="1400" b="0" strike="noStrike" spc="-1">
              <a:solidFill>
                <a:srgbClr val="000000"/>
              </a:solidFill>
              <a:latin typeface="Times New Roman"/>
            </a:endParaRPr>
          </a:p>
        </p:txBody>
      </p:sp>
    </p:spTree>
    <p:extLst>
      <p:ext uri="{BB962C8B-B14F-4D97-AF65-F5344CB8AC3E}">
        <p14:creationId xmlns:p14="http://schemas.microsoft.com/office/powerpoint/2010/main" val="397540005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922680-CF00-4590-5012-E82051D3F3DF}"/>
            </a:ext>
          </a:extLst>
        </p:cNvPr>
        <p:cNvGrpSpPr/>
        <p:nvPr/>
      </p:nvGrpSpPr>
      <p:grpSpPr>
        <a:xfrm>
          <a:off x="0" y="0"/>
          <a:ext cx="0" cy="0"/>
          <a:chOff x="0" y="0"/>
          <a:chExt cx="0" cy="0"/>
        </a:xfrm>
      </p:grpSpPr>
      <p:sp>
        <p:nvSpPr>
          <p:cNvPr id="41" name="PlaceHolder 1">
            <a:extLst>
              <a:ext uri="{FF2B5EF4-FFF2-40B4-BE49-F238E27FC236}">
                <a16:creationId xmlns:a16="http://schemas.microsoft.com/office/drawing/2014/main" id="{08326365-5B27-FF42-E962-394D1D74DD44}"/>
              </a:ext>
            </a:extLst>
          </p:cNvPr>
          <p:cNvSpPr>
            <a:spLocks noGrp="1" noRot="1" noChangeAspect="1"/>
          </p:cNvSpPr>
          <p:nvPr>
            <p:ph type="sldImg"/>
          </p:nvPr>
        </p:nvSpPr>
        <p:spPr>
          <a:xfrm>
            <a:off x="217488" y="812800"/>
            <a:ext cx="7124700" cy="4008438"/>
          </a:xfrm>
          <a:prstGeom prst="rect">
            <a:avLst/>
          </a:prstGeom>
          <a:noFill/>
          <a:ln w="0">
            <a:noFill/>
          </a:ln>
        </p:spPr>
        <p:txBody>
          <a:bodyPr lIns="0" tIns="0" rIns="0" bIns="0" anchor="ctr">
            <a:noAutofit/>
          </a:bodyPr>
          <a:lstStyle/>
          <a:p>
            <a:pPr algn="ctr"/>
            <a:r>
              <a:rPr lang="en-GB" sz="4400" b="0" strike="noStrike" spc="-1">
                <a:solidFill>
                  <a:srgbClr val="000000"/>
                </a:solidFill>
                <a:latin typeface="Arial"/>
              </a:rPr>
              <a:t>Click to move the slide</a:t>
            </a:r>
          </a:p>
        </p:txBody>
      </p:sp>
      <p:sp>
        <p:nvSpPr>
          <p:cNvPr id="42" name="PlaceHolder 2">
            <a:extLst>
              <a:ext uri="{FF2B5EF4-FFF2-40B4-BE49-F238E27FC236}">
                <a16:creationId xmlns:a16="http://schemas.microsoft.com/office/drawing/2014/main" id="{3003D477-0869-CEF1-437D-26BDC6C34C5F}"/>
              </a:ext>
            </a:extLst>
          </p:cNvPr>
          <p:cNvSpPr>
            <a:spLocks noGrp="1"/>
          </p:cNvSpPr>
          <p:nvPr>
            <p:ph type="body"/>
          </p:nvPr>
        </p:nvSpPr>
        <p:spPr>
          <a:xfrm>
            <a:off x="756000" y="5078520"/>
            <a:ext cx="6047640" cy="4811040"/>
          </a:xfrm>
          <a:prstGeom prst="rect">
            <a:avLst/>
          </a:prstGeom>
          <a:noFill/>
          <a:ln w="0">
            <a:noFill/>
          </a:ln>
        </p:spPr>
        <p:txBody>
          <a:bodyPr lIns="0" tIns="0" rIns="0" bIns="0" anchor="t">
            <a:noAutofit/>
          </a:bodyPr>
          <a:lstStyle/>
          <a:p>
            <a:pPr marL="216000" indent="0">
              <a:buNone/>
            </a:pPr>
            <a:endParaRPr lang="en-GB" sz="1400" b="0" strike="noStrike" spc="-1" dirty="0">
              <a:solidFill>
                <a:srgbClr val="000000"/>
              </a:solidFill>
              <a:latin typeface="Arial"/>
            </a:endParaRPr>
          </a:p>
        </p:txBody>
      </p:sp>
      <p:sp>
        <p:nvSpPr>
          <p:cNvPr id="43" name="PlaceHolder 3">
            <a:extLst>
              <a:ext uri="{FF2B5EF4-FFF2-40B4-BE49-F238E27FC236}">
                <a16:creationId xmlns:a16="http://schemas.microsoft.com/office/drawing/2014/main" id="{F278F658-B10D-878E-AE30-6766512003E3}"/>
              </a:ext>
            </a:extLst>
          </p:cNvPr>
          <p:cNvSpPr>
            <a:spLocks noGrp="1"/>
          </p:cNvSpPr>
          <p:nvPr>
            <p:ph type="sldNum" idx="4"/>
          </p:nvPr>
        </p:nvSpPr>
        <p:spPr>
          <a:xfrm>
            <a:off x="4278960" y="10157400"/>
            <a:ext cx="3280680" cy="534240"/>
          </a:xfrm>
          <a:prstGeom prst="rect">
            <a:avLst/>
          </a:prstGeom>
          <a:noFill/>
          <a:ln w="0">
            <a:noFill/>
          </a:ln>
        </p:spPr>
        <p:txBody>
          <a:bodyPr lIns="0" tIns="0" rIns="0" bIns="0" anchor="b">
            <a:noAutofit/>
          </a:bodyPr>
          <a:lstStyle>
            <a:lvl1pPr indent="0" algn="r">
              <a:buNone/>
              <a:defRPr lang="en-GB" sz="1400" b="0" strike="noStrike" spc="-1">
                <a:solidFill>
                  <a:srgbClr val="000000"/>
                </a:solidFill>
                <a:latin typeface="Times New Roman"/>
              </a:defRPr>
            </a:lvl1pPr>
          </a:lstStyle>
          <a:p>
            <a:pPr indent="0" algn="r">
              <a:buNone/>
            </a:pPr>
            <a:fld id="{2C9402AC-41F3-4094-9F49-0BE3ECAC73E3}" type="slidenum">
              <a:rPr lang="en-GB" sz="1400" b="0" strike="noStrike" spc="-1">
                <a:solidFill>
                  <a:srgbClr val="000000"/>
                </a:solidFill>
                <a:latin typeface="Times New Roman"/>
              </a:rPr>
              <a:t>19</a:t>
            </a:fld>
            <a:endParaRPr lang="en-GB" sz="1400" b="0" strike="noStrike" spc="-1">
              <a:solidFill>
                <a:srgbClr val="000000"/>
              </a:solidFill>
              <a:latin typeface="Times New Roman"/>
            </a:endParaRPr>
          </a:p>
        </p:txBody>
      </p:sp>
    </p:spTree>
    <p:extLst>
      <p:ext uri="{BB962C8B-B14F-4D97-AF65-F5344CB8AC3E}">
        <p14:creationId xmlns:p14="http://schemas.microsoft.com/office/powerpoint/2010/main" val="338676562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PlaceHolder 1"/>
          <p:cNvSpPr>
            <a:spLocks noGrp="1" noRot="1" noChangeAspect="1"/>
          </p:cNvSpPr>
          <p:nvPr>
            <p:ph type="sldImg"/>
          </p:nvPr>
        </p:nvSpPr>
        <p:spPr>
          <a:xfrm>
            <a:off x="217488" y="812800"/>
            <a:ext cx="7124700" cy="4008438"/>
          </a:xfrm>
          <a:prstGeom prst="rect">
            <a:avLst/>
          </a:prstGeom>
          <a:noFill/>
          <a:ln w="0">
            <a:noFill/>
          </a:ln>
        </p:spPr>
        <p:txBody>
          <a:bodyPr lIns="0" tIns="0" rIns="0" bIns="0" anchor="ctr">
            <a:noAutofit/>
          </a:bodyPr>
          <a:lstStyle/>
          <a:p>
            <a:pPr algn="ctr"/>
            <a:r>
              <a:rPr lang="en-GB" sz="4400" b="0" strike="noStrike" spc="-1">
                <a:solidFill>
                  <a:srgbClr val="000000"/>
                </a:solidFill>
                <a:latin typeface="Arial"/>
              </a:rPr>
              <a:t>Click to move the slide</a:t>
            </a:r>
          </a:p>
        </p:txBody>
      </p:sp>
      <p:sp>
        <p:nvSpPr>
          <p:cNvPr id="42" name="PlaceHolder 2"/>
          <p:cNvSpPr>
            <a:spLocks noGrp="1"/>
          </p:cNvSpPr>
          <p:nvPr>
            <p:ph type="body"/>
          </p:nvPr>
        </p:nvSpPr>
        <p:spPr>
          <a:xfrm>
            <a:off x="756000" y="5078520"/>
            <a:ext cx="6047640" cy="4811040"/>
          </a:xfrm>
          <a:prstGeom prst="rect">
            <a:avLst/>
          </a:prstGeom>
          <a:noFill/>
          <a:ln w="0">
            <a:noFill/>
          </a:ln>
        </p:spPr>
        <p:txBody>
          <a:bodyPr lIns="0" tIns="0" rIns="0" bIns="0" anchor="t">
            <a:noAutofit/>
          </a:bodyPr>
          <a:lstStyle/>
          <a:p>
            <a:pPr marL="216000" indent="0">
              <a:buNone/>
            </a:pPr>
            <a:r>
              <a:rPr lang="en-US" dirty="0"/>
              <a:t>They camped at Rephidim …</a:t>
            </a:r>
            <a:endParaRPr lang="en-GB" sz="1400" b="0" strike="noStrike" spc="-1" dirty="0">
              <a:solidFill>
                <a:srgbClr val="000000"/>
              </a:solidFill>
              <a:latin typeface="Arial"/>
            </a:endParaRPr>
          </a:p>
        </p:txBody>
      </p:sp>
      <p:sp>
        <p:nvSpPr>
          <p:cNvPr id="43" name="PlaceHolder 3"/>
          <p:cNvSpPr>
            <a:spLocks noGrp="1"/>
          </p:cNvSpPr>
          <p:nvPr>
            <p:ph type="sldNum" idx="4"/>
          </p:nvPr>
        </p:nvSpPr>
        <p:spPr>
          <a:xfrm>
            <a:off x="4278960" y="10157400"/>
            <a:ext cx="3280680" cy="534240"/>
          </a:xfrm>
          <a:prstGeom prst="rect">
            <a:avLst/>
          </a:prstGeom>
          <a:noFill/>
          <a:ln w="0">
            <a:noFill/>
          </a:ln>
        </p:spPr>
        <p:txBody>
          <a:bodyPr lIns="0" tIns="0" rIns="0" bIns="0" anchor="b">
            <a:noAutofit/>
          </a:bodyPr>
          <a:lstStyle>
            <a:lvl1pPr indent="0" algn="r">
              <a:buNone/>
              <a:defRPr lang="en-GB" sz="1400" b="0" strike="noStrike" spc="-1">
                <a:solidFill>
                  <a:srgbClr val="000000"/>
                </a:solidFill>
                <a:latin typeface="Times New Roman"/>
              </a:defRPr>
            </a:lvl1pPr>
          </a:lstStyle>
          <a:p>
            <a:pPr indent="0" algn="r">
              <a:buNone/>
            </a:pPr>
            <a:fld id="{2C9402AC-41F3-4094-9F49-0BE3ECAC73E3}" type="slidenum">
              <a:rPr lang="en-GB" sz="1400" b="0" strike="noStrike" spc="-1">
                <a:solidFill>
                  <a:srgbClr val="000000"/>
                </a:solidFill>
                <a:latin typeface="Times New Roman"/>
              </a:rPr>
              <a:t>2</a:t>
            </a:fld>
            <a:endParaRPr lang="en-GB" sz="1400" b="0" strike="noStrike" spc="-1">
              <a:solidFill>
                <a:srgbClr val="000000"/>
              </a:solidFill>
              <a:latin typeface="Times New Roman"/>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BFC6A5-32A9-1ED8-68CD-29C6BCBE144B}"/>
            </a:ext>
          </a:extLst>
        </p:cNvPr>
        <p:cNvGrpSpPr/>
        <p:nvPr/>
      </p:nvGrpSpPr>
      <p:grpSpPr>
        <a:xfrm>
          <a:off x="0" y="0"/>
          <a:ext cx="0" cy="0"/>
          <a:chOff x="0" y="0"/>
          <a:chExt cx="0" cy="0"/>
        </a:xfrm>
      </p:grpSpPr>
      <p:sp>
        <p:nvSpPr>
          <p:cNvPr id="41" name="PlaceHolder 1">
            <a:extLst>
              <a:ext uri="{FF2B5EF4-FFF2-40B4-BE49-F238E27FC236}">
                <a16:creationId xmlns:a16="http://schemas.microsoft.com/office/drawing/2014/main" id="{36DDA854-7DF9-F4A7-3A9C-85657263F2F7}"/>
              </a:ext>
            </a:extLst>
          </p:cNvPr>
          <p:cNvSpPr>
            <a:spLocks noGrp="1" noRot="1" noChangeAspect="1"/>
          </p:cNvSpPr>
          <p:nvPr>
            <p:ph type="sldImg"/>
          </p:nvPr>
        </p:nvSpPr>
        <p:spPr>
          <a:xfrm>
            <a:off x="217488" y="812800"/>
            <a:ext cx="7124700" cy="4008438"/>
          </a:xfrm>
          <a:prstGeom prst="rect">
            <a:avLst/>
          </a:prstGeom>
          <a:noFill/>
          <a:ln w="0">
            <a:noFill/>
          </a:ln>
        </p:spPr>
        <p:txBody>
          <a:bodyPr lIns="0" tIns="0" rIns="0" bIns="0" anchor="ctr">
            <a:noAutofit/>
          </a:bodyPr>
          <a:lstStyle/>
          <a:p>
            <a:pPr algn="ctr"/>
            <a:r>
              <a:rPr lang="en-GB" sz="4400" b="0" strike="noStrike" spc="-1">
                <a:solidFill>
                  <a:srgbClr val="000000"/>
                </a:solidFill>
                <a:latin typeface="Arial"/>
              </a:rPr>
              <a:t>Click to move the slide</a:t>
            </a:r>
          </a:p>
        </p:txBody>
      </p:sp>
      <p:sp>
        <p:nvSpPr>
          <p:cNvPr id="42" name="PlaceHolder 2">
            <a:extLst>
              <a:ext uri="{FF2B5EF4-FFF2-40B4-BE49-F238E27FC236}">
                <a16:creationId xmlns:a16="http://schemas.microsoft.com/office/drawing/2014/main" id="{0E6CFF71-C241-B927-0914-BF218119669F}"/>
              </a:ext>
            </a:extLst>
          </p:cNvPr>
          <p:cNvSpPr>
            <a:spLocks noGrp="1"/>
          </p:cNvSpPr>
          <p:nvPr>
            <p:ph type="body"/>
          </p:nvPr>
        </p:nvSpPr>
        <p:spPr>
          <a:xfrm>
            <a:off x="756000" y="5078520"/>
            <a:ext cx="6047640" cy="4811040"/>
          </a:xfrm>
          <a:prstGeom prst="rect">
            <a:avLst/>
          </a:prstGeom>
          <a:noFill/>
          <a:ln w="0">
            <a:noFill/>
          </a:ln>
        </p:spPr>
        <p:txBody>
          <a:bodyPr lIns="0" tIns="0" rIns="0" bIns="0" anchor="t">
            <a:noAutofit/>
          </a:bodyPr>
          <a:lstStyle/>
          <a:p>
            <a:pPr marL="216000" indent="0">
              <a:buNone/>
            </a:pPr>
            <a:endParaRPr lang="en-GB" sz="1400" b="0" strike="noStrike" spc="-1" dirty="0">
              <a:solidFill>
                <a:srgbClr val="000000"/>
              </a:solidFill>
              <a:latin typeface="Arial"/>
            </a:endParaRPr>
          </a:p>
        </p:txBody>
      </p:sp>
      <p:sp>
        <p:nvSpPr>
          <p:cNvPr id="43" name="PlaceHolder 3">
            <a:extLst>
              <a:ext uri="{FF2B5EF4-FFF2-40B4-BE49-F238E27FC236}">
                <a16:creationId xmlns:a16="http://schemas.microsoft.com/office/drawing/2014/main" id="{5AFB4AC9-4B9D-DC32-1C19-EF65BA848DE7}"/>
              </a:ext>
            </a:extLst>
          </p:cNvPr>
          <p:cNvSpPr>
            <a:spLocks noGrp="1"/>
          </p:cNvSpPr>
          <p:nvPr>
            <p:ph type="sldNum" idx="4"/>
          </p:nvPr>
        </p:nvSpPr>
        <p:spPr>
          <a:xfrm>
            <a:off x="4278960" y="10157400"/>
            <a:ext cx="3280680" cy="534240"/>
          </a:xfrm>
          <a:prstGeom prst="rect">
            <a:avLst/>
          </a:prstGeom>
          <a:noFill/>
          <a:ln w="0">
            <a:noFill/>
          </a:ln>
        </p:spPr>
        <p:txBody>
          <a:bodyPr lIns="0" tIns="0" rIns="0" bIns="0" anchor="b">
            <a:noAutofit/>
          </a:bodyPr>
          <a:lstStyle>
            <a:lvl1pPr indent="0" algn="r">
              <a:buNone/>
              <a:defRPr lang="en-GB" sz="1400" b="0" strike="noStrike" spc="-1">
                <a:solidFill>
                  <a:srgbClr val="000000"/>
                </a:solidFill>
                <a:latin typeface="Times New Roman"/>
              </a:defRPr>
            </a:lvl1pPr>
          </a:lstStyle>
          <a:p>
            <a:pPr indent="0" algn="r">
              <a:buNone/>
            </a:pPr>
            <a:fld id="{2C9402AC-41F3-4094-9F49-0BE3ECAC73E3}" type="slidenum">
              <a:rPr lang="en-GB" sz="1400" b="0" strike="noStrike" spc="-1">
                <a:solidFill>
                  <a:srgbClr val="000000"/>
                </a:solidFill>
                <a:latin typeface="Times New Roman"/>
              </a:rPr>
              <a:t>20</a:t>
            </a:fld>
            <a:endParaRPr lang="en-GB" sz="1400" b="0" strike="noStrike" spc="-1">
              <a:solidFill>
                <a:srgbClr val="000000"/>
              </a:solidFill>
              <a:latin typeface="Times New Roman"/>
            </a:endParaRPr>
          </a:p>
        </p:txBody>
      </p:sp>
    </p:spTree>
    <p:extLst>
      <p:ext uri="{BB962C8B-B14F-4D97-AF65-F5344CB8AC3E}">
        <p14:creationId xmlns:p14="http://schemas.microsoft.com/office/powerpoint/2010/main" val="380586155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C93AB2-B3A4-E0AB-773D-5F4846FC37B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12E4EFB-4EDE-7671-2EE0-EA89A5A7F3B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A04AD11-3F9B-34AE-C0CB-4B6DCDE75F9D}"/>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745A215B-12E6-EFFD-EC18-7A055999615D}"/>
              </a:ext>
            </a:extLst>
          </p:cNvPr>
          <p:cNvSpPr>
            <a:spLocks noGrp="1"/>
          </p:cNvSpPr>
          <p:nvPr>
            <p:ph type="sldNum" sz="quarter" idx="5"/>
          </p:nvPr>
        </p:nvSpPr>
        <p:spPr/>
        <p:txBody>
          <a:bodyPr/>
          <a:lstStyle/>
          <a:p>
            <a:fld id="{047F0EDD-2A63-4035-A82B-6D53DBFCCD7F}" type="slidenum">
              <a:rPr lang="en-US" smtClean="0"/>
              <a:t>21</a:t>
            </a:fld>
            <a:endParaRPr lang="en-US"/>
          </a:p>
        </p:txBody>
      </p:sp>
    </p:spTree>
    <p:extLst>
      <p:ext uri="{BB962C8B-B14F-4D97-AF65-F5344CB8AC3E}">
        <p14:creationId xmlns:p14="http://schemas.microsoft.com/office/powerpoint/2010/main" val="227004572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086115-78A2-4964-93C3-B7BB4417339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2BDE081-B59B-3F14-B0BF-6B5C810C4CE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C8BD016-E3E2-C9C2-F50F-CC63DF5B18FA}"/>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618D2C8E-5128-AE09-D230-EC350A25252F}"/>
              </a:ext>
            </a:extLst>
          </p:cNvPr>
          <p:cNvSpPr>
            <a:spLocks noGrp="1"/>
          </p:cNvSpPr>
          <p:nvPr>
            <p:ph type="sldNum" sz="quarter" idx="5"/>
          </p:nvPr>
        </p:nvSpPr>
        <p:spPr/>
        <p:txBody>
          <a:bodyPr/>
          <a:lstStyle/>
          <a:p>
            <a:fld id="{047F0EDD-2A63-4035-A82B-6D53DBFCCD7F}" type="slidenum">
              <a:rPr lang="en-US" smtClean="0"/>
              <a:t>22</a:t>
            </a:fld>
            <a:endParaRPr lang="en-US"/>
          </a:p>
        </p:txBody>
      </p:sp>
    </p:spTree>
    <p:extLst>
      <p:ext uri="{BB962C8B-B14F-4D97-AF65-F5344CB8AC3E}">
        <p14:creationId xmlns:p14="http://schemas.microsoft.com/office/powerpoint/2010/main" val="412350983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156821-60D0-1175-5177-ACAC269591B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42D7659-E4B4-7F1E-4450-143F5C7A05F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E732633-01F9-676F-892C-8D5AB282D59B}"/>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922C90C1-8978-AF03-FC41-9980EFE156EF}"/>
              </a:ext>
            </a:extLst>
          </p:cNvPr>
          <p:cNvSpPr>
            <a:spLocks noGrp="1"/>
          </p:cNvSpPr>
          <p:nvPr>
            <p:ph type="sldNum" sz="quarter" idx="5"/>
          </p:nvPr>
        </p:nvSpPr>
        <p:spPr/>
        <p:txBody>
          <a:bodyPr/>
          <a:lstStyle/>
          <a:p>
            <a:fld id="{047F0EDD-2A63-4035-A82B-6D53DBFCCD7F}" type="slidenum">
              <a:rPr lang="en-US" smtClean="0"/>
              <a:t>23</a:t>
            </a:fld>
            <a:endParaRPr lang="en-US"/>
          </a:p>
        </p:txBody>
      </p:sp>
    </p:spTree>
    <p:extLst>
      <p:ext uri="{BB962C8B-B14F-4D97-AF65-F5344CB8AC3E}">
        <p14:creationId xmlns:p14="http://schemas.microsoft.com/office/powerpoint/2010/main" val="207942824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09DAEA-6215-D375-7E29-EAABA0BC71A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37A4789-3C82-0FCD-9596-BC3A2154F61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5E24889-F159-CA7B-0A86-FE398E9ED440}"/>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F8313860-42DC-36AC-3FBF-8F37C263058A}"/>
              </a:ext>
            </a:extLst>
          </p:cNvPr>
          <p:cNvSpPr>
            <a:spLocks noGrp="1"/>
          </p:cNvSpPr>
          <p:nvPr>
            <p:ph type="sldNum" sz="quarter" idx="5"/>
          </p:nvPr>
        </p:nvSpPr>
        <p:spPr/>
        <p:txBody>
          <a:bodyPr/>
          <a:lstStyle/>
          <a:p>
            <a:fld id="{047F0EDD-2A63-4035-A82B-6D53DBFCCD7F}" type="slidenum">
              <a:rPr lang="en-US" smtClean="0"/>
              <a:t>24</a:t>
            </a:fld>
            <a:endParaRPr lang="en-US"/>
          </a:p>
        </p:txBody>
      </p:sp>
    </p:spTree>
    <p:extLst>
      <p:ext uri="{BB962C8B-B14F-4D97-AF65-F5344CB8AC3E}">
        <p14:creationId xmlns:p14="http://schemas.microsoft.com/office/powerpoint/2010/main" val="122546275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15F7E8-8DF2-239A-FBC8-C876BA0ABF9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58FAF0B-14F6-D301-AB92-7F098A7085F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C0E5E97-FB08-2325-A674-4F703806A8E4}"/>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431B7695-8966-987F-063C-938E68E080EA}"/>
              </a:ext>
            </a:extLst>
          </p:cNvPr>
          <p:cNvSpPr>
            <a:spLocks noGrp="1"/>
          </p:cNvSpPr>
          <p:nvPr>
            <p:ph type="sldNum" sz="quarter" idx="5"/>
          </p:nvPr>
        </p:nvSpPr>
        <p:spPr/>
        <p:txBody>
          <a:bodyPr/>
          <a:lstStyle/>
          <a:p>
            <a:fld id="{047F0EDD-2A63-4035-A82B-6D53DBFCCD7F}" type="slidenum">
              <a:rPr lang="en-US" smtClean="0"/>
              <a:t>25</a:t>
            </a:fld>
            <a:endParaRPr lang="en-US"/>
          </a:p>
        </p:txBody>
      </p:sp>
    </p:spTree>
    <p:extLst>
      <p:ext uri="{BB962C8B-B14F-4D97-AF65-F5344CB8AC3E}">
        <p14:creationId xmlns:p14="http://schemas.microsoft.com/office/powerpoint/2010/main" val="127135403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D0B0FE-C5CB-596C-A244-245FED33BF8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F070CFA-0714-13E6-8BF8-7B8A32F6B4A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681C115-EEEA-0A30-2D3C-B49662E75638}"/>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C1B94FCF-DCB1-E0F9-7FAF-C3588190A4E6}"/>
              </a:ext>
            </a:extLst>
          </p:cNvPr>
          <p:cNvSpPr>
            <a:spLocks noGrp="1"/>
          </p:cNvSpPr>
          <p:nvPr>
            <p:ph type="sldNum" sz="quarter" idx="5"/>
          </p:nvPr>
        </p:nvSpPr>
        <p:spPr/>
        <p:txBody>
          <a:bodyPr/>
          <a:lstStyle/>
          <a:p>
            <a:fld id="{047F0EDD-2A63-4035-A82B-6D53DBFCCD7F}" type="slidenum">
              <a:rPr lang="en-US" smtClean="0"/>
              <a:t>26</a:t>
            </a:fld>
            <a:endParaRPr lang="en-US"/>
          </a:p>
        </p:txBody>
      </p:sp>
    </p:spTree>
    <p:extLst>
      <p:ext uri="{BB962C8B-B14F-4D97-AF65-F5344CB8AC3E}">
        <p14:creationId xmlns:p14="http://schemas.microsoft.com/office/powerpoint/2010/main" val="426933483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00CE04-23A2-AA29-BCC8-82C1EF28D0B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CEA730B-D02C-CD5D-0E00-EDC71E85682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2602067-4F52-D1CF-0A35-E4058236D9A0}"/>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5EA3729E-EAA8-15C0-5E41-847D5D9AE999}"/>
              </a:ext>
            </a:extLst>
          </p:cNvPr>
          <p:cNvSpPr>
            <a:spLocks noGrp="1"/>
          </p:cNvSpPr>
          <p:nvPr>
            <p:ph type="sldNum" sz="quarter" idx="5"/>
          </p:nvPr>
        </p:nvSpPr>
        <p:spPr/>
        <p:txBody>
          <a:bodyPr/>
          <a:lstStyle/>
          <a:p>
            <a:fld id="{047F0EDD-2A63-4035-A82B-6D53DBFCCD7F}" type="slidenum">
              <a:rPr lang="en-US" smtClean="0"/>
              <a:t>27</a:t>
            </a:fld>
            <a:endParaRPr lang="en-US"/>
          </a:p>
        </p:txBody>
      </p:sp>
    </p:spTree>
    <p:extLst>
      <p:ext uri="{BB962C8B-B14F-4D97-AF65-F5344CB8AC3E}">
        <p14:creationId xmlns:p14="http://schemas.microsoft.com/office/powerpoint/2010/main" val="82693340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C3317F-7283-4DA5-09A3-C8E0EA55E22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9706A72-FFD8-36EC-9009-58673D3B590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7E91BF0-716C-CADF-B6EC-B88DA9A228EE}"/>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C0DC1623-8D85-9D33-A24E-92FD45EF75CC}"/>
              </a:ext>
            </a:extLst>
          </p:cNvPr>
          <p:cNvSpPr>
            <a:spLocks noGrp="1"/>
          </p:cNvSpPr>
          <p:nvPr>
            <p:ph type="sldNum" sz="quarter" idx="5"/>
          </p:nvPr>
        </p:nvSpPr>
        <p:spPr/>
        <p:txBody>
          <a:bodyPr/>
          <a:lstStyle/>
          <a:p>
            <a:fld id="{047F0EDD-2A63-4035-A82B-6D53DBFCCD7F}" type="slidenum">
              <a:rPr lang="en-US" smtClean="0"/>
              <a:t>28</a:t>
            </a:fld>
            <a:endParaRPr lang="en-US"/>
          </a:p>
        </p:txBody>
      </p:sp>
    </p:spTree>
    <p:extLst>
      <p:ext uri="{BB962C8B-B14F-4D97-AF65-F5344CB8AC3E}">
        <p14:creationId xmlns:p14="http://schemas.microsoft.com/office/powerpoint/2010/main" val="243031270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00A94E-340E-EA0F-C62C-5372B839786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4183EF5-FC31-3B80-D1C7-B7AEF80B012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B6FE2E8-B0F3-DB11-1CA5-D3EE2C0EAA4C}"/>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4FAA6287-2894-F6DF-FB7B-7B3BC855572F}"/>
              </a:ext>
            </a:extLst>
          </p:cNvPr>
          <p:cNvSpPr>
            <a:spLocks noGrp="1"/>
          </p:cNvSpPr>
          <p:nvPr>
            <p:ph type="sldNum" sz="quarter" idx="5"/>
          </p:nvPr>
        </p:nvSpPr>
        <p:spPr/>
        <p:txBody>
          <a:bodyPr/>
          <a:lstStyle/>
          <a:p>
            <a:fld id="{047F0EDD-2A63-4035-A82B-6D53DBFCCD7F}" type="slidenum">
              <a:rPr lang="en-US" smtClean="0"/>
              <a:t>29</a:t>
            </a:fld>
            <a:endParaRPr lang="en-US"/>
          </a:p>
        </p:txBody>
      </p:sp>
    </p:spTree>
    <p:extLst>
      <p:ext uri="{BB962C8B-B14F-4D97-AF65-F5344CB8AC3E}">
        <p14:creationId xmlns:p14="http://schemas.microsoft.com/office/powerpoint/2010/main" val="166483278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B97B73-182C-5BC1-F741-A1DE12175A8F}"/>
            </a:ext>
          </a:extLst>
        </p:cNvPr>
        <p:cNvGrpSpPr/>
        <p:nvPr/>
      </p:nvGrpSpPr>
      <p:grpSpPr>
        <a:xfrm>
          <a:off x="0" y="0"/>
          <a:ext cx="0" cy="0"/>
          <a:chOff x="0" y="0"/>
          <a:chExt cx="0" cy="0"/>
        </a:xfrm>
      </p:grpSpPr>
      <p:sp>
        <p:nvSpPr>
          <p:cNvPr id="41" name="PlaceHolder 1">
            <a:extLst>
              <a:ext uri="{FF2B5EF4-FFF2-40B4-BE49-F238E27FC236}">
                <a16:creationId xmlns:a16="http://schemas.microsoft.com/office/drawing/2014/main" id="{051F7552-2BC0-6947-9844-1D276771EFA7}"/>
              </a:ext>
            </a:extLst>
          </p:cNvPr>
          <p:cNvSpPr>
            <a:spLocks noGrp="1" noRot="1" noChangeAspect="1"/>
          </p:cNvSpPr>
          <p:nvPr>
            <p:ph type="sldImg"/>
          </p:nvPr>
        </p:nvSpPr>
        <p:spPr>
          <a:xfrm>
            <a:off x="217488" y="812800"/>
            <a:ext cx="7124700" cy="4008438"/>
          </a:xfrm>
          <a:prstGeom prst="rect">
            <a:avLst/>
          </a:prstGeom>
          <a:noFill/>
          <a:ln w="0">
            <a:noFill/>
          </a:ln>
        </p:spPr>
        <p:txBody>
          <a:bodyPr lIns="0" tIns="0" rIns="0" bIns="0" anchor="ctr">
            <a:noAutofit/>
          </a:bodyPr>
          <a:lstStyle/>
          <a:p>
            <a:pPr algn="ctr"/>
            <a:r>
              <a:rPr lang="en-GB" sz="4400" b="0" strike="noStrike" spc="-1">
                <a:solidFill>
                  <a:srgbClr val="000000"/>
                </a:solidFill>
                <a:latin typeface="Arial"/>
              </a:rPr>
              <a:t>Click to move the slide</a:t>
            </a:r>
          </a:p>
        </p:txBody>
      </p:sp>
      <p:sp>
        <p:nvSpPr>
          <p:cNvPr id="42" name="PlaceHolder 2">
            <a:extLst>
              <a:ext uri="{FF2B5EF4-FFF2-40B4-BE49-F238E27FC236}">
                <a16:creationId xmlns:a16="http://schemas.microsoft.com/office/drawing/2014/main" id="{3BA187F0-F66D-C6E2-C51A-95B6BEBB0468}"/>
              </a:ext>
            </a:extLst>
          </p:cNvPr>
          <p:cNvSpPr>
            <a:spLocks noGrp="1"/>
          </p:cNvSpPr>
          <p:nvPr>
            <p:ph type="body"/>
          </p:nvPr>
        </p:nvSpPr>
        <p:spPr>
          <a:xfrm>
            <a:off x="756000" y="5078520"/>
            <a:ext cx="6047640" cy="4811040"/>
          </a:xfrm>
          <a:prstGeom prst="rect">
            <a:avLst/>
          </a:prstGeom>
          <a:noFill/>
          <a:ln w="0">
            <a:noFill/>
          </a:ln>
        </p:spPr>
        <p:txBody>
          <a:bodyPr lIns="0" tIns="0" rIns="0" bIns="0" anchor="t">
            <a:noAutofit/>
          </a:bodyPr>
          <a:lstStyle/>
          <a:p>
            <a:pPr marL="216000" indent="0">
              <a:buNone/>
            </a:pPr>
            <a:endParaRPr lang="en-GB" sz="1400" b="0" strike="noStrike" spc="-1" dirty="0">
              <a:solidFill>
                <a:srgbClr val="000000"/>
              </a:solidFill>
              <a:latin typeface="Arial"/>
            </a:endParaRPr>
          </a:p>
        </p:txBody>
      </p:sp>
      <p:sp>
        <p:nvSpPr>
          <p:cNvPr id="43" name="PlaceHolder 3">
            <a:extLst>
              <a:ext uri="{FF2B5EF4-FFF2-40B4-BE49-F238E27FC236}">
                <a16:creationId xmlns:a16="http://schemas.microsoft.com/office/drawing/2014/main" id="{50EDDE83-870F-4025-1E80-4CE8EC1F3FE4}"/>
              </a:ext>
            </a:extLst>
          </p:cNvPr>
          <p:cNvSpPr>
            <a:spLocks noGrp="1"/>
          </p:cNvSpPr>
          <p:nvPr>
            <p:ph type="sldNum" idx="4"/>
          </p:nvPr>
        </p:nvSpPr>
        <p:spPr>
          <a:xfrm>
            <a:off x="4278960" y="10157400"/>
            <a:ext cx="3280680" cy="534240"/>
          </a:xfrm>
          <a:prstGeom prst="rect">
            <a:avLst/>
          </a:prstGeom>
          <a:noFill/>
          <a:ln w="0">
            <a:noFill/>
          </a:ln>
        </p:spPr>
        <p:txBody>
          <a:bodyPr lIns="0" tIns="0" rIns="0" bIns="0" anchor="b">
            <a:noAutofit/>
          </a:bodyPr>
          <a:lstStyle>
            <a:lvl1pPr indent="0" algn="r">
              <a:buNone/>
              <a:defRPr lang="en-GB" sz="1400" b="0" strike="noStrike" spc="-1">
                <a:solidFill>
                  <a:srgbClr val="000000"/>
                </a:solidFill>
                <a:latin typeface="Times New Roman"/>
              </a:defRPr>
            </a:lvl1pPr>
          </a:lstStyle>
          <a:p>
            <a:pPr indent="0" algn="r">
              <a:buNone/>
            </a:pPr>
            <a:fld id="{2C9402AC-41F3-4094-9F49-0BE3ECAC73E3}" type="slidenum">
              <a:rPr lang="en-GB" sz="1400" b="0" strike="noStrike" spc="-1">
                <a:solidFill>
                  <a:srgbClr val="000000"/>
                </a:solidFill>
                <a:latin typeface="Times New Roman"/>
              </a:rPr>
              <a:t>3</a:t>
            </a:fld>
            <a:endParaRPr lang="en-GB" sz="1400" b="0" strike="noStrike" spc="-1">
              <a:solidFill>
                <a:srgbClr val="000000"/>
              </a:solidFill>
              <a:latin typeface="Times New Roman"/>
            </a:endParaRPr>
          </a:p>
        </p:txBody>
      </p:sp>
    </p:spTree>
    <p:extLst>
      <p:ext uri="{BB962C8B-B14F-4D97-AF65-F5344CB8AC3E}">
        <p14:creationId xmlns:p14="http://schemas.microsoft.com/office/powerpoint/2010/main" val="284842821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3CA3D8-E888-75B2-5129-D791C7DF113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1A5FE1B-2A38-40B4-6354-C5C45F50698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D2D33E2-2481-1D69-8220-783D31391CD9}"/>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9CB62A4B-FA66-83D7-5455-1EDD689469CE}"/>
              </a:ext>
            </a:extLst>
          </p:cNvPr>
          <p:cNvSpPr>
            <a:spLocks noGrp="1"/>
          </p:cNvSpPr>
          <p:nvPr>
            <p:ph type="sldNum" sz="quarter" idx="5"/>
          </p:nvPr>
        </p:nvSpPr>
        <p:spPr/>
        <p:txBody>
          <a:bodyPr/>
          <a:lstStyle/>
          <a:p>
            <a:fld id="{047F0EDD-2A63-4035-A82B-6D53DBFCCD7F}" type="slidenum">
              <a:rPr lang="en-US" smtClean="0"/>
              <a:t>30</a:t>
            </a:fld>
            <a:endParaRPr lang="en-US"/>
          </a:p>
        </p:txBody>
      </p:sp>
    </p:spTree>
    <p:extLst>
      <p:ext uri="{BB962C8B-B14F-4D97-AF65-F5344CB8AC3E}">
        <p14:creationId xmlns:p14="http://schemas.microsoft.com/office/powerpoint/2010/main" val="124569478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808E76-C3DC-EBAB-804A-F68B72BED3E4}"/>
            </a:ext>
          </a:extLst>
        </p:cNvPr>
        <p:cNvGrpSpPr/>
        <p:nvPr/>
      </p:nvGrpSpPr>
      <p:grpSpPr>
        <a:xfrm>
          <a:off x="0" y="0"/>
          <a:ext cx="0" cy="0"/>
          <a:chOff x="0" y="0"/>
          <a:chExt cx="0" cy="0"/>
        </a:xfrm>
      </p:grpSpPr>
      <p:sp>
        <p:nvSpPr>
          <p:cNvPr id="41" name="PlaceHolder 1">
            <a:extLst>
              <a:ext uri="{FF2B5EF4-FFF2-40B4-BE49-F238E27FC236}">
                <a16:creationId xmlns:a16="http://schemas.microsoft.com/office/drawing/2014/main" id="{5475E734-619E-3493-9BFA-DAD23FA5B0AD}"/>
              </a:ext>
            </a:extLst>
          </p:cNvPr>
          <p:cNvSpPr>
            <a:spLocks noGrp="1" noRot="1" noChangeAspect="1"/>
          </p:cNvSpPr>
          <p:nvPr>
            <p:ph type="sldImg"/>
          </p:nvPr>
        </p:nvSpPr>
        <p:spPr>
          <a:xfrm>
            <a:off x="217488" y="812800"/>
            <a:ext cx="7124700" cy="4008438"/>
          </a:xfrm>
          <a:prstGeom prst="rect">
            <a:avLst/>
          </a:prstGeom>
          <a:noFill/>
          <a:ln w="0">
            <a:noFill/>
          </a:ln>
        </p:spPr>
        <p:txBody>
          <a:bodyPr lIns="0" tIns="0" rIns="0" bIns="0" anchor="ctr">
            <a:noAutofit/>
          </a:bodyPr>
          <a:lstStyle/>
          <a:p>
            <a:pPr algn="ctr"/>
            <a:r>
              <a:rPr lang="en-GB" sz="4400" b="0" strike="noStrike" spc="-1">
                <a:solidFill>
                  <a:srgbClr val="000000"/>
                </a:solidFill>
                <a:latin typeface="Arial"/>
              </a:rPr>
              <a:t>Click to move the slide</a:t>
            </a:r>
          </a:p>
        </p:txBody>
      </p:sp>
      <p:sp>
        <p:nvSpPr>
          <p:cNvPr id="42" name="PlaceHolder 2">
            <a:extLst>
              <a:ext uri="{FF2B5EF4-FFF2-40B4-BE49-F238E27FC236}">
                <a16:creationId xmlns:a16="http://schemas.microsoft.com/office/drawing/2014/main" id="{95B707C7-95FD-8082-4FB5-CD526B1C1441}"/>
              </a:ext>
            </a:extLst>
          </p:cNvPr>
          <p:cNvSpPr>
            <a:spLocks noGrp="1"/>
          </p:cNvSpPr>
          <p:nvPr>
            <p:ph type="body"/>
          </p:nvPr>
        </p:nvSpPr>
        <p:spPr>
          <a:xfrm>
            <a:off x="756000" y="5078520"/>
            <a:ext cx="6047640" cy="4811040"/>
          </a:xfrm>
          <a:prstGeom prst="rect">
            <a:avLst/>
          </a:prstGeom>
          <a:noFill/>
          <a:ln w="0">
            <a:noFill/>
          </a:ln>
        </p:spPr>
        <p:txBody>
          <a:bodyPr lIns="0" tIns="0" rIns="0" bIns="0" anchor="t">
            <a:noAutofit/>
          </a:bodyPr>
          <a:lstStyle/>
          <a:p>
            <a:pPr marL="216000" indent="0">
              <a:buNone/>
            </a:pPr>
            <a:endParaRPr lang="en-GB" sz="1400" b="0" strike="noStrike" spc="-1" dirty="0">
              <a:solidFill>
                <a:srgbClr val="000000"/>
              </a:solidFill>
              <a:latin typeface="Arial"/>
            </a:endParaRPr>
          </a:p>
        </p:txBody>
      </p:sp>
      <p:sp>
        <p:nvSpPr>
          <p:cNvPr id="43" name="PlaceHolder 3">
            <a:extLst>
              <a:ext uri="{FF2B5EF4-FFF2-40B4-BE49-F238E27FC236}">
                <a16:creationId xmlns:a16="http://schemas.microsoft.com/office/drawing/2014/main" id="{D004329D-7624-3162-76A7-EF78AF006536}"/>
              </a:ext>
            </a:extLst>
          </p:cNvPr>
          <p:cNvSpPr>
            <a:spLocks noGrp="1"/>
          </p:cNvSpPr>
          <p:nvPr>
            <p:ph type="sldNum" idx="4"/>
          </p:nvPr>
        </p:nvSpPr>
        <p:spPr>
          <a:xfrm>
            <a:off x="4278960" y="10157400"/>
            <a:ext cx="3280680" cy="534240"/>
          </a:xfrm>
          <a:prstGeom prst="rect">
            <a:avLst/>
          </a:prstGeom>
          <a:noFill/>
          <a:ln w="0">
            <a:noFill/>
          </a:ln>
        </p:spPr>
        <p:txBody>
          <a:bodyPr lIns="0" tIns="0" rIns="0" bIns="0" anchor="b">
            <a:noAutofit/>
          </a:bodyPr>
          <a:lstStyle>
            <a:lvl1pPr indent="0" algn="r">
              <a:buNone/>
              <a:defRPr lang="en-GB" sz="1400" b="0" strike="noStrike" spc="-1">
                <a:solidFill>
                  <a:srgbClr val="000000"/>
                </a:solidFill>
                <a:latin typeface="Times New Roman"/>
              </a:defRPr>
            </a:lvl1pPr>
          </a:lstStyle>
          <a:p>
            <a:pPr indent="0" algn="r">
              <a:buNone/>
            </a:pPr>
            <a:fld id="{2C9402AC-41F3-4094-9F49-0BE3ECAC73E3}" type="slidenum">
              <a:rPr lang="en-GB" sz="1400" b="0" strike="noStrike" spc="-1">
                <a:solidFill>
                  <a:srgbClr val="000000"/>
                </a:solidFill>
                <a:latin typeface="Times New Roman"/>
              </a:rPr>
              <a:t>31</a:t>
            </a:fld>
            <a:endParaRPr lang="en-GB" sz="1400" b="0" strike="noStrike" spc="-1">
              <a:solidFill>
                <a:srgbClr val="000000"/>
              </a:solidFill>
              <a:latin typeface="Times New Roman"/>
            </a:endParaRPr>
          </a:p>
        </p:txBody>
      </p:sp>
    </p:spTree>
    <p:extLst>
      <p:ext uri="{BB962C8B-B14F-4D97-AF65-F5344CB8AC3E}">
        <p14:creationId xmlns:p14="http://schemas.microsoft.com/office/powerpoint/2010/main" val="108739015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5924DB-631A-356B-A27E-A6EB03591108}"/>
            </a:ext>
          </a:extLst>
        </p:cNvPr>
        <p:cNvGrpSpPr/>
        <p:nvPr/>
      </p:nvGrpSpPr>
      <p:grpSpPr>
        <a:xfrm>
          <a:off x="0" y="0"/>
          <a:ext cx="0" cy="0"/>
          <a:chOff x="0" y="0"/>
          <a:chExt cx="0" cy="0"/>
        </a:xfrm>
      </p:grpSpPr>
      <p:sp>
        <p:nvSpPr>
          <p:cNvPr id="41" name="PlaceHolder 1">
            <a:extLst>
              <a:ext uri="{FF2B5EF4-FFF2-40B4-BE49-F238E27FC236}">
                <a16:creationId xmlns:a16="http://schemas.microsoft.com/office/drawing/2014/main" id="{E68D7038-8C0C-4CCA-6C24-BD7FF235DAB0}"/>
              </a:ext>
            </a:extLst>
          </p:cNvPr>
          <p:cNvSpPr>
            <a:spLocks noGrp="1" noRot="1" noChangeAspect="1"/>
          </p:cNvSpPr>
          <p:nvPr>
            <p:ph type="sldImg"/>
          </p:nvPr>
        </p:nvSpPr>
        <p:spPr>
          <a:xfrm>
            <a:off x="217488" y="812800"/>
            <a:ext cx="7124700" cy="4008438"/>
          </a:xfrm>
          <a:prstGeom prst="rect">
            <a:avLst/>
          </a:prstGeom>
          <a:noFill/>
          <a:ln w="0">
            <a:noFill/>
          </a:ln>
        </p:spPr>
        <p:txBody>
          <a:bodyPr lIns="0" tIns="0" rIns="0" bIns="0" anchor="ctr">
            <a:noAutofit/>
          </a:bodyPr>
          <a:lstStyle/>
          <a:p>
            <a:pPr algn="ctr"/>
            <a:r>
              <a:rPr lang="en-GB" sz="4400" b="0" strike="noStrike" spc="-1">
                <a:solidFill>
                  <a:srgbClr val="000000"/>
                </a:solidFill>
                <a:latin typeface="Arial"/>
              </a:rPr>
              <a:t>Click to move the slide</a:t>
            </a:r>
          </a:p>
        </p:txBody>
      </p:sp>
      <p:sp>
        <p:nvSpPr>
          <p:cNvPr id="42" name="PlaceHolder 2">
            <a:extLst>
              <a:ext uri="{FF2B5EF4-FFF2-40B4-BE49-F238E27FC236}">
                <a16:creationId xmlns:a16="http://schemas.microsoft.com/office/drawing/2014/main" id="{86F2A3C5-FBAC-1218-5F6E-E84B0F354DEB}"/>
              </a:ext>
            </a:extLst>
          </p:cNvPr>
          <p:cNvSpPr>
            <a:spLocks noGrp="1"/>
          </p:cNvSpPr>
          <p:nvPr>
            <p:ph type="body"/>
          </p:nvPr>
        </p:nvSpPr>
        <p:spPr>
          <a:xfrm>
            <a:off x="756000" y="5078520"/>
            <a:ext cx="6047640" cy="4811040"/>
          </a:xfrm>
          <a:prstGeom prst="rect">
            <a:avLst/>
          </a:prstGeom>
          <a:noFill/>
          <a:ln w="0">
            <a:noFill/>
          </a:ln>
        </p:spPr>
        <p:txBody>
          <a:bodyPr lIns="0" tIns="0" rIns="0" bIns="0" anchor="t">
            <a:noAutofit/>
          </a:bodyPr>
          <a:lstStyle/>
          <a:p>
            <a:pPr marL="216000" indent="0">
              <a:buNone/>
            </a:pPr>
            <a:endParaRPr lang="en-GB" sz="1400" b="0" strike="noStrike" spc="-1" dirty="0">
              <a:solidFill>
                <a:srgbClr val="000000"/>
              </a:solidFill>
              <a:latin typeface="Arial"/>
            </a:endParaRPr>
          </a:p>
        </p:txBody>
      </p:sp>
      <p:sp>
        <p:nvSpPr>
          <p:cNvPr id="43" name="PlaceHolder 3">
            <a:extLst>
              <a:ext uri="{FF2B5EF4-FFF2-40B4-BE49-F238E27FC236}">
                <a16:creationId xmlns:a16="http://schemas.microsoft.com/office/drawing/2014/main" id="{1201261C-C799-7285-4CDE-C038B2267539}"/>
              </a:ext>
            </a:extLst>
          </p:cNvPr>
          <p:cNvSpPr>
            <a:spLocks noGrp="1"/>
          </p:cNvSpPr>
          <p:nvPr>
            <p:ph type="sldNum" idx="4"/>
          </p:nvPr>
        </p:nvSpPr>
        <p:spPr>
          <a:xfrm>
            <a:off x="4278960" y="10157400"/>
            <a:ext cx="3280680" cy="534240"/>
          </a:xfrm>
          <a:prstGeom prst="rect">
            <a:avLst/>
          </a:prstGeom>
          <a:noFill/>
          <a:ln w="0">
            <a:noFill/>
          </a:ln>
        </p:spPr>
        <p:txBody>
          <a:bodyPr lIns="0" tIns="0" rIns="0" bIns="0" anchor="b">
            <a:noAutofit/>
          </a:bodyPr>
          <a:lstStyle>
            <a:lvl1pPr indent="0" algn="r">
              <a:buNone/>
              <a:defRPr lang="en-GB" sz="1400" b="0" strike="noStrike" spc="-1">
                <a:solidFill>
                  <a:srgbClr val="000000"/>
                </a:solidFill>
                <a:latin typeface="Times New Roman"/>
              </a:defRPr>
            </a:lvl1pPr>
          </a:lstStyle>
          <a:p>
            <a:pPr indent="0" algn="r">
              <a:buNone/>
            </a:pPr>
            <a:fld id="{2C9402AC-41F3-4094-9F49-0BE3ECAC73E3}" type="slidenum">
              <a:rPr lang="en-GB" sz="1400" b="0" strike="noStrike" spc="-1">
                <a:solidFill>
                  <a:srgbClr val="000000"/>
                </a:solidFill>
                <a:latin typeface="Times New Roman"/>
              </a:rPr>
              <a:t>32</a:t>
            </a:fld>
            <a:endParaRPr lang="en-GB" sz="1400" b="0" strike="noStrike" spc="-1">
              <a:solidFill>
                <a:srgbClr val="000000"/>
              </a:solidFill>
              <a:latin typeface="Times New Roman"/>
            </a:endParaRPr>
          </a:p>
        </p:txBody>
      </p:sp>
    </p:spTree>
    <p:extLst>
      <p:ext uri="{BB962C8B-B14F-4D97-AF65-F5344CB8AC3E}">
        <p14:creationId xmlns:p14="http://schemas.microsoft.com/office/powerpoint/2010/main" val="1678774615"/>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13D04F-7B7B-F68E-C789-EAF734D5B71F}"/>
            </a:ext>
          </a:extLst>
        </p:cNvPr>
        <p:cNvGrpSpPr/>
        <p:nvPr/>
      </p:nvGrpSpPr>
      <p:grpSpPr>
        <a:xfrm>
          <a:off x="0" y="0"/>
          <a:ext cx="0" cy="0"/>
          <a:chOff x="0" y="0"/>
          <a:chExt cx="0" cy="0"/>
        </a:xfrm>
      </p:grpSpPr>
      <p:sp>
        <p:nvSpPr>
          <p:cNvPr id="41" name="PlaceHolder 1">
            <a:extLst>
              <a:ext uri="{FF2B5EF4-FFF2-40B4-BE49-F238E27FC236}">
                <a16:creationId xmlns:a16="http://schemas.microsoft.com/office/drawing/2014/main" id="{E40B0802-6721-AC40-A6C4-F7CDFF524C94}"/>
              </a:ext>
            </a:extLst>
          </p:cNvPr>
          <p:cNvSpPr>
            <a:spLocks noGrp="1" noRot="1" noChangeAspect="1"/>
          </p:cNvSpPr>
          <p:nvPr>
            <p:ph type="sldImg"/>
          </p:nvPr>
        </p:nvSpPr>
        <p:spPr>
          <a:xfrm>
            <a:off x="217488" y="812800"/>
            <a:ext cx="7124700" cy="4008438"/>
          </a:xfrm>
          <a:prstGeom prst="rect">
            <a:avLst/>
          </a:prstGeom>
          <a:noFill/>
          <a:ln w="0">
            <a:noFill/>
          </a:ln>
        </p:spPr>
        <p:txBody>
          <a:bodyPr lIns="0" tIns="0" rIns="0" bIns="0" anchor="ctr">
            <a:noAutofit/>
          </a:bodyPr>
          <a:lstStyle/>
          <a:p>
            <a:pPr algn="ctr"/>
            <a:r>
              <a:rPr lang="en-GB" sz="4400" b="0" strike="noStrike" spc="-1">
                <a:solidFill>
                  <a:srgbClr val="000000"/>
                </a:solidFill>
                <a:latin typeface="Arial"/>
              </a:rPr>
              <a:t>Click to move the slide</a:t>
            </a:r>
          </a:p>
        </p:txBody>
      </p:sp>
      <p:sp>
        <p:nvSpPr>
          <p:cNvPr id="42" name="PlaceHolder 2">
            <a:extLst>
              <a:ext uri="{FF2B5EF4-FFF2-40B4-BE49-F238E27FC236}">
                <a16:creationId xmlns:a16="http://schemas.microsoft.com/office/drawing/2014/main" id="{FD76DC1E-6497-F63D-E3D2-1681EB4592B0}"/>
              </a:ext>
            </a:extLst>
          </p:cNvPr>
          <p:cNvSpPr>
            <a:spLocks noGrp="1"/>
          </p:cNvSpPr>
          <p:nvPr>
            <p:ph type="body"/>
          </p:nvPr>
        </p:nvSpPr>
        <p:spPr>
          <a:xfrm>
            <a:off x="756000" y="5078520"/>
            <a:ext cx="6047640" cy="4811040"/>
          </a:xfrm>
          <a:prstGeom prst="rect">
            <a:avLst/>
          </a:prstGeom>
          <a:noFill/>
          <a:ln w="0">
            <a:noFill/>
          </a:ln>
        </p:spPr>
        <p:txBody>
          <a:bodyPr lIns="0" tIns="0" rIns="0" bIns="0" anchor="t">
            <a:noAutofit/>
          </a:bodyPr>
          <a:lstStyle/>
          <a:p>
            <a:pPr marL="216000" indent="0">
              <a:buNone/>
            </a:pPr>
            <a:endParaRPr lang="en-GB" sz="1400" b="0" strike="noStrike" spc="-1" dirty="0">
              <a:solidFill>
                <a:srgbClr val="000000"/>
              </a:solidFill>
              <a:latin typeface="Arial"/>
            </a:endParaRPr>
          </a:p>
        </p:txBody>
      </p:sp>
      <p:sp>
        <p:nvSpPr>
          <p:cNvPr id="43" name="PlaceHolder 3">
            <a:extLst>
              <a:ext uri="{FF2B5EF4-FFF2-40B4-BE49-F238E27FC236}">
                <a16:creationId xmlns:a16="http://schemas.microsoft.com/office/drawing/2014/main" id="{A5AE57C5-090C-4253-F1BE-9FE381AD2E48}"/>
              </a:ext>
            </a:extLst>
          </p:cNvPr>
          <p:cNvSpPr>
            <a:spLocks noGrp="1"/>
          </p:cNvSpPr>
          <p:nvPr>
            <p:ph type="sldNum" idx="4"/>
          </p:nvPr>
        </p:nvSpPr>
        <p:spPr>
          <a:xfrm>
            <a:off x="4278960" y="10157400"/>
            <a:ext cx="3280680" cy="534240"/>
          </a:xfrm>
          <a:prstGeom prst="rect">
            <a:avLst/>
          </a:prstGeom>
          <a:noFill/>
          <a:ln w="0">
            <a:noFill/>
          </a:ln>
        </p:spPr>
        <p:txBody>
          <a:bodyPr lIns="0" tIns="0" rIns="0" bIns="0" anchor="b">
            <a:noAutofit/>
          </a:bodyPr>
          <a:lstStyle>
            <a:lvl1pPr indent="0" algn="r">
              <a:buNone/>
              <a:defRPr lang="en-GB" sz="1400" b="0" strike="noStrike" spc="-1">
                <a:solidFill>
                  <a:srgbClr val="000000"/>
                </a:solidFill>
                <a:latin typeface="Times New Roman"/>
              </a:defRPr>
            </a:lvl1pPr>
          </a:lstStyle>
          <a:p>
            <a:pPr indent="0" algn="r">
              <a:buNone/>
            </a:pPr>
            <a:fld id="{2C9402AC-41F3-4094-9F49-0BE3ECAC73E3}" type="slidenum">
              <a:rPr lang="en-GB" sz="1400" b="0" strike="noStrike" spc="-1">
                <a:solidFill>
                  <a:srgbClr val="000000"/>
                </a:solidFill>
                <a:latin typeface="Times New Roman"/>
              </a:rPr>
              <a:t>33</a:t>
            </a:fld>
            <a:endParaRPr lang="en-GB" sz="1400" b="0" strike="noStrike" spc="-1">
              <a:solidFill>
                <a:srgbClr val="000000"/>
              </a:solidFill>
              <a:latin typeface="Times New Roman"/>
            </a:endParaRPr>
          </a:p>
        </p:txBody>
      </p:sp>
    </p:spTree>
    <p:extLst>
      <p:ext uri="{BB962C8B-B14F-4D97-AF65-F5344CB8AC3E}">
        <p14:creationId xmlns:p14="http://schemas.microsoft.com/office/powerpoint/2010/main" val="1529450716"/>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F1875D-416A-40C1-9356-559578B91D16}"/>
            </a:ext>
          </a:extLst>
        </p:cNvPr>
        <p:cNvGrpSpPr/>
        <p:nvPr/>
      </p:nvGrpSpPr>
      <p:grpSpPr>
        <a:xfrm>
          <a:off x="0" y="0"/>
          <a:ext cx="0" cy="0"/>
          <a:chOff x="0" y="0"/>
          <a:chExt cx="0" cy="0"/>
        </a:xfrm>
      </p:grpSpPr>
      <p:sp>
        <p:nvSpPr>
          <p:cNvPr id="41" name="PlaceHolder 1">
            <a:extLst>
              <a:ext uri="{FF2B5EF4-FFF2-40B4-BE49-F238E27FC236}">
                <a16:creationId xmlns:a16="http://schemas.microsoft.com/office/drawing/2014/main" id="{FF187E17-13CA-FBA0-88D8-99ACA2FF4EC2}"/>
              </a:ext>
            </a:extLst>
          </p:cNvPr>
          <p:cNvSpPr>
            <a:spLocks noGrp="1" noRot="1" noChangeAspect="1"/>
          </p:cNvSpPr>
          <p:nvPr>
            <p:ph type="sldImg"/>
          </p:nvPr>
        </p:nvSpPr>
        <p:spPr>
          <a:xfrm>
            <a:off x="217488" y="812800"/>
            <a:ext cx="7124700" cy="4008438"/>
          </a:xfrm>
          <a:prstGeom prst="rect">
            <a:avLst/>
          </a:prstGeom>
          <a:noFill/>
          <a:ln w="0">
            <a:noFill/>
          </a:ln>
        </p:spPr>
        <p:txBody>
          <a:bodyPr lIns="0" tIns="0" rIns="0" bIns="0" anchor="ctr">
            <a:noAutofit/>
          </a:bodyPr>
          <a:lstStyle/>
          <a:p>
            <a:pPr algn="ctr"/>
            <a:r>
              <a:rPr lang="en-GB" sz="4400" b="0" strike="noStrike" spc="-1">
                <a:solidFill>
                  <a:srgbClr val="000000"/>
                </a:solidFill>
                <a:latin typeface="Arial"/>
              </a:rPr>
              <a:t>Click to move the slide</a:t>
            </a:r>
          </a:p>
        </p:txBody>
      </p:sp>
      <p:sp>
        <p:nvSpPr>
          <p:cNvPr id="42" name="PlaceHolder 2">
            <a:extLst>
              <a:ext uri="{FF2B5EF4-FFF2-40B4-BE49-F238E27FC236}">
                <a16:creationId xmlns:a16="http://schemas.microsoft.com/office/drawing/2014/main" id="{DA6C3AED-C991-E76D-6612-9C83653AD984}"/>
              </a:ext>
            </a:extLst>
          </p:cNvPr>
          <p:cNvSpPr>
            <a:spLocks noGrp="1"/>
          </p:cNvSpPr>
          <p:nvPr>
            <p:ph type="body"/>
          </p:nvPr>
        </p:nvSpPr>
        <p:spPr>
          <a:xfrm>
            <a:off x="756000" y="5078520"/>
            <a:ext cx="6047640" cy="4811040"/>
          </a:xfrm>
          <a:prstGeom prst="rect">
            <a:avLst/>
          </a:prstGeom>
          <a:noFill/>
          <a:ln w="0">
            <a:noFill/>
          </a:ln>
        </p:spPr>
        <p:txBody>
          <a:bodyPr lIns="0" tIns="0" rIns="0" bIns="0" anchor="t">
            <a:noAutofit/>
          </a:bodyPr>
          <a:lstStyle/>
          <a:p>
            <a:pPr marL="216000" indent="0">
              <a:buNone/>
            </a:pPr>
            <a:endParaRPr lang="en-GB" sz="1400" b="0" strike="noStrike" spc="-1" dirty="0">
              <a:solidFill>
                <a:srgbClr val="000000"/>
              </a:solidFill>
              <a:latin typeface="Arial"/>
            </a:endParaRPr>
          </a:p>
        </p:txBody>
      </p:sp>
      <p:sp>
        <p:nvSpPr>
          <p:cNvPr id="43" name="PlaceHolder 3">
            <a:extLst>
              <a:ext uri="{FF2B5EF4-FFF2-40B4-BE49-F238E27FC236}">
                <a16:creationId xmlns:a16="http://schemas.microsoft.com/office/drawing/2014/main" id="{EE50562C-5B34-F259-4188-3EEEDAA0B55E}"/>
              </a:ext>
            </a:extLst>
          </p:cNvPr>
          <p:cNvSpPr>
            <a:spLocks noGrp="1"/>
          </p:cNvSpPr>
          <p:nvPr>
            <p:ph type="sldNum" idx="4"/>
          </p:nvPr>
        </p:nvSpPr>
        <p:spPr>
          <a:xfrm>
            <a:off x="4278960" y="10157400"/>
            <a:ext cx="3280680" cy="534240"/>
          </a:xfrm>
          <a:prstGeom prst="rect">
            <a:avLst/>
          </a:prstGeom>
          <a:noFill/>
          <a:ln w="0">
            <a:noFill/>
          </a:ln>
        </p:spPr>
        <p:txBody>
          <a:bodyPr lIns="0" tIns="0" rIns="0" bIns="0" anchor="b">
            <a:noAutofit/>
          </a:bodyPr>
          <a:lstStyle>
            <a:lvl1pPr indent="0" algn="r">
              <a:buNone/>
              <a:defRPr lang="en-GB" sz="1400" b="0" strike="noStrike" spc="-1">
                <a:solidFill>
                  <a:srgbClr val="000000"/>
                </a:solidFill>
                <a:latin typeface="Times New Roman"/>
              </a:defRPr>
            </a:lvl1pPr>
          </a:lstStyle>
          <a:p>
            <a:pPr indent="0" algn="r">
              <a:buNone/>
            </a:pPr>
            <a:fld id="{2C9402AC-41F3-4094-9F49-0BE3ECAC73E3}" type="slidenum">
              <a:rPr lang="en-GB" sz="1400" b="0" strike="noStrike" spc="-1">
                <a:solidFill>
                  <a:srgbClr val="000000"/>
                </a:solidFill>
                <a:latin typeface="Times New Roman"/>
              </a:rPr>
              <a:t>34</a:t>
            </a:fld>
            <a:endParaRPr lang="en-GB" sz="1400" b="0" strike="noStrike" spc="-1">
              <a:solidFill>
                <a:srgbClr val="000000"/>
              </a:solidFill>
              <a:latin typeface="Times New Roman"/>
            </a:endParaRPr>
          </a:p>
        </p:txBody>
      </p:sp>
    </p:spTree>
    <p:extLst>
      <p:ext uri="{BB962C8B-B14F-4D97-AF65-F5344CB8AC3E}">
        <p14:creationId xmlns:p14="http://schemas.microsoft.com/office/powerpoint/2010/main" val="76693410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D6079D-A189-DEBA-CE24-F636F3194E1B}"/>
            </a:ext>
          </a:extLst>
        </p:cNvPr>
        <p:cNvGrpSpPr/>
        <p:nvPr/>
      </p:nvGrpSpPr>
      <p:grpSpPr>
        <a:xfrm>
          <a:off x="0" y="0"/>
          <a:ext cx="0" cy="0"/>
          <a:chOff x="0" y="0"/>
          <a:chExt cx="0" cy="0"/>
        </a:xfrm>
      </p:grpSpPr>
      <p:sp>
        <p:nvSpPr>
          <p:cNvPr id="41" name="PlaceHolder 1">
            <a:extLst>
              <a:ext uri="{FF2B5EF4-FFF2-40B4-BE49-F238E27FC236}">
                <a16:creationId xmlns:a16="http://schemas.microsoft.com/office/drawing/2014/main" id="{72291D77-7A75-228E-1002-5B917E3A0A73}"/>
              </a:ext>
            </a:extLst>
          </p:cNvPr>
          <p:cNvSpPr>
            <a:spLocks noGrp="1" noRot="1" noChangeAspect="1"/>
          </p:cNvSpPr>
          <p:nvPr>
            <p:ph type="sldImg"/>
          </p:nvPr>
        </p:nvSpPr>
        <p:spPr>
          <a:xfrm>
            <a:off x="217488" y="812800"/>
            <a:ext cx="7124700" cy="4008438"/>
          </a:xfrm>
          <a:prstGeom prst="rect">
            <a:avLst/>
          </a:prstGeom>
          <a:noFill/>
          <a:ln w="0">
            <a:noFill/>
          </a:ln>
        </p:spPr>
        <p:txBody>
          <a:bodyPr lIns="0" tIns="0" rIns="0" bIns="0" anchor="ctr">
            <a:noAutofit/>
          </a:bodyPr>
          <a:lstStyle/>
          <a:p>
            <a:pPr algn="ctr"/>
            <a:r>
              <a:rPr lang="en-GB" sz="4400" b="0" strike="noStrike" spc="-1">
                <a:solidFill>
                  <a:srgbClr val="000000"/>
                </a:solidFill>
                <a:latin typeface="Arial"/>
              </a:rPr>
              <a:t>Click to move the slide</a:t>
            </a:r>
          </a:p>
        </p:txBody>
      </p:sp>
      <p:sp>
        <p:nvSpPr>
          <p:cNvPr id="42" name="PlaceHolder 2">
            <a:extLst>
              <a:ext uri="{FF2B5EF4-FFF2-40B4-BE49-F238E27FC236}">
                <a16:creationId xmlns:a16="http://schemas.microsoft.com/office/drawing/2014/main" id="{2A03DE28-4A2C-558D-9227-1A7F7AC2460E}"/>
              </a:ext>
            </a:extLst>
          </p:cNvPr>
          <p:cNvSpPr>
            <a:spLocks noGrp="1"/>
          </p:cNvSpPr>
          <p:nvPr>
            <p:ph type="body"/>
          </p:nvPr>
        </p:nvSpPr>
        <p:spPr>
          <a:xfrm>
            <a:off x="756000" y="5078520"/>
            <a:ext cx="6047640" cy="4811040"/>
          </a:xfrm>
          <a:prstGeom prst="rect">
            <a:avLst/>
          </a:prstGeom>
          <a:noFill/>
          <a:ln w="0">
            <a:noFill/>
          </a:ln>
        </p:spPr>
        <p:txBody>
          <a:bodyPr lIns="0" tIns="0" rIns="0" bIns="0" anchor="t">
            <a:noAutofit/>
          </a:bodyPr>
          <a:lstStyle/>
          <a:p>
            <a:pPr marL="216000" indent="0">
              <a:buNone/>
            </a:pPr>
            <a:endParaRPr lang="en-GB" sz="1400" b="0" strike="noStrike" spc="-1" dirty="0">
              <a:solidFill>
                <a:srgbClr val="000000"/>
              </a:solidFill>
              <a:latin typeface="Arial"/>
            </a:endParaRPr>
          </a:p>
        </p:txBody>
      </p:sp>
      <p:sp>
        <p:nvSpPr>
          <p:cNvPr id="43" name="PlaceHolder 3">
            <a:extLst>
              <a:ext uri="{FF2B5EF4-FFF2-40B4-BE49-F238E27FC236}">
                <a16:creationId xmlns:a16="http://schemas.microsoft.com/office/drawing/2014/main" id="{1D38E3DF-1628-6589-124F-2B31CB5C0026}"/>
              </a:ext>
            </a:extLst>
          </p:cNvPr>
          <p:cNvSpPr>
            <a:spLocks noGrp="1"/>
          </p:cNvSpPr>
          <p:nvPr>
            <p:ph type="sldNum" idx="4"/>
          </p:nvPr>
        </p:nvSpPr>
        <p:spPr>
          <a:xfrm>
            <a:off x="4278960" y="10157400"/>
            <a:ext cx="3280680" cy="534240"/>
          </a:xfrm>
          <a:prstGeom prst="rect">
            <a:avLst/>
          </a:prstGeom>
          <a:noFill/>
          <a:ln w="0">
            <a:noFill/>
          </a:ln>
        </p:spPr>
        <p:txBody>
          <a:bodyPr lIns="0" tIns="0" rIns="0" bIns="0" anchor="b">
            <a:noAutofit/>
          </a:bodyPr>
          <a:lstStyle>
            <a:lvl1pPr indent="0" algn="r">
              <a:buNone/>
              <a:defRPr lang="en-GB" sz="1400" b="0" strike="noStrike" spc="-1">
                <a:solidFill>
                  <a:srgbClr val="000000"/>
                </a:solidFill>
                <a:latin typeface="Times New Roman"/>
              </a:defRPr>
            </a:lvl1pPr>
          </a:lstStyle>
          <a:p>
            <a:pPr indent="0" algn="r">
              <a:buNone/>
            </a:pPr>
            <a:fld id="{2C9402AC-41F3-4094-9F49-0BE3ECAC73E3}" type="slidenum">
              <a:rPr lang="en-GB" sz="1400" b="0" strike="noStrike" spc="-1">
                <a:solidFill>
                  <a:srgbClr val="000000"/>
                </a:solidFill>
                <a:latin typeface="Times New Roman"/>
              </a:rPr>
              <a:t>35</a:t>
            </a:fld>
            <a:endParaRPr lang="en-GB" sz="1400" b="0" strike="noStrike" spc="-1">
              <a:solidFill>
                <a:srgbClr val="000000"/>
              </a:solidFill>
              <a:latin typeface="Times New Roman"/>
            </a:endParaRPr>
          </a:p>
        </p:txBody>
      </p:sp>
    </p:spTree>
    <p:extLst>
      <p:ext uri="{BB962C8B-B14F-4D97-AF65-F5344CB8AC3E}">
        <p14:creationId xmlns:p14="http://schemas.microsoft.com/office/powerpoint/2010/main" val="3826043605"/>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DCC36C-FDB7-F52E-FBDD-50FC6810B056}"/>
            </a:ext>
          </a:extLst>
        </p:cNvPr>
        <p:cNvGrpSpPr/>
        <p:nvPr/>
      </p:nvGrpSpPr>
      <p:grpSpPr>
        <a:xfrm>
          <a:off x="0" y="0"/>
          <a:ext cx="0" cy="0"/>
          <a:chOff x="0" y="0"/>
          <a:chExt cx="0" cy="0"/>
        </a:xfrm>
      </p:grpSpPr>
      <p:sp>
        <p:nvSpPr>
          <p:cNvPr id="41" name="PlaceHolder 1">
            <a:extLst>
              <a:ext uri="{FF2B5EF4-FFF2-40B4-BE49-F238E27FC236}">
                <a16:creationId xmlns:a16="http://schemas.microsoft.com/office/drawing/2014/main" id="{AC41F331-FB54-1128-7C6B-3F8822A69229}"/>
              </a:ext>
            </a:extLst>
          </p:cNvPr>
          <p:cNvSpPr>
            <a:spLocks noGrp="1" noRot="1" noChangeAspect="1"/>
          </p:cNvSpPr>
          <p:nvPr>
            <p:ph type="sldImg"/>
          </p:nvPr>
        </p:nvSpPr>
        <p:spPr>
          <a:xfrm>
            <a:off x="217488" y="812800"/>
            <a:ext cx="7124700" cy="4008438"/>
          </a:xfrm>
          <a:prstGeom prst="rect">
            <a:avLst/>
          </a:prstGeom>
          <a:noFill/>
          <a:ln w="0">
            <a:noFill/>
          </a:ln>
        </p:spPr>
        <p:txBody>
          <a:bodyPr lIns="0" tIns="0" rIns="0" bIns="0" anchor="ctr">
            <a:noAutofit/>
          </a:bodyPr>
          <a:lstStyle/>
          <a:p>
            <a:pPr algn="ctr"/>
            <a:r>
              <a:rPr lang="en-GB" sz="4400" b="0" strike="noStrike" spc="-1">
                <a:solidFill>
                  <a:srgbClr val="000000"/>
                </a:solidFill>
                <a:latin typeface="Arial"/>
              </a:rPr>
              <a:t>Click to move the slide</a:t>
            </a:r>
          </a:p>
        </p:txBody>
      </p:sp>
      <p:sp>
        <p:nvSpPr>
          <p:cNvPr id="42" name="PlaceHolder 2">
            <a:extLst>
              <a:ext uri="{FF2B5EF4-FFF2-40B4-BE49-F238E27FC236}">
                <a16:creationId xmlns:a16="http://schemas.microsoft.com/office/drawing/2014/main" id="{77AD3261-120C-B4A9-7B1B-390427B36963}"/>
              </a:ext>
            </a:extLst>
          </p:cNvPr>
          <p:cNvSpPr>
            <a:spLocks noGrp="1"/>
          </p:cNvSpPr>
          <p:nvPr>
            <p:ph type="body"/>
          </p:nvPr>
        </p:nvSpPr>
        <p:spPr>
          <a:xfrm>
            <a:off x="756000" y="5078520"/>
            <a:ext cx="6047640" cy="4811040"/>
          </a:xfrm>
          <a:prstGeom prst="rect">
            <a:avLst/>
          </a:prstGeom>
          <a:noFill/>
          <a:ln w="0">
            <a:noFill/>
          </a:ln>
        </p:spPr>
        <p:txBody>
          <a:bodyPr lIns="0" tIns="0" rIns="0" bIns="0" anchor="t">
            <a:noAutofit/>
          </a:bodyPr>
          <a:lstStyle/>
          <a:p>
            <a:pPr marL="216000" indent="0">
              <a:buNone/>
            </a:pPr>
            <a:endParaRPr lang="en-GB" sz="1400" b="0" strike="noStrike" spc="-1" dirty="0">
              <a:solidFill>
                <a:srgbClr val="000000"/>
              </a:solidFill>
              <a:latin typeface="Arial"/>
            </a:endParaRPr>
          </a:p>
        </p:txBody>
      </p:sp>
      <p:sp>
        <p:nvSpPr>
          <p:cNvPr id="43" name="PlaceHolder 3">
            <a:extLst>
              <a:ext uri="{FF2B5EF4-FFF2-40B4-BE49-F238E27FC236}">
                <a16:creationId xmlns:a16="http://schemas.microsoft.com/office/drawing/2014/main" id="{468F1E40-CF8E-8A11-A51D-F2EB7B9EA0F9}"/>
              </a:ext>
            </a:extLst>
          </p:cNvPr>
          <p:cNvSpPr>
            <a:spLocks noGrp="1"/>
          </p:cNvSpPr>
          <p:nvPr>
            <p:ph type="sldNum" idx="4"/>
          </p:nvPr>
        </p:nvSpPr>
        <p:spPr>
          <a:xfrm>
            <a:off x="4278960" y="10157400"/>
            <a:ext cx="3280680" cy="534240"/>
          </a:xfrm>
          <a:prstGeom prst="rect">
            <a:avLst/>
          </a:prstGeom>
          <a:noFill/>
          <a:ln w="0">
            <a:noFill/>
          </a:ln>
        </p:spPr>
        <p:txBody>
          <a:bodyPr lIns="0" tIns="0" rIns="0" bIns="0" anchor="b">
            <a:noAutofit/>
          </a:bodyPr>
          <a:lstStyle>
            <a:lvl1pPr indent="0" algn="r">
              <a:buNone/>
              <a:defRPr lang="en-GB" sz="1400" b="0" strike="noStrike" spc="-1">
                <a:solidFill>
                  <a:srgbClr val="000000"/>
                </a:solidFill>
                <a:latin typeface="Times New Roman"/>
              </a:defRPr>
            </a:lvl1pPr>
          </a:lstStyle>
          <a:p>
            <a:pPr indent="0" algn="r">
              <a:buNone/>
            </a:pPr>
            <a:fld id="{2C9402AC-41F3-4094-9F49-0BE3ECAC73E3}" type="slidenum">
              <a:rPr lang="en-GB" sz="1400" b="0" strike="noStrike" spc="-1">
                <a:solidFill>
                  <a:srgbClr val="000000"/>
                </a:solidFill>
                <a:latin typeface="Times New Roman"/>
              </a:rPr>
              <a:t>36</a:t>
            </a:fld>
            <a:endParaRPr lang="en-GB" sz="1400" b="0" strike="noStrike" spc="-1">
              <a:solidFill>
                <a:srgbClr val="000000"/>
              </a:solidFill>
              <a:latin typeface="Times New Roman"/>
            </a:endParaRPr>
          </a:p>
        </p:txBody>
      </p:sp>
    </p:spTree>
    <p:extLst>
      <p:ext uri="{BB962C8B-B14F-4D97-AF65-F5344CB8AC3E}">
        <p14:creationId xmlns:p14="http://schemas.microsoft.com/office/powerpoint/2010/main" val="3225734526"/>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6D45CC-E638-F651-77C2-BC21FB4D3693}"/>
            </a:ext>
          </a:extLst>
        </p:cNvPr>
        <p:cNvGrpSpPr/>
        <p:nvPr/>
      </p:nvGrpSpPr>
      <p:grpSpPr>
        <a:xfrm>
          <a:off x="0" y="0"/>
          <a:ext cx="0" cy="0"/>
          <a:chOff x="0" y="0"/>
          <a:chExt cx="0" cy="0"/>
        </a:xfrm>
      </p:grpSpPr>
      <p:sp>
        <p:nvSpPr>
          <p:cNvPr id="41" name="PlaceHolder 1">
            <a:extLst>
              <a:ext uri="{FF2B5EF4-FFF2-40B4-BE49-F238E27FC236}">
                <a16:creationId xmlns:a16="http://schemas.microsoft.com/office/drawing/2014/main" id="{5B13189A-AFC6-932E-E3FB-D57EB11DBA9B}"/>
              </a:ext>
            </a:extLst>
          </p:cNvPr>
          <p:cNvSpPr>
            <a:spLocks noGrp="1" noRot="1" noChangeAspect="1"/>
          </p:cNvSpPr>
          <p:nvPr>
            <p:ph type="sldImg"/>
          </p:nvPr>
        </p:nvSpPr>
        <p:spPr>
          <a:xfrm>
            <a:off x="217488" y="812800"/>
            <a:ext cx="7124700" cy="4008438"/>
          </a:xfrm>
          <a:prstGeom prst="rect">
            <a:avLst/>
          </a:prstGeom>
          <a:noFill/>
          <a:ln w="0">
            <a:noFill/>
          </a:ln>
        </p:spPr>
        <p:txBody>
          <a:bodyPr lIns="0" tIns="0" rIns="0" bIns="0" anchor="ctr">
            <a:noAutofit/>
          </a:bodyPr>
          <a:lstStyle/>
          <a:p>
            <a:pPr algn="ctr"/>
            <a:r>
              <a:rPr lang="en-GB" sz="4400" b="0" strike="noStrike" spc="-1">
                <a:solidFill>
                  <a:srgbClr val="000000"/>
                </a:solidFill>
                <a:latin typeface="Arial"/>
              </a:rPr>
              <a:t>Click to move the slide</a:t>
            </a:r>
          </a:p>
        </p:txBody>
      </p:sp>
      <p:sp>
        <p:nvSpPr>
          <p:cNvPr id="42" name="PlaceHolder 2">
            <a:extLst>
              <a:ext uri="{FF2B5EF4-FFF2-40B4-BE49-F238E27FC236}">
                <a16:creationId xmlns:a16="http://schemas.microsoft.com/office/drawing/2014/main" id="{1AAAB2D1-A5C1-1D8E-AC60-726091F3544A}"/>
              </a:ext>
            </a:extLst>
          </p:cNvPr>
          <p:cNvSpPr>
            <a:spLocks noGrp="1"/>
          </p:cNvSpPr>
          <p:nvPr>
            <p:ph type="body"/>
          </p:nvPr>
        </p:nvSpPr>
        <p:spPr>
          <a:xfrm>
            <a:off x="756000" y="5078520"/>
            <a:ext cx="6047640" cy="4811040"/>
          </a:xfrm>
          <a:prstGeom prst="rect">
            <a:avLst/>
          </a:prstGeom>
          <a:noFill/>
          <a:ln w="0">
            <a:noFill/>
          </a:ln>
        </p:spPr>
        <p:txBody>
          <a:bodyPr lIns="0" tIns="0" rIns="0" bIns="0" anchor="t">
            <a:noAutofit/>
          </a:bodyPr>
          <a:lstStyle/>
          <a:p>
            <a:pPr marL="216000" indent="0">
              <a:buNone/>
            </a:pPr>
            <a:endParaRPr lang="en-GB" sz="1400" b="0" strike="noStrike" spc="-1" dirty="0">
              <a:solidFill>
                <a:srgbClr val="000000"/>
              </a:solidFill>
              <a:latin typeface="Arial"/>
            </a:endParaRPr>
          </a:p>
        </p:txBody>
      </p:sp>
      <p:sp>
        <p:nvSpPr>
          <p:cNvPr id="43" name="PlaceHolder 3">
            <a:extLst>
              <a:ext uri="{FF2B5EF4-FFF2-40B4-BE49-F238E27FC236}">
                <a16:creationId xmlns:a16="http://schemas.microsoft.com/office/drawing/2014/main" id="{3F334075-CDA3-A145-AFEC-8D1345A9387E}"/>
              </a:ext>
            </a:extLst>
          </p:cNvPr>
          <p:cNvSpPr>
            <a:spLocks noGrp="1"/>
          </p:cNvSpPr>
          <p:nvPr>
            <p:ph type="sldNum" idx="4"/>
          </p:nvPr>
        </p:nvSpPr>
        <p:spPr>
          <a:xfrm>
            <a:off x="4278960" y="10157400"/>
            <a:ext cx="3280680" cy="534240"/>
          </a:xfrm>
          <a:prstGeom prst="rect">
            <a:avLst/>
          </a:prstGeom>
          <a:noFill/>
          <a:ln w="0">
            <a:noFill/>
          </a:ln>
        </p:spPr>
        <p:txBody>
          <a:bodyPr lIns="0" tIns="0" rIns="0" bIns="0" anchor="b">
            <a:noAutofit/>
          </a:bodyPr>
          <a:lstStyle>
            <a:lvl1pPr indent="0" algn="r">
              <a:buNone/>
              <a:defRPr lang="en-GB" sz="1400" b="0" strike="noStrike" spc="-1">
                <a:solidFill>
                  <a:srgbClr val="000000"/>
                </a:solidFill>
                <a:latin typeface="Times New Roman"/>
              </a:defRPr>
            </a:lvl1pPr>
          </a:lstStyle>
          <a:p>
            <a:pPr indent="0" algn="r">
              <a:buNone/>
            </a:pPr>
            <a:fld id="{2C9402AC-41F3-4094-9F49-0BE3ECAC73E3}" type="slidenum">
              <a:rPr lang="en-GB" sz="1400" b="0" strike="noStrike" spc="-1">
                <a:solidFill>
                  <a:srgbClr val="000000"/>
                </a:solidFill>
                <a:latin typeface="Times New Roman"/>
              </a:rPr>
              <a:t>37</a:t>
            </a:fld>
            <a:endParaRPr lang="en-GB" sz="1400" b="0" strike="noStrike" spc="-1">
              <a:solidFill>
                <a:srgbClr val="000000"/>
              </a:solidFill>
              <a:latin typeface="Times New Roman"/>
            </a:endParaRPr>
          </a:p>
        </p:txBody>
      </p:sp>
    </p:spTree>
    <p:extLst>
      <p:ext uri="{BB962C8B-B14F-4D97-AF65-F5344CB8AC3E}">
        <p14:creationId xmlns:p14="http://schemas.microsoft.com/office/powerpoint/2010/main" val="2855449067"/>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4174A3-1D67-FCF1-9532-00AA70C8E7B5}"/>
            </a:ext>
          </a:extLst>
        </p:cNvPr>
        <p:cNvGrpSpPr/>
        <p:nvPr/>
      </p:nvGrpSpPr>
      <p:grpSpPr>
        <a:xfrm>
          <a:off x="0" y="0"/>
          <a:ext cx="0" cy="0"/>
          <a:chOff x="0" y="0"/>
          <a:chExt cx="0" cy="0"/>
        </a:xfrm>
      </p:grpSpPr>
      <p:sp>
        <p:nvSpPr>
          <p:cNvPr id="41" name="PlaceHolder 1">
            <a:extLst>
              <a:ext uri="{FF2B5EF4-FFF2-40B4-BE49-F238E27FC236}">
                <a16:creationId xmlns:a16="http://schemas.microsoft.com/office/drawing/2014/main" id="{91681E47-25D3-49FE-B3A8-CBDE4F99B2DD}"/>
              </a:ext>
            </a:extLst>
          </p:cNvPr>
          <p:cNvSpPr>
            <a:spLocks noGrp="1" noRot="1" noChangeAspect="1"/>
          </p:cNvSpPr>
          <p:nvPr>
            <p:ph type="sldImg"/>
          </p:nvPr>
        </p:nvSpPr>
        <p:spPr>
          <a:xfrm>
            <a:off x="217488" y="812800"/>
            <a:ext cx="7124700" cy="4008438"/>
          </a:xfrm>
          <a:prstGeom prst="rect">
            <a:avLst/>
          </a:prstGeom>
          <a:noFill/>
          <a:ln w="0">
            <a:noFill/>
          </a:ln>
        </p:spPr>
        <p:txBody>
          <a:bodyPr lIns="0" tIns="0" rIns="0" bIns="0" anchor="ctr">
            <a:noAutofit/>
          </a:bodyPr>
          <a:lstStyle/>
          <a:p>
            <a:pPr algn="ctr"/>
            <a:r>
              <a:rPr lang="en-GB" sz="4400" b="0" strike="noStrike" spc="-1">
                <a:solidFill>
                  <a:srgbClr val="000000"/>
                </a:solidFill>
                <a:latin typeface="Arial"/>
              </a:rPr>
              <a:t>Click to move the slide</a:t>
            </a:r>
          </a:p>
        </p:txBody>
      </p:sp>
      <p:sp>
        <p:nvSpPr>
          <p:cNvPr id="42" name="PlaceHolder 2">
            <a:extLst>
              <a:ext uri="{FF2B5EF4-FFF2-40B4-BE49-F238E27FC236}">
                <a16:creationId xmlns:a16="http://schemas.microsoft.com/office/drawing/2014/main" id="{EFD879A7-F13C-E6EB-8C29-F9CD4370F667}"/>
              </a:ext>
            </a:extLst>
          </p:cNvPr>
          <p:cNvSpPr>
            <a:spLocks noGrp="1"/>
          </p:cNvSpPr>
          <p:nvPr>
            <p:ph type="body"/>
          </p:nvPr>
        </p:nvSpPr>
        <p:spPr>
          <a:xfrm>
            <a:off x="756000" y="5078520"/>
            <a:ext cx="6047640" cy="4811040"/>
          </a:xfrm>
          <a:prstGeom prst="rect">
            <a:avLst/>
          </a:prstGeom>
          <a:noFill/>
          <a:ln w="0">
            <a:noFill/>
          </a:ln>
        </p:spPr>
        <p:txBody>
          <a:bodyPr lIns="0" tIns="0" rIns="0" bIns="0" anchor="t">
            <a:noAutofit/>
          </a:bodyPr>
          <a:lstStyle/>
          <a:p>
            <a:pPr marL="216000" indent="0">
              <a:buNone/>
            </a:pPr>
            <a:endParaRPr lang="en-GB" sz="1400" b="0" strike="noStrike" spc="-1" dirty="0">
              <a:solidFill>
                <a:srgbClr val="000000"/>
              </a:solidFill>
              <a:latin typeface="Arial"/>
            </a:endParaRPr>
          </a:p>
        </p:txBody>
      </p:sp>
      <p:sp>
        <p:nvSpPr>
          <p:cNvPr id="43" name="PlaceHolder 3">
            <a:extLst>
              <a:ext uri="{FF2B5EF4-FFF2-40B4-BE49-F238E27FC236}">
                <a16:creationId xmlns:a16="http://schemas.microsoft.com/office/drawing/2014/main" id="{ADF400A1-349E-463C-2713-9C434AFDB0B5}"/>
              </a:ext>
            </a:extLst>
          </p:cNvPr>
          <p:cNvSpPr>
            <a:spLocks noGrp="1"/>
          </p:cNvSpPr>
          <p:nvPr>
            <p:ph type="sldNum" idx="4"/>
          </p:nvPr>
        </p:nvSpPr>
        <p:spPr>
          <a:xfrm>
            <a:off x="4278960" y="10157400"/>
            <a:ext cx="3280680" cy="534240"/>
          </a:xfrm>
          <a:prstGeom prst="rect">
            <a:avLst/>
          </a:prstGeom>
          <a:noFill/>
          <a:ln w="0">
            <a:noFill/>
          </a:ln>
        </p:spPr>
        <p:txBody>
          <a:bodyPr lIns="0" tIns="0" rIns="0" bIns="0" anchor="b">
            <a:noAutofit/>
          </a:bodyPr>
          <a:lstStyle>
            <a:lvl1pPr indent="0" algn="r">
              <a:buNone/>
              <a:defRPr lang="en-GB" sz="1400" b="0" strike="noStrike" spc="-1">
                <a:solidFill>
                  <a:srgbClr val="000000"/>
                </a:solidFill>
                <a:latin typeface="Times New Roman"/>
              </a:defRPr>
            </a:lvl1pPr>
          </a:lstStyle>
          <a:p>
            <a:pPr indent="0" algn="r">
              <a:buNone/>
            </a:pPr>
            <a:fld id="{2C9402AC-41F3-4094-9F49-0BE3ECAC73E3}" type="slidenum">
              <a:rPr lang="en-GB" sz="1400" b="0" strike="noStrike" spc="-1">
                <a:solidFill>
                  <a:srgbClr val="000000"/>
                </a:solidFill>
                <a:latin typeface="Times New Roman"/>
              </a:rPr>
              <a:t>38</a:t>
            </a:fld>
            <a:endParaRPr lang="en-GB" sz="1400" b="0" strike="noStrike" spc="-1">
              <a:solidFill>
                <a:srgbClr val="000000"/>
              </a:solidFill>
              <a:latin typeface="Times New Roman"/>
            </a:endParaRPr>
          </a:p>
        </p:txBody>
      </p:sp>
    </p:spTree>
    <p:extLst>
      <p:ext uri="{BB962C8B-B14F-4D97-AF65-F5344CB8AC3E}">
        <p14:creationId xmlns:p14="http://schemas.microsoft.com/office/powerpoint/2010/main" val="2329150005"/>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87D9E5-F9B4-B74C-2E1E-5A74D438C41F}"/>
            </a:ext>
          </a:extLst>
        </p:cNvPr>
        <p:cNvGrpSpPr/>
        <p:nvPr/>
      </p:nvGrpSpPr>
      <p:grpSpPr>
        <a:xfrm>
          <a:off x="0" y="0"/>
          <a:ext cx="0" cy="0"/>
          <a:chOff x="0" y="0"/>
          <a:chExt cx="0" cy="0"/>
        </a:xfrm>
      </p:grpSpPr>
      <p:sp>
        <p:nvSpPr>
          <p:cNvPr id="41" name="PlaceHolder 1">
            <a:extLst>
              <a:ext uri="{FF2B5EF4-FFF2-40B4-BE49-F238E27FC236}">
                <a16:creationId xmlns:a16="http://schemas.microsoft.com/office/drawing/2014/main" id="{87D68173-35F2-86B3-90D2-BB75EB644870}"/>
              </a:ext>
            </a:extLst>
          </p:cNvPr>
          <p:cNvSpPr>
            <a:spLocks noGrp="1" noRot="1" noChangeAspect="1"/>
          </p:cNvSpPr>
          <p:nvPr>
            <p:ph type="sldImg"/>
          </p:nvPr>
        </p:nvSpPr>
        <p:spPr>
          <a:xfrm>
            <a:off x="217488" y="812800"/>
            <a:ext cx="7124700" cy="4008438"/>
          </a:xfrm>
          <a:prstGeom prst="rect">
            <a:avLst/>
          </a:prstGeom>
          <a:noFill/>
          <a:ln w="0">
            <a:noFill/>
          </a:ln>
        </p:spPr>
        <p:txBody>
          <a:bodyPr lIns="0" tIns="0" rIns="0" bIns="0" anchor="ctr">
            <a:noAutofit/>
          </a:bodyPr>
          <a:lstStyle/>
          <a:p>
            <a:pPr algn="ctr"/>
            <a:r>
              <a:rPr lang="en-GB" sz="4400" b="0" strike="noStrike" spc="-1">
                <a:solidFill>
                  <a:srgbClr val="000000"/>
                </a:solidFill>
                <a:latin typeface="Arial"/>
              </a:rPr>
              <a:t>Click to move the slide</a:t>
            </a:r>
          </a:p>
        </p:txBody>
      </p:sp>
      <p:sp>
        <p:nvSpPr>
          <p:cNvPr id="42" name="PlaceHolder 2">
            <a:extLst>
              <a:ext uri="{FF2B5EF4-FFF2-40B4-BE49-F238E27FC236}">
                <a16:creationId xmlns:a16="http://schemas.microsoft.com/office/drawing/2014/main" id="{7EA21E04-ADB4-4ED9-7A3F-A3F99CA63075}"/>
              </a:ext>
            </a:extLst>
          </p:cNvPr>
          <p:cNvSpPr>
            <a:spLocks noGrp="1"/>
          </p:cNvSpPr>
          <p:nvPr>
            <p:ph type="body"/>
          </p:nvPr>
        </p:nvSpPr>
        <p:spPr>
          <a:xfrm>
            <a:off x="756000" y="5078520"/>
            <a:ext cx="6047640" cy="4811040"/>
          </a:xfrm>
          <a:prstGeom prst="rect">
            <a:avLst/>
          </a:prstGeom>
          <a:noFill/>
          <a:ln w="0">
            <a:noFill/>
          </a:ln>
        </p:spPr>
        <p:txBody>
          <a:bodyPr lIns="0" tIns="0" rIns="0" bIns="0" anchor="t">
            <a:noAutofit/>
          </a:bodyPr>
          <a:lstStyle/>
          <a:p>
            <a:pPr marL="216000" indent="0">
              <a:buNone/>
            </a:pPr>
            <a:endParaRPr lang="en-GB" sz="1400" b="0" strike="noStrike" spc="-1" dirty="0">
              <a:solidFill>
                <a:srgbClr val="000000"/>
              </a:solidFill>
              <a:latin typeface="Arial"/>
            </a:endParaRPr>
          </a:p>
        </p:txBody>
      </p:sp>
      <p:sp>
        <p:nvSpPr>
          <p:cNvPr id="43" name="PlaceHolder 3">
            <a:extLst>
              <a:ext uri="{FF2B5EF4-FFF2-40B4-BE49-F238E27FC236}">
                <a16:creationId xmlns:a16="http://schemas.microsoft.com/office/drawing/2014/main" id="{06789C75-5955-835A-3CA2-11B8451255A1}"/>
              </a:ext>
            </a:extLst>
          </p:cNvPr>
          <p:cNvSpPr>
            <a:spLocks noGrp="1"/>
          </p:cNvSpPr>
          <p:nvPr>
            <p:ph type="sldNum" idx="4"/>
          </p:nvPr>
        </p:nvSpPr>
        <p:spPr>
          <a:xfrm>
            <a:off x="4278960" y="10157400"/>
            <a:ext cx="3280680" cy="534240"/>
          </a:xfrm>
          <a:prstGeom prst="rect">
            <a:avLst/>
          </a:prstGeom>
          <a:noFill/>
          <a:ln w="0">
            <a:noFill/>
          </a:ln>
        </p:spPr>
        <p:txBody>
          <a:bodyPr lIns="0" tIns="0" rIns="0" bIns="0" anchor="b">
            <a:noAutofit/>
          </a:bodyPr>
          <a:lstStyle>
            <a:lvl1pPr indent="0" algn="r">
              <a:buNone/>
              <a:defRPr lang="en-GB" sz="1400" b="0" strike="noStrike" spc="-1">
                <a:solidFill>
                  <a:srgbClr val="000000"/>
                </a:solidFill>
                <a:latin typeface="Times New Roman"/>
              </a:defRPr>
            </a:lvl1pPr>
          </a:lstStyle>
          <a:p>
            <a:pPr indent="0" algn="r">
              <a:buNone/>
            </a:pPr>
            <a:fld id="{2C9402AC-41F3-4094-9F49-0BE3ECAC73E3}" type="slidenum">
              <a:rPr lang="en-GB" sz="1400" b="0" strike="noStrike" spc="-1">
                <a:solidFill>
                  <a:srgbClr val="000000"/>
                </a:solidFill>
                <a:latin typeface="Times New Roman"/>
              </a:rPr>
              <a:t>39</a:t>
            </a:fld>
            <a:endParaRPr lang="en-GB" sz="1400" b="0" strike="noStrike" spc="-1">
              <a:solidFill>
                <a:srgbClr val="000000"/>
              </a:solidFill>
              <a:latin typeface="Times New Roman"/>
            </a:endParaRPr>
          </a:p>
        </p:txBody>
      </p:sp>
    </p:spTree>
    <p:extLst>
      <p:ext uri="{BB962C8B-B14F-4D97-AF65-F5344CB8AC3E}">
        <p14:creationId xmlns:p14="http://schemas.microsoft.com/office/powerpoint/2010/main" val="209695635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47F0EDD-2A63-4035-A82B-6D53DBFCCD7F}" type="slidenum">
              <a:rPr lang="en-US" smtClean="0"/>
              <a:t>4</a:t>
            </a:fld>
            <a:endParaRPr lang="en-US"/>
          </a:p>
        </p:txBody>
      </p:sp>
    </p:spTree>
    <p:extLst>
      <p:ext uri="{BB962C8B-B14F-4D97-AF65-F5344CB8AC3E}">
        <p14:creationId xmlns:p14="http://schemas.microsoft.com/office/powerpoint/2010/main" val="1534557780"/>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CBFD6F-0B3E-C6BA-70B8-AF4895A7A3CC}"/>
            </a:ext>
          </a:extLst>
        </p:cNvPr>
        <p:cNvGrpSpPr/>
        <p:nvPr/>
      </p:nvGrpSpPr>
      <p:grpSpPr>
        <a:xfrm>
          <a:off x="0" y="0"/>
          <a:ext cx="0" cy="0"/>
          <a:chOff x="0" y="0"/>
          <a:chExt cx="0" cy="0"/>
        </a:xfrm>
      </p:grpSpPr>
      <p:sp>
        <p:nvSpPr>
          <p:cNvPr id="41" name="PlaceHolder 1">
            <a:extLst>
              <a:ext uri="{FF2B5EF4-FFF2-40B4-BE49-F238E27FC236}">
                <a16:creationId xmlns:a16="http://schemas.microsoft.com/office/drawing/2014/main" id="{C4F55300-4014-C307-E7AF-0DBB092E1888}"/>
              </a:ext>
            </a:extLst>
          </p:cNvPr>
          <p:cNvSpPr>
            <a:spLocks noGrp="1" noRot="1" noChangeAspect="1"/>
          </p:cNvSpPr>
          <p:nvPr>
            <p:ph type="sldImg"/>
          </p:nvPr>
        </p:nvSpPr>
        <p:spPr>
          <a:xfrm>
            <a:off x="217488" y="812800"/>
            <a:ext cx="7124700" cy="4008438"/>
          </a:xfrm>
          <a:prstGeom prst="rect">
            <a:avLst/>
          </a:prstGeom>
          <a:noFill/>
          <a:ln w="0">
            <a:noFill/>
          </a:ln>
        </p:spPr>
        <p:txBody>
          <a:bodyPr lIns="0" tIns="0" rIns="0" bIns="0" anchor="ctr">
            <a:noAutofit/>
          </a:bodyPr>
          <a:lstStyle/>
          <a:p>
            <a:pPr algn="ctr"/>
            <a:r>
              <a:rPr lang="en-GB" sz="4400" b="0" strike="noStrike" spc="-1">
                <a:solidFill>
                  <a:srgbClr val="000000"/>
                </a:solidFill>
                <a:latin typeface="Arial"/>
              </a:rPr>
              <a:t>Click to move the slide</a:t>
            </a:r>
          </a:p>
        </p:txBody>
      </p:sp>
      <p:sp>
        <p:nvSpPr>
          <p:cNvPr id="42" name="PlaceHolder 2">
            <a:extLst>
              <a:ext uri="{FF2B5EF4-FFF2-40B4-BE49-F238E27FC236}">
                <a16:creationId xmlns:a16="http://schemas.microsoft.com/office/drawing/2014/main" id="{B489EB1E-BCF3-8905-F509-849445CD1486}"/>
              </a:ext>
            </a:extLst>
          </p:cNvPr>
          <p:cNvSpPr>
            <a:spLocks noGrp="1"/>
          </p:cNvSpPr>
          <p:nvPr>
            <p:ph type="body"/>
          </p:nvPr>
        </p:nvSpPr>
        <p:spPr>
          <a:xfrm>
            <a:off x="756000" y="5078520"/>
            <a:ext cx="6047640" cy="4811040"/>
          </a:xfrm>
          <a:prstGeom prst="rect">
            <a:avLst/>
          </a:prstGeom>
          <a:noFill/>
          <a:ln w="0">
            <a:noFill/>
          </a:ln>
        </p:spPr>
        <p:txBody>
          <a:bodyPr lIns="0" tIns="0" rIns="0" bIns="0" anchor="t">
            <a:noAutofit/>
          </a:bodyPr>
          <a:lstStyle/>
          <a:p>
            <a:pPr marL="216000" indent="0">
              <a:buNone/>
            </a:pPr>
            <a:endParaRPr lang="en-GB" sz="1400" b="0" strike="noStrike" spc="-1" dirty="0">
              <a:solidFill>
                <a:srgbClr val="000000"/>
              </a:solidFill>
              <a:latin typeface="Arial"/>
            </a:endParaRPr>
          </a:p>
        </p:txBody>
      </p:sp>
      <p:sp>
        <p:nvSpPr>
          <p:cNvPr id="43" name="PlaceHolder 3">
            <a:extLst>
              <a:ext uri="{FF2B5EF4-FFF2-40B4-BE49-F238E27FC236}">
                <a16:creationId xmlns:a16="http://schemas.microsoft.com/office/drawing/2014/main" id="{1CFFC073-A683-D23D-9F61-3E4A88433F77}"/>
              </a:ext>
            </a:extLst>
          </p:cNvPr>
          <p:cNvSpPr>
            <a:spLocks noGrp="1"/>
          </p:cNvSpPr>
          <p:nvPr>
            <p:ph type="sldNum" idx="4"/>
          </p:nvPr>
        </p:nvSpPr>
        <p:spPr>
          <a:xfrm>
            <a:off x="4278960" y="10157400"/>
            <a:ext cx="3280680" cy="534240"/>
          </a:xfrm>
          <a:prstGeom prst="rect">
            <a:avLst/>
          </a:prstGeom>
          <a:noFill/>
          <a:ln w="0">
            <a:noFill/>
          </a:ln>
        </p:spPr>
        <p:txBody>
          <a:bodyPr lIns="0" tIns="0" rIns="0" bIns="0" anchor="b">
            <a:noAutofit/>
          </a:bodyPr>
          <a:lstStyle>
            <a:lvl1pPr indent="0" algn="r">
              <a:buNone/>
              <a:defRPr lang="en-GB" sz="1400" b="0" strike="noStrike" spc="-1">
                <a:solidFill>
                  <a:srgbClr val="000000"/>
                </a:solidFill>
                <a:latin typeface="Times New Roman"/>
              </a:defRPr>
            </a:lvl1pPr>
          </a:lstStyle>
          <a:p>
            <a:pPr indent="0" algn="r">
              <a:buNone/>
            </a:pPr>
            <a:fld id="{2C9402AC-41F3-4094-9F49-0BE3ECAC73E3}" type="slidenum">
              <a:rPr lang="en-GB" sz="1400" b="0" strike="noStrike" spc="-1">
                <a:solidFill>
                  <a:srgbClr val="000000"/>
                </a:solidFill>
                <a:latin typeface="Times New Roman"/>
              </a:rPr>
              <a:t>40</a:t>
            </a:fld>
            <a:endParaRPr lang="en-GB" sz="1400" b="0" strike="noStrike" spc="-1">
              <a:solidFill>
                <a:srgbClr val="000000"/>
              </a:solidFill>
              <a:latin typeface="Times New Roman"/>
            </a:endParaRPr>
          </a:p>
        </p:txBody>
      </p:sp>
    </p:spTree>
    <p:extLst>
      <p:ext uri="{BB962C8B-B14F-4D97-AF65-F5344CB8AC3E}">
        <p14:creationId xmlns:p14="http://schemas.microsoft.com/office/powerpoint/2010/main" val="3035307483"/>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B67D65-ABFB-10E1-D59D-904742678F57}"/>
            </a:ext>
          </a:extLst>
        </p:cNvPr>
        <p:cNvGrpSpPr/>
        <p:nvPr/>
      </p:nvGrpSpPr>
      <p:grpSpPr>
        <a:xfrm>
          <a:off x="0" y="0"/>
          <a:ext cx="0" cy="0"/>
          <a:chOff x="0" y="0"/>
          <a:chExt cx="0" cy="0"/>
        </a:xfrm>
      </p:grpSpPr>
      <p:sp>
        <p:nvSpPr>
          <p:cNvPr id="41" name="PlaceHolder 1">
            <a:extLst>
              <a:ext uri="{FF2B5EF4-FFF2-40B4-BE49-F238E27FC236}">
                <a16:creationId xmlns:a16="http://schemas.microsoft.com/office/drawing/2014/main" id="{AB176203-227B-08D6-CD3B-55FBFD9886D6}"/>
              </a:ext>
            </a:extLst>
          </p:cNvPr>
          <p:cNvSpPr>
            <a:spLocks noGrp="1" noRot="1" noChangeAspect="1"/>
          </p:cNvSpPr>
          <p:nvPr>
            <p:ph type="sldImg"/>
          </p:nvPr>
        </p:nvSpPr>
        <p:spPr>
          <a:xfrm>
            <a:off x="217488" y="812800"/>
            <a:ext cx="7124700" cy="4008438"/>
          </a:xfrm>
          <a:prstGeom prst="rect">
            <a:avLst/>
          </a:prstGeom>
          <a:noFill/>
          <a:ln w="0">
            <a:noFill/>
          </a:ln>
        </p:spPr>
        <p:txBody>
          <a:bodyPr lIns="0" tIns="0" rIns="0" bIns="0" anchor="ctr">
            <a:noAutofit/>
          </a:bodyPr>
          <a:lstStyle/>
          <a:p>
            <a:pPr algn="ctr"/>
            <a:r>
              <a:rPr lang="en-GB" sz="4400" b="0" strike="noStrike" spc="-1">
                <a:solidFill>
                  <a:srgbClr val="000000"/>
                </a:solidFill>
                <a:latin typeface="Arial"/>
              </a:rPr>
              <a:t>Click to move the slide</a:t>
            </a:r>
          </a:p>
        </p:txBody>
      </p:sp>
      <p:sp>
        <p:nvSpPr>
          <p:cNvPr id="42" name="PlaceHolder 2">
            <a:extLst>
              <a:ext uri="{FF2B5EF4-FFF2-40B4-BE49-F238E27FC236}">
                <a16:creationId xmlns:a16="http://schemas.microsoft.com/office/drawing/2014/main" id="{C8A4F72D-B6F2-F824-C38F-8944523A705E}"/>
              </a:ext>
            </a:extLst>
          </p:cNvPr>
          <p:cNvSpPr>
            <a:spLocks noGrp="1"/>
          </p:cNvSpPr>
          <p:nvPr>
            <p:ph type="body"/>
          </p:nvPr>
        </p:nvSpPr>
        <p:spPr>
          <a:xfrm>
            <a:off x="756000" y="5078520"/>
            <a:ext cx="6047640" cy="4811040"/>
          </a:xfrm>
          <a:prstGeom prst="rect">
            <a:avLst/>
          </a:prstGeom>
          <a:noFill/>
          <a:ln w="0">
            <a:noFill/>
          </a:ln>
        </p:spPr>
        <p:txBody>
          <a:bodyPr lIns="0" tIns="0" rIns="0" bIns="0" anchor="t">
            <a:noAutofit/>
          </a:bodyPr>
          <a:lstStyle/>
          <a:p>
            <a:pPr marL="216000" indent="0">
              <a:buNone/>
            </a:pPr>
            <a:endParaRPr lang="en-GB" sz="1400" b="0" strike="noStrike" spc="-1" dirty="0">
              <a:solidFill>
                <a:srgbClr val="000000"/>
              </a:solidFill>
              <a:latin typeface="Arial"/>
            </a:endParaRPr>
          </a:p>
        </p:txBody>
      </p:sp>
      <p:sp>
        <p:nvSpPr>
          <p:cNvPr id="43" name="PlaceHolder 3">
            <a:extLst>
              <a:ext uri="{FF2B5EF4-FFF2-40B4-BE49-F238E27FC236}">
                <a16:creationId xmlns:a16="http://schemas.microsoft.com/office/drawing/2014/main" id="{68E0E920-BA36-7633-4723-0F1FE14FAA63}"/>
              </a:ext>
            </a:extLst>
          </p:cNvPr>
          <p:cNvSpPr>
            <a:spLocks noGrp="1"/>
          </p:cNvSpPr>
          <p:nvPr>
            <p:ph type="sldNum" idx="4"/>
          </p:nvPr>
        </p:nvSpPr>
        <p:spPr>
          <a:xfrm>
            <a:off x="4278960" y="10157400"/>
            <a:ext cx="3280680" cy="534240"/>
          </a:xfrm>
          <a:prstGeom prst="rect">
            <a:avLst/>
          </a:prstGeom>
          <a:noFill/>
          <a:ln w="0">
            <a:noFill/>
          </a:ln>
        </p:spPr>
        <p:txBody>
          <a:bodyPr lIns="0" tIns="0" rIns="0" bIns="0" anchor="b">
            <a:noAutofit/>
          </a:bodyPr>
          <a:lstStyle>
            <a:lvl1pPr indent="0" algn="r">
              <a:buNone/>
              <a:defRPr lang="en-GB" sz="1400" b="0" strike="noStrike" spc="-1">
                <a:solidFill>
                  <a:srgbClr val="000000"/>
                </a:solidFill>
                <a:latin typeface="Times New Roman"/>
              </a:defRPr>
            </a:lvl1pPr>
          </a:lstStyle>
          <a:p>
            <a:pPr indent="0" algn="r">
              <a:buNone/>
            </a:pPr>
            <a:fld id="{2C9402AC-41F3-4094-9F49-0BE3ECAC73E3}" type="slidenum">
              <a:rPr lang="en-GB" sz="1400" b="0" strike="noStrike" spc="-1">
                <a:solidFill>
                  <a:srgbClr val="000000"/>
                </a:solidFill>
                <a:latin typeface="Times New Roman"/>
              </a:rPr>
              <a:t>41</a:t>
            </a:fld>
            <a:endParaRPr lang="en-GB" sz="1400" b="0" strike="noStrike" spc="-1">
              <a:solidFill>
                <a:srgbClr val="000000"/>
              </a:solidFill>
              <a:latin typeface="Times New Roman"/>
            </a:endParaRPr>
          </a:p>
        </p:txBody>
      </p:sp>
    </p:spTree>
    <p:extLst>
      <p:ext uri="{BB962C8B-B14F-4D97-AF65-F5344CB8AC3E}">
        <p14:creationId xmlns:p14="http://schemas.microsoft.com/office/powerpoint/2010/main" val="2055561107"/>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7B2542-9487-270C-ADB9-7B54D26CA285}"/>
            </a:ext>
          </a:extLst>
        </p:cNvPr>
        <p:cNvGrpSpPr/>
        <p:nvPr/>
      </p:nvGrpSpPr>
      <p:grpSpPr>
        <a:xfrm>
          <a:off x="0" y="0"/>
          <a:ext cx="0" cy="0"/>
          <a:chOff x="0" y="0"/>
          <a:chExt cx="0" cy="0"/>
        </a:xfrm>
      </p:grpSpPr>
      <p:sp>
        <p:nvSpPr>
          <p:cNvPr id="41" name="PlaceHolder 1">
            <a:extLst>
              <a:ext uri="{FF2B5EF4-FFF2-40B4-BE49-F238E27FC236}">
                <a16:creationId xmlns:a16="http://schemas.microsoft.com/office/drawing/2014/main" id="{9709BBD4-115B-8FA9-6CCE-C6732841AAAE}"/>
              </a:ext>
            </a:extLst>
          </p:cNvPr>
          <p:cNvSpPr>
            <a:spLocks noGrp="1" noRot="1" noChangeAspect="1"/>
          </p:cNvSpPr>
          <p:nvPr>
            <p:ph type="sldImg"/>
          </p:nvPr>
        </p:nvSpPr>
        <p:spPr>
          <a:xfrm>
            <a:off x="217488" y="812800"/>
            <a:ext cx="7124700" cy="4008438"/>
          </a:xfrm>
          <a:prstGeom prst="rect">
            <a:avLst/>
          </a:prstGeom>
          <a:noFill/>
          <a:ln w="0">
            <a:noFill/>
          </a:ln>
        </p:spPr>
        <p:txBody>
          <a:bodyPr lIns="0" tIns="0" rIns="0" bIns="0" anchor="ctr">
            <a:noAutofit/>
          </a:bodyPr>
          <a:lstStyle/>
          <a:p>
            <a:pPr algn="ctr"/>
            <a:r>
              <a:rPr lang="en-GB" sz="4400" b="0" strike="noStrike" spc="-1">
                <a:solidFill>
                  <a:srgbClr val="000000"/>
                </a:solidFill>
                <a:latin typeface="Arial"/>
              </a:rPr>
              <a:t>Click to move the slide</a:t>
            </a:r>
          </a:p>
        </p:txBody>
      </p:sp>
      <p:sp>
        <p:nvSpPr>
          <p:cNvPr id="42" name="PlaceHolder 2">
            <a:extLst>
              <a:ext uri="{FF2B5EF4-FFF2-40B4-BE49-F238E27FC236}">
                <a16:creationId xmlns:a16="http://schemas.microsoft.com/office/drawing/2014/main" id="{8BB69B82-196C-DF4E-BE31-49327B897DCF}"/>
              </a:ext>
            </a:extLst>
          </p:cNvPr>
          <p:cNvSpPr>
            <a:spLocks noGrp="1"/>
          </p:cNvSpPr>
          <p:nvPr>
            <p:ph type="body"/>
          </p:nvPr>
        </p:nvSpPr>
        <p:spPr>
          <a:xfrm>
            <a:off x="756000" y="5078520"/>
            <a:ext cx="6047640" cy="4811040"/>
          </a:xfrm>
          <a:prstGeom prst="rect">
            <a:avLst/>
          </a:prstGeom>
          <a:noFill/>
          <a:ln w="0">
            <a:noFill/>
          </a:ln>
        </p:spPr>
        <p:txBody>
          <a:bodyPr lIns="0" tIns="0" rIns="0" bIns="0" anchor="t">
            <a:noAutofit/>
          </a:bodyPr>
          <a:lstStyle/>
          <a:p>
            <a:pPr marL="216000" indent="0">
              <a:buNone/>
            </a:pPr>
            <a:endParaRPr lang="en-GB" sz="1400" b="0" strike="noStrike" spc="-1" dirty="0">
              <a:solidFill>
                <a:srgbClr val="000000"/>
              </a:solidFill>
              <a:latin typeface="Arial"/>
            </a:endParaRPr>
          </a:p>
        </p:txBody>
      </p:sp>
      <p:sp>
        <p:nvSpPr>
          <p:cNvPr id="43" name="PlaceHolder 3">
            <a:extLst>
              <a:ext uri="{FF2B5EF4-FFF2-40B4-BE49-F238E27FC236}">
                <a16:creationId xmlns:a16="http://schemas.microsoft.com/office/drawing/2014/main" id="{4D1577BE-1B78-1699-5613-C423F23D3918}"/>
              </a:ext>
            </a:extLst>
          </p:cNvPr>
          <p:cNvSpPr>
            <a:spLocks noGrp="1"/>
          </p:cNvSpPr>
          <p:nvPr>
            <p:ph type="sldNum" idx="4"/>
          </p:nvPr>
        </p:nvSpPr>
        <p:spPr>
          <a:xfrm>
            <a:off x="4278960" y="10157400"/>
            <a:ext cx="3280680" cy="534240"/>
          </a:xfrm>
          <a:prstGeom prst="rect">
            <a:avLst/>
          </a:prstGeom>
          <a:noFill/>
          <a:ln w="0">
            <a:noFill/>
          </a:ln>
        </p:spPr>
        <p:txBody>
          <a:bodyPr lIns="0" tIns="0" rIns="0" bIns="0" anchor="b">
            <a:noAutofit/>
          </a:bodyPr>
          <a:lstStyle>
            <a:lvl1pPr indent="0" algn="r">
              <a:buNone/>
              <a:defRPr lang="en-GB" sz="1400" b="0" strike="noStrike" spc="-1">
                <a:solidFill>
                  <a:srgbClr val="000000"/>
                </a:solidFill>
                <a:latin typeface="Times New Roman"/>
              </a:defRPr>
            </a:lvl1pPr>
          </a:lstStyle>
          <a:p>
            <a:pPr indent="0" algn="r">
              <a:buNone/>
            </a:pPr>
            <a:fld id="{2C9402AC-41F3-4094-9F49-0BE3ECAC73E3}" type="slidenum">
              <a:rPr lang="en-GB" sz="1400" b="0" strike="noStrike" spc="-1">
                <a:solidFill>
                  <a:srgbClr val="000000"/>
                </a:solidFill>
                <a:latin typeface="Times New Roman"/>
              </a:rPr>
              <a:t>42</a:t>
            </a:fld>
            <a:endParaRPr lang="en-GB" sz="1400" b="0" strike="noStrike" spc="-1">
              <a:solidFill>
                <a:srgbClr val="000000"/>
              </a:solidFill>
              <a:latin typeface="Times New Roman"/>
            </a:endParaRPr>
          </a:p>
        </p:txBody>
      </p:sp>
    </p:spTree>
    <p:extLst>
      <p:ext uri="{BB962C8B-B14F-4D97-AF65-F5344CB8AC3E}">
        <p14:creationId xmlns:p14="http://schemas.microsoft.com/office/powerpoint/2010/main" val="3013026259"/>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4CE516-D7D9-E573-307A-5FDF99F740A2}"/>
            </a:ext>
          </a:extLst>
        </p:cNvPr>
        <p:cNvGrpSpPr/>
        <p:nvPr/>
      </p:nvGrpSpPr>
      <p:grpSpPr>
        <a:xfrm>
          <a:off x="0" y="0"/>
          <a:ext cx="0" cy="0"/>
          <a:chOff x="0" y="0"/>
          <a:chExt cx="0" cy="0"/>
        </a:xfrm>
      </p:grpSpPr>
      <p:sp>
        <p:nvSpPr>
          <p:cNvPr id="41" name="PlaceHolder 1">
            <a:extLst>
              <a:ext uri="{FF2B5EF4-FFF2-40B4-BE49-F238E27FC236}">
                <a16:creationId xmlns:a16="http://schemas.microsoft.com/office/drawing/2014/main" id="{44EB916D-BFB0-1086-0AB4-CB8C579002C8}"/>
              </a:ext>
            </a:extLst>
          </p:cNvPr>
          <p:cNvSpPr>
            <a:spLocks noGrp="1" noRot="1" noChangeAspect="1"/>
          </p:cNvSpPr>
          <p:nvPr>
            <p:ph type="sldImg"/>
          </p:nvPr>
        </p:nvSpPr>
        <p:spPr>
          <a:xfrm>
            <a:off x="217488" y="812800"/>
            <a:ext cx="7124700" cy="4008438"/>
          </a:xfrm>
          <a:prstGeom prst="rect">
            <a:avLst/>
          </a:prstGeom>
          <a:noFill/>
          <a:ln w="0">
            <a:noFill/>
          </a:ln>
        </p:spPr>
        <p:txBody>
          <a:bodyPr lIns="0" tIns="0" rIns="0" bIns="0" anchor="ctr">
            <a:noAutofit/>
          </a:bodyPr>
          <a:lstStyle/>
          <a:p>
            <a:pPr algn="ctr"/>
            <a:r>
              <a:rPr lang="en-GB" sz="4400" b="0" strike="noStrike" spc="-1">
                <a:solidFill>
                  <a:srgbClr val="000000"/>
                </a:solidFill>
                <a:latin typeface="Arial"/>
              </a:rPr>
              <a:t>Click to move the slide</a:t>
            </a:r>
          </a:p>
        </p:txBody>
      </p:sp>
      <p:sp>
        <p:nvSpPr>
          <p:cNvPr id="42" name="PlaceHolder 2">
            <a:extLst>
              <a:ext uri="{FF2B5EF4-FFF2-40B4-BE49-F238E27FC236}">
                <a16:creationId xmlns:a16="http://schemas.microsoft.com/office/drawing/2014/main" id="{99BBDB02-6E8F-90F7-E566-9F6C5C58D034}"/>
              </a:ext>
            </a:extLst>
          </p:cNvPr>
          <p:cNvSpPr>
            <a:spLocks noGrp="1"/>
          </p:cNvSpPr>
          <p:nvPr>
            <p:ph type="body"/>
          </p:nvPr>
        </p:nvSpPr>
        <p:spPr>
          <a:xfrm>
            <a:off x="756000" y="5078520"/>
            <a:ext cx="6047640" cy="4811040"/>
          </a:xfrm>
          <a:prstGeom prst="rect">
            <a:avLst/>
          </a:prstGeom>
          <a:noFill/>
          <a:ln w="0">
            <a:noFill/>
          </a:ln>
        </p:spPr>
        <p:txBody>
          <a:bodyPr lIns="0" tIns="0" rIns="0" bIns="0" anchor="t">
            <a:noAutofit/>
          </a:bodyPr>
          <a:lstStyle/>
          <a:p>
            <a:pPr marL="216000" indent="0">
              <a:buNone/>
            </a:pPr>
            <a:endParaRPr lang="en-GB" sz="1400" b="0" strike="noStrike" spc="-1" dirty="0">
              <a:solidFill>
                <a:srgbClr val="000000"/>
              </a:solidFill>
              <a:latin typeface="Arial"/>
            </a:endParaRPr>
          </a:p>
        </p:txBody>
      </p:sp>
      <p:sp>
        <p:nvSpPr>
          <p:cNvPr id="43" name="PlaceHolder 3">
            <a:extLst>
              <a:ext uri="{FF2B5EF4-FFF2-40B4-BE49-F238E27FC236}">
                <a16:creationId xmlns:a16="http://schemas.microsoft.com/office/drawing/2014/main" id="{776301D8-6145-8B39-E78A-1C047B17A202}"/>
              </a:ext>
            </a:extLst>
          </p:cNvPr>
          <p:cNvSpPr>
            <a:spLocks noGrp="1"/>
          </p:cNvSpPr>
          <p:nvPr>
            <p:ph type="sldNum" idx="4"/>
          </p:nvPr>
        </p:nvSpPr>
        <p:spPr>
          <a:xfrm>
            <a:off x="4278960" y="10157400"/>
            <a:ext cx="3280680" cy="534240"/>
          </a:xfrm>
          <a:prstGeom prst="rect">
            <a:avLst/>
          </a:prstGeom>
          <a:noFill/>
          <a:ln w="0">
            <a:noFill/>
          </a:ln>
        </p:spPr>
        <p:txBody>
          <a:bodyPr lIns="0" tIns="0" rIns="0" bIns="0" anchor="b">
            <a:noAutofit/>
          </a:bodyPr>
          <a:lstStyle>
            <a:lvl1pPr indent="0" algn="r">
              <a:buNone/>
              <a:defRPr lang="en-GB" sz="1400" b="0" strike="noStrike" spc="-1">
                <a:solidFill>
                  <a:srgbClr val="000000"/>
                </a:solidFill>
                <a:latin typeface="Times New Roman"/>
              </a:defRPr>
            </a:lvl1pPr>
          </a:lstStyle>
          <a:p>
            <a:pPr indent="0" algn="r">
              <a:buNone/>
            </a:pPr>
            <a:fld id="{2C9402AC-41F3-4094-9F49-0BE3ECAC73E3}" type="slidenum">
              <a:rPr lang="en-GB" sz="1400" b="0" strike="noStrike" spc="-1">
                <a:solidFill>
                  <a:srgbClr val="000000"/>
                </a:solidFill>
                <a:latin typeface="Times New Roman"/>
              </a:rPr>
              <a:t>43</a:t>
            </a:fld>
            <a:endParaRPr lang="en-GB" sz="1400" b="0" strike="noStrike" spc="-1">
              <a:solidFill>
                <a:srgbClr val="000000"/>
              </a:solidFill>
              <a:latin typeface="Times New Roman"/>
            </a:endParaRPr>
          </a:p>
        </p:txBody>
      </p:sp>
    </p:spTree>
    <p:extLst>
      <p:ext uri="{BB962C8B-B14F-4D97-AF65-F5344CB8AC3E}">
        <p14:creationId xmlns:p14="http://schemas.microsoft.com/office/powerpoint/2010/main" val="3228632870"/>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AF33BB-3C56-8894-5864-245D3DB30DFE}"/>
            </a:ext>
          </a:extLst>
        </p:cNvPr>
        <p:cNvGrpSpPr/>
        <p:nvPr/>
      </p:nvGrpSpPr>
      <p:grpSpPr>
        <a:xfrm>
          <a:off x="0" y="0"/>
          <a:ext cx="0" cy="0"/>
          <a:chOff x="0" y="0"/>
          <a:chExt cx="0" cy="0"/>
        </a:xfrm>
      </p:grpSpPr>
      <p:sp>
        <p:nvSpPr>
          <p:cNvPr id="41" name="PlaceHolder 1">
            <a:extLst>
              <a:ext uri="{FF2B5EF4-FFF2-40B4-BE49-F238E27FC236}">
                <a16:creationId xmlns:a16="http://schemas.microsoft.com/office/drawing/2014/main" id="{D6C06BBE-3888-CB04-F014-5C39C307447C}"/>
              </a:ext>
            </a:extLst>
          </p:cNvPr>
          <p:cNvSpPr>
            <a:spLocks noGrp="1" noRot="1" noChangeAspect="1"/>
          </p:cNvSpPr>
          <p:nvPr>
            <p:ph type="sldImg"/>
          </p:nvPr>
        </p:nvSpPr>
        <p:spPr>
          <a:xfrm>
            <a:off x="217488" y="812800"/>
            <a:ext cx="7124700" cy="4008438"/>
          </a:xfrm>
          <a:prstGeom prst="rect">
            <a:avLst/>
          </a:prstGeom>
          <a:noFill/>
          <a:ln w="0">
            <a:noFill/>
          </a:ln>
        </p:spPr>
        <p:txBody>
          <a:bodyPr lIns="0" tIns="0" rIns="0" bIns="0" anchor="ctr">
            <a:noAutofit/>
          </a:bodyPr>
          <a:lstStyle/>
          <a:p>
            <a:pPr algn="ctr"/>
            <a:r>
              <a:rPr lang="en-GB" sz="4400" b="0" strike="noStrike" spc="-1">
                <a:solidFill>
                  <a:srgbClr val="000000"/>
                </a:solidFill>
                <a:latin typeface="Arial"/>
              </a:rPr>
              <a:t>Click to move the slide</a:t>
            </a:r>
          </a:p>
        </p:txBody>
      </p:sp>
      <p:sp>
        <p:nvSpPr>
          <p:cNvPr id="42" name="PlaceHolder 2">
            <a:extLst>
              <a:ext uri="{FF2B5EF4-FFF2-40B4-BE49-F238E27FC236}">
                <a16:creationId xmlns:a16="http://schemas.microsoft.com/office/drawing/2014/main" id="{A773487B-B7B4-3B7B-F6E9-7A6E93A10023}"/>
              </a:ext>
            </a:extLst>
          </p:cNvPr>
          <p:cNvSpPr>
            <a:spLocks noGrp="1"/>
          </p:cNvSpPr>
          <p:nvPr>
            <p:ph type="body"/>
          </p:nvPr>
        </p:nvSpPr>
        <p:spPr>
          <a:xfrm>
            <a:off x="756000" y="5078520"/>
            <a:ext cx="6047640" cy="4811040"/>
          </a:xfrm>
          <a:prstGeom prst="rect">
            <a:avLst/>
          </a:prstGeom>
          <a:noFill/>
          <a:ln w="0">
            <a:noFill/>
          </a:ln>
        </p:spPr>
        <p:txBody>
          <a:bodyPr lIns="0" tIns="0" rIns="0" bIns="0" anchor="t">
            <a:noAutofit/>
          </a:bodyPr>
          <a:lstStyle/>
          <a:p>
            <a:pPr marL="216000" indent="0">
              <a:buNone/>
            </a:pPr>
            <a:endParaRPr lang="en-GB" sz="1400" b="0" strike="noStrike" spc="-1" dirty="0">
              <a:solidFill>
                <a:srgbClr val="000000"/>
              </a:solidFill>
              <a:latin typeface="Arial"/>
            </a:endParaRPr>
          </a:p>
        </p:txBody>
      </p:sp>
      <p:sp>
        <p:nvSpPr>
          <p:cNvPr id="43" name="PlaceHolder 3">
            <a:extLst>
              <a:ext uri="{FF2B5EF4-FFF2-40B4-BE49-F238E27FC236}">
                <a16:creationId xmlns:a16="http://schemas.microsoft.com/office/drawing/2014/main" id="{6937A6E6-F7B4-15BE-2C06-E446FFE14F6F}"/>
              </a:ext>
            </a:extLst>
          </p:cNvPr>
          <p:cNvSpPr>
            <a:spLocks noGrp="1"/>
          </p:cNvSpPr>
          <p:nvPr>
            <p:ph type="sldNum" idx="4"/>
          </p:nvPr>
        </p:nvSpPr>
        <p:spPr>
          <a:xfrm>
            <a:off x="4278960" y="10157400"/>
            <a:ext cx="3280680" cy="534240"/>
          </a:xfrm>
          <a:prstGeom prst="rect">
            <a:avLst/>
          </a:prstGeom>
          <a:noFill/>
          <a:ln w="0">
            <a:noFill/>
          </a:ln>
        </p:spPr>
        <p:txBody>
          <a:bodyPr lIns="0" tIns="0" rIns="0" bIns="0" anchor="b">
            <a:noAutofit/>
          </a:bodyPr>
          <a:lstStyle>
            <a:lvl1pPr indent="0" algn="r">
              <a:buNone/>
              <a:defRPr lang="en-GB" sz="1400" b="0" strike="noStrike" spc="-1">
                <a:solidFill>
                  <a:srgbClr val="000000"/>
                </a:solidFill>
                <a:latin typeface="Times New Roman"/>
              </a:defRPr>
            </a:lvl1pPr>
          </a:lstStyle>
          <a:p>
            <a:pPr indent="0" algn="r">
              <a:buNone/>
            </a:pPr>
            <a:fld id="{2C9402AC-41F3-4094-9F49-0BE3ECAC73E3}" type="slidenum">
              <a:rPr lang="en-GB" sz="1400" b="0" strike="noStrike" spc="-1">
                <a:solidFill>
                  <a:srgbClr val="000000"/>
                </a:solidFill>
                <a:latin typeface="Times New Roman"/>
              </a:rPr>
              <a:t>44</a:t>
            </a:fld>
            <a:endParaRPr lang="en-GB" sz="1400" b="0" strike="noStrike" spc="-1">
              <a:solidFill>
                <a:srgbClr val="000000"/>
              </a:solidFill>
              <a:latin typeface="Times New Roman"/>
            </a:endParaRPr>
          </a:p>
        </p:txBody>
      </p:sp>
    </p:spTree>
    <p:extLst>
      <p:ext uri="{BB962C8B-B14F-4D97-AF65-F5344CB8AC3E}">
        <p14:creationId xmlns:p14="http://schemas.microsoft.com/office/powerpoint/2010/main" val="475521031"/>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BE2966-4E68-C5EB-DB1E-D3D392CC7914}"/>
            </a:ext>
          </a:extLst>
        </p:cNvPr>
        <p:cNvGrpSpPr/>
        <p:nvPr/>
      </p:nvGrpSpPr>
      <p:grpSpPr>
        <a:xfrm>
          <a:off x="0" y="0"/>
          <a:ext cx="0" cy="0"/>
          <a:chOff x="0" y="0"/>
          <a:chExt cx="0" cy="0"/>
        </a:xfrm>
      </p:grpSpPr>
      <p:sp>
        <p:nvSpPr>
          <p:cNvPr id="41" name="PlaceHolder 1">
            <a:extLst>
              <a:ext uri="{FF2B5EF4-FFF2-40B4-BE49-F238E27FC236}">
                <a16:creationId xmlns:a16="http://schemas.microsoft.com/office/drawing/2014/main" id="{1A4B243B-69C1-B7A7-F3C9-4D164957688C}"/>
              </a:ext>
            </a:extLst>
          </p:cNvPr>
          <p:cNvSpPr>
            <a:spLocks noGrp="1" noRot="1" noChangeAspect="1"/>
          </p:cNvSpPr>
          <p:nvPr>
            <p:ph type="sldImg"/>
          </p:nvPr>
        </p:nvSpPr>
        <p:spPr>
          <a:xfrm>
            <a:off x="217488" y="812800"/>
            <a:ext cx="7124700" cy="4008438"/>
          </a:xfrm>
          <a:prstGeom prst="rect">
            <a:avLst/>
          </a:prstGeom>
          <a:noFill/>
          <a:ln w="0">
            <a:noFill/>
          </a:ln>
        </p:spPr>
        <p:txBody>
          <a:bodyPr lIns="0" tIns="0" rIns="0" bIns="0" anchor="ctr">
            <a:noAutofit/>
          </a:bodyPr>
          <a:lstStyle/>
          <a:p>
            <a:pPr algn="ctr"/>
            <a:r>
              <a:rPr lang="en-GB" sz="4400" b="0" strike="noStrike" spc="-1">
                <a:solidFill>
                  <a:srgbClr val="000000"/>
                </a:solidFill>
                <a:latin typeface="Arial"/>
              </a:rPr>
              <a:t>Click to move the slide</a:t>
            </a:r>
          </a:p>
        </p:txBody>
      </p:sp>
      <p:sp>
        <p:nvSpPr>
          <p:cNvPr id="42" name="PlaceHolder 2">
            <a:extLst>
              <a:ext uri="{FF2B5EF4-FFF2-40B4-BE49-F238E27FC236}">
                <a16:creationId xmlns:a16="http://schemas.microsoft.com/office/drawing/2014/main" id="{909A4A6D-08A1-E5AF-84F6-548188F0612C}"/>
              </a:ext>
            </a:extLst>
          </p:cNvPr>
          <p:cNvSpPr>
            <a:spLocks noGrp="1"/>
          </p:cNvSpPr>
          <p:nvPr>
            <p:ph type="body"/>
          </p:nvPr>
        </p:nvSpPr>
        <p:spPr>
          <a:xfrm>
            <a:off x="756000" y="5078520"/>
            <a:ext cx="6047640" cy="4811040"/>
          </a:xfrm>
          <a:prstGeom prst="rect">
            <a:avLst/>
          </a:prstGeom>
          <a:noFill/>
          <a:ln w="0">
            <a:noFill/>
          </a:ln>
        </p:spPr>
        <p:txBody>
          <a:bodyPr lIns="0" tIns="0" rIns="0" bIns="0" anchor="t">
            <a:noAutofit/>
          </a:bodyPr>
          <a:lstStyle/>
          <a:p>
            <a:pPr marL="216000" indent="0">
              <a:buNone/>
            </a:pPr>
            <a:endParaRPr lang="en-GB" sz="1400" b="0" strike="noStrike" spc="-1" dirty="0">
              <a:solidFill>
                <a:srgbClr val="000000"/>
              </a:solidFill>
              <a:latin typeface="Arial"/>
            </a:endParaRPr>
          </a:p>
        </p:txBody>
      </p:sp>
      <p:sp>
        <p:nvSpPr>
          <p:cNvPr id="43" name="PlaceHolder 3">
            <a:extLst>
              <a:ext uri="{FF2B5EF4-FFF2-40B4-BE49-F238E27FC236}">
                <a16:creationId xmlns:a16="http://schemas.microsoft.com/office/drawing/2014/main" id="{5D22E2DE-A550-B3AF-EF17-1BC9A6A967CE}"/>
              </a:ext>
            </a:extLst>
          </p:cNvPr>
          <p:cNvSpPr>
            <a:spLocks noGrp="1"/>
          </p:cNvSpPr>
          <p:nvPr>
            <p:ph type="sldNum" idx="4"/>
          </p:nvPr>
        </p:nvSpPr>
        <p:spPr>
          <a:xfrm>
            <a:off x="4278960" y="10157400"/>
            <a:ext cx="3280680" cy="534240"/>
          </a:xfrm>
          <a:prstGeom prst="rect">
            <a:avLst/>
          </a:prstGeom>
          <a:noFill/>
          <a:ln w="0">
            <a:noFill/>
          </a:ln>
        </p:spPr>
        <p:txBody>
          <a:bodyPr lIns="0" tIns="0" rIns="0" bIns="0" anchor="b">
            <a:noAutofit/>
          </a:bodyPr>
          <a:lstStyle>
            <a:lvl1pPr indent="0" algn="r">
              <a:buNone/>
              <a:defRPr lang="en-GB" sz="1400" b="0" strike="noStrike" spc="-1">
                <a:solidFill>
                  <a:srgbClr val="000000"/>
                </a:solidFill>
                <a:latin typeface="Times New Roman"/>
              </a:defRPr>
            </a:lvl1pPr>
          </a:lstStyle>
          <a:p>
            <a:pPr indent="0" algn="r">
              <a:buNone/>
            </a:pPr>
            <a:fld id="{2C9402AC-41F3-4094-9F49-0BE3ECAC73E3}" type="slidenum">
              <a:rPr lang="en-GB" sz="1400" b="0" strike="noStrike" spc="-1">
                <a:solidFill>
                  <a:srgbClr val="000000"/>
                </a:solidFill>
                <a:latin typeface="Times New Roman"/>
              </a:rPr>
              <a:t>45</a:t>
            </a:fld>
            <a:endParaRPr lang="en-GB" sz="1400" b="0" strike="noStrike" spc="-1">
              <a:solidFill>
                <a:srgbClr val="000000"/>
              </a:solidFill>
              <a:latin typeface="Times New Roman"/>
            </a:endParaRPr>
          </a:p>
        </p:txBody>
      </p:sp>
    </p:spTree>
    <p:extLst>
      <p:ext uri="{BB962C8B-B14F-4D97-AF65-F5344CB8AC3E}">
        <p14:creationId xmlns:p14="http://schemas.microsoft.com/office/powerpoint/2010/main" val="1369533537"/>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43F2B9-8B00-BE2B-A0B0-3A726E71B1E9}"/>
            </a:ext>
          </a:extLst>
        </p:cNvPr>
        <p:cNvGrpSpPr/>
        <p:nvPr/>
      </p:nvGrpSpPr>
      <p:grpSpPr>
        <a:xfrm>
          <a:off x="0" y="0"/>
          <a:ext cx="0" cy="0"/>
          <a:chOff x="0" y="0"/>
          <a:chExt cx="0" cy="0"/>
        </a:xfrm>
      </p:grpSpPr>
      <p:sp>
        <p:nvSpPr>
          <p:cNvPr id="41" name="PlaceHolder 1">
            <a:extLst>
              <a:ext uri="{FF2B5EF4-FFF2-40B4-BE49-F238E27FC236}">
                <a16:creationId xmlns:a16="http://schemas.microsoft.com/office/drawing/2014/main" id="{88F7A018-F73A-64C0-3828-8BD321EFC8A7}"/>
              </a:ext>
            </a:extLst>
          </p:cNvPr>
          <p:cNvSpPr>
            <a:spLocks noGrp="1" noRot="1" noChangeAspect="1"/>
          </p:cNvSpPr>
          <p:nvPr>
            <p:ph type="sldImg"/>
          </p:nvPr>
        </p:nvSpPr>
        <p:spPr>
          <a:xfrm>
            <a:off x="217488" y="812800"/>
            <a:ext cx="7124700" cy="4008438"/>
          </a:xfrm>
          <a:prstGeom prst="rect">
            <a:avLst/>
          </a:prstGeom>
          <a:noFill/>
          <a:ln w="0">
            <a:noFill/>
          </a:ln>
        </p:spPr>
        <p:txBody>
          <a:bodyPr lIns="0" tIns="0" rIns="0" bIns="0" anchor="ctr">
            <a:noAutofit/>
          </a:bodyPr>
          <a:lstStyle/>
          <a:p>
            <a:pPr algn="ctr"/>
            <a:r>
              <a:rPr lang="en-GB" sz="4400" b="0" strike="noStrike" spc="-1">
                <a:solidFill>
                  <a:srgbClr val="000000"/>
                </a:solidFill>
                <a:latin typeface="Arial"/>
              </a:rPr>
              <a:t>Click to move the slide</a:t>
            </a:r>
          </a:p>
        </p:txBody>
      </p:sp>
      <p:sp>
        <p:nvSpPr>
          <p:cNvPr id="42" name="PlaceHolder 2">
            <a:extLst>
              <a:ext uri="{FF2B5EF4-FFF2-40B4-BE49-F238E27FC236}">
                <a16:creationId xmlns:a16="http://schemas.microsoft.com/office/drawing/2014/main" id="{0D6E72ED-3F58-7FC2-7877-15E443FF0760}"/>
              </a:ext>
            </a:extLst>
          </p:cNvPr>
          <p:cNvSpPr>
            <a:spLocks noGrp="1"/>
          </p:cNvSpPr>
          <p:nvPr>
            <p:ph type="body"/>
          </p:nvPr>
        </p:nvSpPr>
        <p:spPr>
          <a:xfrm>
            <a:off x="756000" y="5078520"/>
            <a:ext cx="6047640" cy="4811040"/>
          </a:xfrm>
          <a:prstGeom prst="rect">
            <a:avLst/>
          </a:prstGeom>
          <a:noFill/>
          <a:ln w="0">
            <a:noFill/>
          </a:ln>
        </p:spPr>
        <p:txBody>
          <a:bodyPr lIns="0" tIns="0" rIns="0" bIns="0" anchor="t">
            <a:noAutofit/>
          </a:bodyPr>
          <a:lstStyle/>
          <a:p>
            <a:pPr marL="216000" indent="0">
              <a:buNone/>
            </a:pPr>
            <a:endParaRPr lang="en-GB" sz="1400" b="0" strike="noStrike" spc="-1" dirty="0">
              <a:solidFill>
                <a:srgbClr val="000000"/>
              </a:solidFill>
              <a:latin typeface="Arial"/>
            </a:endParaRPr>
          </a:p>
        </p:txBody>
      </p:sp>
      <p:sp>
        <p:nvSpPr>
          <p:cNvPr id="43" name="PlaceHolder 3">
            <a:extLst>
              <a:ext uri="{FF2B5EF4-FFF2-40B4-BE49-F238E27FC236}">
                <a16:creationId xmlns:a16="http://schemas.microsoft.com/office/drawing/2014/main" id="{EA3A52CA-18C3-7DB7-93FD-9F9178C389E7}"/>
              </a:ext>
            </a:extLst>
          </p:cNvPr>
          <p:cNvSpPr>
            <a:spLocks noGrp="1"/>
          </p:cNvSpPr>
          <p:nvPr>
            <p:ph type="sldNum" idx="4"/>
          </p:nvPr>
        </p:nvSpPr>
        <p:spPr>
          <a:xfrm>
            <a:off x="4278960" y="10157400"/>
            <a:ext cx="3280680" cy="534240"/>
          </a:xfrm>
          <a:prstGeom prst="rect">
            <a:avLst/>
          </a:prstGeom>
          <a:noFill/>
          <a:ln w="0">
            <a:noFill/>
          </a:ln>
        </p:spPr>
        <p:txBody>
          <a:bodyPr lIns="0" tIns="0" rIns="0" bIns="0" anchor="b">
            <a:noAutofit/>
          </a:bodyPr>
          <a:lstStyle>
            <a:lvl1pPr indent="0" algn="r">
              <a:buNone/>
              <a:defRPr lang="en-GB" sz="1400" b="0" strike="noStrike" spc="-1">
                <a:solidFill>
                  <a:srgbClr val="000000"/>
                </a:solidFill>
                <a:latin typeface="Times New Roman"/>
              </a:defRPr>
            </a:lvl1pPr>
          </a:lstStyle>
          <a:p>
            <a:pPr indent="0" algn="r">
              <a:buNone/>
            </a:pPr>
            <a:fld id="{2C9402AC-41F3-4094-9F49-0BE3ECAC73E3}" type="slidenum">
              <a:rPr lang="en-GB" sz="1400" b="0" strike="noStrike" spc="-1">
                <a:solidFill>
                  <a:srgbClr val="000000"/>
                </a:solidFill>
                <a:latin typeface="Times New Roman"/>
              </a:rPr>
              <a:t>46</a:t>
            </a:fld>
            <a:endParaRPr lang="en-GB" sz="1400" b="0" strike="noStrike" spc="-1">
              <a:solidFill>
                <a:srgbClr val="000000"/>
              </a:solidFill>
              <a:latin typeface="Times New Roman"/>
            </a:endParaRPr>
          </a:p>
        </p:txBody>
      </p:sp>
    </p:spTree>
    <p:extLst>
      <p:ext uri="{BB962C8B-B14F-4D97-AF65-F5344CB8AC3E}">
        <p14:creationId xmlns:p14="http://schemas.microsoft.com/office/powerpoint/2010/main" val="2180244047"/>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DD3FB4-9F13-C08F-8BFD-61AC09FC801D}"/>
            </a:ext>
          </a:extLst>
        </p:cNvPr>
        <p:cNvGrpSpPr/>
        <p:nvPr/>
      </p:nvGrpSpPr>
      <p:grpSpPr>
        <a:xfrm>
          <a:off x="0" y="0"/>
          <a:ext cx="0" cy="0"/>
          <a:chOff x="0" y="0"/>
          <a:chExt cx="0" cy="0"/>
        </a:xfrm>
      </p:grpSpPr>
      <p:sp>
        <p:nvSpPr>
          <p:cNvPr id="41" name="PlaceHolder 1">
            <a:extLst>
              <a:ext uri="{FF2B5EF4-FFF2-40B4-BE49-F238E27FC236}">
                <a16:creationId xmlns:a16="http://schemas.microsoft.com/office/drawing/2014/main" id="{7512A079-D9D0-88D9-6F69-C8B4F27C8CA8}"/>
              </a:ext>
            </a:extLst>
          </p:cNvPr>
          <p:cNvSpPr>
            <a:spLocks noGrp="1" noRot="1" noChangeAspect="1"/>
          </p:cNvSpPr>
          <p:nvPr>
            <p:ph type="sldImg"/>
          </p:nvPr>
        </p:nvSpPr>
        <p:spPr>
          <a:xfrm>
            <a:off x="217488" y="812800"/>
            <a:ext cx="7124700" cy="4008438"/>
          </a:xfrm>
          <a:prstGeom prst="rect">
            <a:avLst/>
          </a:prstGeom>
          <a:noFill/>
          <a:ln w="0">
            <a:noFill/>
          </a:ln>
        </p:spPr>
        <p:txBody>
          <a:bodyPr lIns="0" tIns="0" rIns="0" bIns="0" anchor="ctr">
            <a:noAutofit/>
          </a:bodyPr>
          <a:lstStyle/>
          <a:p>
            <a:pPr algn="ctr"/>
            <a:r>
              <a:rPr lang="en-GB" sz="4400" b="0" strike="noStrike" spc="-1">
                <a:solidFill>
                  <a:srgbClr val="000000"/>
                </a:solidFill>
                <a:latin typeface="Arial"/>
              </a:rPr>
              <a:t>Click to move the slide</a:t>
            </a:r>
          </a:p>
        </p:txBody>
      </p:sp>
      <p:sp>
        <p:nvSpPr>
          <p:cNvPr id="42" name="PlaceHolder 2">
            <a:extLst>
              <a:ext uri="{FF2B5EF4-FFF2-40B4-BE49-F238E27FC236}">
                <a16:creationId xmlns:a16="http://schemas.microsoft.com/office/drawing/2014/main" id="{9EBF5961-FE0C-1ECE-8E12-2AA6D8146194}"/>
              </a:ext>
            </a:extLst>
          </p:cNvPr>
          <p:cNvSpPr>
            <a:spLocks noGrp="1"/>
          </p:cNvSpPr>
          <p:nvPr>
            <p:ph type="body"/>
          </p:nvPr>
        </p:nvSpPr>
        <p:spPr>
          <a:xfrm>
            <a:off x="756000" y="5078520"/>
            <a:ext cx="6047640" cy="4811040"/>
          </a:xfrm>
          <a:prstGeom prst="rect">
            <a:avLst/>
          </a:prstGeom>
          <a:noFill/>
          <a:ln w="0">
            <a:noFill/>
          </a:ln>
        </p:spPr>
        <p:txBody>
          <a:bodyPr lIns="0" tIns="0" rIns="0" bIns="0" anchor="t">
            <a:noAutofit/>
          </a:bodyPr>
          <a:lstStyle/>
          <a:p>
            <a:pPr marL="216000" indent="0">
              <a:buNone/>
            </a:pPr>
            <a:endParaRPr lang="en-GB" sz="1400" b="0" strike="noStrike" spc="-1" dirty="0">
              <a:solidFill>
                <a:srgbClr val="000000"/>
              </a:solidFill>
              <a:latin typeface="Arial"/>
            </a:endParaRPr>
          </a:p>
        </p:txBody>
      </p:sp>
      <p:sp>
        <p:nvSpPr>
          <p:cNvPr id="43" name="PlaceHolder 3">
            <a:extLst>
              <a:ext uri="{FF2B5EF4-FFF2-40B4-BE49-F238E27FC236}">
                <a16:creationId xmlns:a16="http://schemas.microsoft.com/office/drawing/2014/main" id="{9C88A763-78F6-2420-FCBC-32B03B55540A}"/>
              </a:ext>
            </a:extLst>
          </p:cNvPr>
          <p:cNvSpPr>
            <a:spLocks noGrp="1"/>
          </p:cNvSpPr>
          <p:nvPr>
            <p:ph type="sldNum" idx="4"/>
          </p:nvPr>
        </p:nvSpPr>
        <p:spPr>
          <a:xfrm>
            <a:off x="4278960" y="10157400"/>
            <a:ext cx="3280680" cy="534240"/>
          </a:xfrm>
          <a:prstGeom prst="rect">
            <a:avLst/>
          </a:prstGeom>
          <a:noFill/>
          <a:ln w="0">
            <a:noFill/>
          </a:ln>
        </p:spPr>
        <p:txBody>
          <a:bodyPr lIns="0" tIns="0" rIns="0" bIns="0" anchor="b">
            <a:noAutofit/>
          </a:bodyPr>
          <a:lstStyle>
            <a:lvl1pPr indent="0" algn="r">
              <a:buNone/>
              <a:defRPr lang="en-GB" sz="1400" b="0" strike="noStrike" spc="-1">
                <a:solidFill>
                  <a:srgbClr val="000000"/>
                </a:solidFill>
                <a:latin typeface="Times New Roman"/>
              </a:defRPr>
            </a:lvl1pPr>
          </a:lstStyle>
          <a:p>
            <a:pPr indent="0" algn="r">
              <a:buNone/>
            </a:pPr>
            <a:fld id="{2C9402AC-41F3-4094-9F49-0BE3ECAC73E3}" type="slidenum">
              <a:rPr lang="en-GB" sz="1400" b="0" strike="noStrike" spc="-1">
                <a:solidFill>
                  <a:srgbClr val="000000"/>
                </a:solidFill>
                <a:latin typeface="Times New Roman"/>
              </a:rPr>
              <a:t>47</a:t>
            </a:fld>
            <a:endParaRPr lang="en-GB" sz="1400" b="0" strike="noStrike" spc="-1">
              <a:solidFill>
                <a:srgbClr val="000000"/>
              </a:solidFill>
              <a:latin typeface="Times New Roman"/>
            </a:endParaRPr>
          </a:p>
        </p:txBody>
      </p:sp>
    </p:spTree>
    <p:extLst>
      <p:ext uri="{BB962C8B-B14F-4D97-AF65-F5344CB8AC3E}">
        <p14:creationId xmlns:p14="http://schemas.microsoft.com/office/powerpoint/2010/main" val="3511009158"/>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59F83C-D425-664E-983A-CF627BF7C89E}"/>
            </a:ext>
          </a:extLst>
        </p:cNvPr>
        <p:cNvGrpSpPr/>
        <p:nvPr/>
      </p:nvGrpSpPr>
      <p:grpSpPr>
        <a:xfrm>
          <a:off x="0" y="0"/>
          <a:ext cx="0" cy="0"/>
          <a:chOff x="0" y="0"/>
          <a:chExt cx="0" cy="0"/>
        </a:xfrm>
      </p:grpSpPr>
      <p:sp>
        <p:nvSpPr>
          <p:cNvPr id="41" name="PlaceHolder 1">
            <a:extLst>
              <a:ext uri="{FF2B5EF4-FFF2-40B4-BE49-F238E27FC236}">
                <a16:creationId xmlns:a16="http://schemas.microsoft.com/office/drawing/2014/main" id="{C40DC46C-46FF-1D73-2E7E-5F1F89C7583B}"/>
              </a:ext>
            </a:extLst>
          </p:cNvPr>
          <p:cNvSpPr>
            <a:spLocks noGrp="1" noRot="1" noChangeAspect="1"/>
          </p:cNvSpPr>
          <p:nvPr>
            <p:ph type="sldImg"/>
          </p:nvPr>
        </p:nvSpPr>
        <p:spPr>
          <a:xfrm>
            <a:off x="217488" y="812800"/>
            <a:ext cx="7124700" cy="4008438"/>
          </a:xfrm>
          <a:prstGeom prst="rect">
            <a:avLst/>
          </a:prstGeom>
          <a:noFill/>
          <a:ln w="0">
            <a:noFill/>
          </a:ln>
        </p:spPr>
        <p:txBody>
          <a:bodyPr lIns="0" tIns="0" rIns="0" bIns="0" anchor="ctr">
            <a:noAutofit/>
          </a:bodyPr>
          <a:lstStyle/>
          <a:p>
            <a:pPr algn="ctr"/>
            <a:r>
              <a:rPr lang="en-GB" sz="4400" b="0" strike="noStrike" spc="-1">
                <a:solidFill>
                  <a:srgbClr val="000000"/>
                </a:solidFill>
                <a:latin typeface="Arial"/>
              </a:rPr>
              <a:t>Click to move the slide</a:t>
            </a:r>
          </a:p>
        </p:txBody>
      </p:sp>
      <p:sp>
        <p:nvSpPr>
          <p:cNvPr id="42" name="PlaceHolder 2">
            <a:extLst>
              <a:ext uri="{FF2B5EF4-FFF2-40B4-BE49-F238E27FC236}">
                <a16:creationId xmlns:a16="http://schemas.microsoft.com/office/drawing/2014/main" id="{C2CE7C3B-6F00-59B7-B470-9D57E222EFAC}"/>
              </a:ext>
            </a:extLst>
          </p:cNvPr>
          <p:cNvSpPr>
            <a:spLocks noGrp="1"/>
          </p:cNvSpPr>
          <p:nvPr>
            <p:ph type="body"/>
          </p:nvPr>
        </p:nvSpPr>
        <p:spPr>
          <a:xfrm>
            <a:off x="756000" y="5078520"/>
            <a:ext cx="6047640" cy="4811040"/>
          </a:xfrm>
          <a:prstGeom prst="rect">
            <a:avLst/>
          </a:prstGeom>
          <a:noFill/>
          <a:ln w="0">
            <a:noFill/>
          </a:ln>
        </p:spPr>
        <p:txBody>
          <a:bodyPr lIns="0" tIns="0" rIns="0" bIns="0" anchor="t">
            <a:noAutofit/>
          </a:bodyPr>
          <a:lstStyle/>
          <a:p>
            <a:pPr marL="216000" indent="0">
              <a:buNone/>
            </a:pPr>
            <a:endParaRPr lang="en-GB" sz="1400" b="0" strike="noStrike" spc="-1" dirty="0">
              <a:solidFill>
                <a:srgbClr val="000000"/>
              </a:solidFill>
              <a:latin typeface="Arial"/>
            </a:endParaRPr>
          </a:p>
        </p:txBody>
      </p:sp>
      <p:sp>
        <p:nvSpPr>
          <p:cNvPr id="43" name="PlaceHolder 3">
            <a:extLst>
              <a:ext uri="{FF2B5EF4-FFF2-40B4-BE49-F238E27FC236}">
                <a16:creationId xmlns:a16="http://schemas.microsoft.com/office/drawing/2014/main" id="{40BEEFFA-ADC5-508A-0F11-E23B46723EBC}"/>
              </a:ext>
            </a:extLst>
          </p:cNvPr>
          <p:cNvSpPr>
            <a:spLocks noGrp="1"/>
          </p:cNvSpPr>
          <p:nvPr>
            <p:ph type="sldNum" idx="4"/>
          </p:nvPr>
        </p:nvSpPr>
        <p:spPr>
          <a:xfrm>
            <a:off x="4278960" y="10157400"/>
            <a:ext cx="3280680" cy="534240"/>
          </a:xfrm>
          <a:prstGeom prst="rect">
            <a:avLst/>
          </a:prstGeom>
          <a:noFill/>
          <a:ln w="0">
            <a:noFill/>
          </a:ln>
        </p:spPr>
        <p:txBody>
          <a:bodyPr lIns="0" tIns="0" rIns="0" bIns="0" anchor="b">
            <a:noAutofit/>
          </a:bodyPr>
          <a:lstStyle>
            <a:lvl1pPr indent="0" algn="r">
              <a:buNone/>
              <a:defRPr lang="en-GB" sz="1400" b="0" strike="noStrike" spc="-1">
                <a:solidFill>
                  <a:srgbClr val="000000"/>
                </a:solidFill>
                <a:latin typeface="Times New Roman"/>
              </a:defRPr>
            </a:lvl1pPr>
          </a:lstStyle>
          <a:p>
            <a:pPr indent="0" algn="r">
              <a:buNone/>
            </a:pPr>
            <a:fld id="{2C9402AC-41F3-4094-9F49-0BE3ECAC73E3}" type="slidenum">
              <a:rPr lang="en-GB" sz="1400" b="0" strike="noStrike" spc="-1">
                <a:solidFill>
                  <a:srgbClr val="000000"/>
                </a:solidFill>
                <a:latin typeface="Times New Roman"/>
              </a:rPr>
              <a:t>48</a:t>
            </a:fld>
            <a:endParaRPr lang="en-GB" sz="1400" b="0" strike="noStrike" spc="-1">
              <a:solidFill>
                <a:srgbClr val="000000"/>
              </a:solidFill>
              <a:latin typeface="Times New Roman"/>
            </a:endParaRPr>
          </a:p>
        </p:txBody>
      </p:sp>
    </p:spTree>
    <p:extLst>
      <p:ext uri="{BB962C8B-B14F-4D97-AF65-F5344CB8AC3E}">
        <p14:creationId xmlns:p14="http://schemas.microsoft.com/office/powerpoint/2010/main" val="1594941614"/>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EF9970-AE9F-13AD-9E40-4073A9ED1C7C}"/>
            </a:ext>
          </a:extLst>
        </p:cNvPr>
        <p:cNvGrpSpPr/>
        <p:nvPr/>
      </p:nvGrpSpPr>
      <p:grpSpPr>
        <a:xfrm>
          <a:off x="0" y="0"/>
          <a:ext cx="0" cy="0"/>
          <a:chOff x="0" y="0"/>
          <a:chExt cx="0" cy="0"/>
        </a:xfrm>
      </p:grpSpPr>
      <p:sp>
        <p:nvSpPr>
          <p:cNvPr id="41" name="PlaceHolder 1">
            <a:extLst>
              <a:ext uri="{FF2B5EF4-FFF2-40B4-BE49-F238E27FC236}">
                <a16:creationId xmlns:a16="http://schemas.microsoft.com/office/drawing/2014/main" id="{97A378DD-2C65-6A69-0F16-F848482E4F24}"/>
              </a:ext>
            </a:extLst>
          </p:cNvPr>
          <p:cNvSpPr>
            <a:spLocks noGrp="1" noRot="1" noChangeAspect="1"/>
          </p:cNvSpPr>
          <p:nvPr>
            <p:ph type="sldImg"/>
          </p:nvPr>
        </p:nvSpPr>
        <p:spPr>
          <a:xfrm>
            <a:off x="217488" y="812800"/>
            <a:ext cx="7124700" cy="4008438"/>
          </a:xfrm>
          <a:prstGeom prst="rect">
            <a:avLst/>
          </a:prstGeom>
          <a:noFill/>
          <a:ln w="0">
            <a:noFill/>
          </a:ln>
        </p:spPr>
        <p:txBody>
          <a:bodyPr lIns="0" tIns="0" rIns="0" bIns="0" anchor="ctr">
            <a:noAutofit/>
          </a:bodyPr>
          <a:lstStyle/>
          <a:p>
            <a:pPr algn="ctr"/>
            <a:r>
              <a:rPr lang="en-GB" sz="4400" b="0" strike="noStrike" spc="-1">
                <a:solidFill>
                  <a:srgbClr val="000000"/>
                </a:solidFill>
                <a:latin typeface="Arial"/>
              </a:rPr>
              <a:t>Click to move the slide</a:t>
            </a:r>
          </a:p>
        </p:txBody>
      </p:sp>
      <p:sp>
        <p:nvSpPr>
          <p:cNvPr id="42" name="PlaceHolder 2">
            <a:extLst>
              <a:ext uri="{FF2B5EF4-FFF2-40B4-BE49-F238E27FC236}">
                <a16:creationId xmlns:a16="http://schemas.microsoft.com/office/drawing/2014/main" id="{0F80B12F-46FA-EE18-04CE-B047E847CA21}"/>
              </a:ext>
            </a:extLst>
          </p:cNvPr>
          <p:cNvSpPr>
            <a:spLocks noGrp="1"/>
          </p:cNvSpPr>
          <p:nvPr>
            <p:ph type="body"/>
          </p:nvPr>
        </p:nvSpPr>
        <p:spPr>
          <a:xfrm>
            <a:off x="756000" y="5078520"/>
            <a:ext cx="6047640" cy="4811040"/>
          </a:xfrm>
          <a:prstGeom prst="rect">
            <a:avLst/>
          </a:prstGeom>
          <a:noFill/>
          <a:ln w="0">
            <a:noFill/>
          </a:ln>
        </p:spPr>
        <p:txBody>
          <a:bodyPr lIns="0" tIns="0" rIns="0" bIns="0" anchor="t">
            <a:noAutofit/>
          </a:bodyPr>
          <a:lstStyle/>
          <a:p>
            <a:pPr marL="216000" indent="0">
              <a:buNone/>
            </a:pPr>
            <a:endParaRPr lang="en-GB" sz="1400" b="0" strike="noStrike" spc="-1" dirty="0">
              <a:solidFill>
                <a:srgbClr val="000000"/>
              </a:solidFill>
              <a:latin typeface="Arial"/>
            </a:endParaRPr>
          </a:p>
        </p:txBody>
      </p:sp>
      <p:sp>
        <p:nvSpPr>
          <p:cNvPr id="43" name="PlaceHolder 3">
            <a:extLst>
              <a:ext uri="{FF2B5EF4-FFF2-40B4-BE49-F238E27FC236}">
                <a16:creationId xmlns:a16="http://schemas.microsoft.com/office/drawing/2014/main" id="{39BF94B2-6523-475D-6F28-C91D48B6B26B}"/>
              </a:ext>
            </a:extLst>
          </p:cNvPr>
          <p:cNvSpPr>
            <a:spLocks noGrp="1"/>
          </p:cNvSpPr>
          <p:nvPr>
            <p:ph type="sldNum" idx="4"/>
          </p:nvPr>
        </p:nvSpPr>
        <p:spPr>
          <a:xfrm>
            <a:off x="4278960" y="10157400"/>
            <a:ext cx="3280680" cy="534240"/>
          </a:xfrm>
          <a:prstGeom prst="rect">
            <a:avLst/>
          </a:prstGeom>
          <a:noFill/>
          <a:ln w="0">
            <a:noFill/>
          </a:ln>
        </p:spPr>
        <p:txBody>
          <a:bodyPr lIns="0" tIns="0" rIns="0" bIns="0" anchor="b">
            <a:noAutofit/>
          </a:bodyPr>
          <a:lstStyle>
            <a:lvl1pPr indent="0" algn="r">
              <a:buNone/>
              <a:defRPr lang="en-GB" sz="1400" b="0" strike="noStrike" spc="-1">
                <a:solidFill>
                  <a:srgbClr val="000000"/>
                </a:solidFill>
                <a:latin typeface="Times New Roman"/>
              </a:defRPr>
            </a:lvl1pPr>
          </a:lstStyle>
          <a:p>
            <a:pPr indent="0" algn="r">
              <a:buNone/>
            </a:pPr>
            <a:fld id="{2C9402AC-41F3-4094-9F49-0BE3ECAC73E3}" type="slidenum">
              <a:rPr lang="en-GB" sz="1400" b="0" strike="noStrike" spc="-1">
                <a:solidFill>
                  <a:srgbClr val="000000"/>
                </a:solidFill>
                <a:latin typeface="Times New Roman"/>
              </a:rPr>
              <a:t>49</a:t>
            </a:fld>
            <a:endParaRPr lang="en-GB" sz="1400" b="0" strike="noStrike" spc="-1">
              <a:solidFill>
                <a:srgbClr val="000000"/>
              </a:solidFill>
              <a:latin typeface="Times New Roman"/>
            </a:endParaRPr>
          </a:p>
        </p:txBody>
      </p:sp>
    </p:spTree>
    <p:extLst>
      <p:ext uri="{BB962C8B-B14F-4D97-AF65-F5344CB8AC3E}">
        <p14:creationId xmlns:p14="http://schemas.microsoft.com/office/powerpoint/2010/main" val="7175864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7A9477-0F3B-3BC9-627C-6E3CD8FB092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FAE5908-00BE-563C-A314-42122417F2D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8B3DEDC-B1AD-D1D7-A334-BD3152AA7EB0}"/>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263C56C9-A616-E01F-8AB8-7FDC98F21432}"/>
              </a:ext>
            </a:extLst>
          </p:cNvPr>
          <p:cNvSpPr>
            <a:spLocks noGrp="1"/>
          </p:cNvSpPr>
          <p:nvPr>
            <p:ph type="sldNum" sz="quarter" idx="5"/>
          </p:nvPr>
        </p:nvSpPr>
        <p:spPr/>
        <p:txBody>
          <a:bodyPr/>
          <a:lstStyle/>
          <a:p>
            <a:fld id="{047F0EDD-2A63-4035-A82B-6D53DBFCCD7F}" type="slidenum">
              <a:rPr lang="en-US" smtClean="0"/>
              <a:t>5</a:t>
            </a:fld>
            <a:endParaRPr lang="en-US"/>
          </a:p>
        </p:txBody>
      </p:sp>
    </p:spTree>
    <p:extLst>
      <p:ext uri="{BB962C8B-B14F-4D97-AF65-F5344CB8AC3E}">
        <p14:creationId xmlns:p14="http://schemas.microsoft.com/office/powerpoint/2010/main" val="483345815"/>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E89882-3956-918E-C6FC-1D717C3A9AF4}"/>
            </a:ext>
          </a:extLst>
        </p:cNvPr>
        <p:cNvGrpSpPr/>
        <p:nvPr/>
      </p:nvGrpSpPr>
      <p:grpSpPr>
        <a:xfrm>
          <a:off x="0" y="0"/>
          <a:ext cx="0" cy="0"/>
          <a:chOff x="0" y="0"/>
          <a:chExt cx="0" cy="0"/>
        </a:xfrm>
      </p:grpSpPr>
      <p:sp>
        <p:nvSpPr>
          <p:cNvPr id="41" name="PlaceHolder 1">
            <a:extLst>
              <a:ext uri="{FF2B5EF4-FFF2-40B4-BE49-F238E27FC236}">
                <a16:creationId xmlns:a16="http://schemas.microsoft.com/office/drawing/2014/main" id="{24DE1DA7-0AE1-A94B-CA89-F27284D5529B}"/>
              </a:ext>
            </a:extLst>
          </p:cNvPr>
          <p:cNvSpPr>
            <a:spLocks noGrp="1" noRot="1" noChangeAspect="1"/>
          </p:cNvSpPr>
          <p:nvPr>
            <p:ph type="sldImg"/>
          </p:nvPr>
        </p:nvSpPr>
        <p:spPr>
          <a:xfrm>
            <a:off x="217488" y="812800"/>
            <a:ext cx="7124700" cy="4008438"/>
          </a:xfrm>
          <a:prstGeom prst="rect">
            <a:avLst/>
          </a:prstGeom>
          <a:noFill/>
          <a:ln w="0">
            <a:noFill/>
          </a:ln>
        </p:spPr>
        <p:txBody>
          <a:bodyPr lIns="0" tIns="0" rIns="0" bIns="0" anchor="ctr">
            <a:noAutofit/>
          </a:bodyPr>
          <a:lstStyle/>
          <a:p>
            <a:pPr algn="ctr"/>
            <a:r>
              <a:rPr lang="en-GB" sz="4400" b="0" strike="noStrike" spc="-1">
                <a:solidFill>
                  <a:srgbClr val="000000"/>
                </a:solidFill>
                <a:latin typeface="Arial"/>
              </a:rPr>
              <a:t>Click to move the slide</a:t>
            </a:r>
          </a:p>
        </p:txBody>
      </p:sp>
      <p:sp>
        <p:nvSpPr>
          <p:cNvPr id="42" name="PlaceHolder 2">
            <a:extLst>
              <a:ext uri="{FF2B5EF4-FFF2-40B4-BE49-F238E27FC236}">
                <a16:creationId xmlns:a16="http://schemas.microsoft.com/office/drawing/2014/main" id="{56483C14-4BB9-CD6F-D073-416E14B7DEA1}"/>
              </a:ext>
            </a:extLst>
          </p:cNvPr>
          <p:cNvSpPr>
            <a:spLocks noGrp="1"/>
          </p:cNvSpPr>
          <p:nvPr>
            <p:ph type="body"/>
          </p:nvPr>
        </p:nvSpPr>
        <p:spPr>
          <a:xfrm>
            <a:off x="756000" y="5078520"/>
            <a:ext cx="6047640" cy="4811040"/>
          </a:xfrm>
          <a:prstGeom prst="rect">
            <a:avLst/>
          </a:prstGeom>
          <a:noFill/>
          <a:ln w="0">
            <a:noFill/>
          </a:ln>
        </p:spPr>
        <p:txBody>
          <a:bodyPr lIns="0" tIns="0" rIns="0" bIns="0" anchor="t">
            <a:noAutofit/>
          </a:bodyPr>
          <a:lstStyle/>
          <a:p>
            <a:pPr marL="216000" indent="0">
              <a:buNone/>
            </a:pPr>
            <a:endParaRPr lang="en-GB" sz="1400" b="0" strike="noStrike" spc="-1" dirty="0">
              <a:solidFill>
                <a:srgbClr val="000000"/>
              </a:solidFill>
              <a:latin typeface="Arial"/>
            </a:endParaRPr>
          </a:p>
        </p:txBody>
      </p:sp>
      <p:sp>
        <p:nvSpPr>
          <p:cNvPr id="43" name="PlaceHolder 3">
            <a:extLst>
              <a:ext uri="{FF2B5EF4-FFF2-40B4-BE49-F238E27FC236}">
                <a16:creationId xmlns:a16="http://schemas.microsoft.com/office/drawing/2014/main" id="{2E94E090-19A8-B53F-6089-6591D36A1A94}"/>
              </a:ext>
            </a:extLst>
          </p:cNvPr>
          <p:cNvSpPr>
            <a:spLocks noGrp="1"/>
          </p:cNvSpPr>
          <p:nvPr>
            <p:ph type="sldNum" idx="4"/>
          </p:nvPr>
        </p:nvSpPr>
        <p:spPr>
          <a:xfrm>
            <a:off x="4278960" y="10157400"/>
            <a:ext cx="3280680" cy="534240"/>
          </a:xfrm>
          <a:prstGeom prst="rect">
            <a:avLst/>
          </a:prstGeom>
          <a:noFill/>
          <a:ln w="0">
            <a:noFill/>
          </a:ln>
        </p:spPr>
        <p:txBody>
          <a:bodyPr lIns="0" tIns="0" rIns="0" bIns="0" anchor="b">
            <a:noAutofit/>
          </a:bodyPr>
          <a:lstStyle>
            <a:lvl1pPr indent="0" algn="r">
              <a:buNone/>
              <a:defRPr lang="en-GB" sz="1400" b="0" strike="noStrike" spc="-1">
                <a:solidFill>
                  <a:srgbClr val="000000"/>
                </a:solidFill>
                <a:latin typeface="Times New Roman"/>
              </a:defRPr>
            </a:lvl1pPr>
          </a:lstStyle>
          <a:p>
            <a:pPr indent="0" algn="r">
              <a:buNone/>
            </a:pPr>
            <a:fld id="{2C9402AC-41F3-4094-9F49-0BE3ECAC73E3}" type="slidenum">
              <a:rPr lang="en-GB" sz="1400" b="0" strike="noStrike" spc="-1">
                <a:solidFill>
                  <a:srgbClr val="000000"/>
                </a:solidFill>
                <a:latin typeface="Times New Roman"/>
              </a:rPr>
              <a:t>50</a:t>
            </a:fld>
            <a:endParaRPr lang="en-GB" sz="1400" b="0" strike="noStrike" spc="-1">
              <a:solidFill>
                <a:srgbClr val="000000"/>
              </a:solidFill>
              <a:latin typeface="Times New Roman"/>
            </a:endParaRPr>
          </a:p>
        </p:txBody>
      </p:sp>
    </p:spTree>
    <p:extLst>
      <p:ext uri="{BB962C8B-B14F-4D97-AF65-F5344CB8AC3E}">
        <p14:creationId xmlns:p14="http://schemas.microsoft.com/office/powerpoint/2010/main" val="1488910105"/>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ACA40B-382E-AF76-4B2A-F33BC9C5A53D}"/>
            </a:ext>
          </a:extLst>
        </p:cNvPr>
        <p:cNvGrpSpPr/>
        <p:nvPr/>
      </p:nvGrpSpPr>
      <p:grpSpPr>
        <a:xfrm>
          <a:off x="0" y="0"/>
          <a:ext cx="0" cy="0"/>
          <a:chOff x="0" y="0"/>
          <a:chExt cx="0" cy="0"/>
        </a:xfrm>
      </p:grpSpPr>
      <p:sp>
        <p:nvSpPr>
          <p:cNvPr id="41" name="PlaceHolder 1">
            <a:extLst>
              <a:ext uri="{FF2B5EF4-FFF2-40B4-BE49-F238E27FC236}">
                <a16:creationId xmlns:a16="http://schemas.microsoft.com/office/drawing/2014/main" id="{28D0E2E9-94F1-C05F-590E-3ADBB8ADEE38}"/>
              </a:ext>
            </a:extLst>
          </p:cNvPr>
          <p:cNvSpPr>
            <a:spLocks noGrp="1" noRot="1" noChangeAspect="1"/>
          </p:cNvSpPr>
          <p:nvPr>
            <p:ph type="sldImg"/>
          </p:nvPr>
        </p:nvSpPr>
        <p:spPr>
          <a:xfrm>
            <a:off x="217488" y="812800"/>
            <a:ext cx="7124700" cy="4008438"/>
          </a:xfrm>
          <a:prstGeom prst="rect">
            <a:avLst/>
          </a:prstGeom>
          <a:noFill/>
          <a:ln w="0">
            <a:noFill/>
          </a:ln>
        </p:spPr>
        <p:txBody>
          <a:bodyPr lIns="0" tIns="0" rIns="0" bIns="0" anchor="ctr">
            <a:noAutofit/>
          </a:bodyPr>
          <a:lstStyle/>
          <a:p>
            <a:pPr algn="ctr"/>
            <a:r>
              <a:rPr lang="en-GB" sz="4400" b="0" strike="noStrike" spc="-1">
                <a:solidFill>
                  <a:srgbClr val="000000"/>
                </a:solidFill>
                <a:latin typeface="Arial"/>
              </a:rPr>
              <a:t>Click to move the slide</a:t>
            </a:r>
          </a:p>
        </p:txBody>
      </p:sp>
      <p:sp>
        <p:nvSpPr>
          <p:cNvPr id="42" name="PlaceHolder 2">
            <a:extLst>
              <a:ext uri="{FF2B5EF4-FFF2-40B4-BE49-F238E27FC236}">
                <a16:creationId xmlns:a16="http://schemas.microsoft.com/office/drawing/2014/main" id="{24C84CE0-165D-4244-F126-C4CEF9CD83BE}"/>
              </a:ext>
            </a:extLst>
          </p:cNvPr>
          <p:cNvSpPr>
            <a:spLocks noGrp="1"/>
          </p:cNvSpPr>
          <p:nvPr>
            <p:ph type="body"/>
          </p:nvPr>
        </p:nvSpPr>
        <p:spPr>
          <a:xfrm>
            <a:off x="756000" y="5078520"/>
            <a:ext cx="6047640" cy="4811040"/>
          </a:xfrm>
          <a:prstGeom prst="rect">
            <a:avLst/>
          </a:prstGeom>
          <a:noFill/>
          <a:ln w="0">
            <a:noFill/>
          </a:ln>
        </p:spPr>
        <p:txBody>
          <a:bodyPr lIns="0" tIns="0" rIns="0" bIns="0" anchor="t">
            <a:noAutofit/>
          </a:bodyPr>
          <a:lstStyle/>
          <a:p>
            <a:pPr marL="216000" indent="0">
              <a:buNone/>
            </a:pPr>
            <a:endParaRPr lang="en-GB" sz="1400" b="0" strike="noStrike" spc="-1" dirty="0">
              <a:solidFill>
                <a:srgbClr val="000000"/>
              </a:solidFill>
              <a:latin typeface="Arial"/>
            </a:endParaRPr>
          </a:p>
        </p:txBody>
      </p:sp>
      <p:sp>
        <p:nvSpPr>
          <p:cNvPr id="43" name="PlaceHolder 3">
            <a:extLst>
              <a:ext uri="{FF2B5EF4-FFF2-40B4-BE49-F238E27FC236}">
                <a16:creationId xmlns:a16="http://schemas.microsoft.com/office/drawing/2014/main" id="{01F2E519-F1DE-838A-DF27-3685FA6912EB}"/>
              </a:ext>
            </a:extLst>
          </p:cNvPr>
          <p:cNvSpPr>
            <a:spLocks noGrp="1"/>
          </p:cNvSpPr>
          <p:nvPr>
            <p:ph type="sldNum" idx="4"/>
          </p:nvPr>
        </p:nvSpPr>
        <p:spPr>
          <a:xfrm>
            <a:off x="4278960" y="10157400"/>
            <a:ext cx="3280680" cy="534240"/>
          </a:xfrm>
          <a:prstGeom prst="rect">
            <a:avLst/>
          </a:prstGeom>
          <a:noFill/>
          <a:ln w="0">
            <a:noFill/>
          </a:ln>
        </p:spPr>
        <p:txBody>
          <a:bodyPr lIns="0" tIns="0" rIns="0" bIns="0" anchor="b">
            <a:noAutofit/>
          </a:bodyPr>
          <a:lstStyle>
            <a:lvl1pPr indent="0" algn="r">
              <a:buNone/>
              <a:defRPr lang="en-GB" sz="1400" b="0" strike="noStrike" spc="-1">
                <a:solidFill>
                  <a:srgbClr val="000000"/>
                </a:solidFill>
                <a:latin typeface="Times New Roman"/>
              </a:defRPr>
            </a:lvl1pPr>
          </a:lstStyle>
          <a:p>
            <a:pPr indent="0" algn="r">
              <a:buNone/>
            </a:pPr>
            <a:fld id="{2C9402AC-41F3-4094-9F49-0BE3ECAC73E3}" type="slidenum">
              <a:rPr lang="en-GB" sz="1400" b="0" strike="noStrike" spc="-1">
                <a:solidFill>
                  <a:srgbClr val="000000"/>
                </a:solidFill>
                <a:latin typeface="Times New Roman"/>
              </a:rPr>
              <a:t>51</a:t>
            </a:fld>
            <a:endParaRPr lang="en-GB" sz="1400" b="0" strike="noStrike" spc="-1">
              <a:solidFill>
                <a:srgbClr val="000000"/>
              </a:solidFill>
              <a:latin typeface="Times New Roman"/>
            </a:endParaRPr>
          </a:p>
        </p:txBody>
      </p:sp>
    </p:spTree>
    <p:extLst>
      <p:ext uri="{BB962C8B-B14F-4D97-AF65-F5344CB8AC3E}">
        <p14:creationId xmlns:p14="http://schemas.microsoft.com/office/powerpoint/2010/main" val="2977681480"/>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A90707-5004-ABC8-E263-D1457ED6355D}"/>
            </a:ext>
          </a:extLst>
        </p:cNvPr>
        <p:cNvGrpSpPr/>
        <p:nvPr/>
      </p:nvGrpSpPr>
      <p:grpSpPr>
        <a:xfrm>
          <a:off x="0" y="0"/>
          <a:ext cx="0" cy="0"/>
          <a:chOff x="0" y="0"/>
          <a:chExt cx="0" cy="0"/>
        </a:xfrm>
      </p:grpSpPr>
      <p:sp>
        <p:nvSpPr>
          <p:cNvPr id="41" name="PlaceHolder 1">
            <a:extLst>
              <a:ext uri="{FF2B5EF4-FFF2-40B4-BE49-F238E27FC236}">
                <a16:creationId xmlns:a16="http://schemas.microsoft.com/office/drawing/2014/main" id="{F608B420-3C83-00CB-3DE7-AD8C324063CC}"/>
              </a:ext>
            </a:extLst>
          </p:cNvPr>
          <p:cNvSpPr>
            <a:spLocks noGrp="1" noRot="1" noChangeAspect="1"/>
          </p:cNvSpPr>
          <p:nvPr>
            <p:ph type="sldImg"/>
          </p:nvPr>
        </p:nvSpPr>
        <p:spPr>
          <a:xfrm>
            <a:off x="217488" y="812800"/>
            <a:ext cx="7124700" cy="4008438"/>
          </a:xfrm>
          <a:prstGeom prst="rect">
            <a:avLst/>
          </a:prstGeom>
          <a:noFill/>
          <a:ln w="0">
            <a:noFill/>
          </a:ln>
        </p:spPr>
        <p:txBody>
          <a:bodyPr lIns="0" tIns="0" rIns="0" bIns="0" anchor="ctr">
            <a:noAutofit/>
          </a:bodyPr>
          <a:lstStyle/>
          <a:p>
            <a:pPr algn="ctr"/>
            <a:r>
              <a:rPr lang="en-GB" sz="4400" b="0" strike="noStrike" spc="-1">
                <a:solidFill>
                  <a:srgbClr val="000000"/>
                </a:solidFill>
                <a:latin typeface="Arial"/>
              </a:rPr>
              <a:t>Click to move the slide</a:t>
            </a:r>
          </a:p>
        </p:txBody>
      </p:sp>
      <p:sp>
        <p:nvSpPr>
          <p:cNvPr id="42" name="PlaceHolder 2">
            <a:extLst>
              <a:ext uri="{FF2B5EF4-FFF2-40B4-BE49-F238E27FC236}">
                <a16:creationId xmlns:a16="http://schemas.microsoft.com/office/drawing/2014/main" id="{1F3FDED6-D860-B2CD-FABD-27DC6B4D1731}"/>
              </a:ext>
            </a:extLst>
          </p:cNvPr>
          <p:cNvSpPr>
            <a:spLocks noGrp="1"/>
          </p:cNvSpPr>
          <p:nvPr>
            <p:ph type="body"/>
          </p:nvPr>
        </p:nvSpPr>
        <p:spPr>
          <a:xfrm>
            <a:off x="756000" y="5078520"/>
            <a:ext cx="6047640" cy="4811040"/>
          </a:xfrm>
          <a:prstGeom prst="rect">
            <a:avLst/>
          </a:prstGeom>
          <a:noFill/>
          <a:ln w="0">
            <a:noFill/>
          </a:ln>
        </p:spPr>
        <p:txBody>
          <a:bodyPr lIns="0" tIns="0" rIns="0" bIns="0" anchor="t">
            <a:noAutofit/>
          </a:bodyPr>
          <a:lstStyle/>
          <a:p>
            <a:pPr marL="216000" indent="0">
              <a:buNone/>
            </a:pPr>
            <a:r>
              <a:rPr lang="en-US" dirty="0"/>
              <a:t>They camped at Rephidim …</a:t>
            </a:r>
            <a:endParaRPr lang="en-GB" sz="1400" b="0" strike="noStrike" spc="-1" dirty="0">
              <a:solidFill>
                <a:srgbClr val="000000"/>
              </a:solidFill>
              <a:latin typeface="Arial"/>
            </a:endParaRPr>
          </a:p>
        </p:txBody>
      </p:sp>
      <p:sp>
        <p:nvSpPr>
          <p:cNvPr id="43" name="PlaceHolder 3">
            <a:extLst>
              <a:ext uri="{FF2B5EF4-FFF2-40B4-BE49-F238E27FC236}">
                <a16:creationId xmlns:a16="http://schemas.microsoft.com/office/drawing/2014/main" id="{11975CA9-900D-E1DA-6224-407E720B6F48}"/>
              </a:ext>
            </a:extLst>
          </p:cNvPr>
          <p:cNvSpPr>
            <a:spLocks noGrp="1"/>
          </p:cNvSpPr>
          <p:nvPr>
            <p:ph type="sldNum" idx="4"/>
          </p:nvPr>
        </p:nvSpPr>
        <p:spPr>
          <a:xfrm>
            <a:off x="4278960" y="10157400"/>
            <a:ext cx="3280680" cy="534240"/>
          </a:xfrm>
          <a:prstGeom prst="rect">
            <a:avLst/>
          </a:prstGeom>
          <a:noFill/>
          <a:ln w="0">
            <a:noFill/>
          </a:ln>
        </p:spPr>
        <p:txBody>
          <a:bodyPr lIns="0" tIns="0" rIns="0" bIns="0" anchor="b">
            <a:noAutofit/>
          </a:bodyPr>
          <a:lstStyle>
            <a:lvl1pPr indent="0" algn="r">
              <a:buNone/>
              <a:defRPr lang="en-GB" sz="1400" b="0" strike="noStrike" spc="-1">
                <a:solidFill>
                  <a:srgbClr val="000000"/>
                </a:solidFill>
                <a:latin typeface="Times New Roman"/>
              </a:defRPr>
            </a:lvl1pPr>
          </a:lstStyle>
          <a:p>
            <a:pPr indent="0" algn="r">
              <a:buNone/>
            </a:pPr>
            <a:fld id="{2C9402AC-41F3-4094-9F49-0BE3ECAC73E3}" type="slidenum">
              <a:rPr lang="en-GB" sz="1400" b="0" strike="noStrike" spc="-1">
                <a:solidFill>
                  <a:srgbClr val="000000"/>
                </a:solidFill>
                <a:latin typeface="Times New Roman"/>
              </a:rPr>
              <a:t>52</a:t>
            </a:fld>
            <a:endParaRPr lang="en-GB" sz="1400" b="0" strike="noStrike" spc="-1">
              <a:solidFill>
                <a:srgbClr val="000000"/>
              </a:solidFill>
              <a:latin typeface="Times New Roman"/>
            </a:endParaRPr>
          </a:p>
        </p:txBody>
      </p:sp>
    </p:spTree>
    <p:extLst>
      <p:ext uri="{BB962C8B-B14F-4D97-AF65-F5344CB8AC3E}">
        <p14:creationId xmlns:p14="http://schemas.microsoft.com/office/powerpoint/2010/main" val="3095058801"/>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4EC77C-F751-A6C1-37C7-F711FC51D692}"/>
            </a:ext>
          </a:extLst>
        </p:cNvPr>
        <p:cNvGrpSpPr/>
        <p:nvPr/>
      </p:nvGrpSpPr>
      <p:grpSpPr>
        <a:xfrm>
          <a:off x="0" y="0"/>
          <a:ext cx="0" cy="0"/>
          <a:chOff x="0" y="0"/>
          <a:chExt cx="0" cy="0"/>
        </a:xfrm>
      </p:grpSpPr>
      <p:sp>
        <p:nvSpPr>
          <p:cNvPr id="41" name="PlaceHolder 1">
            <a:extLst>
              <a:ext uri="{FF2B5EF4-FFF2-40B4-BE49-F238E27FC236}">
                <a16:creationId xmlns:a16="http://schemas.microsoft.com/office/drawing/2014/main" id="{145603FA-8743-9502-CC71-CC8FD02277FB}"/>
              </a:ext>
            </a:extLst>
          </p:cNvPr>
          <p:cNvSpPr>
            <a:spLocks noGrp="1" noRot="1" noChangeAspect="1"/>
          </p:cNvSpPr>
          <p:nvPr>
            <p:ph type="sldImg"/>
          </p:nvPr>
        </p:nvSpPr>
        <p:spPr>
          <a:xfrm>
            <a:off x="217488" y="812800"/>
            <a:ext cx="7124700" cy="4008438"/>
          </a:xfrm>
          <a:prstGeom prst="rect">
            <a:avLst/>
          </a:prstGeom>
          <a:noFill/>
          <a:ln w="0">
            <a:noFill/>
          </a:ln>
        </p:spPr>
        <p:txBody>
          <a:bodyPr lIns="0" tIns="0" rIns="0" bIns="0" anchor="ctr">
            <a:noAutofit/>
          </a:bodyPr>
          <a:lstStyle/>
          <a:p>
            <a:pPr algn="ctr"/>
            <a:r>
              <a:rPr lang="en-GB" sz="4400" b="0" strike="noStrike" spc="-1">
                <a:solidFill>
                  <a:srgbClr val="000000"/>
                </a:solidFill>
                <a:latin typeface="Arial"/>
              </a:rPr>
              <a:t>Click to move the slide</a:t>
            </a:r>
          </a:p>
        </p:txBody>
      </p:sp>
      <p:sp>
        <p:nvSpPr>
          <p:cNvPr id="42" name="PlaceHolder 2">
            <a:extLst>
              <a:ext uri="{FF2B5EF4-FFF2-40B4-BE49-F238E27FC236}">
                <a16:creationId xmlns:a16="http://schemas.microsoft.com/office/drawing/2014/main" id="{ED0CA17D-16C5-3416-B184-123260712FD5}"/>
              </a:ext>
            </a:extLst>
          </p:cNvPr>
          <p:cNvSpPr>
            <a:spLocks noGrp="1"/>
          </p:cNvSpPr>
          <p:nvPr>
            <p:ph type="body"/>
          </p:nvPr>
        </p:nvSpPr>
        <p:spPr>
          <a:xfrm>
            <a:off x="756000" y="5078520"/>
            <a:ext cx="6047640" cy="4811040"/>
          </a:xfrm>
          <a:prstGeom prst="rect">
            <a:avLst/>
          </a:prstGeom>
          <a:noFill/>
          <a:ln w="0">
            <a:noFill/>
          </a:ln>
        </p:spPr>
        <p:txBody>
          <a:bodyPr lIns="0" tIns="0" rIns="0" bIns="0" anchor="t">
            <a:noAutofit/>
          </a:bodyPr>
          <a:lstStyle/>
          <a:p>
            <a:pPr marL="216000" indent="0">
              <a:buNone/>
            </a:pPr>
            <a:endParaRPr lang="en-GB" sz="1400" b="0" strike="noStrike" spc="-1" dirty="0">
              <a:solidFill>
                <a:srgbClr val="000000"/>
              </a:solidFill>
              <a:latin typeface="Arial"/>
            </a:endParaRPr>
          </a:p>
        </p:txBody>
      </p:sp>
      <p:sp>
        <p:nvSpPr>
          <p:cNvPr id="43" name="PlaceHolder 3">
            <a:extLst>
              <a:ext uri="{FF2B5EF4-FFF2-40B4-BE49-F238E27FC236}">
                <a16:creationId xmlns:a16="http://schemas.microsoft.com/office/drawing/2014/main" id="{ED76172D-922B-524F-AB98-FE436DA9E4C6}"/>
              </a:ext>
            </a:extLst>
          </p:cNvPr>
          <p:cNvSpPr>
            <a:spLocks noGrp="1"/>
          </p:cNvSpPr>
          <p:nvPr>
            <p:ph type="sldNum" idx="4"/>
          </p:nvPr>
        </p:nvSpPr>
        <p:spPr>
          <a:xfrm>
            <a:off x="4278960" y="10157400"/>
            <a:ext cx="3280680" cy="534240"/>
          </a:xfrm>
          <a:prstGeom prst="rect">
            <a:avLst/>
          </a:prstGeom>
          <a:noFill/>
          <a:ln w="0">
            <a:noFill/>
          </a:ln>
        </p:spPr>
        <p:txBody>
          <a:bodyPr lIns="0" tIns="0" rIns="0" bIns="0" anchor="b">
            <a:noAutofit/>
          </a:bodyPr>
          <a:lstStyle>
            <a:lvl1pPr indent="0" algn="r">
              <a:buNone/>
              <a:defRPr lang="en-GB" sz="1400" b="0" strike="noStrike" spc="-1">
                <a:solidFill>
                  <a:srgbClr val="000000"/>
                </a:solidFill>
                <a:latin typeface="Times New Roman"/>
              </a:defRPr>
            </a:lvl1pPr>
          </a:lstStyle>
          <a:p>
            <a:pPr indent="0" algn="r">
              <a:buNone/>
            </a:pPr>
            <a:fld id="{2C9402AC-41F3-4094-9F49-0BE3ECAC73E3}" type="slidenum">
              <a:rPr lang="en-GB" sz="1400" b="0" strike="noStrike" spc="-1">
                <a:solidFill>
                  <a:srgbClr val="000000"/>
                </a:solidFill>
                <a:latin typeface="Times New Roman"/>
              </a:rPr>
              <a:t>53</a:t>
            </a:fld>
            <a:endParaRPr lang="en-GB" sz="1400" b="0" strike="noStrike" spc="-1">
              <a:solidFill>
                <a:srgbClr val="000000"/>
              </a:solidFill>
              <a:latin typeface="Times New Roman"/>
            </a:endParaRPr>
          </a:p>
        </p:txBody>
      </p:sp>
    </p:spTree>
    <p:extLst>
      <p:ext uri="{BB962C8B-B14F-4D97-AF65-F5344CB8AC3E}">
        <p14:creationId xmlns:p14="http://schemas.microsoft.com/office/powerpoint/2010/main" val="3407976084"/>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90244F-0263-2B13-64F1-9B360D545EB3}"/>
            </a:ext>
          </a:extLst>
        </p:cNvPr>
        <p:cNvGrpSpPr/>
        <p:nvPr/>
      </p:nvGrpSpPr>
      <p:grpSpPr>
        <a:xfrm>
          <a:off x="0" y="0"/>
          <a:ext cx="0" cy="0"/>
          <a:chOff x="0" y="0"/>
          <a:chExt cx="0" cy="0"/>
        </a:xfrm>
      </p:grpSpPr>
      <p:sp>
        <p:nvSpPr>
          <p:cNvPr id="41" name="PlaceHolder 1">
            <a:extLst>
              <a:ext uri="{FF2B5EF4-FFF2-40B4-BE49-F238E27FC236}">
                <a16:creationId xmlns:a16="http://schemas.microsoft.com/office/drawing/2014/main" id="{7D9FD8A9-E390-B00F-6C03-CB0944A96031}"/>
              </a:ext>
            </a:extLst>
          </p:cNvPr>
          <p:cNvSpPr>
            <a:spLocks noGrp="1" noRot="1" noChangeAspect="1"/>
          </p:cNvSpPr>
          <p:nvPr>
            <p:ph type="sldImg"/>
          </p:nvPr>
        </p:nvSpPr>
        <p:spPr>
          <a:xfrm>
            <a:off x="217488" y="812800"/>
            <a:ext cx="7124700" cy="4008438"/>
          </a:xfrm>
          <a:prstGeom prst="rect">
            <a:avLst/>
          </a:prstGeom>
          <a:noFill/>
          <a:ln w="0">
            <a:noFill/>
          </a:ln>
        </p:spPr>
        <p:txBody>
          <a:bodyPr lIns="0" tIns="0" rIns="0" bIns="0" anchor="ctr">
            <a:noAutofit/>
          </a:bodyPr>
          <a:lstStyle/>
          <a:p>
            <a:pPr algn="ctr"/>
            <a:r>
              <a:rPr lang="en-GB" sz="4400" b="0" strike="noStrike" spc="-1">
                <a:solidFill>
                  <a:srgbClr val="000000"/>
                </a:solidFill>
                <a:latin typeface="Arial"/>
              </a:rPr>
              <a:t>Click to move the slide</a:t>
            </a:r>
          </a:p>
        </p:txBody>
      </p:sp>
      <p:sp>
        <p:nvSpPr>
          <p:cNvPr id="42" name="PlaceHolder 2">
            <a:extLst>
              <a:ext uri="{FF2B5EF4-FFF2-40B4-BE49-F238E27FC236}">
                <a16:creationId xmlns:a16="http://schemas.microsoft.com/office/drawing/2014/main" id="{46899408-6F42-D3C1-EE5B-4CE19A8E3638}"/>
              </a:ext>
            </a:extLst>
          </p:cNvPr>
          <p:cNvSpPr>
            <a:spLocks noGrp="1"/>
          </p:cNvSpPr>
          <p:nvPr>
            <p:ph type="body"/>
          </p:nvPr>
        </p:nvSpPr>
        <p:spPr>
          <a:xfrm>
            <a:off x="756000" y="5078520"/>
            <a:ext cx="6047640" cy="4811040"/>
          </a:xfrm>
          <a:prstGeom prst="rect">
            <a:avLst/>
          </a:prstGeom>
          <a:noFill/>
          <a:ln w="0">
            <a:noFill/>
          </a:ln>
        </p:spPr>
        <p:txBody>
          <a:bodyPr lIns="0" tIns="0" rIns="0" bIns="0" anchor="t">
            <a:noAutofit/>
          </a:bodyPr>
          <a:lstStyle/>
          <a:p>
            <a:pPr marL="216000" indent="0">
              <a:buNone/>
            </a:pPr>
            <a:endParaRPr lang="en-GB" sz="1400" b="0" strike="noStrike" spc="-1" dirty="0">
              <a:solidFill>
                <a:srgbClr val="000000"/>
              </a:solidFill>
              <a:latin typeface="Arial"/>
            </a:endParaRPr>
          </a:p>
        </p:txBody>
      </p:sp>
      <p:sp>
        <p:nvSpPr>
          <p:cNvPr id="43" name="PlaceHolder 3">
            <a:extLst>
              <a:ext uri="{FF2B5EF4-FFF2-40B4-BE49-F238E27FC236}">
                <a16:creationId xmlns:a16="http://schemas.microsoft.com/office/drawing/2014/main" id="{35F517B0-472E-059F-8DA4-FE422A78058C}"/>
              </a:ext>
            </a:extLst>
          </p:cNvPr>
          <p:cNvSpPr>
            <a:spLocks noGrp="1"/>
          </p:cNvSpPr>
          <p:nvPr>
            <p:ph type="sldNum" idx="4"/>
          </p:nvPr>
        </p:nvSpPr>
        <p:spPr>
          <a:xfrm>
            <a:off x="4278960" y="10157400"/>
            <a:ext cx="3280680" cy="534240"/>
          </a:xfrm>
          <a:prstGeom prst="rect">
            <a:avLst/>
          </a:prstGeom>
          <a:noFill/>
          <a:ln w="0">
            <a:noFill/>
          </a:ln>
        </p:spPr>
        <p:txBody>
          <a:bodyPr lIns="0" tIns="0" rIns="0" bIns="0" anchor="b">
            <a:noAutofit/>
          </a:bodyPr>
          <a:lstStyle>
            <a:lvl1pPr indent="0" algn="r">
              <a:buNone/>
              <a:defRPr lang="en-GB" sz="1400" b="0" strike="noStrike" spc="-1">
                <a:solidFill>
                  <a:srgbClr val="000000"/>
                </a:solidFill>
                <a:latin typeface="Times New Roman"/>
              </a:defRPr>
            </a:lvl1pPr>
          </a:lstStyle>
          <a:p>
            <a:pPr indent="0" algn="r">
              <a:buNone/>
            </a:pPr>
            <a:fld id="{2C9402AC-41F3-4094-9F49-0BE3ECAC73E3}" type="slidenum">
              <a:rPr lang="en-GB" sz="1400" b="0" strike="noStrike" spc="-1">
                <a:solidFill>
                  <a:srgbClr val="000000"/>
                </a:solidFill>
                <a:latin typeface="Times New Roman"/>
              </a:rPr>
              <a:t>54</a:t>
            </a:fld>
            <a:endParaRPr lang="en-GB" sz="1400" b="0" strike="noStrike" spc="-1">
              <a:solidFill>
                <a:srgbClr val="000000"/>
              </a:solidFill>
              <a:latin typeface="Times New Roman"/>
            </a:endParaRPr>
          </a:p>
        </p:txBody>
      </p:sp>
    </p:spTree>
    <p:extLst>
      <p:ext uri="{BB962C8B-B14F-4D97-AF65-F5344CB8AC3E}">
        <p14:creationId xmlns:p14="http://schemas.microsoft.com/office/powerpoint/2010/main" val="2024842040"/>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F8B6A6-2EB8-3C9C-C1FF-B0650C70D657}"/>
            </a:ext>
          </a:extLst>
        </p:cNvPr>
        <p:cNvGrpSpPr/>
        <p:nvPr/>
      </p:nvGrpSpPr>
      <p:grpSpPr>
        <a:xfrm>
          <a:off x="0" y="0"/>
          <a:ext cx="0" cy="0"/>
          <a:chOff x="0" y="0"/>
          <a:chExt cx="0" cy="0"/>
        </a:xfrm>
      </p:grpSpPr>
      <p:sp>
        <p:nvSpPr>
          <p:cNvPr id="41" name="PlaceHolder 1">
            <a:extLst>
              <a:ext uri="{FF2B5EF4-FFF2-40B4-BE49-F238E27FC236}">
                <a16:creationId xmlns:a16="http://schemas.microsoft.com/office/drawing/2014/main" id="{78D5F72F-CC40-EB50-D3A4-97D82EB13B62}"/>
              </a:ext>
            </a:extLst>
          </p:cNvPr>
          <p:cNvSpPr>
            <a:spLocks noGrp="1" noRot="1" noChangeAspect="1"/>
          </p:cNvSpPr>
          <p:nvPr>
            <p:ph type="sldImg"/>
          </p:nvPr>
        </p:nvSpPr>
        <p:spPr>
          <a:xfrm>
            <a:off x="217488" y="812800"/>
            <a:ext cx="7124700" cy="4008438"/>
          </a:xfrm>
          <a:prstGeom prst="rect">
            <a:avLst/>
          </a:prstGeom>
          <a:noFill/>
          <a:ln w="0">
            <a:noFill/>
          </a:ln>
        </p:spPr>
        <p:txBody>
          <a:bodyPr lIns="0" tIns="0" rIns="0" bIns="0" anchor="ctr">
            <a:noAutofit/>
          </a:bodyPr>
          <a:lstStyle/>
          <a:p>
            <a:pPr algn="ctr"/>
            <a:r>
              <a:rPr lang="en-GB" sz="4400" b="0" strike="noStrike" spc="-1">
                <a:solidFill>
                  <a:srgbClr val="000000"/>
                </a:solidFill>
                <a:latin typeface="Arial"/>
              </a:rPr>
              <a:t>Click to move the slide</a:t>
            </a:r>
          </a:p>
        </p:txBody>
      </p:sp>
      <p:sp>
        <p:nvSpPr>
          <p:cNvPr id="42" name="PlaceHolder 2">
            <a:extLst>
              <a:ext uri="{FF2B5EF4-FFF2-40B4-BE49-F238E27FC236}">
                <a16:creationId xmlns:a16="http://schemas.microsoft.com/office/drawing/2014/main" id="{F3947293-7718-BB67-50BC-47AA2A8D80AC}"/>
              </a:ext>
            </a:extLst>
          </p:cNvPr>
          <p:cNvSpPr>
            <a:spLocks noGrp="1"/>
          </p:cNvSpPr>
          <p:nvPr>
            <p:ph type="body"/>
          </p:nvPr>
        </p:nvSpPr>
        <p:spPr>
          <a:xfrm>
            <a:off x="756000" y="5078520"/>
            <a:ext cx="6047640" cy="4811040"/>
          </a:xfrm>
          <a:prstGeom prst="rect">
            <a:avLst/>
          </a:prstGeom>
          <a:noFill/>
          <a:ln w="0">
            <a:noFill/>
          </a:ln>
        </p:spPr>
        <p:txBody>
          <a:bodyPr lIns="0" tIns="0" rIns="0" bIns="0" anchor="t">
            <a:noAutofit/>
          </a:bodyPr>
          <a:lstStyle/>
          <a:p>
            <a:pPr marL="216000" indent="0">
              <a:buNone/>
            </a:pPr>
            <a:endParaRPr lang="en-GB" sz="1400" b="0" strike="noStrike" spc="-1" dirty="0">
              <a:solidFill>
                <a:srgbClr val="000000"/>
              </a:solidFill>
              <a:latin typeface="Arial"/>
            </a:endParaRPr>
          </a:p>
        </p:txBody>
      </p:sp>
      <p:sp>
        <p:nvSpPr>
          <p:cNvPr id="43" name="PlaceHolder 3">
            <a:extLst>
              <a:ext uri="{FF2B5EF4-FFF2-40B4-BE49-F238E27FC236}">
                <a16:creationId xmlns:a16="http://schemas.microsoft.com/office/drawing/2014/main" id="{7C35B708-A9F8-E6D4-C1A7-AF1DABB66D8A}"/>
              </a:ext>
            </a:extLst>
          </p:cNvPr>
          <p:cNvSpPr>
            <a:spLocks noGrp="1"/>
          </p:cNvSpPr>
          <p:nvPr>
            <p:ph type="sldNum" idx="4"/>
          </p:nvPr>
        </p:nvSpPr>
        <p:spPr>
          <a:xfrm>
            <a:off x="4278960" y="10157400"/>
            <a:ext cx="3280680" cy="534240"/>
          </a:xfrm>
          <a:prstGeom prst="rect">
            <a:avLst/>
          </a:prstGeom>
          <a:noFill/>
          <a:ln w="0">
            <a:noFill/>
          </a:ln>
        </p:spPr>
        <p:txBody>
          <a:bodyPr lIns="0" tIns="0" rIns="0" bIns="0" anchor="b">
            <a:noAutofit/>
          </a:bodyPr>
          <a:lstStyle>
            <a:lvl1pPr indent="0" algn="r">
              <a:buNone/>
              <a:defRPr lang="en-GB" sz="1400" b="0" strike="noStrike" spc="-1">
                <a:solidFill>
                  <a:srgbClr val="000000"/>
                </a:solidFill>
                <a:latin typeface="Times New Roman"/>
              </a:defRPr>
            </a:lvl1pPr>
          </a:lstStyle>
          <a:p>
            <a:pPr indent="0" algn="r">
              <a:buNone/>
            </a:pPr>
            <a:fld id="{2C9402AC-41F3-4094-9F49-0BE3ECAC73E3}" type="slidenum">
              <a:rPr lang="en-GB" sz="1400" b="0" strike="noStrike" spc="-1">
                <a:solidFill>
                  <a:srgbClr val="000000"/>
                </a:solidFill>
                <a:latin typeface="Times New Roman"/>
              </a:rPr>
              <a:t>55</a:t>
            </a:fld>
            <a:endParaRPr lang="en-GB" sz="1400" b="0" strike="noStrike" spc="-1">
              <a:solidFill>
                <a:srgbClr val="000000"/>
              </a:solidFill>
              <a:latin typeface="Times New Roman"/>
            </a:endParaRPr>
          </a:p>
        </p:txBody>
      </p:sp>
    </p:spTree>
    <p:extLst>
      <p:ext uri="{BB962C8B-B14F-4D97-AF65-F5344CB8AC3E}">
        <p14:creationId xmlns:p14="http://schemas.microsoft.com/office/powerpoint/2010/main" val="3516012387"/>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9189F2-F050-2260-F660-EF9DC8C02C72}"/>
            </a:ext>
          </a:extLst>
        </p:cNvPr>
        <p:cNvGrpSpPr/>
        <p:nvPr/>
      </p:nvGrpSpPr>
      <p:grpSpPr>
        <a:xfrm>
          <a:off x="0" y="0"/>
          <a:ext cx="0" cy="0"/>
          <a:chOff x="0" y="0"/>
          <a:chExt cx="0" cy="0"/>
        </a:xfrm>
      </p:grpSpPr>
      <p:sp>
        <p:nvSpPr>
          <p:cNvPr id="41" name="PlaceHolder 1">
            <a:extLst>
              <a:ext uri="{FF2B5EF4-FFF2-40B4-BE49-F238E27FC236}">
                <a16:creationId xmlns:a16="http://schemas.microsoft.com/office/drawing/2014/main" id="{3B9A120C-0ADC-E0ED-B220-ACAA72D11101}"/>
              </a:ext>
            </a:extLst>
          </p:cNvPr>
          <p:cNvSpPr>
            <a:spLocks noGrp="1" noRot="1" noChangeAspect="1"/>
          </p:cNvSpPr>
          <p:nvPr>
            <p:ph type="sldImg"/>
          </p:nvPr>
        </p:nvSpPr>
        <p:spPr>
          <a:xfrm>
            <a:off x="217488" y="812800"/>
            <a:ext cx="7124700" cy="4008438"/>
          </a:xfrm>
          <a:prstGeom prst="rect">
            <a:avLst/>
          </a:prstGeom>
          <a:noFill/>
          <a:ln w="0">
            <a:noFill/>
          </a:ln>
        </p:spPr>
        <p:txBody>
          <a:bodyPr lIns="0" tIns="0" rIns="0" bIns="0" anchor="ctr">
            <a:noAutofit/>
          </a:bodyPr>
          <a:lstStyle/>
          <a:p>
            <a:pPr algn="ctr"/>
            <a:r>
              <a:rPr lang="en-GB" sz="4400" b="0" strike="noStrike" spc="-1">
                <a:solidFill>
                  <a:srgbClr val="000000"/>
                </a:solidFill>
                <a:latin typeface="Arial"/>
              </a:rPr>
              <a:t>Click to move the slide</a:t>
            </a:r>
          </a:p>
        </p:txBody>
      </p:sp>
      <p:sp>
        <p:nvSpPr>
          <p:cNvPr id="42" name="PlaceHolder 2">
            <a:extLst>
              <a:ext uri="{FF2B5EF4-FFF2-40B4-BE49-F238E27FC236}">
                <a16:creationId xmlns:a16="http://schemas.microsoft.com/office/drawing/2014/main" id="{99E09367-0561-8E1C-472E-B50AF4CA34D3}"/>
              </a:ext>
            </a:extLst>
          </p:cNvPr>
          <p:cNvSpPr>
            <a:spLocks noGrp="1"/>
          </p:cNvSpPr>
          <p:nvPr>
            <p:ph type="body"/>
          </p:nvPr>
        </p:nvSpPr>
        <p:spPr>
          <a:xfrm>
            <a:off x="756000" y="5078520"/>
            <a:ext cx="6047640" cy="4811040"/>
          </a:xfrm>
          <a:prstGeom prst="rect">
            <a:avLst/>
          </a:prstGeom>
          <a:noFill/>
          <a:ln w="0">
            <a:noFill/>
          </a:ln>
        </p:spPr>
        <p:txBody>
          <a:bodyPr lIns="0" tIns="0" rIns="0" bIns="0" anchor="t">
            <a:noAutofit/>
          </a:bodyPr>
          <a:lstStyle/>
          <a:p>
            <a:pPr marL="216000" indent="0">
              <a:buNone/>
            </a:pPr>
            <a:endParaRPr lang="en-GB" sz="1400" b="0" strike="noStrike" spc="-1" dirty="0">
              <a:solidFill>
                <a:srgbClr val="000000"/>
              </a:solidFill>
              <a:latin typeface="Arial"/>
            </a:endParaRPr>
          </a:p>
        </p:txBody>
      </p:sp>
      <p:sp>
        <p:nvSpPr>
          <p:cNvPr id="43" name="PlaceHolder 3">
            <a:extLst>
              <a:ext uri="{FF2B5EF4-FFF2-40B4-BE49-F238E27FC236}">
                <a16:creationId xmlns:a16="http://schemas.microsoft.com/office/drawing/2014/main" id="{AE685F77-0294-7773-B24C-FF704201A50C}"/>
              </a:ext>
            </a:extLst>
          </p:cNvPr>
          <p:cNvSpPr>
            <a:spLocks noGrp="1"/>
          </p:cNvSpPr>
          <p:nvPr>
            <p:ph type="sldNum" idx="4"/>
          </p:nvPr>
        </p:nvSpPr>
        <p:spPr>
          <a:xfrm>
            <a:off x="4278960" y="10157400"/>
            <a:ext cx="3280680" cy="534240"/>
          </a:xfrm>
          <a:prstGeom prst="rect">
            <a:avLst/>
          </a:prstGeom>
          <a:noFill/>
          <a:ln w="0">
            <a:noFill/>
          </a:ln>
        </p:spPr>
        <p:txBody>
          <a:bodyPr lIns="0" tIns="0" rIns="0" bIns="0" anchor="b">
            <a:noAutofit/>
          </a:bodyPr>
          <a:lstStyle>
            <a:lvl1pPr indent="0" algn="r">
              <a:buNone/>
              <a:defRPr lang="en-GB" sz="1400" b="0" strike="noStrike" spc="-1">
                <a:solidFill>
                  <a:srgbClr val="000000"/>
                </a:solidFill>
                <a:latin typeface="Times New Roman"/>
              </a:defRPr>
            </a:lvl1pPr>
          </a:lstStyle>
          <a:p>
            <a:pPr indent="0" algn="r">
              <a:buNone/>
            </a:pPr>
            <a:fld id="{2C9402AC-41F3-4094-9F49-0BE3ECAC73E3}" type="slidenum">
              <a:rPr lang="en-GB" sz="1400" b="0" strike="noStrike" spc="-1">
                <a:solidFill>
                  <a:srgbClr val="000000"/>
                </a:solidFill>
                <a:latin typeface="Times New Roman"/>
              </a:rPr>
              <a:t>56</a:t>
            </a:fld>
            <a:endParaRPr lang="en-GB" sz="1400" b="0" strike="noStrike" spc="-1">
              <a:solidFill>
                <a:srgbClr val="000000"/>
              </a:solidFill>
              <a:latin typeface="Times New Roman"/>
            </a:endParaRPr>
          </a:p>
        </p:txBody>
      </p:sp>
    </p:spTree>
    <p:extLst>
      <p:ext uri="{BB962C8B-B14F-4D97-AF65-F5344CB8AC3E}">
        <p14:creationId xmlns:p14="http://schemas.microsoft.com/office/powerpoint/2010/main" val="4180985934"/>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FA4742-C426-7F0E-2091-DA75E0CE5E75}"/>
            </a:ext>
          </a:extLst>
        </p:cNvPr>
        <p:cNvGrpSpPr/>
        <p:nvPr/>
      </p:nvGrpSpPr>
      <p:grpSpPr>
        <a:xfrm>
          <a:off x="0" y="0"/>
          <a:ext cx="0" cy="0"/>
          <a:chOff x="0" y="0"/>
          <a:chExt cx="0" cy="0"/>
        </a:xfrm>
      </p:grpSpPr>
      <p:sp>
        <p:nvSpPr>
          <p:cNvPr id="41" name="PlaceHolder 1">
            <a:extLst>
              <a:ext uri="{FF2B5EF4-FFF2-40B4-BE49-F238E27FC236}">
                <a16:creationId xmlns:a16="http://schemas.microsoft.com/office/drawing/2014/main" id="{7C9BE1EA-CFCE-399B-FF8A-AAD486A8FDD7}"/>
              </a:ext>
            </a:extLst>
          </p:cNvPr>
          <p:cNvSpPr>
            <a:spLocks noGrp="1" noRot="1" noChangeAspect="1"/>
          </p:cNvSpPr>
          <p:nvPr>
            <p:ph type="sldImg"/>
          </p:nvPr>
        </p:nvSpPr>
        <p:spPr>
          <a:xfrm>
            <a:off x="217488" y="812800"/>
            <a:ext cx="7124700" cy="4008438"/>
          </a:xfrm>
          <a:prstGeom prst="rect">
            <a:avLst/>
          </a:prstGeom>
          <a:noFill/>
          <a:ln w="0">
            <a:noFill/>
          </a:ln>
        </p:spPr>
        <p:txBody>
          <a:bodyPr lIns="0" tIns="0" rIns="0" bIns="0" anchor="ctr">
            <a:noAutofit/>
          </a:bodyPr>
          <a:lstStyle/>
          <a:p>
            <a:pPr algn="ctr"/>
            <a:r>
              <a:rPr lang="en-GB" sz="4400" b="0" strike="noStrike" spc="-1">
                <a:solidFill>
                  <a:srgbClr val="000000"/>
                </a:solidFill>
                <a:latin typeface="Arial"/>
              </a:rPr>
              <a:t>Click to move the slide</a:t>
            </a:r>
          </a:p>
        </p:txBody>
      </p:sp>
      <p:sp>
        <p:nvSpPr>
          <p:cNvPr id="42" name="PlaceHolder 2">
            <a:extLst>
              <a:ext uri="{FF2B5EF4-FFF2-40B4-BE49-F238E27FC236}">
                <a16:creationId xmlns:a16="http://schemas.microsoft.com/office/drawing/2014/main" id="{8183F3CB-8392-F61F-F1B1-88DCEABDE6BE}"/>
              </a:ext>
            </a:extLst>
          </p:cNvPr>
          <p:cNvSpPr>
            <a:spLocks noGrp="1"/>
          </p:cNvSpPr>
          <p:nvPr>
            <p:ph type="body"/>
          </p:nvPr>
        </p:nvSpPr>
        <p:spPr>
          <a:xfrm>
            <a:off x="756000" y="5078520"/>
            <a:ext cx="6047640" cy="4811040"/>
          </a:xfrm>
          <a:prstGeom prst="rect">
            <a:avLst/>
          </a:prstGeom>
          <a:noFill/>
          <a:ln w="0">
            <a:noFill/>
          </a:ln>
        </p:spPr>
        <p:txBody>
          <a:bodyPr lIns="0" tIns="0" rIns="0" bIns="0" anchor="t">
            <a:noAutofit/>
          </a:bodyPr>
          <a:lstStyle/>
          <a:p>
            <a:pPr marL="216000" indent="0">
              <a:buNone/>
            </a:pPr>
            <a:r>
              <a:rPr lang="en-US" dirty="0"/>
              <a:t>They camped at Rephidim …</a:t>
            </a:r>
            <a:endParaRPr lang="en-GB" sz="1400" b="0" strike="noStrike" spc="-1" dirty="0">
              <a:solidFill>
                <a:srgbClr val="000000"/>
              </a:solidFill>
              <a:latin typeface="Arial"/>
            </a:endParaRPr>
          </a:p>
        </p:txBody>
      </p:sp>
      <p:sp>
        <p:nvSpPr>
          <p:cNvPr id="43" name="PlaceHolder 3">
            <a:extLst>
              <a:ext uri="{FF2B5EF4-FFF2-40B4-BE49-F238E27FC236}">
                <a16:creationId xmlns:a16="http://schemas.microsoft.com/office/drawing/2014/main" id="{6FDD4B4A-B480-8467-50CE-17DCAA854FC9}"/>
              </a:ext>
            </a:extLst>
          </p:cNvPr>
          <p:cNvSpPr>
            <a:spLocks noGrp="1"/>
          </p:cNvSpPr>
          <p:nvPr>
            <p:ph type="sldNum" idx="4"/>
          </p:nvPr>
        </p:nvSpPr>
        <p:spPr>
          <a:xfrm>
            <a:off x="4278960" y="10157400"/>
            <a:ext cx="3280680" cy="534240"/>
          </a:xfrm>
          <a:prstGeom prst="rect">
            <a:avLst/>
          </a:prstGeom>
          <a:noFill/>
          <a:ln w="0">
            <a:noFill/>
          </a:ln>
        </p:spPr>
        <p:txBody>
          <a:bodyPr lIns="0" tIns="0" rIns="0" bIns="0" anchor="b">
            <a:noAutofit/>
          </a:bodyPr>
          <a:lstStyle>
            <a:lvl1pPr indent="0" algn="r">
              <a:buNone/>
              <a:defRPr lang="en-GB" sz="1400" b="0" strike="noStrike" spc="-1">
                <a:solidFill>
                  <a:srgbClr val="000000"/>
                </a:solidFill>
                <a:latin typeface="Times New Roman"/>
              </a:defRPr>
            </a:lvl1pPr>
          </a:lstStyle>
          <a:p>
            <a:pPr indent="0" algn="r">
              <a:buNone/>
            </a:pPr>
            <a:fld id="{2C9402AC-41F3-4094-9F49-0BE3ECAC73E3}" type="slidenum">
              <a:rPr lang="en-GB" sz="1400" b="0" strike="noStrike" spc="-1">
                <a:solidFill>
                  <a:srgbClr val="000000"/>
                </a:solidFill>
                <a:latin typeface="Times New Roman"/>
              </a:rPr>
              <a:t>57</a:t>
            </a:fld>
            <a:endParaRPr lang="en-GB" sz="1400" b="0" strike="noStrike" spc="-1">
              <a:solidFill>
                <a:srgbClr val="000000"/>
              </a:solidFill>
              <a:latin typeface="Times New Roman"/>
            </a:endParaRPr>
          </a:p>
        </p:txBody>
      </p:sp>
    </p:spTree>
    <p:extLst>
      <p:ext uri="{BB962C8B-B14F-4D97-AF65-F5344CB8AC3E}">
        <p14:creationId xmlns:p14="http://schemas.microsoft.com/office/powerpoint/2010/main" val="2103952672"/>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DFA7A8-B629-05E8-5064-FBC8FE00739D}"/>
            </a:ext>
          </a:extLst>
        </p:cNvPr>
        <p:cNvGrpSpPr/>
        <p:nvPr/>
      </p:nvGrpSpPr>
      <p:grpSpPr>
        <a:xfrm>
          <a:off x="0" y="0"/>
          <a:ext cx="0" cy="0"/>
          <a:chOff x="0" y="0"/>
          <a:chExt cx="0" cy="0"/>
        </a:xfrm>
      </p:grpSpPr>
      <p:sp>
        <p:nvSpPr>
          <p:cNvPr id="41" name="PlaceHolder 1">
            <a:extLst>
              <a:ext uri="{FF2B5EF4-FFF2-40B4-BE49-F238E27FC236}">
                <a16:creationId xmlns:a16="http://schemas.microsoft.com/office/drawing/2014/main" id="{A99E236F-027B-53D6-EEE4-BB0227EC6C5C}"/>
              </a:ext>
            </a:extLst>
          </p:cNvPr>
          <p:cNvSpPr>
            <a:spLocks noGrp="1" noRot="1" noChangeAspect="1"/>
          </p:cNvSpPr>
          <p:nvPr>
            <p:ph type="sldImg"/>
          </p:nvPr>
        </p:nvSpPr>
        <p:spPr>
          <a:xfrm>
            <a:off x="217488" y="812800"/>
            <a:ext cx="7124700" cy="4008438"/>
          </a:xfrm>
          <a:prstGeom prst="rect">
            <a:avLst/>
          </a:prstGeom>
          <a:noFill/>
          <a:ln w="0">
            <a:noFill/>
          </a:ln>
        </p:spPr>
        <p:txBody>
          <a:bodyPr lIns="0" tIns="0" rIns="0" bIns="0" anchor="ctr">
            <a:noAutofit/>
          </a:bodyPr>
          <a:lstStyle/>
          <a:p>
            <a:pPr algn="ctr"/>
            <a:r>
              <a:rPr lang="en-GB" sz="4400" b="0" strike="noStrike" spc="-1">
                <a:solidFill>
                  <a:srgbClr val="000000"/>
                </a:solidFill>
                <a:latin typeface="Arial"/>
              </a:rPr>
              <a:t>Click to move the slide</a:t>
            </a:r>
          </a:p>
        </p:txBody>
      </p:sp>
      <p:sp>
        <p:nvSpPr>
          <p:cNvPr id="42" name="PlaceHolder 2">
            <a:extLst>
              <a:ext uri="{FF2B5EF4-FFF2-40B4-BE49-F238E27FC236}">
                <a16:creationId xmlns:a16="http://schemas.microsoft.com/office/drawing/2014/main" id="{FBE116DD-DD66-6CAB-8D37-92C2FF1566BE}"/>
              </a:ext>
            </a:extLst>
          </p:cNvPr>
          <p:cNvSpPr>
            <a:spLocks noGrp="1"/>
          </p:cNvSpPr>
          <p:nvPr>
            <p:ph type="body"/>
          </p:nvPr>
        </p:nvSpPr>
        <p:spPr>
          <a:xfrm>
            <a:off x="756000" y="5078520"/>
            <a:ext cx="6047640" cy="4811040"/>
          </a:xfrm>
          <a:prstGeom prst="rect">
            <a:avLst/>
          </a:prstGeom>
          <a:noFill/>
          <a:ln w="0">
            <a:noFill/>
          </a:ln>
        </p:spPr>
        <p:txBody>
          <a:bodyPr lIns="0" tIns="0" rIns="0" bIns="0" anchor="t">
            <a:noAutofit/>
          </a:bodyPr>
          <a:lstStyle/>
          <a:p>
            <a:pPr marL="216000" indent="0">
              <a:buNone/>
            </a:pPr>
            <a:r>
              <a:rPr lang="en-US" dirty="0"/>
              <a:t>They camped at Rephidim …</a:t>
            </a:r>
            <a:endParaRPr lang="en-GB" sz="1400" b="0" strike="noStrike" spc="-1" dirty="0">
              <a:solidFill>
                <a:srgbClr val="000000"/>
              </a:solidFill>
              <a:latin typeface="Arial"/>
            </a:endParaRPr>
          </a:p>
        </p:txBody>
      </p:sp>
      <p:sp>
        <p:nvSpPr>
          <p:cNvPr id="43" name="PlaceHolder 3">
            <a:extLst>
              <a:ext uri="{FF2B5EF4-FFF2-40B4-BE49-F238E27FC236}">
                <a16:creationId xmlns:a16="http://schemas.microsoft.com/office/drawing/2014/main" id="{9C2AB3AB-5426-1C99-C7A8-13F7E65A5D87}"/>
              </a:ext>
            </a:extLst>
          </p:cNvPr>
          <p:cNvSpPr>
            <a:spLocks noGrp="1"/>
          </p:cNvSpPr>
          <p:nvPr>
            <p:ph type="sldNum" idx="4"/>
          </p:nvPr>
        </p:nvSpPr>
        <p:spPr>
          <a:xfrm>
            <a:off x="4278960" y="10157400"/>
            <a:ext cx="3280680" cy="534240"/>
          </a:xfrm>
          <a:prstGeom prst="rect">
            <a:avLst/>
          </a:prstGeom>
          <a:noFill/>
          <a:ln w="0">
            <a:noFill/>
          </a:ln>
        </p:spPr>
        <p:txBody>
          <a:bodyPr lIns="0" tIns="0" rIns="0" bIns="0" anchor="b">
            <a:noAutofit/>
          </a:bodyPr>
          <a:lstStyle>
            <a:lvl1pPr indent="0" algn="r">
              <a:buNone/>
              <a:defRPr lang="en-GB" sz="1400" b="0" strike="noStrike" spc="-1">
                <a:solidFill>
                  <a:srgbClr val="000000"/>
                </a:solidFill>
                <a:latin typeface="Times New Roman"/>
              </a:defRPr>
            </a:lvl1pPr>
          </a:lstStyle>
          <a:p>
            <a:pPr indent="0" algn="r">
              <a:buNone/>
            </a:pPr>
            <a:fld id="{2C9402AC-41F3-4094-9F49-0BE3ECAC73E3}" type="slidenum">
              <a:rPr lang="en-GB" sz="1400" b="0" strike="noStrike" spc="-1">
                <a:solidFill>
                  <a:srgbClr val="000000"/>
                </a:solidFill>
                <a:latin typeface="Times New Roman"/>
              </a:rPr>
              <a:t>58</a:t>
            </a:fld>
            <a:endParaRPr lang="en-GB" sz="1400" b="0" strike="noStrike" spc="-1">
              <a:solidFill>
                <a:srgbClr val="000000"/>
              </a:solidFill>
              <a:latin typeface="Times New Roman"/>
            </a:endParaRPr>
          </a:p>
        </p:txBody>
      </p:sp>
    </p:spTree>
    <p:extLst>
      <p:ext uri="{BB962C8B-B14F-4D97-AF65-F5344CB8AC3E}">
        <p14:creationId xmlns:p14="http://schemas.microsoft.com/office/powerpoint/2010/main" val="3782126841"/>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9124D4-4A91-55E1-54FB-116FBE34B526}"/>
            </a:ext>
          </a:extLst>
        </p:cNvPr>
        <p:cNvGrpSpPr/>
        <p:nvPr/>
      </p:nvGrpSpPr>
      <p:grpSpPr>
        <a:xfrm>
          <a:off x="0" y="0"/>
          <a:ext cx="0" cy="0"/>
          <a:chOff x="0" y="0"/>
          <a:chExt cx="0" cy="0"/>
        </a:xfrm>
      </p:grpSpPr>
      <p:sp>
        <p:nvSpPr>
          <p:cNvPr id="41" name="PlaceHolder 1">
            <a:extLst>
              <a:ext uri="{FF2B5EF4-FFF2-40B4-BE49-F238E27FC236}">
                <a16:creationId xmlns:a16="http://schemas.microsoft.com/office/drawing/2014/main" id="{3F55938C-FA47-E790-A169-D3437AB64F26}"/>
              </a:ext>
            </a:extLst>
          </p:cNvPr>
          <p:cNvSpPr>
            <a:spLocks noGrp="1" noRot="1" noChangeAspect="1"/>
          </p:cNvSpPr>
          <p:nvPr>
            <p:ph type="sldImg"/>
          </p:nvPr>
        </p:nvSpPr>
        <p:spPr>
          <a:xfrm>
            <a:off x="217488" y="812800"/>
            <a:ext cx="7124700" cy="4008438"/>
          </a:xfrm>
          <a:prstGeom prst="rect">
            <a:avLst/>
          </a:prstGeom>
          <a:noFill/>
          <a:ln w="0">
            <a:noFill/>
          </a:ln>
        </p:spPr>
        <p:txBody>
          <a:bodyPr lIns="0" tIns="0" rIns="0" bIns="0" anchor="ctr">
            <a:noAutofit/>
          </a:bodyPr>
          <a:lstStyle/>
          <a:p>
            <a:pPr algn="ctr"/>
            <a:r>
              <a:rPr lang="en-GB" sz="4400" b="0" strike="noStrike" spc="-1">
                <a:solidFill>
                  <a:srgbClr val="000000"/>
                </a:solidFill>
                <a:latin typeface="Arial"/>
              </a:rPr>
              <a:t>Click to move the slide</a:t>
            </a:r>
          </a:p>
        </p:txBody>
      </p:sp>
      <p:sp>
        <p:nvSpPr>
          <p:cNvPr id="42" name="PlaceHolder 2">
            <a:extLst>
              <a:ext uri="{FF2B5EF4-FFF2-40B4-BE49-F238E27FC236}">
                <a16:creationId xmlns:a16="http://schemas.microsoft.com/office/drawing/2014/main" id="{B1ACBC9D-1184-022D-13FD-0E40BB160637}"/>
              </a:ext>
            </a:extLst>
          </p:cNvPr>
          <p:cNvSpPr>
            <a:spLocks noGrp="1"/>
          </p:cNvSpPr>
          <p:nvPr>
            <p:ph type="body"/>
          </p:nvPr>
        </p:nvSpPr>
        <p:spPr>
          <a:xfrm>
            <a:off x="756000" y="5078520"/>
            <a:ext cx="6047640" cy="4811040"/>
          </a:xfrm>
          <a:prstGeom prst="rect">
            <a:avLst/>
          </a:prstGeom>
          <a:noFill/>
          <a:ln w="0">
            <a:noFill/>
          </a:ln>
        </p:spPr>
        <p:txBody>
          <a:bodyPr lIns="0" tIns="0" rIns="0" bIns="0" anchor="t">
            <a:noAutofit/>
          </a:bodyPr>
          <a:lstStyle/>
          <a:p>
            <a:pPr marL="216000" indent="0">
              <a:buNone/>
            </a:pPr>
            <a:r>
              <a:rPr lang="en-US" dirty="0"/>
              <a:t>They camped at Rephidim …</a:t>
            </a:r>
            <a:endParaRPr lang="en-GB" sz="1400" b="0" strike="noStrike" spc="-1" dirty="0">
              <a:solidFill>
                <a:srgbClr val="000000"/>
              </a:solidFill>
              <a:latin typeface="Arial"/>
            </a:endParaRPr>
          </a:p>
        </p:txBody>
      </p:sp>
      <p:sp>
        <p:nvSpPr>
          <p:cNvPr id="43" name="PlaceHolder 3">
            <a:extLst>
              <a:ext uri="{FF2B5EF4-FFF2-40B4-BE49-F238E27FC236}">
                <a16:creationId xmlns:a16="http://schemas.microsoft.com/office/drawing/2014/main" id="{966A07F6-2826-B1E0-5E89-713C53829D50}"/>
              </a:ext>
            </a:extLst>
          </p:cNvPr>
          <p:cNvSpPr>
            <a:spLocks noGrp="1"/>
          </p:cNvSpPr>
          <p:nvPr>
            <p:ph type="sldNum" idx="4"/>
          </p:nvPr>
        </p:nvSpPr>
        <p:spPr>
          <a:xfrm>
            <a:off x="4278960" y="10157400"/>
            <a:ext cx="3280680" cy="534240"/>
          </a:xfrm>
          <a:prstGeom prst="rect">
            <a:avLst/>
          </a:prstGeom>
          <a:noFill/>
          <a:ln w="0">
            <a:noFill/>
          </a:ln>
        </p:spPr>
        <p:txBody>
          <a:bodyPr lIns="0" tIns="0" rIns="0" bIns="0" anchor="b">
            <a:noAutofit/>
          </a:bodyPr>
          <a:lstStyle>
            <a:lvl1pPr indent="0" algn="r">
              <a:buNone/>
              <a:defRPr lang="en-GB" sz="1400" b="0" strike="noStrike" spc="-1">
                <a:solidFill>
                  <a:srgbClr val="000000"/>
                </a:solidFill>
                <a:latin typeface="Times New Roman"/>
              </a:defRPr>
            </a:lvl1pPr>
          </a:lstStyle>
          <a:p>
            <a:pPr indent="0" algn="r">
              <a:buNone/>
            </a:pPr>
            <a:fld id="{2C9402AC-41F3-4094-9F49-0BE3ECAC73E3}" type="slidenum">
              <a:rPr lang="en-GB" sz="1400" b="0" strike="noStrike" spc="-1">
                <a:solidFill>
                  <a:srgbClr val="000000"/>
                </a:solidFill>
                <a:latin typeface="Times New Roman"/>
              </a:rPr>
              <a:t>59</a:t>
            </a:fld>
            <a:endParaRPr lang="en-GB" sz="1400" b="0" strike="noStrike" spc="-1">
              <a:solidFill>
                <a:srgbClr val="000000"/>
              </a:solidFill>
              <a:latin typeface="Times New Roman"/>
            </a:endParaRPr>
          </a:p>
        </p:txBody>
      </p:sp>
    </p:spTree>
    <p:extLst>
      <p:ext uri="{BB962C8B-B14F-4D97-AF65-F5344CB8AC3E}">
        <p14:creationId xmlns:p14="http://schemas.microsoft.com/office/powerpoint/2010/main" val="178643188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924A49-3CF6-6AA3-2181-9A22FE9D870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906470E-FD9C-AC15-4556-C5B71B14954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77F6DB2-14F2-8814-BA10-76399806A917}"/>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735159A5-C7C1-8E1F-7225-0D2053A8BB59}"/>
              </a:ext>
            </a:extLst>
          </p:cNvPr>
          <p:cNvSpPr>
            <a:spLocks noGrp="1"/>
          </p:cNvSpPr>
          <p:nvPr>
            <p:ph type="sldNum" sz="quarter" idx="5"/>
          </p:nvPr>
        </p:nvSpPr>
        <p:spPr/>
        <p:txBody>
          <a:bodyPr/>
          <a:lstStyle/>
          <a:p>
            <a:fld id="{047F0EDD-2A63-4035-A82B-6D53DBFCCD7F}" type="slidenum">
              <a:rPr lang="en-US" smtClean="0"/>
              <a:t>6</a:t>
            </a:fld>
            <a:endParaRPr lang="en-US"/>
          </a:p>
        </p:txBody>
      </p:sp>
    </p:spTree>
    <p:extLst>
      <p:ext uri="{BB962C8B-B14F-4D97-AF65-F5344CB8AC3E}">
        <p14:creationId xmlns:p14="http://schemas.microsoft.com/office/powerpoint/2010/main" val="557184841"/>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F7B068-E800-789C-3D16-5B14FF6368FF}"/>
            </a:ext>
          </a:extLst>
        </p:cNvPr>
        <p:cNvGrpSpPr/>
        <p:nvPr/>
      </p:nvGrpSpPr>
      <p:grpSpPr>
        <a:xfrm>
          <a:off x="0" y="0"/>
          <a:ext cx="0" cy="0"/>
          <a:chOff x="0" y="0"/>
          <a:chExt cx="0" cy="0"/>
        </a:xfrm>
      </p:grpSpPr>
      <p:sp>
        <p:nvSpPr>
          <p:cNvPr id="41" name="PlaceHolder 1">
            <a:extLst>
              <a:ext uri="{FF2B5EF4-FFF2-40B4-BE49-F238E27FC236}">
                <a16:creationId xmlns:a16="http://schemas.microsoft.com/office/drawing/2014/main" id="{E318491A-31A3-803C-29CB-63AD7CB7F094}"/>
              </a:ext>
            </a:extLst>
          </p:cNvPr>
          <p:cNvSpPr>
            <a:spLocks noGrp="1" noRot="1" noChangeAspect="1"/>
          </p:cNvSpPr>
          <p:nvPr>
            <p:ph type="sldImg"/>
          </p:nvPr>
        </p:nvSpPr>
        <p:spPr>
          <a:xfrm>
            <a:off x="217488" y="812800"/>
            <a:ext cx="7124700" cy="4008438"/>
          </a:xfrm>
          <a:prstGeom prst="rect">
            <a:avLst/>
          </a:prstGeom>
          <a:noFill/>
          <a:ln w="0">
            <a:noFill/>
          </a:ln>
        </p:spPr>
        <p:txBody>
          <a:bodyPr lIns="0" tIns="0" rIns="0" bIns="0" anchor="ctr">
            <a:noAutofit/>
          </a:bodyPr>
          <a:lstStyle/>
          <a:p>
            <a:pPr algn="ctr"/>
            <a:r>
              <a:rPr lang="en-GB" sz="4400" b="0" strike="noStrike" spc="-1">
                <a:solidFill>
                  <a:srgbClr val="000000"/>
                </a:solidFill>
                <a:latin typeface="Arial"/>
              </a:rPr>
              <a:t>Click to move the slide</a:t>
            </a:r>
          </a:p>
        </p:txBody>
      </p:sp>
      <p:sp>
        <p:nvSpPr>
          <p:cNvPr id="42" name="PlaceHolder 2">
            <a:extLst>
              <a:ext uri="{FF2B5EF4-FFF2-40B4-BE49-F238E27FC236}">
                <a16:creationId xmlns:a16="http://schemas.microsoft.com/office/drawing/2014/main" id="{A4090E28-5C12-A1AE-8F41-7FFF6EFE42BC}"/>
              </a:ext>
            </a:extLst>
          </p:cNvPr>
          <p:cNvSpPr>
            <a:spLocks noGrp="1"/>
          </p:cNvSpPr>
          <p:nvPr>
            <p:ph type="body"/>
          </p:nvPr>
        </p:nvSpPr>
        <p:spPr>
          <a:xfrm>
            <a:off x="756000" y="5078520"/>
            <a:ext cx="6047640" cy="4811040"/>
          </a:xfrm>
          <a:prstGeom prst="rect">
            <a:avLst/>
          </a:prstGeom>
          <a:noFill/>
          <a:ln w="0">
            <a:noFill/>
          </a:ln>
        </p:spPr>
        <p:txBody>
          <a:bodyPr lIns="0" tIns="0" rIns="0" bIns="0" anchor="t">
            <a:noAutofit/>
          </a:bodyPr>
          <a:lstStyle/>
          <a:p>
            <a:pPr marL="216000" indent="0">
              <a:buNone/>
            </a:pPr>
            <a:r>
              <a:rPr lang="en-US" dirty="0"/>
              <a:t>They camped at Rephidim …</a:t>
            </a:r>
            <a:endParaRPr lang="en-GB" sz="1400" b="0" strike="noStrike" spc="-1" dirty="0">
              <a:solidFill>
                <a:srgbClr val="000000"/>
              </a:solidFill>
              <a:latin typeface="Arial"/>
            </a:endParaRPr>
          </a:p>
        </p:txBody>
      </p:sp>
      <p:sp>
        <p:nvSpPr>
          <p:cNvPr id="43" name="PlaceHolder 3">
            <a:extLst>
              <a:ext uri="{FF2B5EF4-FFF2-40B4-BE49-F238E27FC236}">
                <a16:creationId xmlns:a16="http://schemas.microsoft.com/office/drawing/2014/main" id="{B81BE4CD-5C2B-6A5D-FD94-3D6D69AFE2F4}"/>
              </a:ext>
            </a:extLst>
          </p:cNvPr>
          <p:cNvSpPr>
            <a:spLocks noGrp="1"/>
          </p:cNvSpPr>
          <p:nvPr>
            <p:ph type="sldNum" idx="4"/>
          </p:nvPr>
        </p:nvSpPr>
        <p:spPr>
          <a:xfrm>
            <a:off x="4278960" y="10157400"/>
            <a:ext cx="3280680" cy="534240"/>
          </a:xfrm>
          <a:prstGeom prst="rect">
            <a:avLst/>
          </a:prstGeom>
          <a:noFill/>
          <a:ln w="0">
            <a:noFill/>
          </a:ln>
        </p:spPr>
        <p:txBody>
          <a:bodyPr lIns="0" tIns="0" rIns="0" bIns="0" anchor="b">
            <a:noAutofit/>
          </a:bodyPr>
          <a:lstStyle>
            <a:lvl1pPr indent="0" algn="r">
              <a:buNone/>
              <a:defRPr lang="en-GB" sz="1400" b="0" strike="noStrike" spc="-1">
                <a:solidFill>
                  <a:srgbClr val="000000"/>
                </a:solidFill>
                <a:latin typeface="Times New Roman"/>
              </a:defRPr>
            </a:lvl1pPr>
          </a:lstStyle>
          <a:p>
            <a:pPr indent="0" algn="r">
              <a:buNone/>
            </a:pPr>
            <a:fld id="{2C9402AC-41F3-4094-9F49-0BE3ECAC73E3}" type="slidenum">
              <a:rPr lang="en-GB" sz="1400" b="0" strike="noStrike" spc="-1">
                <a:solidFill>
                  <a:srgbClr val="000000"/>
                </a:solidFill>
                <a:latin typeface="Times New Roman"/>
              </a:rPr>
              <a:t>60</a:t>
            </a:fld>
            <a:endParaRPr lang="en-GB" sz="1400" b="0" strike="noStrike" spc="-1">
              <a:solidFill>
                <a:srgbClr val="000000"/>
              </a:solidFill>
              <a:latin typeface="Times New Roman"/>
            </a:endParaRPr>
          </a:p>
        </p:txBody>
      </p:sp>
    </p:spTree>
    <p:extLst>
      <p:ext uri="{BB962C8B-B14F-4D97-AF65-F5344CB8AC3E}">
        <p14:creationId xmlns:p14="http://schemas.microsoft.com/office/powerpoint/2010/main" val="4277142862"/>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BB4098-654F-B395-55A2-C14EB83E4F9B}"/>
            </a:ext>
          </a:extLst>
        </p:cNvPr>
        <p:cNvGrpSpPr/>
        <p:nvPr/>
      </p:nvGrpSpPr>
      <p:grpSpPr>
        <a:xfrm>
          <a:off x="0" y="0"/>
          <a:ext cx="0" cy="0"/>
          <a:chOff x="0" y="0"/>
          <a:chExt cx="0" cy="0"/>
        </a:xfrm>
      </p:grpSpPr>
      <p:sp>
        <p:nvSpPr>
          <p:cNvPr id="41" name="PlaceHolder 1">
            <a:extLst>
              <a:ext uri="{FF2B5EF4-FFF2-40B4-BE49-F238E27FC236}">
                <a16:creationId xmlns:a16="http://schemas.microsoft.com/office/drawing/2014/main" id="{E74195BF-2F5F-675A-EE00-4ABF93DC04E0}"/>
              </a:ext>
            </a:extLst>
          </p:cNvPr>
          <p:cNvSpPr>
            <a:spLocks noGrp="1" noRot="1" noChangeAspect="1"/>
          </p:cNvSpPr>
          <p:nvPr>
            <p:ph type="sldImg"/>
          </p:nvPr>
        </p:nvSpPr>
        <p:spPr>
          <a:xfrm>
            <a:off x="217488" y="812800"/>
            <a:ext cx="7124700" cy="4008438"/>
          </a:xfrm>
          <a:prstGeom prst="rect">
            <a:avLst/>
          </a:prstGeom>
          <a:noFill/>
          <a:ln w="0">
            <a:noFill/>
          </a:ln>
        </p:spPr>
        <p:txBody>
          <a:bodyPr lIns="0" tIns="0" rIns="0" bIns="0" anchor="ctr">
            <a:noAutofit/>
          </a:bodyPr>
          <a:lstStyle/>
          <a:p>
            <a:pPr algn="ctr"/>
            <a:r>
              <a:rPr lang="en-GB" sz="4400" b="0" strike="noStrike" spc="-1">
                <a:solidFill>
                  <a:srgbClr val="000000"/>
                </a:solidFill>
                <a:latin typeface="Arial"/>
              </a:rPr>
              <a:t>Click to move the slide</a:t>
            </a:r>
          </a:p>
        </p:txBody>
      </p:sp>
      <p:sp>
        <p:nvSpPr>
          <p:cNvPr id="42" name="PlaceHolder 2">
            <a:extLst>
              <a:ext uri="{FF2B5EF4-FFF2-40B4-BE49-F238E27FC236}">
                <a16:creationId xmlns:a16="http://schemas.microsoft.com/office/drawing/2014/main" id="{891ED38B-8F37-5AEE-9A25-240885387ADC}"/>
              </a:ext>
            </a:extLst>
          </p:cNvPr>
          <p:cNvSpPr>
            <a:spLocks noGrp="1"/>
          </p:cNvSpPr>
          <p:nvPr>
            <p:ph type="body"/>
          </p:nvPr>
        </p:nvSpPr>
        <p:spPr>
          <a:xfrm>
            <a:off x="756000" y="5078520"/>
            <a:ext cx="6047640" cy="4811040"/>
          </a:xfrm>
          <a:prstGeom prst="rect">
            <a:avLst/>
          </a:prstGeom>
          <a:noFill/>
          <a:ln w="0">
            <a:noFill/>
          </a:ln>
        </p:spPr>
        <p:txBody>
          <a:bodyPr lIns="0" tIns="0" rIns="0" bIns="0" anchor="t">
            <a:noAutofit/>
          </a:bodyPr>
          <a:lstStyle/>
          <a:p>
            <a:pPr marL="216000" indent="0">
              <a:buNone/>
            </a:pPr>
            <a:r>
              <a:rPr lang="en-US" dirty="0"/>
              <a:t>They camped at Rephidim …</a:t>
            </a:r>
            <a:endParaRPr lang="en-GB" sz="1400" b="0" strike="noStrike" spc="-1" dirty="0">
              <a:solidFill>
                <a:srgbClr val="000000"/>
              </a:solidFill>
              <a:latin typeface="Arial"/>
            </a:endParaRPr>
          </a:p>
        </p:txBody>
      </p:sp>
      <p:sp>
        <p:nvSpPr>
          <p:cNvPr id="43" name="PlaceHolder 3">
            <a:extLst>
              <a:ext uri="{FF2B5EF4-FFF2-40B4-BE49-F238E27FC236}">
                <a16:creationId xmlns:a16="http://schemas.microsoft.com/office/drawing/2014/main" id="{21646149-E5BF-3618-8417-5C13F3A3B4DC}"/>
              </a:ext>
            </a:extLst>
          </p:cNvPr>
          <p:cNvSpPr>
            <a:spLocks noGrp="1"/>
          </p:cNvSpPr>
          <p:nvPr>
            <p:ph type="sldNum" idx="4"/>
          </p:nvPr>
        </p:nvSpPr>
        <p:spPr>
          <a:xfrm>
            <a:off x="4278960" y="10157400"/>
            <a:ext cx="3280680" cy="534240"/>
          </a:xfrm>
          <a:prstGeom prst="rect">
            <a:avLst/>
          </a:prstGeom>
          <a:noFill/>
          <a:ln w="0">
            <a:noFill/>
          </a:ln>
        </p:spPr>
        <p:txBody>
          <a:bodyPr lIns="0" tIns="0" rIns="0" bIns="0" anchor="b">
            <a:noAutofit/>
          </a:bodyPr>
          <a:lstStyle>
            <a:lvl1pPr indent="0" algn="r">
              <a:buNone/>
              <a:defRPr lang="en-GB" sz="1400" b="0" strike="noStrike" spc="-1">
                <a:solidFill>
                  <a:srgbClr val="000000"/>
                </a:solidFill>
                <a:latin typeface="Times New Roman"/>
              </a:defRPr>
            </a:lvl1pPr>
          </a:lstStyle>
          <a:p>
            <a:pPr indent="0" algn="r">
              <a:buNone/>
            </a:pPr>
            <a:fld id="{2C9402AC-41F3-4094-9F49-0BE3ECAC73E3}" type="slidenum">
              <a:rPr lang="en-GB" sz="1400" b="0" strike="noStrike" spc="-1">
                <a:solidFill>
                  <a:srgbClr val="000000"/>
                </a:solidFill>
                <a:latin typeface="Times New Roman"/>
              </a:rPr>
              <a:t>61</a:t>
            </a:fld>
            <a:endParaRPr lang="en-GB" sz="1400" b="0" strike="noStrike" spc="-1">
              <a:solidFill>
                <a:srgbClr val="000000"/>
              </a:solidFill>
              <a:latin typeface="Times New Roman"/>
            </a:endParaRPr>
          </a:p>
        </p:txBody>
      </p:sp>
    </p:spTree>
    <p:extLst>
      <p:ext uri="{BB962C8B-B14F-4D97-AF65-F5344CB8AC3E}">
        <p14:creationId xmlns:p14="http://schemas.microsoft.com/office/powerpoint/2010/main" val="1445026641"/>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47F0EDD-2A63-4035-A82B-6D53DBFCCD7F}" type="slidenum">
              <a:rPr lang="en-US" smtClean="0"/>
              <a:t>62</a:t>
            </a:fld>
            <a:endParaRPr lang="en-US"/>
          </a:p>
        </p:txBody>
      </p:sp>
    </p:spTree>
    <p:extLst>
      <p:ext uri="{BB962C8B-B14F-4D97-AF65-F5344CB8AC3E}">
        <p14:creationId xmlns:p14="http://schemas.microsoft.com/office/powerpoint/2010/main" val="2154722251"/>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3" name="Rectangle 7"/>
          <p:cNvSpPr>
            <a:spLocks noGrp="1" noChangeArrowheads="1"/>
          </p:cNvSpPr>
          <p:nvPr>
            <p:ph type="sldNum" sz="quarter" idx="5"/>
          </p:nvPr>
        </p:nvSpPr>
        <p:spPr>
          <a:noFill/>
          <a:ln w="9525"/>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r" defTabSz="609585" rtl="0" eaLnBrk="1" fontAlgn="auto" latinLnBrk="0" hangingPunct="1">
              <a:lnSpc>
                <a:spcPct val="100000"/>
              </a:lnSpc>
              <a:spcBef>
                <a:spcPts val="0"/>
              </a:spcBef>
              <a:spcAft>
                <a:spcPts val="0"/>
              </a:spcAft>
              <a:buClrTx/>
              <a:buSzTx/>
              <a:buFontTx/>
              <a:buNone/>
              <a:tabLst/>
              <a:defRPr/>
            </a:pPr>
            <a:fld id="{6A2EDCEA-0CB3-DA48-9F73-F780BAA943B6}" type="slidenum">
              <a:rPr kumimoji="0" lang="en-US" sz="1200" b="0" i="0" u="none" strike="noStrike" kern="1200" cap="none" spc="0" normalizeH="0" baseline="0" noProof="0">
                <a:ln>
                  <a:noFill/>
                </a:ln>
                <a:solidFill>
                  <a:srgbClr val="000000"/>
                </a:solidFill>
                <a:effectLst/>
                <a:uLnTx/>
                <a:uFillTx/>
                <a:latin typeface="Times New Roman" charset="0"/>
                <a:ea typeface="ＭＳ Ｐゴシック" charset="0"/>
              </a:rPr>
              <a:pPr marL="0" marR="0" lvl="0" indent="0" algn="r" defTabSz="609585" rtl="0" eaLnBrk="1" fontAlgn="auto" latinLnBrk="0" hangingPunct="1">
                <a:lnSpc>
                  <a:spcPct val="100000"/>
                </a:lnSpc>
                <a:spcBef>
                  <a:spcPts val="0"/>
                </a:spcBef>
                <a:spcAft>
                  <a:spcPts val="0"/>
                </a:spcAft>
                <a:buClrTx/>
                <a:buSzTx/>
                <a:buFontTx/>
                <a:buNone/>
                <a:tabLst/>
                <a:defRPr/>
              </a:pPr>
              <a:t>64</a:t>
            </a:fld>
            <a:endParaRPr kumimoji="0" lang="en-US" sz="1200" b="0" i="0" u="none" strike="noStrike" kern="1200" cap="none" spc="0" normalizeH="0" baseline="0" noProof="0">
              <a:ln>
                <a:noFill/>
              </a:ln>
              <a:solidFill>
                <a:srgbClr val="000000"/>
              </a:solidFill>
              <a:effectLst/>
              <a:uLnTx/>
              <a:uFillTx/>
              <a:latin typeface="Times New Roman" charset="0"/>
              <a:ea typeface="ＭＳ Ｐゴシック" charset="0"/>
            </a:endParaRPr>
          </a:p>
        </p:txBody>
      </p:sp>
      <p:sp>
        <p:nvSpPr>
          <p:cNvPr id="100354" name="Rectangle 2"/>
          <p:cNvSpPr>
            <a:spLocks noGrp="1" noRot="1" noChangeAspect="1" noChangeArrowheads="1"/>
          </p:cNvSpPr>
          <p:nvPr>
            <p:ph type="sldImg"/>
          </p:nvPr>
        </p:nvSpPr>
        <p:spPr>
          <a:xfrm>
            <a:off x="381000" y="685800"/>
            <a:ext cx="6096000" cy="3429000"/>
          </a:xfrm>
          <a:solidFill>
            <a:srgbClr val="FFFFFF"/>
          </a:solidFill>
          <a:ln/>
        </p:spPr>
      </p:sp>
      <p:sp>
        <p:nvSpPr>
          <p:cNvPr id="100355" name="Rectangle 3"/>
          <p:cNvSpPr>
            <a:spLocks noGrp="1" noChangeArrowheads="1"/>
          </p:cNvSpPr>
          <p:nvPr>
            <p:ph type="body" idx="1"/>
          </p:nvPr>
        </p:nvSpPr>
        <p:spPr>
          <a:solidFill>
            <a:srgbClr val="FFFFFF"/>
          </a:solidFill>
          <a:ln>
            <a:solidFill>
              <a:srgbClr val="000000"/>
            </a:solidFill>
          </a:ln>
          <a:extLst>
            <a:ext uri="{FAA26D3D-D897-4be2-8F04-BA451C77F1D7}">
              <ma14:placeholderFlag xmlns:ma14="http://schemas.microsoft.com/office/mac/drawingml/2011/main" xmlns="" val="1"/>
            </a:ext>
          </a:extLst>
        </p:spPr>
        <p:txBody>
          <a:bodyPr/>
          <a:lstStyle/>
          <a:p>
            <a:pPr eaLnBrk="1" hangingPunct="1"/>
            <a:r>
              <a:rPr lang="en-US" dirty="0">
                <a:latin typeface="Arial" charset="0"/>
                <a:ea typeface="ＭＳ Ｐゴシック" charset="0"/>
                <a:cs typeface="ＭＳ Ｐゴシック" charset="0"/>
              </a:rPr>
              <a:t>NT Preaching (</a:t>
            </a:r>
            <a:r>
              <a:rPr lang="en-US" dirty="0" err="1">
                <a:latin typeface="Arial" charset="0"/>
                <a:ea typeface="ＭＳ Ｐゴシック" charset="0"/>
                <a:cs typeface="ＭＳ Ｐゴシック" charset="0"/>
              </a:rPr>
              <a:t>np</a:t>
            </a:r>
            <a:r>
              <a:rPr lang="en-US" dirty="0">
                <a:latin typeface="Arial" charset="0"/>
                <a:ea typeface="ＭＳ Ｐゴシック" charset="0"/>
                <a:cs typeface="ＭＳ Ｐゴシック" charset="0"/>
              </a:rPr>
              <a:t>)</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47F0EDD-2A63-4035-A82B-6D53DBFCCD7F}" type="slidenum">
              <a:rPr lang="en-US" smtClean="0"/>
              <a:t>7</a:t>
            </a:fld>
            <a:endParaRPr lang="en-US"/>
          </a:p>
        </p:txBody>
      </p:sp>
    </p:spTree>
    <p:extLst>
      <p:ext uri="{BB962C8B-B14F-4D97-AF65-F5344CB8AC3E}">
        <p14:creationId xmlns:p14="http://schemas.microsoft.com/office/powerpoint/2010/main" val="405129876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47F0EDD-2A63-4035-A82B-6D53DBFCCD7F}" type="slidenum">
              <a:rPr lang="en-US" smtClean="0"/>
              <a:t>8</a:t>
            </a:fld>
            <a:endParaRPr lang="en-US"/>
          </a:p>
        </p:txBody>
      </p:sp>
    </p:spTree>
    <p:extLst>
      <p:ext uri="{BB962C8B-B14F-4D97-AF65-F5344CB8AC3E}">
        <p14:creationId xmlns:p14="http://schemas.microsoft.com/office/powerpoint/2010/main" val="65631909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PlaceHolder 1"/>
          <p:cNvSpPr>
            <a:spLocks noGrp="1" noRot="1" noChangeAspect="1"/>
          </p:cNvSpPr>
          <p:nvPr>
            <p:ph type="sldImg"/>
          </p:nvPr>
        </p:nvSpPr>
        <p:spPr>
          <a:xfrm>
            <a:off x="217488" y="812800"/>
            <a:ext cx="7124700" cy="4008438"/>
          </a:xfrm>
          <a:prstGeom prst="rect">
            <a:avLst/>
          </a:prstGeom>
          <a:noFill/>
          <a:ln w="0">
            <a:noFill/>
          </a:ln>
        </p:spPr>
        <p:txBody>
          <a:bodyPr lIns="0" tIns="0" rIns="0" bIns="0" anchor="ctr">
            <a:noAutofit/>
          </a:bodyPr>
          <a:lstStyle/>
          <a:p>
            <a:pPr algn="ctr"/>
            <a:r>
              <a:rPr lang="en-GB" sz="4400" b="0" strike="noStrike" spc="-1">
                <a:solidFill>
                  <a:srgbClr val="000000"/>
                </a:solidFill>
                <a:latin typeface="Arial"/>
              </a:rPr>
              <a:t>Click to move the slide</a:t>
            </a:r>
          </a:p>
        </p:txBody>
      </p:sp>
      <p:sp>
        <p:nvSpPr>
          <p:cNvPr id="42" name="PlaceHolder 2"/>
          <p:cNvSpPr>
            <a:spLocks noGrp="1"/>
          </p:cNvSpPr>
          <p:nvPr>
            <p:ph type="body"/>
          </p:nvPr>
        </p:nvSpPr>
        <p:spPr>
          <a:xfrm>
            <a:off x="756000" y="5078520"/>
            <a:ext cx="6047640" cy="4811040"/>
          </a:xfrm>
          <a:prstGeom prst="rect">
            <a:avLst/>
          </a:prstGeom>
          <a:noFill/>
          <a:ln w="0">
            <a:noFill/>
          </a:ln>
        </p:spPr>
        <p:txBody>
          <a:bodyPr lIns="0" tIns="0" rIns="0" bIns="0" anchor="t">
            <a:noAutofit/>
          </a:bodyPr>
          <a:lstStyle/>
          <a:p>
            <a:pPr marL="216000" indent="0">
              <a:buNone/>
            </a:pPr>
            <a:endParaRPr lang="en-GB" sz="1400" b="0" strike="noStrike" spc="-1" dirty="0">
              <a:solidFill>
                <a:srgbClr val="000000"/>
              </a:solidFill>
              <a:latin typeface="Arial"/>
            </a:endParaRPr>
          </a:p>
        </p:txBody>
      </p:sp>
      <p:sp>
        <p:nvSpPr>
          <p:cNvPr id="43" name="PlaceHolder 3"/>
          <p:cNvSpPr>
            <a:spLocks noGrp="1"/>
          </p:cNvSpPr>
          <p:nvPr>
            <p:ph type="sldNum" idx="4"/>
          </p:nvPr>
        </p:nvSpPr>
        <p:spPr>
          <a:xfrm>
            <a:off x="4278960" y="10157400"/>
            <a:ext cx="3280680" cy="534240"/>
          </a:xfrm>
          <a:prstGeom prst="rect">
            <a:avLst/>
          </a:prstGeom>
          <a:noFill/>
          <a:ln w="0">
            <a:noFill/>
          </a:ln>
        </p:spPr>
        <p:txBody>
          <a:bodyPr lIns="0" tIns="0" rIns="0" bIns="0" anchor="b">
            <a:noAutofit/>
          </a:bodyPr>
          <a:lstStyle>
            <a:lvl1pPr indent="0" algn="r">
              <a:buNone/>
              <a:defRPr lang="en-GB" sz="1400" b="0" strike="noStrike" spc="-1">
                <a:solidFill>
                  <a:srgbClr val="000000"/>
                </a:solidFill>
                <a:latin typeface="Times New Roman"/>
              </a:defRPr>
            </a:lvl1pPr>
          </a:lstStyle>
          <a:p>
            <a:pPr indent="0" algn="r">
              <a:buNone/>
            </a:pPr>
            <a:fld id="{2C9402AC-41F3-4094-9F49-0BE3ECAC73E3}" type="slidenum">
              <a:rPr lang="en-GB" sz="1400" b="0" strike="noStrike" spc="-1">
                <a:solidFill>
                  <a:srgbClr val="000000"/>
                </a:solidFill>
                <a:latin typeface="Times New Roman"/>
              </a:rPr>
              <a:t>9</a:t>
            </a:fld>
            <a:endParaRPr lang="en-GB" sz="1400" b="0" strike="noStrike" spc="-1">
              <a:solidFill>
                <a:srgbClr val="000000"/>
              </a:solidFill>
              <a:latin typeface="Times New Roman"/>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370693" y="1769540"/>
            <a:ext cx="9440034" cy="1828801"/>
          </a:xfrm>
        </p:spPr>
        <p:txBody>
          <a:bodyPr anchor="b">
            <a:normAutofit/>
          </a:bodyPr>
          <a:lstStyle>
            <a:lvl1pPr algn="ctr">
              <a:defRPr sz="5400"/>
            </a:lvl1pPr>
          </a:lstStyle>
          <a:p>
            <a:r>
              <a:rPr lang="en-US"/>
              <a:t>Click to edit Master title style</a:t>
            </a:r>
          </a:p>
        </p:txBody>
      </p:sp>
      <p:sp>
        <p:nvSpPr>
          <p:cNvPr id="3" name="Subtitle 2"/>
          <p:cNvSpPr>
            <a:spLocks noGrp="1"/>
          </p:cNvSpPr>
          <p:nvPr>
            <p:ph type="subTitle" idx="1"/>
          </p:nvPr>
        </p:nvSpPr>
        <p:spPr>
          <a:xfrm>
            <a:off x="1370693" y="3598339"/>
            <a:ext cx="9440034" cy="1049867"/>
          </a:xfrm>
        </p:spPr>
        <p:txBody>
          <a:bodyPr anchor="t"/>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A0413A7F-53B5-46F5-B019-30121A04A1A6}" type="datetimeFigureOut">
              <a:rPr lang="en-US" smtClean="0"/>
              <a:t>7/26/26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63A9032-5601-4700-B269-18A8BA3A8FF8}" type="slidenum">
              <a:rPr lang="en-US" smtClean="0"/>
              <a:t>‹#›</a:t>
            </a:fld>
            <a:endParaRPr lang="en-US"/>
          </a:p>
        </p:txBody>
      </p:sp>
    </p:spTree>
    <p:extLst>
      <p:ext uri="{BB962C8B-B14F-4D97-AF65-F5344CB8AC3E}">
        <p14:creationId xmlns:p14="http://schemas.microsoft.com/office/powerpoint/2010/main" val="305047075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pic>
        <p:nvPicPr>
          <p:cNvPr id="16" name="Picture 15" descr="Slate-V2-HD-panoPhotoInse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13883" y="547807"/>
            <a:ext cx="10141799" cy="3816806"/>
          </a:xfrm>
          <a:prstGeom prst="rect">
            <a:avLst/>
          </a:prstGeom>
        </p:spPr>
      </p:pic>
      <p:sp>
        <p:nvSpPr>
          <p:cNvPr id="2" name="Title 1"/>
          <p:cNvSpPr>
            <a:spLocks noGrp="1"/>
          </p:cNvSpPr>
          <p:nvPr>
            <p:ph type="title"/>
          </p:nvPr>
        </p:nvSpPr>
        <p:spPr>
          <a:xfrm>
            <a:off x="913806" y="4565255"/>
            <a:ext cx="10355326" cy="543472"/>
          </a:xfrm>
        </p:spPr>
        <p:txBody>
          <a:bodyPr anchor="b">
            <a:normAutofit/>
          </a:bodyPr>
          <a:lstStyle>
            <a:lvl1pPr algn="ctr">
              <a:defRPr sz="2800"/>
            </a:lvl1pPr>
          </a:lstStyle>
          <a:p>
            <a:r>
              <a:rPr lang="en-US"/>
              <a:t>Click to edit Master title style</a:t>
            </a:r>
          </a:p>
        </p:txBody>
      </p:sp>
      <p:sp>
        <p:nvSpPr>
          <p:cNvPr id="3" name="Picture Placeholder 2"/>
          <p:cNvSpPr>
            <a:spLocks noGrp="1" noChangeAspect="1"/>
          </p:cNvSpPr>
          <p:nvPr>
            <p:ph type="pic" idx="1"/>
          </p:nvPr>
        </p:nvSpPr>
        <p:spPr>
          <a:xfrm>
            <a:off x="1169349" y="695009"/>
            <a:ext cx="9845346" cy="3525671"/>
          </a:xfrm>
          <a:effectLst>
            <a:outerShdw blurRad="38100" dist="25400" dir="4440000">
              <a:srgbClr val="000000">
                <a:alpha val="36000"/>
              </a:srgbClr>
            </a:outerShdw>
          </a:effectLst>
        </p:spPr>
        <p:txBody>
          <a:bodyPr anchor="t">
            <a:normAutofit/>
          </a:bodyPr>
          <a:lstStyle>
            <a:lvl1pPr marL="0" indent="0" algn="ctr">
              <a:buNone/>
              <a:defRPr sz="2000"/>
            </a:lvl1pPr>
            <a:lvl2pPr marL="457200" indent="0">
              <a:buNone/>
              <a:defRPr sz="2000"/>
            </a:lvl2pPr>
            <a:lvl3pPr marL="914400" indent="0">
              <a:buNone/>
              <a:defRPr sz="20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913795" y="5108728"/>
            <a:ext cx="10353762" cy="682472"/>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A0413A7F-53B5-46F5-B019-30121A04A1A6}" type="datetimeFigureOut">
              <a:rPr lang="en-US" smtClean="0"/>
              <a:t>7/26/26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63A9032-5601-4700-B269-18A8BA3A8FF8}" type="slidenum">
              <a:rPr lang="en-US" smtClean="0"/>
              <a:t>‹#›</a:t>
            </a:fld>
            <a:endParaRPr lang="en-US"/>
          </a:p>
        </p:txBody>
      </p:sp>
    </p:spTree>
    <p:extLst>
      <p:ext uri="{BB962C8B-B14F-4D97-AF65-F5344CB8AC3E}">
        <p14:creationId xmlns:p14="http://schemas.microsoft.com/office/powerpoint/2010/main" val="95417698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913795" y="608437"/>
            <a:ext cx="10353762" cy="3534344"/>
          </a:xfrm>
        </p:spPr>
        <p:txBody>
          <a:bodyPr anchor="ctr"/>
          <a:lstStyle>
            <a:lvl1pPr>
              <a:defRPr sz="3200"/>
            </a:lvl1pPr>
          </a:lstStyle>
          <a:p>
            <a:r>
              <a:rPr lang="en-US"/>
              <a:t>Click to edit Master title style</a:t>
            </a:r>
          </a:p>
        </p:txBody>
      </p:sp>
      <p:sp>
        <p:nvSpPr>
          <p:cNvPr id="4" name="Text Placeholder 3"/>
          <p:cNvSpPr>
            <a:spLocks noGrp="1"/>
          </p:cNvSpPr>
          <p:nvPr>
            <p:ph type="body" sz="half" idx="2"/>
          </p:nvPr>
        </p:nvSpPr>
        <p:spPr>
          <a:xfrm>
            <a:off x="913794" y="4295180"/>
            <a:ext cx="10353763" cy="1501826"/>
          </a:xfrm>
        </p:spPr>
        <p:txBody>
          <a:bodyPr anchor="ct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A0413A7F-53B5-46F5-B019-30121A04A1A6}" type="datetimeFigureOut">
              <a:rPr lang="en-US" smtClean="0"/>
              <a:t>7/26/26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63A9032-5601-4700-B269-18A8BA3A8FF8}" type="slidenum">
              <a:rPr lang="en-US" smtClean="0"/>
              <a:t>‹#›</a:t>
            </a:fld>
            <a:endParaRPr lang="en-US"/>
          </a:p>
        </p:txBody>
      </p:sp>
    </p:spTree>
    <p:extLst>
      <p:ext uri="{BB962C8B-B14F-4D97-AF65-F5344CB8AC3E}">
        <p14:creationId xmlns:p14="http://schemas.microsoft.com/office/powerpoint/2010/main" val="101361907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2" y="609600"/>
            <a:ext cx="9302752" cy="2992904"/>
          </a:xfrm>
        </p:spPr>
        <p:txBody>
          <a:bodyPr anchor="ctr"/>
          <a:lstStyle>
            <a:lvl1pPr>
              <a:defRPr sz="3200"/>
            </a:lvl1pPr>
          </a:lstStyle>
          <a:p>
            <a:r>
              <a:rPr lang="en-US"/>
              <a:t>Click to edit Master title style</a:t>
            </a:r>
          </a:p>
        </p:txBody>
      </p:sp>
      <p:sp>
        <p:nvSpPr>
          <p:cNvPr id="12" name="Text Placeholder 3"/>
          <p:cNvSpPr>
            <a:spLocks noGrp="1"/>
          </p:cNvSpPr>
          <p:nvPr>
            <p:ph type="body" sz="half" idx="13"/>
          </p:nvPr>
        </p:nvSpPr>
        <p:spPr>
          <a:xfrm>
            <a:off x="1720644" y="3610032"/>
            <a:ext cx="8752299" cy="532749"/>
          </a:xfrm>
        </p:spPr>
        <p:txBody>
          <a:bodyPr anchor="t">
            <a:normAutofit/>
          </a:bodyPr>
          <a:lstStyle>
            <a:lvl1pPr marL="0" indent="0" algn="r">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4" name="Text Placeholder 3"/>
          <p:cNvSpPr>
            <a:spLocks noGrp="1"/>
          </p:cNvSpPr>
          <p:nvPr>
            <p:ph type="body" sz="half" idx="2"/>
          </p:nvPr>
        </p:nvSpPr>
        <p:spPr>
          <a:xfrm>
            <a:off x="913794" y="4304353"/>
            <a:ext cx="10353763" cy="1489496"/>
          </a:xfrm>
        </p:spPr>
        <p:txBody>
          <a:bodyPr anchor="ctr">
            <a:normAutofit/>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A0413A7F-53B5-46F5-B019-30121A04A1A6}" type="datetimeFigureOut">
              <a:rPr lang="en-US" smtClean="0"/>
              <a:t>7/26/26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63A9032-5601-4700-B269-18A8BA3A8FF8}" type="slidenum">
              <a:rPr lang="en-US" smtClean="0"/>
              <a:t>‹#›</a:t>
            </a:fld>
            <a:endParaRPr lang="en-US"/>
          </a:p>
        </p:txBody>
      </p:sp>
      <p:sp>
        <p:nvSpPr>
          <p:cNvPr id="11" name="TextBox 10"/>
          <p:cNvSpPr txBox="1"/>
          <p:nvPr/>
        </p:nvSpPr>
        <p:spPr>
          <a:xfrm>
            <a:off x="990600" y="884796"/>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a:solidFill>
                  <a:schemeClr val="tx1"/>
                </a:solidFill>
                <a:effectLst/>
              </a:rPr>
              <a:t>“</a:t>
            </a:r>
          </a:p>
        </p:txBody>
      </p:sp>
      <p:sp>
        <p:nvSpPr>
          <p:cNvPr id="13" name="TextBox 12"/>
          <p:cNvSpPr txBox="1"/>
          <p:nvPr/>
        </p:nvSpPr>
        <p:spPr>
          <a:xfrm>
            <a:off x="10504716" y="2928258"/>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a:solidFill>
                  <a:schemeClr val="tx1"/>
                </a:solidFill>
                <a:effectLst/>
              </a:rPr>
              <a:t>”</a:t>
            </a:r>
          </a:p>
        </p:txBody>
      </p:sp>
    </p:spTree>
    <p:extLst>
      <p:ext uri="{BB962C8B-B14F-4D97-AF65-F5344CB8AC3E}">
        <p14:creationId xmlns:p14="http://schemas.microsoft.com/office/powerpoint/2010/main" val="404672242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913794" y="2126942"/>
            <a:ext cx="10353763" cy="2511835"/>
          </a:xfrm>
        </p:spPr>
        <p:txBody>
          <a:bodyPr anchor="b"/>
          <a:lstStyle>
            <a:lvl1pPr>
              <a:defRPr sz="3200"/>
            </a:lvl1pPr>
          </a:lstStyle>
          <a:p>
            <a:r>
              <a:rPr lang="en-US"/>
              <a:t>Click to edit Master title style</a:t>
            </a:r>
          </a:p>
        </p:txBody>
      </p:sp>
      <p:sp>
        <p:nvSpPr>
          <p:cNvPr id="4" name="Text Placeholder 3"/>
          <p:cNvSpPr>
            <a:spLocks noGrp="1"/>
          </p:cNvSpPr>
          <p:nvPr>
            <p:ph type="body" sz="half" idx="2"/>
          </p:nvPr>
        </p:nvSpPr>
        <p:spPr>
          <a:xfrm>
            <a:off x="913784" y="4650556"/>
            <a:ext cx="10352199" cy="1140644"/>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A0413A7F-53B5-46F5-B019-30121A04A1A6}" type="datetimeFigureOut">
              <a:rPr lang="en-US" smtClean="0"/>
              <a:t>7/26/26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63A9032-5601-4700-B269-18A8BA3A8FF8}" type="slidenum">
              <a:rPr lang="en-US" smtClean="0"/>
              <a:t>‹#›</a:t>
            </a:fld>
            <a:endParaRPr lang="en-US"/>
          </a:p>
        </p:txBody>
      </p:sp>
    </p:spTree>
    <p:extLst>
      <p:ext uri="{BB962C8B-B14F-4D97-AF65-F5344CB8AC3E}">
        <p14:creationId xmlns:p14="http://schemas.microsoft.com/office/powerpoint/2010/main" val="214440154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5" name="Title 1"/>
          <p:cNvSpPr>
            <a:spLocks noGrp="1"/>
          </p:cNvSpPr>
          <p:nvPr>
            <p:ph type="title"/>
          </p:nvPr>
        </p:nvSpPr>
        <p:spPr>
          <a:xfrm>
            <a:off x="913795" y="609600"/>
            <a:ext cx="10353762" cy="970450"/>
          </a:xfrm>
        </p:spPr>
        <p:txBody>
          <a:bodyPr/>
          <a:lstStyle/>
          <a:p>
            <a:r>
              <a:rPr lang="en-US"/>
              <a:t>Click to edit Master title style</a:t>
            </a:r>
          </a:p>
        </p:txBody>
      </p:sp>
      <p:sp>
        <p:nvSpPr>
          <p:cNvPr id="7" name="Text Placeholder 2"/>
          <p:cNvSpPr>
            <a:spLocks noGrp="1"/>
          </p:cNvSpPr>
          <p:nvPr>
            <p:ph type="body" idx="1"/>
          </p:nvPr>
        </p:nvSpPr>
        <p:spPr>
          <a:xfrm>
            <a:off x="913795" y="1885950"/>
            <a:ext cx="3300984" cy="576262"/>
          </a:xfrm>
        </p:spPr>
        <p:txBody>
          <a:bodyPr anchor="b">
            <a:noAutofit/>
          </a:bodyPr>
          <a:lstStyle>
            <a:lvl1pPr marL="0" indent="0" algn="ctr">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8" name="Text Placeholder 3"/>
          <p:cNvSpPr>
            <a:spLocks noGrp="1"/>
          </p:cNvSpPr>
          <p:nvPr>
            <p:ph type="body" sz="half" idx="15"/>
          </p:nvPr>
        </p:nvSpPr>
        <p:spPr>
          <a:xfrm>
            <a:off x="913795" y="2571750"/>
            <a:ext cx="3300984" cy="3219450"/>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9" name="Text Placeholder 4"/>
          <p:cNvSpPr>
            <a:spLocks noGrp="1"/>
          </p:cNvSpPr>
          <p:nvPr>
            <p:ph type="body" sz="quarter" idx="3"/>
          </p:nvPr>
        </p:nvSpPr>
        <p:spPr>
          <a:xfrm>
            <a:off x="4446711" y="1885950"/>
            <a:ext cx="3300984" cy="576262"/>
          </a:xfrm>
        </p:spPr>
        <p:txBody>
          <a:bodyPr anchor="b">
            <a:noAutofit/>
          </a:bodyPr>
          <a:lstStyle>
            <a:lvl1pPr marL="0" indent="0" algn="ctr">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0" name="Text Placeholder 3"/>
          <p:cNvSpPr>
            <a:spLocks noGrp="1"/>
          </p:cNvSpPr>
          <p:nvPr>
            <p:ph type="body" sz="half" idx="16"/>
          </p:nvPr>
        </p:nvSpPr>
        <p:spPr>
          <a:xfrm>
            <a:off x="4441435" y="2571750"/>
            <a:ext cx="3300984" cy="3219450"/>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11" name="Text Placeholder 4"/>
          <p:cNvSpPr>
            <a:spLocks noGrp="1"/>
          </p:cNvSpPr>
          <p:nvPr>
            <p:ph type="body" sz="quarter" idx="13"/>
          </p:nvPr>
        </p:nvSpPr>
        <p:spPr>
          <a:xfrm>
            <a:off x="7966572" y="1885950"/>
            <a:ext cx="3300984" cy="576262"/>
          </a:xfrm>
        </p:spPr>
        <p:txBody>
          <a:bodyPr anchor="b">
            <a:noAutofit/>
          </a:bodyPr>
          <a:lstStyle>
            <a:lvl1pPr marL="0" indent="0" algn="ctr">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2" name="Text Placeholder 3"/>
          <p:cNvSpPr>
            <a:spLocks noGrp="1"/>
          </p:cNvSpPr>
          <p:nvPr>
            <p:ph type="body" sz="half" idx="17"/>
          </p:nvPr>
        </p:nvSpPr>
        <p:spPr>
          <a:xfrm>
            <a:off x="7966572" y="2571750"/>
            <a:ext cx="3300984" cy="3219450"/>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3" name="Date Placeholder 2"/>
          <p:cNvSpPr>
            <a:spLocks noGrp="1"/>
          </p:cNvSpPr>
          <p:nvPr>
            <p:ph type="dt" sz="half" idx="10"/>
          </p:nvPr>
        </p:nvSpPr>
        <p:spPr/>
        <p:txBody>
          <a:bodyPr/>
          <a:lstStyle/>
          <a:p>
            <a:fld id="{A0413A7F-53B5-46F5-B019-30121A04A1A6}" type="datetimeFigureOut">
              <a:rPr lang="en-US" smtClean="0"/>
              <a:t>7/26/26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63A9032-5601-4700-B269-18A8BA3A8FF8}" type="slidenum">
              <a:rPr lang="en-US" smtClean="0"/>
              <a:t>‹#›</a:t>
            </a:fld>
            <a:endParaRPr lang="en-US"/>
          </a:p>
        </p:txBody>
      </p:sp>
    </p:spTree>
    <p:extLst>
      <p:ext uri="{BB962C8B-B14F-4D97-AF65-F5344CB8AC3E}">
        <p14:creationId xmlns:p14="http://schemas.microsoft.com/office/powerpoint/2010/main" val="322156688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pic>
        <p:nvPicPr>
          <p:cNvPr id="2" name="Picture 1" descr="Slate-V2-HD-3colPhotoInse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97962" y="1818214"/>
            <a:ext cx="3339972" cy="1847851"/>
          </a:xfrm>
          <a:prstGeom prst="rect">
            <a:avLst/>
          </a:prstGeom>
        </p:spPr>
      </p:pic>
      <p:pic>
        <p:nvPicPr>
          <p:cNvPr id="36" name="Picture 35" descr="Slate-V2-HD-3colPhotoInse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403800" y="1818214"/>
            <a:ext cx="3339972" cy="1847851"/>
          </a:xfrm>
          <a:prstGeom prst="rect">
            <a:avLst/>
          </a:prstGeom>
        </p:spPr>
      </p:pic>
      <p:pic>
        <p:nvPicPr>
          <p:cNvPr id="37" name="Picture 36" descr="Slate-V2-HD-3colPhotoInse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936051" y="1818214"/>
            <a:ext cx="3339972" cy="1847851"/>
          </a:xfrm>
          <a:prstGeom prst="rect">
            <a:avLst/>
          </a:prstGeom>
        </p:spPr>
      </p:pic>
      <p:sp>
        <p:nvSpPr>
          <p:cNvPr id="30" name="Title 1"/>
          <p:cNvSpPr>
            <a:spLocks noGrp="1"/>
          </p:cNvSpPr>
          <p:nvPr>
            <p:ph type="title"/>
          </p:nvPr>
        </p:nvSpPr>
        <p:spPr>
          <a:xfrm>
            <a:off x="913794" y="609600"/>
            <a:ext cx="10353763" cy="970450"/>
          </a:xfrm>
        </p:spPr>
        <p:txBody>
          <a:bodyPr/>
          <a:lstStyle/>
          <a:p>
            <a:r>
              <a:rPr lang="en-US"/>
              <a:t>Click to edit Master title style</a:t>
            </a:r>
          </a:p>
        </p:txBody>
      </p:sp>
      <p:sp>
        <p:nvSpPr>
          <p:cNvPr id="19" name="Text Placeholder 2"/>
          <p:cNvSpPr>
            <a:spLocks noGrp="1"/>
          </p:cNvSpPr>
          <p:nvPr>
            <p:ph type="body" idx="1"/>
          </p:nvPr>
        </p:nvSpPr>
        <p:spPr>
          <a:xfrm>
            <a:off x="913795" y="3904106"/>
            <a:ext cx="3300984" cy="576262"/>
          </a:xfrm>
        </p:spPr>
        <p:txBody>
          <a:bodyPr anchor="b">
            <a:noAutofit/>
          </a:bodyPr>
          <a:lstStyle>
            <a:lvl1pPr marL="0" indent="0" algn="ctr">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0" name="Picture Placeholder 2"/>
          <p:cNvSpPr>
            <a:spLocks noGrp="1" noChangeAspect="1"/>
          </p:cNvSpPr>
          <p:nvPr>
            <p:ph type="pic" idx="15"/>
          </p:nvPr>
        </p:nvSpPr>
        <p:spPr>
          <a:xfrm>
            <a:off x="1018102" y="1938918"/>
            <a:ext cx="3092368" cy="1602954"/>
          </a:xfrm>
          <a:prstGeom prst="roundRect">
            <a:avLst>
              <a:gd name="adj" fmla="val 1858"/>
            </a:avLst>
          </a:prstGeom>
          <a:effectLst>
            <a:outerShdw blurRad="38100" dist="25400" dir="4440000">
              <a:srgbClr val="000000">
                <a:alpha val="36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p>
        </p:txBody>
      </p:sp>
      <p:sp>
        <p:nvSpPr>
          <p:cNvPr id="21" name="Text Placeholder 3"/>
          <p:cNvSpPr>
            <a:spLocks noGrp="1"/>
          </p:cNvSpPr>
          <p:nvPr>
            <p:ph type="body" sz="half" idx="18"/>
          </p:nvPr>
        </p:nvSpPr>
        <p:spPr>
          <a:xfrm>
            <a:off x="913795" y="4480368"/>
            <a:ext cx="3300984" cy="1310833"/>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22" name="Text Placeholder 4"/>
          <p:cNvSpPr>
            <a:spLocks noGrp="1"/>
          </p:cNvSpPr>
          <p:nvPr>
            <p:ph type="body" sz="quarter" idx="3"/>
          </p:nvPr>
        </p:nvSpPr>
        <p:spPr>
          <a:xfrm>
            <a:off x="4442788" y="3904106"/>
            <a:ext cx="3300984" cy="576262"/>
          </a:xfrm>
        </p:spPr>
        <p:txBody>
          <a:bodyPr anchor="b">
            <a:noAutofit/>
          </a:bodyPr>
          <a:lstStyle>
            <a:lvl1pPr marL="0" indent="0" algn="ctr">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3" name="Picture Placeholder 2"/>
          <p:cNvSpPr>
            <a:spLocks noGrp="1" noChangeAspect="1"/>
          </p:cNvSpPr>
          <p:nvPr>
            <p:ph type="pic" idx="21"/>
          </p:nvPr>
        </p:nvSpPr>
        <p:spPr>
          <a:xfrm>
            <a:off x="4545743" y="1939094"/>
            <a:ext cx="3092368" cy="1608164"/>
          </a:xfrm>
          <a:prstGeom prst="roundRect">
            <a:avLst>
              <a:gd name="adj" fmla="val 1858"/>
            </a:avLst>
          </a:prstGeom>
          <a:effectLst>
            <a:outerShdw blurRad="38100" dist="25400" dir="4440000">
              <a:srgbClr val="000000">
                <a:alpha val="36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p>
        </p:txBody>
      </p:sp>
      <p:sp>
        <p:nvSpPr>
          <p:cNvPr id="24" name="Text Placeholder 3"/>
          <p:cNvSpPr>
            <a:spLocks noGrp="1"/>
          </p:cNvSpPr>
          <p:nvPr>
            <p:ph type="body" sz="half" idx="19"/>
          </p:nvPr>
        </p:nvSpPr>
        <p:spPr>
          <a:xfrm>
            <a:off x="4441435" y="4480367"/>
            <a:ext cx="3300984" cy="1310833"/>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25" name="Text Placeholder 4"/>
          <p:cNvSpPr>
            <a:spLocks noGrp="1"/>
          </p:cNvSpPr>
          <p:nvPr>
            <p:ph type="body" sz="quarter" idx="13"/>
          </p:nvPr>
        </p:nvSpPr>
        <p:spPr>
          <a:xfrm>
            <a:off x="7966697" y="3904106"/>
            <a:ext cx="3300984" cy="576262"/>
          </a:xfrm>
        </p:spPr>
        <p:txBody>
          <a:bodyPr anchor="b">
            <a:noAutofit/>
          </a:bodyPr>
          <a:lstStyle>
            <a:lvl1pPr marL="0" indent="0" algn="ctr">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6" name="Picture Placeholder 2"/>
          <p:cNvSpPr>
            <a:spLocks noGrp="1" noChangeAspect="1"/>
          </p:cNvSpPr>
          <p:nvPr>
            <p:ph type="pic" idx="22"/>
          </p:nvPr>
        </p:nvSpPr>
        <p:spPr>
          <a:xfrm>
            <a:off x="8075698" y="1934432"/>
            <a:ext cx="3092368" cy="1607294"/>
          </a:xfrm>
          <a:prstGeom prst="roundRect">
            <a:avLst>
              <a:gd name="adj" fmla="val 1858"/>
            </a:avLst>
          </a:prstGeom>
          <a:effectLst>
            <a:outerShdw blurRad="38100" dist="25400" dir="4440000">
              <a:srgbClr val="000000">
                <a:alpha val="36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p>
        </p:txBody>
      </p:sp>
      <p:sp>
        <p:nvSpPr>
          <p:cNvPr id="27" name="Text Placeholder 3"/>
          <p:cNvSpPr>
            <a:spLocks noGrp="1"/>
          </p:cNvSpPr>
          <p:nvPr>
            <p:ph type="body" sz="half" idx="20"/>
          </p:nvPr>
        </p:nvSpPr>
        <p:spPr>
          <a:xfrm>
            <a:off x="7966572" y="4480365"/>
            <a:ext cx="3300984" cy="131083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3" name="Date Placeholder 2"/>
          <p:cNvSpPr>
            <a:spLocks noGrp="1"/>
          </p:cNvSpPr>
          <p:nvPr>
            <p:ph type="dt" sz="half" idx="10"/>
          </p:nvPr>
        </p:nvSpPr>
        <p:spPr/>
        <p:txBody>
          <a:bodyPr/>
          <a:lstStyle/>
          <a:p>
            <a:fld id="{A0413A7F-53B5-46F5-B019-30121A04A1A6}" type="datetimeFigureOut">
              <a:rPr lang="en-US" smtClean="0"/>
              <a:t>7/26/26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63A9032-5601-4700-B269-18A8BA3A8FF8}" type="slidenum">
              <a:rPr lang="en-US" smtClean="0"/>
              <a:t>‹#›</a:t>
            </a:fld>
            <a:endParaRPr lang="en-US"/>
          </a:p>
        </p:txBody>
      </p:sp>
    </p:spTree>
    <p:extLst>
      <p:ext uri="{BB962C8B-B14F-4D97-AF65-F5344CB8AC3E}">
        <p14:creationId xmlns:p14="http://schemas.microsoft.com/office/powerpoint/2010/main" val="360630057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0413A7F-53B5-46F5-B019-30121A04A1A6}" type="datetimeFigureOut">
              <a:rPr lang="en-US" smtClean="0"/>
              <a:t>7/26/26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63A9032-5601-4700-B269-18A8BA3A8FF8}" type="slidenum">
              <a:rPr lang="en-US" smtClean="0"/>
              <a:t>‹#›</a:t>
            </a:fld>
            <a:endParaRPr lang="en-US"/>
          </a:p>
        </p:txBody>
      </p:sp>
    </p:spTree>
    <p:extLst>
      <p:ext uri="{BB962C8B-B14F-4D97-AF65-F5344CB8AC3E}">
        <p14:creationId xmlns:p14="http://schemas.microsoft.com/office/powerpoint/2010/main" val="21533546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83068" y="609599"/>
            <a:ext cx="2284487" cy="5181601"/>
          </a:xfrm>
        </p:spPr>
        <p:txBody>
          <a:bodyPr vert="eaVert"/>
          <a:lstStyle>
            <a:lvl1pPr algn="l">
              <a:defRPr/>
            </a:lvl1pPr>
          </a:lstStyle>
          <a:p>
            <a:r>
              <a:rPr lang="en-US"/>
              <a:t>Click to edit Master title style</a:t>
            </a:r>
          </a:p>
        </p:txBody>
      </p:sp>
      <p:sp>
        <p:nvSpPr>
          <p:cNvPr id="3" name="Vertical Text Placeholder 2"/>
          <p:cNvSpPr>
            <a:spLocks noGrp="1"/>
          </p:cNvSpPr>
          <p:nvPr>
            <p:ph type="body" orient="vert" idx="1"/>
          </p:nvPr>
        </p:nvSpPr>
        <p:spPr>
          <a:xfrm>
            <a:off x="913796" y="609599"/>
            <a:ext cx="7916872" cy="5181601"/>
          </a:xfrm>
        </p:spPr>
        <p:txBody>
          <a:bodyPr vert="eaVert"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0413A7F-53B5-46F5-B019-30121A04A1A6}" type="datetimeFigureOut">
              <a:rPr lang="en-US" smtClean="0"/>
              <a:t>7/26/26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63A9032-5601-4700-B269-18A8BA3A8FF8}" type="slidenum">
              <a:rPr lang="en-US" smtClean="0"/>
              <a:t>‹#›</a:t>
            </a:fld>
            <a:endParaRPr lang="en-US"/>
          </a:p>
        </p:txBody>
      </p:sp>
    </p:spTree>
    <p:extLst>
      <p:ext uri="{BB962C8B-B14F-4D97-AF65-F5344CB8AC3E}">
        <p14:creationId xmlns:p14="http://schemas.microsoft.com/office/powerpoint/2010/main" val="383880488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2"/>
          <p:cNvSpPr>
            <a:spLocks noGrp="1" noChangeArrowheads="1"/>
          </p:cNvSpPr>
          <p:nvPr>
            <p:ph type="dt" sz="half" idx="10"/>
          </p:nvPr>
        </p:nvSpPr>
        <p:spPr/>
        <p:txBody>
          <a:bodyPr/>
          <a:lstStyle>
            <a:lvl1pPr>
              <a:defRPr/>
            </a:lvl1pPr>
          </a:lstStyle>
          <a:p>
            <a:pPr>
              <a:defRPr/>
            </a:pPr>
            <a:endParaRPr lang="en-US"/>
          </a:p>
        </p:txBody>
      </p:sp>
      <p:sp>
        <p:nvSpPr>
          <p:cNvPr id="5" name="Rectangle 13"/>
          <p:cNvSpPr>
            <a:spLocks noGrp="1" noChangeArrowheads="1"/>
          </p:cNvSpPr>
          <p:nvPr>
            <p:ph type="ftr" sz="quarter" idx="11"/>
          </p:nvPr>
        </p:nvSpPr>
        <p:spPr/>
        <p:txBody>
          <a:bodyPr/>
          <a:lstStyle>
            <a:lvl1pPr>
              <a:defRPr/>
            </a:lvl1pPr>
          </a:lstStyle>
          <a:p>
            <a:pPr>
              <a:defRPr/>
            </a:pPr>
            <a:endParaRPr lang="en-US"/>
          </a:p>
        </p:txBody>
      </p:sp>
      <p:sp>
        <p:nvSpPr>
          <p:cNvPr id="6" name="Rectangle 14"/>
          <p:cNvSpPr>
            <a:spLocks noGrp="1" noChangeArrowheads="1"/>
          </p:cNvSpPr>
          <p:nvPr>
            <p:ph type="sldNum" sz="quarter" idx="12"/>
          </p:nvPr>
        </p:nvSpPr>
        <p:spPr/>
        <p:txBody>
          <a:bodyPr/>
          <a:lstStyle>
            <a:lvl1pPr>
              <a:defRPr>
                <a:ea typeface="ＭＳ Ｐゴシック" charset="0"/>
                <a:cs typeface="ＭＳ Ｐゴシック" charset="0"/>
              </a:defRPr>
            </a:lvl1pPr>
          </a:lstStyle>
          <a:p>
            <a:pPr>
              <a:defRPr/>
            </a:pPr>
            <a:fld id="{183608D9-E17D-EF41-B855-0F776DCE407A}" type="slidenum">
              <a:rPr lang="en-US"/>
              <a:pPr>
                <a:defRPr/>
              </a:pPr>
              <a:t>‹#›</a:t>
            </a:fld>
            <a:endParaRPr lang="en-US"/>
          </a:p>
        </p:txBody>
      </p:sp>
    </p:spTree>
    <p:extLst>
      <p:ext uri="{BB962C8B-B14F-4D97-AF65-F5344CB8AC3E}">
        <p14:creationId xmlns:p14="http://schemas.microsoft.com/office/powerpoint/2010/main" val="4260536078"/>
      </p:ext>
    </p:extLst>
  </p:cSld>
  <p:clrMapOvr>
    <a:masterClrMapping/>
  </p:clrMapOvr>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5333"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667"/>
            </a:lvl1pPr>
            <a:lvl2pPr marL="609585" indent="0">
              <a:buNone/>
              <a:defRPr sz="2400"/>
            </a:lvl2pPr>
            <a:lvl3pPr marL="1219170" indent="0">
              <a:buNone/>
              <a:defRPr sz="2133"/>
            </a:lvl3pPr>
            <a:lvl4pPr marL="1828754" indent="0">
              <a:buNone/>
              <a:defRPr sz="1867"/>
            </a:lvl4pPr>
            <a:lvl5pPr marL="2438339" indent="0">
              <a:buNone/>
              <a:defRPr sz="1867"/>
            </a:lvl5pPr>
            <a:lvl6pPr marL="3047924" indent="0">
              <a:buNone/>
              <a:defRPr sz="1867"/>
            </a:lvl6pPr>
            <a:lvl7pPr marL="3657509" indent="0">
              <a:buNone/>
              <a:defRPr sz="1867"/>
            </a:lvl7pPr>
            <a:lvl8pPr marL="4267093" indent="0">
              <a:buNone/>
              <a:defRPr sz="1867"/>
            </a:lvl8pPr>
            <a:lvl9pPr marL="4876678" indent="0">
              <a:buNone/>
              <a:defRPr sz="1867"/>
            </a:lvl9pPr>
          </a:lstStyle>
          <a:p>
            <a:pPr lvl="0"/>
            <a:r>
              <a:rPr lang="en-US"/>
              <a:t>Click to edit Master text styles</a:t>
            </a:r>
          </a:p>
        </p:txBody>
      </p:sp>
      <p:sp>
        <p:nvSpPr>
          <p:cNvPr id="4" name="Rectangle 12"/>
          <p:cNvSpPr>
            <a:spLocks noGrp="1" noChangeArrowheads="1"/>
          </p:cNvSpPr>
          <p:nvPr>
            <p:ph type="dt" sz="half" idx="10"/>
          </p:nvPr>
        </p:nvSpPr>
        <p:spPr/>
        <p:txBody>
          <a:bodyPr/>
          <a:lstStyle>
            <a:lvl1pPr>
              <a:defRPr/>
            </a:lvl1pPr>
          </a:lstStyle>
          <a:p>
            <a:pPr>
              <a:defRPr/>
            </a:pPr>
            <a:endParaRPr lang="en-US"/>
          </a:p>
        </p:txBody>
      </p:sp>
      <p:sp>
        <p:nvSpPr>
          <p:cNvPr id="5" name="Rectangle 13"/>
          <p:cNvSpPr>
            <a:spLocks noGrp="1" noChangeArrowheads="1"/>
          </p:cNvSpPr>
          <p:nvPr>
            <p:ph type="ftr" sz="quarter" idx="11"/>
          </p:nvPr>
        </p:nvSpPr>
        <p:spPr/>
        <p:txBody>
          <a:bodyPr/>
          <a:lstStyle>
            <a:lvl1pPr>
              <a:defRPr/>
            </a:lvl1pPr>
          </a:lstStyle>
          <a:p>
            <a:pPr>
              <a:defRPr/>
            </a:pPr>
            <a:endParaRPr lang="en-US"/>
          </a:p>
        </p:txBody>
      </p:sp>
      <p:sp>
        <p:nvSpPr>
          <p:cNvPr id="6" name="Rectangle 14"/>
          <p:cNvSpPr>
            <a:spLocks noGrp="1" noChangeArrowheads="1"/>
          </p:cNvSpPr>
          <p:nvPr>
            <p:ph type="sldNum" sz="quarter" idx="12"/>
          </p:nvPr>
        </p:nvSpPr>
        <p:spPr/>
        <p:txBody>
          <a:bodyPr/>
          <a:lstStyle>
            <a:lvl1pPr>
              <a:defRPr>
                <a:ea typeface="ＭＳ Ｐゴシック" charset="0"/>
                <a:cs typeface="ＭＳ Ｐゴシック" charset="0"/>
              </a:defRPr>
            </a:lvl1pPr>
          </a:lstStyle>
          <a:p>
            <a:pPr>
              <a:defRPr/>
            </a:pPr>
            <a:fld id="{ABE16645-8042-E44F-8343-D9B42FFDC89F}" type="slidenum">
              <a:rPr lang="en-US"/>
              <a:pPr>
                <a:defRPr/>
              </a:pPr>
              <a:t>‹#›</a:t>
            </a:fld>
            <a:endParaRPr lang="en-US"/>
          </a:p>
        </p:txBody>
      </p:sp>
    </p:spTree>
    <p:extLst>
      <p:ext uri="{BB962C8B-B14F-4D97-AF65-F5344CB8AC3E}">
        <p14:creationId xmlns:p14="http://schemas.microsoft.com/office/powerpoint/2010/main" val="793247970"/>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0413A7F-53B5-46F5-B019-30121A04A1A6}" type="datetimeFigureOut">
              <a:rPr lang="en-US" smtClean="0"/>
              <a:t>7/26/26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63A9032-5601-4700-B269-18A8BA3A8FF8}" type="slidenum">
              <a:rPr lang="en-US" smtClean="0"/>
              <a:t>‹#›</a:t>
            </a:fld>
            <a:endParaRPr lang="en-US"/>
          </a:p>
        </p:txBody>
      </p:sp>
    </p:spTree>
    <p:extLst>
      <p:ext uri="{BB962C8B-B14F-4D97-AF65-F5344CB8AC3E}">
        <p14:creationId xmlns:p14="http://schemas.microsoft.com/office/powerpoint/2010/main" val="274944374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0"/>
            <a:ext cx="5384800" cy="4530725"/>
          </a:xfrm>
        </p:spPr>
        <p:txBody>
          <a:bodyPr/>
          <a:lstStyle>
            <a:lvl1pPr>
              <a:defRPr sz="3733"/>
            </a:lvl1pPr>
            <a:lvl2pPr>
              <a:defRPr sz="3200"/>
            </a:lvl2pPr>
            <a:lvl3pPr>
              <a:defRPr sz="2667"/>
            </a:lvl3pPr>
            <a:lvl4pPr>
              <a:defRPr sz="2400"/>
            </a:lvl4pPr>
            <a:lvl5pPr>
              <a:defRPr sz="2400"/>
            </a:lvl5pPr>
            <a:lvl6pPr>
              <a:defRPr sz="2400"/>
            </a:lvl6pPr>
            <a:lvl7pPr>
              <a:defRPr sz="2400"/>
            </a:lvl7pPr>
            <a:lvl8pPr>
              <a:defRPr sz="2400"/>
            </a:lvl8pPr>
            <a:lvl9pPr>
              <a:defRPr sz="2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0"/>
            <a:ext cx="5384800" cy="4530725"/>
          </a:xfrm>
        </p:spPr>
        <p:txBody>
          <a:bodyPr/>
          <a:lstStyle>
            <a:lvl1pPr>
              <a:defRPr sz="3733"/>
            </a:lvl1pPr>
            <a:lvl2pPr>
              <a:defRPr sz="3200"/>
            </a:lvl2pPr>
            <a:lvl3pPr>
              <a:defRPr sz="2667"/>
            </a:lvl3pPr>
            <a:lvl4pPr>
              <a:defRPr sz="2400"/>
            </a:lvl4pPr>
            <a:lvl5pPr>
              <a:defRPr sz="2400"/>
            </a:lvl5pPr>
            <a:lvl6pPr>
              <a:defRPr sz="2400"/>
            </a:lvl6pPr>
            <a:lvl7pPr>
              <a:defRPr sz="2400"/>
            </a:lvl7pPr>
            <a:lvl8pPr>
              <a:defRPr sz="2400"/>
            </a:lvl8pPr>
            <a:lvl9pPr>
              <a:defRPr sz="2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2"/>
          <p:cNvSpPr>
            <a:spLocks noGrp="1" noChangeArrowheads="1"/>
          </p:cNvSpPr>
          <p:nvPr>
            <p:ph type="dt" sz="half" idx="10"/>
          </p:nvPr>
        </p:nvSpPr>
        <p:spPr/>
        <p:txBody>
          <a:bodyPr/>
          <a:lstStyle>
            <a:lvl1pPr>
              <a:defRPr/>
            </a:lvl1pPr>
          </a:lstStyle>
          <a:p>
            <a:pPr>
              <a:defRPr/>
            </a:pPr>
            <a:endParaRPr lang="en-US"/>
          </a:p>
        </p:txBody>
      </p:sp>
      <p:sp>
        <p:nvSpPr>
          <p:cNvPr id="6" name="Rectangle 13"/>
          <p:cNvSpPr>
            <a:spLocks noGrp="1" noChangeArrowheads="1"/>
          </p:cNvSpPr>
          <p:nvPr>
            <p:ph type="ftr" sz="quarter" idx="11"/>
          </p:nvPr>
        </p:nvSpPr>
        <p:spPr/>
        <p:txBody>
          <a:bodyPr/>
          <a:lstStyle>
            <a:lvl1pPr>
              <a:defRPr/>
            </a:lvl1pPr>
          </a:lstStyle>
          <a:p>
            <a:pPr>
              <a:defRPr/>
            </a:pPr>
            <a:endParaRPr lang="en-US"/>
          </a:p>
        </p:txBody>
      </p:sp>
      <p:sp>
        <p:nvSpPr>
          <p:cNvPr id="7" name="Rectangle 14"/>
          <p:cNvSpPr>
            <a:spLocks noGrp="1" noChangeArrowheads="1"/>
          </p:cNvSpPr>
          <p:nvPr>
            <p:ph type="sldNum" sz="quarter" idx="12"/>
          </p:nvPr>
        </p:nvSpPr>
        <p:spPr/>
        <p:txBody>
          <a:bodyPr/>
          <a:lstStyle>
            <a:lvl1pPr>
              <a:defRPr>
                <a:ea typeface="ＭＳ Ｐゴシック" charset="0"/>
                <a:cs typeface="ＭＳ Ｐゴシック" charset="0"/>
              </a:defRPr>
            </a:lvl1pPr>
          </a:lstStyle>
          <a:p>
            <a:pPr>
              <a:defRPr/>
            </a:pPr>
            <a:fld id="{51189A3A-0DC1-7C41-A456-8DF8558F2B8D}" type="slidenum">
              <a:rPr lang="en-US"/>
              <a:pPr>
                <a:defRPr/>
              </a:pPr>
              <a:t>‹#›</a:t>
            </a:fld>
            <a:endParaRPr lang="en-US"/>
          </a:p>
        </p:txBody>
      </p:sp>
    </p:spTree>
    <p:extLst>
      <p:ext uri="{BB962C8B-B14F-4D97-AF65-F5344CB8AC3E}">
        <p14:creationId xmlns:p14="http://schemas.microsoft.com/office/powerpoint/2010/main" val="1888704563"/>
      </p:ext>
    </p:extLst>
  </p:cSld>
  <p:clrMapOvr>
    <a:masterClrMapping/>
  </p:clrMapOvr>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9"/>
            <a:ext cx="109728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3"/>
          </a:xfrm>
        </p:spPr>
        <p:txBody>
          <a:bodyPr anchor="b"/>
          <a:lstStyle>
            <a:lvl1pPr marL="0" indent="0">
              <a:buNone/>
              <a:defRPr sz="3200" b="1"/>
            </a:lvl1pPr>
            <a:lvl2pPr marL="609585" indent="0">
              <a:buNone/>
              <a:defRPr sz="2667" b="1"/>
            </a:lvl2pPr>
            <a:lvl3pPr marL="1219170" indent="0">
              <a:buNone/>
              <a:defRPr sz="2400" b="1"/>
            </a:lvl3pPr>
            <a:lvl4pPr marL="1828754" indent="0">
              <a:buNone/>
              <a:defRPr sz="2133" b="1"/>
            </a:lvl4pPr>
            <a:lvl5pPr marL="2438339" indent="0">
              <a:buNone/>
              <a:defRPr sz="2133" b="1"/>
            </a:lvl5pPr>
            <a:lvl6pPr marL="3047924" indent="0">
              <a:buNone/>
              <a:defRPr sz="2133" b="1"/>
            </a:lvl6pPr>
            <a:lvl7pPr marL="3657509" indent="0">
              <a:buNone/>
              <a:defRPr sz="2133" b="1"/>
            </a:lvl7pPr>
            <a:lvl8pPr marL="4267093" indent="0">
              <a:buNone/>
              <a:defRPr sz="2133" b="1"/>
            </a:lvl8pPr>
            <a:lvl9pPr marL="4876678" indent="0">
              <a:buNone/>
              <a:defRPr sz="2133"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3200"/>
            </a:lvl1pPr>
            <a:lvl2pPr>
              <a:defRPr sz="2667"/>
            </a:lvl2pPr>
            <a:lvl3pPr>
              <a:defRPr sz="2400"/>
            </a:lvl3pPr>
            <a:lvl4pPr>
              <a:defRPr sz="2133"/>
            </a:lvl4pPr>
            <a:lvl5pPr>
              <a:defRPr sz="2133"/>
            </a:lvl5pPr>
            <a:lvl6pPr>
              <a:defRPr sz="2133"/>
            </a:lvl6pPr>
            <a:lvl7pPr>
              <a:defRPr sz="2133"/>
            </a:lvl7pPr>
            <a:lvl8pPr>
              <a:defRPr sz="2133"/>
            </a:lvl8pPr>
            <a:lvl9pPr>
              <a:defRPr sz="213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9" y="1535113"/>
            <a:ext cx="5389033" cy="639763"/>
          </a:xfrm>
        </p:spPr>
        <p:txBody>
          <a:bodyPr anchor="b"/>
          <a:lstStyle>
            <a:lvl1pPr marL="0" indent="0">
              <a:buNone/>
              <a:defRPr sz="3200" b="1"/>
            </a:lvl1pPr>
            <a:lvl2pPr marL="609585" indent="0">
              <a:buNone/>
              <a:defRPr sz="2667" b="1"/>
            </a:lvl2pPr>
            <a:lvl3pPr marL="1219170" indent="0">
              <a:buNone/>
              <a:defRPr sz="2400" b="1"/>
            </a:lvl3pPr>
            <a:lvl4pPr marL="1828754" indent="0">
              <a:buNone/>
              <a:defRPr sz="2133" b="1"/>
            </a:lvl4pPr>
            <a:lvl5pPr marL="2438339" indent="0">
              <a:buNone/>
              <a:defRPr sz="2133" b="1"/>
            </a:lvl5pPr>
            <a:lvl6pPr marL="3047924" indent="0">
              <a:buNone/>
              <a:defRPr sz="2133" b="1"/>
            </a:lvl6pPr>
            <a:lvl7pPr marL="3657509" indent="0">
              <a:buNone/>
              <a:defRPr sz="2133" b="1"/>
            </a:lvl7pPr>
            <a:lvl8pPr marL="4267093" indent="0">
              <a:buNone/>
              <a:defRPr sz="2133" b="1"/>
            </a:lvl8pPr>
            <a:lvl9pPr marL="4876678" indent="0">
              <a:buNone/>
              <a:defRPr sz="2133" b="1"/>
            </a:lvl9pPr>
          </a:lstStyle>
          <a:p>
            <a:pPr lvl="0"/>
            <a:r>
              <a:rPr lang="en-US"/>
              <a:t>Click to edit Master text styles</a:t>
            </a:r>
          </a:p>
        </p:txBody>
      </p:sp>
      <p:sp>
        <p:nvSpPr>
          <p:cNvPr id="6" name="Content Placeholder 5"/>
          <p:cNvSpPr>
            <a:spLocks noGrp="1"/>
          </p:cNvSpPr>
          <p:nvPr>
            <p:ph sz="quarter" idx="4"/>
          </p:nvPr>
        </p:nvSpPr>
        <p:spPr>
          <a:xfrm>
            <a:off x="6193369" y="2174875"/>
            <a:ext cx="5389033" cy="3951288"/>
          </a:xfrm>
        </p:spPr>
        <p:txBody>
          <a:bodyPr/>
          <a:lstStyle>
            <a:lvl1pPr>
              <a:defRPr sz="3200"/>
            </a:lvl1pPr>
            <a:lvl2pPr>
              <a:defRPr sz="2667"/>
            </a:lvl2pPr>
            <a:lvl3pPr>
              <a:defRPr sz="2400"/>
            </a:lvl3pPr>
            <a:lvl4pPr>
              <a:defRPr sz="2133"/>
            </a:lvl4pPr>
            <a:lvl5pPr>
              <a:defRPr sz="2133"/>
            </a:lvl5pPr>
            <a:lvl6pPr>
              <a:defRPr sz="2133"/>
            </a:lvl6pPr>
            <a:lvl7pPr>
              <a:defRPr sz="2133"/>
            </a:lvl7pPr>
            <a:lvl8pPr>
              <a:defRPr sz="2133"/>
            </a:lvl8pPr>
            <a:lvl9pPr>
              <a:defRPr sz="213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12"/>
          <p:cNvSpPr>
            <a:spLocks noGrp="1" noChangeArrowheads="1"/>
          </p:cNvSpPr>
          <p:nvPr>
            <p:ph type="dt" sz="half" idx="10"/>
          </p:nvPr>
        </p:nvSpPr>
        <p:spPr/>
        <p:txBody>
          <a:bodyPr/>
          <a:lstStyle>
            <a:lvl1pPr>
              <a:defRPr/>
            </a:lvl1pPr>
          </a:lstStyle>
          <a:p>
            <a:pPr>
              <a:defRPr/>
            </a:pPr>
            <a:endParaRPr lang="en-US"/>
          </a:p>
        </p:txBody>
      </p:sp>
      <p:sp>
        <p:nvSpPr>
          <p:cNvPr id="8" name="Rectangle 13"/>
          <p:cNvSpPr>
            <a:spLocks noGrp="1" noChangeArrowheads="1"/>
          </p:cNvSpPr>
          <p:nvPr>
            <p:ph type="ftr" sz="quarter" idx="11"/>
          </p:nvPr>
        </p:nvSpPr>
        <p:spPr/>
        <p:txBody>
          <a:bodyPr/>
          <a:lstStyle>
            <a:lvl1pPr>
              <a:defRPr/>
            </a:lvl1pPr>
          </a:lstStyle>
          <a:p>
            <a:pPr>
              <a:defRPr/>
            </a:pPr>
            <a:endParaRPr lang="en-US"/>
          </a:p>
        </p:txBody>
      </p:sp>
      <p:sp>
        <p:nvSpPr>
          <p:cNvPr id="9" name="Rectangle 14"/>
          <p:cNvSpPr>
            <a:spLocks noGrp="1" noChangeArrowheads="1"/>
          </p:cNvSpPr>
          <p:nvPr>
            <p:ph type="sldNum" sz="quarter" idx="12"/>
          </p:nvPr>
        </p:nvSpPr>
        <p:spPr/>
        <p:txBody>
          <a:bodyPr/>
          <a:lstStyle>
            <a:lvl1pPr>
              <a:defRPr>
                <a:ea typeface="ＭＳ Ｐゴシック" charset="0"/>
                <a:cs typeface="ＭＳ Ｐゴシック" charset="0"/>
              </a:defRPr>
            </a:lvl1pPr>
          </a:lstStyle>
          <a:p>
            <a:pPr>
              <a:defRPr/>
            </a:pPr>
            <a:fld id="{6BEA7D18-D1E9-844D-9A76-98DC3D89FEEC}" type="slidenum">
              <a:rPr lang="en-US"/>
              <a:pPr>
                <a:defRPr/>
              </a:pPr>
              <a:t>‹#›</a:t>
            </a:fld>
            <a:endParaRPr lang="en-US"/>
          </a:p>
        </p:txBody>
      </p:sp>
    </p:spTree>
    <p:extLst>
      <p:ext uri="{BB962C8B-B14F-4D97-AF65-F5344CB8AC3E}">
        <p14:creationId xmlns:p14="http://schemas.microsoft.com/office/powerpoint/2010/main" val="3997560134"/>
      </p:ext>
    </p:extLst>
  </p:cSld>
  <p:clrMapOvr>
    <a:masterClrMapping/>
  </p:clrMapOvr>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12"/>
          <p:cNvSpPr>
            <a:spLocks noGrp="1" noChangeArrowheads="1"/>
          </p:cNvSpPr>
          <p:nvPr>
            <p:ph type="dt" sz="half" idx="10"/>
          </p:nvPr>
        </p:nvSpPr>
        <p:spPr/>
        <p:txBody>
          <a:bodyPr/>
          <a:lstStyle>
            <a:lvl1pPr>
              <a:defRPr/>
            </a:lvl1pPr>
          </a:lstStyle>
          <a:p>
            <a:pPr>
              <a:defRPr/>
            </a:pPr>
            <a:endParaRPr lang="en-US"/>
          </a:p>
        </p:txBody>
      </p:sp>
      <p:sp>
        <p:nvSpPr>
          <p:cNvPr id="4" name="Rectangle 13"/>
          <p:cNvSpPr>
            <a:spLocks noGrp="1" noChangeArrowheads="1"/>
          </p:cNvSpPr>
          <p:nvPr>
            <p:ph type="ftr" sz="quarter" idx="11"/>
          </p:nvPr>
        </p:nvSpPr>
        <p:spPr/>
        <p:txBody>
          <a:bodyPr/>
          <a:lstStyle>
            <a:lvl1pPr>
              <a:defRPr/>
            </a:lvl1pPr>
          </a:lstStyle>
          <a:p>
            <a:pPr>
              <a:defRPr/>
            </a:pPr>
            <a:endParaRPr lang="en-US"/>
          </a:p>
        </p:txBody>
      </p:sp>
      <p:sp>
        <p:nvSpPr>
          <p:cNvPr id="5" name="Rectangle 14"/>
          <p:cNvSpPr>
            <a:spLocks noGrp="1" noChangeArrowheads="1"/>
          </p:cNvSpPr>
          <p:nvPr>
            <p:ph type="sldNum" sz="quarter" idx="12"/>
          </p:nvPr>
        </p:nvSpPr>
        <p:spPr/>
        <p:txBody>
          <a:bodyPr/>
          <a:lstStyle>
            <a:lvl1pPr>
              <a:defRPr>
                <a:ea typeface="ＭＳ Ｐゴシック" charset="0"/>
                <a:cs typeface="ＭＳ Ｐゴシック" charset="0"/>
              </a:defRPr>
            </a:lvl1pPr>
          </a:lstStyle>
          <a:p>
            <a:pPr>
              <a:defRPr/>
            </a:pPr>
            <a:fld id="{2E524601-B81A-284C-8D49-5BB266B52D21}" type="slidenum">
              <a:rPr lang="en-US"/>
              <a:pPr>
                <a:defRPr/>
              </a:pPr>
              <a:t>‹#›</a:t>
            </a:fld>
            <a:endParaRPr lang="en-US"/>
          </a:p>
        </p:txBody>
      </p:sp>
    </p:spTree>
    <p:extLst>
      <p:ext uri="{BB962C8B-B14F-4D97-AF65-F5344CB8AC3E}">
        <p14:creationId xmlns:p14="http://schemas.microsoft.com/office/powerpoint/2010/main" val="1956054048"/>
      </p:ext>
    </p:extLst>
  </p:cSld>
  <p:clrMapOvr>
    <a:masterClrMapping/>
  </p:clrMapOvr>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2"/>
          <p:cNvSpPr>
            <a:spLocks noGrp="1" noChangeArrowheads="1"/>
          </p:cNvSpPr>
          <p:nvPr>
            <p:ph type="dt" sz="half" idx="10"/>
          </p:nvPr>
        </p:nvSpPr>
        <p:spPr/>
        <p:txBody>
          <a:bodyPr/>
          <a:lstStyle>
            <a:lvl1pPr>
              <a:defRPr/>
            </a:lvl1pPr>
          </a:lstStyle>
          <a:p>
            <a:pPr>
              <a:defRPr/>
            </a:pPr>
            <a:endParaRPr lang="en-US"/>
          </a:p>
        </p:txBody>
      </p:sp>
      <p:sp>
        <p:nvSpPr>
          <p:cNvPr id="3" name="Rectangle 13"/>
          <p:cNvSpPr>
            <a:spLocks noGrp="1" noChangeArrowheads="1"/>
          </p:cNvSpPr>
          <p:nvPr>
            <p:ph type="ftr" sz="quarter" idx="11"/>
          </p:nvPr>
        </p:nvSpPr>
        <p:spPr/>
        <p:txBody>
          <a:bodyPr/>
          <a:lstStyle>
            <a:lvl1pPr>
              <a:defRPr/>
            </a:lvl1pPr>
          </a:lstStyle>
          <a:p>
            <a:pPr>
              <a:defRPr/>
            </a:pPr>
            <a:endParaRPr lang="en-US"/>
          </a:p>
        </p:txBody>
      </p:sp>
      <p:sp>
        <p:nvSpPr>
          <p:cNvPr id="4" name="Rectangle 14"/>
          <p:cNvSpPr>
            <a:spLocks noGrp="1" noChangeArrowheads="1"/>
          </p:cNvSpPr>
          <p:nvPr>
            <p:ph type="sldNum" sz="quarter" idx="12"/>
          </p:nvPr>
        </p:nvSpPr>
        <p:spPr/>
        <p:txBody>
          <a:bodyPr/>
          <a:lstStyle>
            <a:lvl1pPr>
              <a:defRPr>
                <a:ea typeface="ＭＳ Ｐゴシック" charset="0"/>
                <a:cs typeface="ＭＳ Ｐゴシック" charset="0"/>
              </a:defRPr>
            </a:lvl1pPr>
          </a:lstStyle>
          <a:p>
            <a:pPr>
              <a:defRPr/>
            </a:pPr>
            <a:fld id="{ABB98C5F-39FA-514F-B41D-4A35F65A936B}" type="slidenum">
              <a:rPr lang="en-US"/>
              <a:pPr>
                <a:defRPr/>
              </a:pPr>
              <a:t>‹#›</a:t>
            </a:fld>
            <a:endParaRPr lang="en-US"/>
          </a:p>
        </p:txBody>
      </p:sp>
    </p:spTree>
    <p:extLst>
      <p:ext uri="{BB962C8B-B14F-4D97-AF65-F5344CB8AC3E}">
        <p14:creationId xmlns:p14="http://schemas.microsoft.com/office/powerpoint/2010/main" val="3963776624"/>
      </p:ext>
    </p:extLst>
  </p:cSld>
  <p:clrMapOvr>
    <a:masterClrMapping/>
  </p:clrMapOvr>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2" y="273049"/>
            <a:ext cx="4011084" cy="1162051"/>
          </a:xfrm>
        </p:spPr>
        <p:txBody>
          <a:bodyPr anchor="b"/>
          <a:lstStyle>
            <a:lvl1pPr algn="l">
              <a:defRPr sz="2667" b="1"/>
            </a:lvl1pPr>
          </a:lstStyle>
          <a:p>
            <a:r>
              <a:rPr lang="en-US"/>
              <a:t>Click to edit Master title style</a:t>
            </a:r>
          </a:p>
        </p:txBody>
      </p:sp>
      <p:sp>
        <p:nvSpPr>
          <p:cNvPr id="3" name="Content Placeholder 2"/>
          <p:cNvSpPr>
            <a:spLocks noGrp="1"/>
          </p:cNvSpPr>
          <p:nvPr>
            <p:ph idx="1"/>
          </p:nvPr>
        </p:nvSpPr>
        <p:spPr>
          <a:xfrm>
            <a:off x="4766733" y="273052"/>
            <a:ext cx="6815667" cy="5853113"/>
          </a:xfrm>
        </p:spPr>
        <p:txBody>
          <a:bodyPr/>
          <a:lstStyle>
            <a:lvl1pPr>
              <a:defRPr sz="4267"/>
            </a:lvl1pPr>
            <a:lvl2pPr>
              <a:defRPr sz="3733"/>
            </a:lvl2pPr>
            <a:lvl3pPr>
              <a:defRPr sz="3200"/>
            </a:lvl3pPr>
            <a:lvl4pPr>
              <a:defRPr sz="2667"/>
            </a:lvl4pPr>
            <a:lvl5pPr>
              <a:defRPr sz="2667"/>
            </a:lvl5pPr>
            <a:lvl6pPr>
              <a:defRPr sz="2667"/>
            </a:lvl6pPr>
            <a:lvl7pPr>
              <a:defRPr sz="2667"/>
            </a:lvl7pPr>
            <a:lvl8pPr>
              <a:defRPr sz="2667"/>
            </a:lvl8pPr>
            <a:lvl9pPr>
              <a:defRPr sz="266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2" y="1435102"/>
            <a:ext cx="4011084" cy="4691063"/>
          </a:xfrm>
        </p:spPr>
        <p:txBody>
          <a:bodyPr/>
          <a:lstStyle>
            <a:lvl1pPr marL="0" indent="0">
              <a:buNone/>
              <a:defRPr sz="1867"/>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r>
              <a:rPr lang="en-US"/>
              <a:t>Click to edit Master text styles</a:t>
            </a:r>
          </a:p>
        </p:txBody>
      </p:sp>
      <p:sp>
        <p:nvSpPr>
          <p:cNvPr id="5" name="Rectangle 12"/>
          <p:cNvSpPr>
            <a:spLocks noGrp="1" noChangeArrowheads="1"/>
          </p:cNvSpPr>
          <p:nvPr>
            <p:ph type="dt" sz="half" idx="10"/>
          </p:nvPr>
        </p:nvSpPr>
        <p:spPr/>
        <p:txBody>
          <a:bodyPr/>
          <a:lstStyle>
            <a:lvl1pPr>
              <a:defRPr/>
            </a:lvl1pPr>
          </a:lstStyle>
          <a:p>
            <a:pPr>
              <a:defRPr/>
            </a:pPr>
            <a:endParaRPr lang="en-US"/>
          </a:p>
        </p:txBody>
      </p:sp>
      <p:sp>
        <p:nvSpPr>
          <p:cNvPr id="6" name="Rectangle 13"/>
          <p:cNvSpPr>
            <a:spLocks noGrp="1" noChangeArrowheads="1"/>
          </p:cNvSpPr>
          <p:nvPr>
            <p:ph type="ftr" sz="quarter" idx="11"/>
          </p:nvPr>
        </p:nvSpPr>
        <p:spPr/>
        <p:txBody>
          <a:bodyPr/>
          <a:lstStyle>
            <a:lvl1pPr>
              <a:defRPr/>
            </a:lvl1pPr>
          </a:lstStyle>
          <a:p>
            <a:pPr>
              <a:defRPr/>
            </a:pPr>
            <a:endParaRPr lang="en-US"/>
          </a:p>
        </p:txBody>
      </p:sp>
      <p:sp>
        <p:nvSpPr>
          <p:cNvPr id="7" name="Rectangle 14"/>
          <p:cNvSpPr>
            <a:spLocks noGrp="1" noChangeArrowheads="1"/>
          </p:cNvSpPr>
          <p:nvPr>
            <p:ph type="sldNum" sz="quarter" idx="12"/>
          </p:nvPr>
        </p:nvSpPr>
        <p:spPr/>
        <p:txBody>
          <a:bodyPr/>
          <a:lstStyle>
            <a:lvl1pPr>
              <a:defRPr>
                <a:ea typeface="ＭＳ Ｐゴシック" charset="0"/>
                <a:cs typeface="ＭＳ Ｐゴシック" charset="0"/>
              </a:defRPr>
            </a:lvl1pPr>
          </a:lstStyle>
          <a:p>
            <a:pPr>
              <a:defRPr/>
            </a:pPr>
            <a:fld id="{AF9746B7-792A-3A44-ADFA-C933FA439A6B}" type="slidenum">
              <a:rPr lang="en-US"/>
              <a:pPr>
                <a:defRPr/>
              </a:pPr>
              <a:t>‹#›</a:t>
            </a:fld>
            <a:endParaRPr lang="en-US"/>
          </a:p>
        </p:txBody>
      </p:sp>
    </p:spTree>
    <p:extLst>
      <p:ext uri="{BB962C8B-B14F-4D97-AF65-F5344CB8AC3E}">
        <p14:creationId xmlns:p14="http://schemas.microsoft.com/office/powerpoint/2010/main" val="621027385"/>
      </p:ext>
    </p:extLst>
  </p:cSld>
  <p:clrMapOvr>
    <a:masterClrMapping/>
  </p:clrMapOvr>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9"/>
          </a:xfrm>
        </p:spPr>
        <p:txBody>
          <a:bodyPr anchor="b"/>
          <a:lstStyle>
            <a:lvl1pPr algn="l">
              <a:defRPr sz="2667"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4267"/>
            </a:lvl1pPr>
            <a:lvl2pPr marL="609585" indent="0">
              <a:buNone/>
              <a:defRPr sz="3733"/>
            </a:lvl2pPr>
            <a:lvl3pPr marL="1219170" indent="0">
              <a:buNone/>
              <a:defRPr sz="3200"/>
            </a:lvl3pPr>
            <a:lvl4pPr marL="1828754" indent="0">
              <a:buNone/>
              <a:defRPr sz="2667"/>
            </a:lvl4pPr>
            <a:lvl5pPr marL="2438339" indent="0">
              <a:buNone/>
              <a:defRPr sz="2667"/>
            </a:lvl5pPr>
            <a:lvl6pPr marL="3047924" indent="0">
              <a:buNone/>
              <a:defRPr sz="2667"/>
            </a:lvl6pPr>
            <a:lvl7pPr marL="3657509" indent="0">
              <a:buNone/>
              <a:defRPr sz="2667"/>
            </a:lvl7pPr>
            <a:lvl8pPr marL="4267093" indent="0">
              <a:buNone/>
              <a:defRPr sz="2667"/>
            </a:lvl8pPr>
            <a:lvl9pPr marL="4876678" indent="0">
              <a:buNone/>
              <a:defRPr sz="2667"/>
            </a:lvl9pPr>
          </a:lstStyle>
          <a:p>
            <a:pPr lvl="0"/>
            <a:endParaRPr lang="en-US" noProof="0"/>
          </a:p>
        </p:txBody>
      </p:sp>
      <p:sp>
        <p:nvSpPr>
          <p:cNvPr id="4" name="Text Placeholder 3"/>
          <p:cNvSpPr>
            <a:spLocks noGrp="1"/>
          </p:cNvSpPr>
          <p:nvPr>
            <p:ph type="body" sz="half" idx="2"/>
          </p:nvPr>
        </p:nvSpPr>
        <p:spPr>
          <a:xfrm>
            <a:off x="2389717" y="5367338"/>
            <a:ext cx="7315200" cy="804863"/>
          </a:xfrm>
        </p:spPr>
        <p:txBody>
          <a:bodyPr/>
          <a:lstStyle>
            <a:lvl1pPr marL="0" indent="0">
              <a:buNone/>
              <a:defRPr sz="1867"/>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r>
              <a:rPr lang="en-US"/>
              <a:t>Click to edit Master text styles</a:t>
            </a:r>
          </a:p>
        </p:txBody>
      </p:sp>
      <p:sp>
        <p:nvSpPr>
          <p:cNvPr id="5" name="Rectangle 12"/>
          <p:cNvSpPr>
            <a:spLocks noGrp="1" noChangeArrowheads="1"/>
          </p:cNvSpPr>
          <p:nvPr>
            <p:ph type="dt" sz="half" idx="10"/>
          </p:nvPr>
        </p:nvSpPr>
        <p:spPr/>
        <p:txBody>
          <a:bodyPr/>
          <a:lstStyle>
            <a:lvl1pPr>
              <a:defRPr/>
            </a:lvl1pPr>
          </a:lstStyle>
          <a:p>
            <a:pPr>
              <a:defRPr/>
            </a:pPr>
            <a:endParaRPr lang="en-US"/>
          </a:p>
        </p:txBody>
      </p:sp>
      <p:sp>
        <p:nvSpPr>
          <p:cNvPr id="6" name="Rectangle 13"/>
          <p:cNvSpPr>
            <a:spLocks noGrp="1" noChangeArrowheads="1"/>
          </p:cNvSpPr>
          <p:nvPr>
            <p:ph type="ftr" sz="quarter" idx="11"/>
          </p:nvPr>
        </p:nvSpPr>
        <p:spPr/>
        <p:txBody>
          <a:bodyPr/>
          <a:lstStyle>
            <a:lvl1pPr>
              <a:defRPr/>
            </a:lvl1pPr>
          </a:lstStyle>
          <a:p>
            <a:pPr>
              <a:defRPr/>
            </a:pPr>
            <a:endParaRPr lang="en-US"/>
          </a:p>
        </p:txBody>
      </p:sp>
      <p:sp>
        <p:nvSpPr>
          <p:cNvPr id="7" name="Rectangle 14"/>
          <p:cNvSpPr>
            <a:spLocks noGrp="1" noChangeArrowheads="1"/>
          </p:cNvSpPr>
          <p:nvPr>
            <p:ph type="sldNum" sz="quarter" idx="12"/>
          </p:nvPr>
        </p:nvSpPr>
        <p:spPr/>
        <p:txBody>
          <a:bodyPr/>
          <a:lstStyle>
            <a:lvl1pPr>
              <a:defRPr>
                <a:ea typeface="ＭＳ Ｐゴシック" charset="0"/>
                <a:cs typeface="ＭＳ Ｐゴシック" charset="0"/>
              </a:defRPr>
            </a:lvl1pPr>
          </a:lstStyle>
          <a:p>
            <a:pPr>
              <a:defRPr/>
            </a:pPr>
            <a:fld id="{8D9DDC62-B8DE-0640-BF2B-4B0C5C7B442B}" type="slidenum">
              <a:rPr lang="en-US"/>
              <a:pPr>
                <a:defRPr/>
              </a:pPr>
              <a:t>‹#›</a:t>
            </a:fld>
            <a:endParaRPr lang="en-US"/>
          </a:p>
        </p:txBody>
      </p:sp>
    </p:spTree>
    <p:extLst>
      <p:ext uri="{BB962C8B-B14F-4D97-AF65-F5344CB8AC3E}">
        <p14:creationId xmlns:p14="http://schemas.microsoft.com/office/powerpoint/2010/main" val="232170443"/>
      </p:ext>
    </p:extLst>
  </p:cSld>
  <p:clrMapOvr>
    <a:masterClrMapping/>
  </p:clrMapOvr>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2"/>
          <p:cNvSpPr>
            <a:spLocks noGrp="1" noChangeArrowheads="1"/>
          </p:cNvSpPr>
          <p:nvPr>
            <p:ph type="dt" sz="half" idx="10"/>
          </p:nvPr>
        </p:nvSpPr>
        <p:spPr/>
        <p:txBody>
          <a:bodyPr/>
          <a:lstStyle>
            <a:lvl1pPr>
              <a:defRPr/>
            </a:lvl1pPr>
          </a:lstStyle>
          <a:p>
            <a:pPr>
              <a:defRPr/>
            </a:pPr>
            <a:endParaRPr lang="en-US"/>
          </a:p>
        </p:txBody>
      </p:sp>
      <p:sp>
        <p:nvSpPr>
          <p:cNvPr id="5" name="Rectangle 13"/>
          <p:cNvSpPr>
            <a:spLocks noGrp="1" noChangeArrowheads="1"/>
          </p:cNvSpPr>
          <p:nvPr>
            <p:ph type="ftr" sz="quarter" idx="11"/>
          </p:nvPr>
        </p:nvSpPr>
        <p:spPr/>
        <p:txBody>
          <a:bodyPr/>
          <a:lstStyle>
            <a:lvl1pPr>
              <a:defRPr/>
            </a:lvl1pPr>
          </a:lstStyle>
          <a:p>
            <a:pPr>
              <a:defRPr/>
            </a:pPr>
            <a:endParaRPr lang="en-US"/>
          </a:p>
        </p:txBody>
      </p:sp>
      <p:sp>
        <p:nvSpPr>
          <p:cNvPr id="6" name="Rectangle 14"/>
          <p:cNvSpPr>
            <a:spLocks noGrp="1" noChangeArrowheads="1"/>
          </p:cNvSpPr>
          <p:nvPr>
            <p:ph type="sldNum" sz="quarter" idx="12"/>
          </p:nvPr>
        </p:nvSpPr>
        <p:spPr/>
        <p:txBody>
          <a:bodyPr/>
          <a:lstStyle>
            <a:lvl1pPr>
              <a:defRPr>
                <a:ea typeface="ＭＳ Ｐゴシック" charset="0"/>
                <a:cs typeface="ＭＳ Ｐゴシック" charset="0"/>
              </a:defRPr>
            </a:lvl1pPr>
          </a:lstStyle>
          <a:p>
            <a:pPr>
              <a:defRPr/>
            </a:pPr>
            <a:fld id="{B79015C7-6C60-534C-878F-B7C81A2869BE}" type="slidenum">
              <a:rPr lang="en-US"/>
              <a:pPr>
                <a:defRPr/>
              </a:pPr>
              <a:t>‹#›</a:t>
            </a:fld>
            <a:endParaRPr lang="en-US"/>
          </a:p>
        </p:txBody>
      </p:sp>
    </p:spTree>
    <p:extLst>
      <p:ext uri="{BB962C8B-B14F-4D97-AF65-F5344CB8AC3E}">
        <p14:creationId xmlns:p14="http://schemas.microsoft.com/office/powerpoint/2010/main" val="2261111945"/>
      </p:ext>
    </p:extLst>
  </p:cSld>
  <p:clrMapOvr>
    <a:masterClrMapping/>
  </p:clrMapOvr>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7813"/>
            <a:ext cx="2743200" cy="5853112"/>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7813"/>
            <a:ext cx="8026400" cy="5853112"/>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2"/>
          <p:cNvSpPr>
            <a:spLocks noGrp="1" noChangeArrowheads="1"/>
          </p:cNvSpPr>
          <p:nvPr>
            <p:ph type="dt" sz="half" idx="10"/>
          </p:nvPr>
        </p:nvSpPr>
        <p:spPr/>
        <p:txBody>
          <a:bodyPr/>
          <a:lstStyle>
            <a:lvl1pPr>
              <a:defRPr/>
            </a:lvl1pPr>
          </a:lstStyle>
          <a:p>
            <a:pPr>
              <a:defRPr/>
            </a:pPr>
            <a:endParaRPr lang="en-US"/>
          </a:p>
        </p:txBody>
      </p:sp>
      <p:sp>
        <p:nvSpPr>
          <p:cNvPr id="5" name="Rectangle 13"/>
          <p:cNvSpPr>
            <a:spLocks noGrp="1" noChangeArrowheads="1"/>
          </p:cNvSpPr>
          <p:nvPr>
            <p:ph type="ftr" sz="quarter" idx="11"/>
          </p:nvPr>
        </p:nvSpPr>
        <p:spPr/>
        <p:txBody>
          <a:bodyPr/>
          <a:lstStyle>
            <a:lvl1pPr>
              <a:defRPr/>
            </a:lvl1pPr>
          </a:lstStyle>
          <a:p>
            <a:pPr>
              <a:defRPr/>
            </a:pPr>
            <a:endParaRPr lang="en-US"/>
          </a:p>
        </p:txBody>
      </p:sp>
      <p:sp>
        <p:nvSpPr>
          <p:cNvPr id="6" name="Rectangle 14"/>
          <p:cNvSpPr>
            <a:spLocks noGrp="1" noChangeArrowheads="1"/>
          </p:cNvSpPr>
          <p:nvPr>
            <p:ph type="sldNum" sz="quarter" idx="12"/>
          </p:nvPr>
        </p:nvSpPr>
        <p:spPr/>
        <p:txBody>
          <a:bodyPr/>
          <a:lstStyle>
            <a:lvl1pPr>
              <a:defRPr>
                <a:ea typeface="ＭＳ Ｐゴシック" charset="0"/>
                <a:cs typeface="ＭＳ Ｐゴシック" charset="0"/>
              </a:defRPr>
            </a:lvl1pPr>
          </a:lstStyle>
          <a:p>
            <a:pPr>
              <a:defRPr/>
            </a:pPr>
            <a:fld id="{9A78BBA1-D83C-D143-93CA-CEE604AAD6A9}" type="slidenum">
              <a:rPr lang="en-US"/>
              <a:pPr>
                <a:defRPr/>
              </a:pPr>
              <a:t>‹#›</a:t>
            </a:fld>
            <a:endParaRPr lang="en-US"/>
          </a:p>
        </p:txBody>
      </p:sp>
    </p:spTree>
    <p:extLst>
      <p:ext uri="{BB962C8B-B14F-4D97-AF65-F5344CB8AC3E}">
        <p14:creationId xmlns:p14="http://schemas.microsoft.com/office/powerpoint/2010/main" val="580910575"/>
      </p:ext>
    </p:extLst>
  </p:cSld>
  <p:clrMapOvr>
    <a:masterClrMapping/>
  </p:clrMapOvr>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lvl1pPr>
            <a:lvl2pPr marL="609585" indent="0" algn="ctr">
              <a:buNone/>
              <a:defRPr/>
            </a:lvl2pPr>
            <a:lvl3pPr marL="1219170" indent="0" algn="ctr">
              <a:buNone/>
              <a:defRPr/>
            </a:lvl3pPr>
            <a:lvl4pPr marL="1828754" indent="0" algn="ctr">
              <a:buNone/>
              <a:defRPr/>
            </a:lvl4pPr>
            <a:lvl5pPr marL="2438339" indent="0" algn="ctr">
              <a:buNone/>
              <a:defRPr/>
            </a:lvl5pPr>
            <a:lvl6pPr marL="3047924" indent="0" algn="ctr">
              <a:buNone/>
              <a:defRPr/>
            </a:lvl6pPr>
            <a:lvl7pPr marL="3657509" indent="0" algn="ctr">
              <a:buNone/>
              <a:defRPr/>
            </a:lvl7pPr>
            <a:lvl8pPr marL="4267093" indent="0" algn="ctr">
              <a:buNone/>
              <a:defRPr/>
            </a:lvl8pPr>
            <a:lvl9pPr marL="4876678" indent="0" algn="ctr">
              <a:buNone/>
              <a:defRPr/>
            </a:lvl9pPr>
          </a:lstStyle>
          <a:p>
            <a:r>
              <a:rPr lang="en-US"/>
              <a:t>Click to edit Master subtitle style</a:t>
            </a:r>
          </a:p>
        </p:txBody>
      </p:sp>
      <p:sp>
        <p:nvSpPr>
          <p:cNvPr id="4" name="Rectangle 12"/>
          <p:cNvSpPr>
            <a:spLocks noGrp="1" noChangeArrowheads="1"/>
          </p:cNvSpPr>
          <p:nvPr>
            <p:ph type="dt" sz="half" idx="10"/>
          </p:nvPr>
        </p:nvSpPr>
        <p:spPr/>
        <p:txBody>
          <a:bodyPr/>
          <a:lstStyle>
            <a:lvl1pPr>
              <a:defRPr/>
            </a:lvl1pPr>
          </a:lstStyle>
          <a:p>
            <a:pPr>
              <a:defRPr/>
            </a:pPr>
            <a:endParaRPr lang="en-US"/>
          </a:p>
        </p:txBody>
      </p:sp>
      <p:sp>
        <p:nvSpPr>
          <p:cNvPr id="5" name="Rectangle 13"/>
          <p:cNvSpPr>
            <a:spLocks noGrp="1" noChangeArrowheads="1"/>
          </p:cNvSpPr>
          <p:nvPr>
            <p:ph type="ftr" sz="quarter" idx="11"/>
          </p:nvPr>
        </p:nvSpPr>
        <p:spPr/>
        <p:txBody>
          <a:bodyPr/>
          <a:lstStyle>
            <a:lvl1pPr>
              <a:defRPr/>
            </a:lvl1pPr>
          </a:lstStyle>
          <a:p>
            <a:pPr>
              <a:defRPr/>
            </a:pPr>
            <a:endParaRPr lang="en-US"/>
          </a:p>
        </p:txBody>
      </p:sp>
      <p:sp>
        <p:nvSpPr>
          <p:cNvPr id="6" name="Rectangle 14"/>
          <p:cNvSpPr>
            <a:spLocks noGrp="1" noChangeArrowheads="1"/>
          </p:cNvSpPr>
          <p:nvPr>
            <p:ph type="sldNum" sz="quarter" idx="12"/>
          </p:nvPr>
        </p:nvSpPr>
        <p:spPr/>
        <p:txBody>
          <a:bodyPr/>
          <a:lstStyle>
            <a:lvl1pPr>
              <a:defRPr>
                <a:ea typeface="ＭＳ Ｐゴシック" charset="0"/>
                <a:cs typeface="ＭＳ Ｐゴシック" charset="0"/>
              </a:defRPr>
            </a:lvl1pPr>
          </a:lstStyle>
          <a:p>
            <a:pPr>
              <a:defRPr/>
            </a:pPr>
            <a:fld id="{AC0D556E-1B47-E145-B343-9708077C202E}" type="slidenum">
              <a:rPr lang="en-US"/>
              <a:pPr>
                <a:defRPr/>
              </a:pPr>
              <a:t>‹#›</a:t>
            </a:fld>
            <a:endParaRPr lang="en-US"/>
          </a:p>
        </p:txBody>
      </p:sp>
    </p:spTree>
    <p:extLst>
      <p:ext uri="{BB962C8B-B14F-4D97-AF65-F5344CB8AC3E}">
        <p14:creationId xmlns:p14="http://schemas.microsoft.com/office/powerpoint/2010/main" val="2763588108"/>
      </p:ext>
    </p:extLst>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295401" y="1761067"/>
            <a:ext cx="9590550" cy="1828813"/>
          </a:xfrm>
        </p:spPr>
        <p:txBody>
          <a:bodyPr anchor="b"/>
          <a:lstStyle>
            <a:lvl1pPr algn="ctr">
              <a:defRPr sz="4000" b="0" cap="none"/>
            </a:lvl1pPr>
          </a:lstStyle>
          <a:p>
            <a:r>
              <a:rPr lang="en-US"/>
              <a:t>Click to edit Master title style</a:t>
            </a:r>
          </a:p>
        </p:txBody>
      </p:sp>
      <p:sp>
        <p:nvSpPr>
          <p:cNvPr id="3" name="Text Placeholder 2"/>
          <p:cNvSpPr>
            <a:spLocks noGrp="1"/>
          </p:cNvSpPr>
          <p:nvPr>
            <p:ph type="body" idx="1"/>
          </p:nvPr>
        </p:nvSpPr>
        <p:spPr>
          <a:xfrm>
            <a:off x="1295401" y="3589879"/>
            <a:ext cx="9590550" cy="1507054"/>
          </a:xfrm>
        </p:spPr>
        <p:txBody>
          <a:bodyPr anchor="t"/>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A0413A7F-53B5-46F5-B019-30121A04A1A6}" type="datetimeFigureOut">
              <a:rPr lang="en-US" smtClean="0"/>
              <a:t>7/26/26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63A9032-5601-4700-B269-18A8BA3A8FF8}" type="slidenum">
              <a:rPr lang="en-US" smtClean="0"/>
              <a:t>‹#›</a:t>
            </a:fld>
            <a:endParaRPr lang="en-US"/>
          </a:p>
        </p:txBody>
      </p:sp>
    </p:spTree>
    <p:extLst>
      <p:ext uri="{BB962C8B-B14F-4D97-AF65-F5344CB8AC3E}">
        <p14:creationId xmlns:p14="http://schemas.microsoft.com/office/powerpoint/2010/main" val="359625779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913795" y="1732449"/>
            <a:ext cx="5060497" cy="4058750"/>
          </a:xfrm>
        </p:spPr>
        <p:txBody>
          <a:bodyPr anchor="t">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202892" y="1732449"/>
            <a:ext cx="5064665" cy="4058751"/>
          </a:xfrm>
        </p:spPr>
        <p:txBody>
          <a:bodyPr anchor="t">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A0413A7F-53B5-46F5-B019-30121A04A1A6}" type="datetimeFigureOut">
              <a:rPr lang="en-US" smtClean="0"/>
              <a:t>7/26/26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63A9032-5601-4700-B269-18A8BA3A8FF8}" type="slidenum">
              <a:rPr lang="en-US" smtClean="0"/>
              <a:t>‹#›</a:t>
            </a:fld>
            <a:endParaRPr lang="en-US"/>
          </a:p>
        </p:txBody>
      </p:sp>
    </p:spTree>
    <p:extLst>
      <p:ext uri="{BB962C8B-B14F-4D97-AF65-F5344CB8AC3E}">
        <p14:creationId xmlns:p14="http://schemas.microsoft.com/office/powerpoint/2010/main" val="225168325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pic>
        <p:nvPicPr>
          <p:cNvPr id="20" name="Picture 19" descr="Slate-V2-HD-compPhotoInse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13795" y="1734506"/>
            <a:ext cx="5089072" cy="4148769"/>
          </a:xfrm>
          <a:prstGeom prst="rect">
            <a:avLst/>
          </a:prstGeom>
        </p:spPr>
      </p:pic>
      <p:pic>
        <p:nvPicPr>
          <p:cNvPr id="21" name="Picture 20" descr="Slate-V2-HD-compPhotoInse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178485" y="1734506"/>
            <a:ext cx="5089072" cy="4148769"/>
          </a:xfrm>
          <a:prstGeom prst="rect">
            <a:avLst/>
          </a:prstGeom>
        </p:spPr>
      </p:pic>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1005872" y="1835254"/>
            <a:ext cx="4876344" cy="544884"/>
          </a:xfrm>
        </p:spPr>
        <p:txBody>
          <a:bodyPr anchor="b">
            <a:noAutofit/>
          </a:bodyPr>
          <a:lstStyle>
            <a:lvl1pPr marL="0" indent="0" algn="ctr">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1005872" y="2380137"/>
            <a:ext cx="4876344" cy="3411063"/>
          </a:xfrm>
        </p:spPr>
        <p:txBody>
          <a:bodyPr anchor="t">
            <a:normAutofit/>
          </a:bodyPr>
          <a:lstStyle>
            <a:lvl1pPr>
              <a:defRPr sz="1800"/>
            </a:lvl1pPr>
            <a:lvl2pPr>
              <a:defRPr sz="1600"/>
            </a:lvl2pPr>
            <a:lvl3pPr>
              <a:defRPr sz="1400"/>
            </a:lvl3pPr>
            <a:lvl4pPr>
              <a:defRPr sz="1200"/>
            </a:lvl4pPr>
            <a:lvl5pPr>
              <a:defRPr sz="1200"/>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294967" y="1835254"/>
            <a:ext cx="4895330" cy="544883"/>
          </a:xfrm>
        </p:spPr>
        <p:txBody>
          <a:bodyPr anchor="b">
            <a:noAutofit/>
          </a:bodyPr>
          <a:lstStyle>
            <a:lvl1pPr marL="0" indent="0" algn="ctr">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294967" y="2380137"/>
            <a:ext cx="4895330" cy="3411063"/>
          </a:xfrm>
        </p:spPr>
        <p:txBody>
          <a:bodyPr anchor="t">
            <a:normAutofit/>
          </a:bodyPr>
          <a:lstStyle>
            <a:lvl1pPr>
              <a:defRPr sz="1800"/>
            </a:lvl1pPr>
            <a:lvl2pPr>
              <a:defRPr sz="1600"/>
            </a:lvl2pPr>
            <a:lvl3pPr>
              <a:defRPr sz="1400"/>
            </a:lvl3pPr>
            <a:lvl4pPr>
              <a:defRPr sz="1200"/>
            </a:lvl4pPr>
            <a:lvl5pPr>
              <a:defRPr sz="1200"/>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A0413A7F-53B5-46F5-B019-30121A04A1A6}" type="datetimeFigureOut">
              <a:rPr lang="en-US" smtClean="0"/>
              <a:t>7/26/26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63A9032-5601-4700-B269-18A8BA3A8FF8}" type="slidenum">
              <a:rPr lang="en-US" smtClean="0"/>
              <a:t>‹#›</a:t>
            </a:fld>
            <a:endParaRPr lang="en-US"/>
          </a:p>
        </p:txBody>
      </p:sp>
    </p:spTree>
    <p:extLst>
      <p:ext uri="{BB962C8B-B14F-4D97-AF65-F5344CB8AC3E}">
        <p14:creationId xmlns:p14="http://schemas.microsoft.com/office/powerpoint/2010/main" val="381549331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A0413A7F-53B5-46F5-B019-30121A04A1A6}" type="datetimeFigureOut">
              <a:rPr lang="en-US" smtClean="0"/>
              <a:t>7/26/26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63A9032-5601-4700-B269-18A8BA3A8FF8}" type="slidenum">
              <a:rPr lang="en-US" smtClean="0"/>
              <a:t>‹#›</a:t>
            </a:fld>
            <a:endParaRPr lang="en-US"/>
          </a:p>
        </p:txBody>
      </p:sp>
    </p:spTree>
    <p:extLst>
      <p:ext uri="{BB962C8B-B14F-4D97-AF65-F5344CB8AC3E}">
        <p14:creationId xmlns:p14="http://schemas.microsoft.com/office/powerpoint/2010/main" val="78059313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0413A7F-53B5-46F5-B019-30121A04A1A6}" type="datetimeFigureOut">
              <a:rPr lang="en-US" smtClean="0"/>
              <a:t>7/26/26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63A9032-5601-4700-B269-18A8BA3A8FF8}" type="slidenum">
              <a:rPr lang="en-US" smtClean="0"/>
              <a:t>‹#›</a:t>
            </a:fld>
            <a:endParaRPr lang="en-US"/>
          </a:p>
        </p:txBody>
      </p:sp>
    </p:spTree>
    <p:extLst>
      <p:ext uri="{BB962C8B-B14F-4D97-AF65-F5344CB8AC3E}">
        <p14:creationId xmlns:p14="http://schemas.microsoft.com/office/powerpoint/2010/main" val="239299779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3795" y="609600"/>
            <a:ext cx="3706889" cy="1821918"/>
          </a:xfrm>
        </p:spPr>
        <p:txBody>
          <a:bodyPr anchor="b">
            <a:normAutofit/>
          </a:bodyPr>
          <a:lstStyle>
            <a:lvl1pPr algn="ctr">
              <a:defRPr sz="2400" b="0"/>
            </a:lvl1pPr>
          </a:lstStyle>
          <a:p>
            <a:r>
              <a:rPr lang="en-US"/>
              <a:t>Click to edit Master title style</a:t>
            </a:r>
          </a:p>
        </p:txBody>
      </p:sp>
      <p:sp>
        <p:nvSpPr>
          <p:cNvPr id="3" name="Content Placeholder 2"/>
          <p:cNvSpPr>
            <a:spLocks noGrp="1"/>
          </p:cNvSpPr>
          <p:nvPr>
            <p:ph idx="1"/>
          </p:nvPr>
        </p:nvSpPr>
        <p:spPr>
          <a:xfrm>
            <a:off x="4855633" y="609600"/>
            <a:ext cx="6411924" cy="5181600"/>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913795" y="2431518"/>
            <a:ext cx="3706889" cy="3359681"/>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A0413A7F-53B5-46F5-B019-30121A04A1A6}" type="datetimeFigureOut">
              <a:rPr lang="en-US" smtClean="0"/>
              <a:t>7/26/26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63A9032-5601-4700-B269-18A8BA3A8FF8}" type="slidenum">
              <a:rPr lang="en-US" smtClean="0"/>
              <a:t>‹#›</a:t>
            </a:fld>
            <a:endParaRPr lang="en-US"/>
          </a:p>
        </p:txBody>
      </p:sp>
    </p:spTree>
    <p:extLst>
      <p:ext uri="{BB962C8B-B14F-4D97-AF65-F5344CB8AC3E}">
        <p14:creationId xmlns:p14="http://schemas.microsoft.com/office/powerpoint/2010/main" val="254982052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22" name="Picture 21" descr="Slate-V2-HD-vertPhotoInse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293665" y="609600"/>
            <a:ext cx="3584166" cy="5204832"/>
          </a:xfrm>
          <a:prstGeom prst="rect">
            <a:avLst/>
          </a:prstGeom>
        </p:spPr>
      </p:pic>
      <p:sp>
        <p:nvSpPr>
          <p:cNvPr id="2" name="Title 1"/>
          <p:cNvSpPr>
            <a:spLocks noGrp="1"/>
          </p:cNvSpPr>
          <p:nvPr>
            <p:ph type="title"/>
          </p:nvPr>
        </p:nvSpPr>
        <p:spPr>
          <a:xfrm>
            <a:off x="913795" y="609923"/>
            <a:ext cx="5934949" cy="1829338"/>
          </a:xfrm>
        </p:spPr>
        <p:txBody>
          <a:bodyPr anchor="b">
            <a:noAutofit/>
          </a:bodyPr>
          <a:lstStyle>
            <a:lvl1pPr algn="ctr">
              <a:defRPr sz="3200" b="0"/>
            </a:lvl1pPr>
          </a:lstStyle>
          <a:p>
            <a:r>
              <a:rPr lang="en-US"/>
              <a:t>Click to edit Master title style</a:t>
            </a:r>
          </a:p>
        </p:txBody>
      </p:sp>
      <p:sp>
        <p:nvSpPr>
          <p:cNvPr id="3" name="Picture Placeholder 2"/>
          <p:cNvSpPr>
            <a:spLocks noGrp="1" noChangeAspect="1"/>
          </p:cNvSpPr>
          <p:nvPr>
            <p:ph type="pic" idx="1"/>
          </p:nvPr>
        </p:nvSpPr>
        <p:spPr>
          <a:xfrm>
            <a:off x="7442551" y="763702"/>
            <a:ext cx="3275751" cy="4912822"/>
          </a:xfrm>
          <a:effectLst>
            <a:outerShdw blurRad="38100" dist="25400" dir="4440000">
              <a:srgbClr val="000000">
                <a:alpha val="36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p>
        </p:txBody>
      </p:sp>
      <p:sp>
        <p:nvSpPr>
          <p:cNvPr id="4" name="Text Placeholder 3"/>
          <p:cNvSpPr>
            <a:spLocks noGrp="1"/>
          </p:cNvSpPr>
          <p:nvPr>
            <p:ph type="body" sz="half" idx="2"/>
          </p:nvPr>
        </p:nvSpPr>
        <p:spPr>
          <a:xfrm>
            <a:off x="913795" y="2439261"/>
            <a:ext cx="5934949" cy="337613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A0413A7F-53B5-46F5-B019-30121A04A1A6}" type="datetimeFigureOut">
              <a:rPr lang="en-US" smtClean="0"/>
              <a:t>7/26/26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63A9032-5601-4700-B269-18A8BA3A8FF8}" type="slidenum">
              <a:rPr lang="en-US" smtClean="0"/>
              <a:t>‹#›</a:t>
            </a:fld>
            <a:endParaRPr lang="en-US"/>
          </a:p>
        </p:txBody>
      </p:sp>
    </p:spTree>
    <p:extLst>
      <p:ext uri="{BB962C8B-B14F-4D97-AF65-F5344CB8AC3E}">
        <p14:creationId xmlns:p14="http://schemas.microsoft.com/office/powerpoint/2010/main" val="109022655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5.xml"/><Relationship Id="rId3" Type="http://schemas.openxmlformats.org/officeDocument/2006/relationships/slideLayout" Target="../slideLayouts/slideLayout20.xml"/><Relationship Id="rId7" Type="http://schemas.openxmlformats.org/officeDocument/2006/relationships/slideLayout" Target="../slideLayouts/slideLayout24.xml"/><Relationship Id="rId12" Type="http://schemas.openxmlformats.org/officeDocument/2006/relationships/theme" Target="../theme/theme2.xml"/><Relationship Id="rId2" Type="http://schemas.openxmlformats.org/officeDocument/2006/relationships/slideLayout" Target="../slideLayouts/slideLayout19.xml"/><Relationship Id="rId1" Type="http://schemas.openxmlformats.org/officeDocument/2006/relationships/slideLayout" Target="../slideLayouts/slideLayout18.xml"/><Relationship Id="rId6" Type="http://schemas.openxmlformats.org/officeDocument/2006/relationships/slideLayout" Target="../slideLayouts/slideLayout23.xml"/><Relationship Id="rId11" Type="http://schemas.openxmlformats.org/officeDocument/2006/relationships/slideLayout" Target="../slideLayouts/slideLayout28.xml"/><Relationship Id="rId5" Type="http://schemas.openxmlformats.org/officeDocument/2006/relationships/slideLayout" Target="../slideLayouts/slideLayout22.xml"/><Relationship Id="rId10" Type="http://schemas.openxmlformats.org/officeDocument/2006/relationships/slideLayout" Target="../slideLayouts/slideLayout27.xml"/><Relationship Id="rId4" Type="http://schemas.openxmlformats.org/officeDocument/2006/relationships/slideLayout" Target="../slideLayouts/slideLayout21.xml"/><Relationship Id="rId9" Type="http://schemas.openxmlformats.org/officeDocument/2006/relationships/slideLayout" Target="../slideLayouts/slideLayout2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913795" y="609600"/>
            <a:ext cx="10353762" cy="970450"/>
          </a:xfrm>
          <a:prstGeom prst="rect">
            <a:avLst/>
          </a:prstGeom>
          <a:effectLst>
            <a:outerShdw blurRad="25400" dir="17880000">
              <a:srgbClr val="000000">
                <a:alpha val="46000"/>
              </a:srgbClr>
            </a:outerShdw>
          </a:effectLst>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913795" y="1732449"/>
            <a:ext cx="10353762" cy="4058751"/>
          </a:xfrm>
          <a:prstGeom prst="rect">
            <a:avLst/>
          </a:prstGeom>
          <a:effectLst>
            <a:outerShdw blurRad="25400" dir="17880000">
              <a:srgbClr val="000000">
                <a:alpha val="46000"/>
              </a:srgbClr>
            </a:outerShdw>
          </a:effectLst>
        </p:spPr>
        <p:txBody>
          <a:bodyPr vert="horz" lIns="91440" tIns="45720" rIns="91440" bIns="45720" rtlCol="0" anchor="t">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7678736" y="5883275"/>
            <a:ext cx="2743200" cy="365125"/>
          </a:xfrm>
          <a:prstGeom prst="rect">
            <a:avLst/>
          </a:prstGeom>
        </p:spPr>
        <p:txBody>
          <a:bodyPr vert="horz" lIns="91440" tIns="45720" rIns="91440" bIns="45720" rtlCol="0" anchor="ctr"/>
          <a:lstStyle>
            <a:lvl1pPr algn="r">
              <a:defRPr sz="1000">
                <a:solidFill>
                  <a:schemeClr val="tx1">
                    <a:lumMod val="95000"/>
                  </a:schemeClr>
                </a:solidFill>
                <a:effectLst>
                  <a:outerShdw blurRad="50800" dist="38100" dir="2700000" algn="tl" rotWithShape="0">
                    <a:schemeClr val="bg1">
                      <a:alpha val="43000"/>
                    </a:schemeClr>
                  </a:outerShdw>
                </a:effectLst>
              </a:defRPr>
            </a:lvl1pPr>
          </a:lstStyle>
          <a:p>
            <a:fld id="{A0413A7F-53B5-46F5-B019-30121A04A1A6}" type="datetimeFigureOut">
              <a:rPr lang="en-US" smtClean="0"/>
              <a:t>7/26/26</a:t>
            </a:fld>
            <a:endParaRPr lang="en-US"/>
          </a:p>
        </p:txBody>
      </p:sp>
      <p:sp>
        <p:nvSpPr>
          <p:cNvPr id="5" name="Footer Placeholder 4"/>
          <p:cNvSpPr>
            <a:spLocks noGrp="1"/>
          </p:cNvSpPr>
          <p:nvPr>
            <p:ph type="ftr" sz="quarter" idx="3"/>
          </p:nvPr>
        </p:nvSpPr>
        <p:spPr>
          <a:xfrm>
            <a:off x="913795" y="5883275"/>
            <a:ext cx="6672865" cy="365125"/>
          </a:xfrm>
          <a:prstGeom prst="rect">
            <a:avLst/>
          </a:prstGeom>
        </p:spPr>
        <p:txBody>
          <a:bodyPr vert="horz" lIns="91440" tIns="45720" rIns="91440" bIns="45720" rtlCol="0" anchor="ctr"/>
          <a:lstStyle>
            <a:lvl1pPr algn="l">
              <a:defRPr sz="1000">
                <a:solidFill>
                  <a:schemeClr val="tx1">
                    <a:lumMod val="95000"/>
                  </a:schemeClr>
                </a:solidFill>
                <a:effectLst>
                  <a:outerShdw blurRad="50800" dist="38100" dir="2700000" algn="tl" rotWithShape="0">
                    <a:schemeClr val="bg1">
                      <a:alpha val="43000"/>
                    </a:schemeClr>
                  </a:outerShdw>
                </a:effectLst>
              </a:defRPr>
            </a:lvl1pPr>
          </a:lstStyle>
          <a:p>
            <a:endParaRPr lang="en-US"/>
          </a:p>
        </p:txBody>
      </p:sp>
      <p:sp>
        <p:nvSpPr>
          <p:cNvPr id="6" name="Slide Number Placeholder 5"/>
          <p:cNvSpPr>
            <a:spLocks noGrp="1"/>
          </p:cNvSpPr>
          <p:nvPr>
            <p:ph type="sldNum" sz="quarter" idx="4"/>
          </p:nvPr>
        </p:nvSpPr>
        <p:spPr>
          <a:xfrm>
            <a:off x="10514011" y="5883275"/>
            <a:ext cx="753545" cy="365125"/>
          </a:xfrm>
          <a:prstGeom prst="rect">
            <a:avLst/>
          </a:prstGeom>
        </p:spPr>
        <p:txBody>
          <a:bodyPr vert="horz" lIns="91440" tIns="45720" rIns="91440" bIns="45720" rtlCol="0" anchor="ctr"/>
          <a:lstStyle>
            <a:lvl1pPr algn="r">
              <a:defRPr sz="1000">
                <a:solidFill>
                  <a:schemeClr val="tx1">
                    <a:lumMod val="95000"/>
                  </a:schemeClr>
                </a:solidFill>
                <a:effectLst>
                  <a:outerShdw blurRad="50800" dist="38100" dir="2700000" algn="tl" rotWithShape="0">
                    <a:schemeClr val="bg1">
                      <a:alpha val="43000"/>
                    </a:schemeClr>
                  </a:outerShdw>
                </a:effectLst>
              </a:defRPr>
            </a:lvl1pPr>
          </a:lstStyle>
          <a:p>
            <a:fld id="{963A9032-5601-4700-B269-18A8BA3A8FF8}" type="slidenum">
              <a:rPr lang="en-US" smtClean="0"/>
              <a:t>‹#›</a:t>
            </a:fld>
            <a:endParaRPr lang="en-US"/>
          </a:p>
        </p:txBody>
      </p:sp>
    </p:spTree>
    <p:extLst>
      <p:ext uri="{BB962C8B-B14F-4D97-AF65-F5344CB8AC3E}">
        <p14:creationId xmlns:p14="http://schemas.microsoft.com/office/powerpoint/2010/main" val="1251075085"/>
      </p:ext>
    </p:extLst>
  </p:cSld>
  <p:clrMap bg1="dk1" tx1="lt1" bg2="dk2" tx2="lt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 id="2147483744" r:id="rId12"/>
    <p:sldLayoutId id="2147483745" r:id="rId13"/>
    <p:sldLayoutId id="2147483746" r:id="rId14"/>
    <p:sldLayoutId id="2147483747" r:id="rId15"/>
    <p:sldLayoutId id="2147483748" r:id="rId16"/>
    <p:sldLayoutId id="2147483749" r:id="rId17"/>
  </p:sldLayoutIdLst>
  <p:txStyles>
    <p:titleStyle>
      <a:lvl1pPr algn="ctr" defTabSz="457200" rtl="0" eaLnBrk="1" latinLnBrk="0" hangingPunct="1">
        <a:spcBef>
          <a:spcPct val="0"/>
        </a:spcBef>
        <a:buNone/>
        <a:defRPr sz="40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06000" algn="l" defTabSz="457200" rtl="0" eaLnBrk="1" latinLnBrk="0" hangingPunct="1">
        <a:spcBef>
          <a:spcPct val="20000"/>
        </a:spcBef>
        <a:spcAft>
          <a:spcPts val="600"/>
        </a:spcAft>
        <a:buClr>
          <a:schemeClr val="tx2"/>
        </a:buClr>
        <a:buSzPct val="70000"/>
        <a:buFont typeface="Wingdings 2" charset="2"/>
        <a:buChar char=""/>
        <a:defRPr sz="20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1pPr>
      <a:lvl2pPr marL="720000" indent="-270000" algn="l" defTabSz="457200" rtl="0" eaLnBrk="1" latinLnBrk="0" hangingPunct="1">
        <a:spcBef>
          <a:spcPct val="20000"/>
        </a:spcBef>
        <a:spcAft>
          <a:spcPts val="600"/>
        </a:spcAft>
        <a:buClr>
          <a:schemeClr val="tx2"/>
        </a:buClr>
        <a:buSzPct val="70000"/>
        <a:buFont typeface="Wingdings 2" charset="2"/>
        <a:buChar char=""/>
        <a:defRPr sz="18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2pPr>
      <a:lvl3pPr marL="1026000" indent="-216000" algn="l" defTabSz="457200" rtl="0" eaLnBrk="1" latinLnBrk="0" hangingPunct="1">
        <a:spcBef>
          <a:spcPct val="20000"/>
        </a:spcBef>
        <a:spcAft>
          <a:spcPts val="600"/>
        </a:spcAft>
        <a:buClr>
          <a:schemeClr val="tx2"/>
        </a:buClr>
        <a:buSzPct val="70000"/>
        <a:buFont typeface="Wingdings 2" charset="2"/>
        <a:buChar char=""/>
        <a:defRPr sz="16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3pPr>
      <a:lvl4pPr marL="1386000" indent="-2160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4pPr>
      <a:lvl5pPr marL="1674000" indent="-2160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5pPr>
      <a:lvl6pPr marL="20146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6pPr>
      <a:lvl7pPr marL="24018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7pPr>
      <a:lvl8pPr marL="27890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8pPr>
      <a:lvl9pPr marL="31062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29698" name="Group 2"/>
          <p:cNvGrpSpPr>
            <a:grpSpLocks/>
          </p:cNvGrpSpPr>
          <p:nvPr/>
        </p:nvGrpSpPr>
        <p:grpSpPr bwMode="auto">
          <a:xfrm>
            <a:off x="2" y="3902077"/>
            <a:ext cx="4533900" cy="2949575"/>
            <a:chOff x="0" y="2458"/>
            <a:chExt cx="2142" cy="1858"/>
          </a:xfrm>
        </p:grpSpPr>
        <p:sp>
          <p:nvSpPr>
            <p:cNvPr id="329731" name="Freeform 3"/>
            <p:cNvSpPr>
              <a:spLocks/>
            </p:cNvSpPr>
            <p:nvPr/>
          </p:nvSpPr>
          <p:spPr bwMode="ltGray">
            <a:xfrm>
              <a:off x="0" y="2508"/>
              <a:ext cx="2142" cy="1804"/>
            </a:xfrm>
            <a:custGeom>
              <a:avLst/>
              <a:gdLst/>
              <a:ahLst/>
              <a:cxnLst>
                <a:cxn ang="0">
                  <a:pos x="329" y="66"/>
                </a:cxn>
                <a:cxn ang="0">
                  <a:pos x="161" y="30"/>
                </a:cxn>
                <a:cxn ang="0">
                  <a:pos x="0" y="0"/>
                </a:cxn>
                <a:cxn ang="0">
                  <a:pos x="0" y="12"/>
                </a:cxn>
                <a:cxn ang="0">
                  <a:pos x="161" y="42"/>
                </a:cxn>
                <a:cxn ang="0">
                  <a:pos x="323" y="78"/>
                </a:cxn>
                <a:cxn ang="0">
                  <a:pos x="556" y="150"/>
                </a:cxn>
                <a:cxn ang="0">
                  <a:pos x="777" y="245"/>
                </a:cxn>
                <a:cxn ang="0">
                  <a:pos x="993" y="365"/>
                </a:cxn>
                <a:cxn ang="0">
                  <a:pos x="1196" y="503"/>
                </a:cxn>
                <a:cxn ang="0">
                  <a:pos x="1381" y="653"/>
                </a:cxn>
                <a:cxn ang="0">
                  <a:pos x="1555" y="827"/>
                </a:cxn>
                <a:cxn ang="0">
                  <a:pos x="1710" y="1019"/>
                </a:cxn>
                <a:cxn ang="0">
                  <a:pos x="1854" y="1229"/>
                </a:cxn>
                <a:cxn ang="0">
                  <a:pos x="1937" y="1366"/>
                </a:cxn>
                <a:cxn ang="0">
                  <a:pos x="2009" y="1510"/>
                </a:cxn>
                <a:cxn ang="0">
                  <a:pos x="2069" y="1654"/>
                </a:cxn>
                <a:cxn ang="0">
                  <a:pos x="2123" y="1804"/>
                </a:cxn>
                <a:cxn ang="0">
                  <a:pos x="2135" y="1804"/>
                </a:cxn>
                <a:cxn ang="0">
                  <a:pos x="2081" y="1654"/>
                </a:cxn>
                <a:cxn ang="0">
                  <a:pos x="2021" y="1510"/>
                </a:cxn>
                <a:cxn ang="0">
                  <a:pos x="1949" y="1366"/>
                </a:cxn>
                <a:cxn ang="0">
                  <a:pos x="1866" y="1223"/>
                </a:cxn>
                <a:cxn ang="0">
                  <a:pos x="1722" y="1013"/>
                </a:cxn>
                <a:cxn ang="0">
                  <a:pos x="1561" y="821"/>
                </a:cxn>
                <a:cxn ang="0">
                  <a:pos x="1387" y="647"/>
                </a:cxn>
                <a:cxn ang="0">
                  <a:pos x="1202" y="491"/>
                </a:cxn>
                <a:cxn ang="0">
                  <a:pos x="999" y="353"/>
                </a:cxn>
                <a:cxn ang="0">
                  <a:pos x="783" y="239"/>
                </a:cxn>
                <a:cxn ang="0">
                  <a:pos x="562" y="138"/>
                </a:cxn>
                <a:cxn ang="0">
                  <a:pos x="329" y="66"/>
                </a:cxn>
                <a:cxn ang="0">
                  <a:pos x="329" y="66"/>
                </a:cxn>
              </a:cxnLst>
              <a:rect l="0" t="0" r="r" b="b"/>
              <a:pathLst>
                <a:path w="2135" h="1804">
                  <a:moveTo>
                    <a:pt x="329" y="66"/>
                  </a:moveTo>
                  <a:lnTo>
                    <a:pt x="161" y="30"/>
                  </a:lnTo>
                  <a:lnTo>
                    <a:pt x="0" y="0"/>
                  </a:lnTo>
                  <a:lnTo>
                    <a:pt x="0" y="12"/>
                  </a:lnTo>
                  <a:lnTo>
                    <a:pt x="161" y="42"/>
                  </a:lnTo>
                  <a:lnTo>
                    <a:pt x="323" y="78"/>
                  </a:lnTo>
                  <a:lnTo>
                    <a:pt x="556" y="150"/>
                  </a:lnTo>
                  <a:lnTo>
                    <a:pt x="777" y="245"/>
                  </a:lnTo>
                  <a:lnTo>
                    <a:pt x="993" y="365"/>
                  </a:lnTo>
                  <a:lnTo>
                    <a:pt x="1196" y="503"/>
                  </a:lnTo>
                  <a:lnTo>
                    <a:pt x="1381" y="653"/>
                  </a:lnTo>
                  <a:lnTo>
                    <a:pt x="1555" y="827"/>
                  </a:lnTo>
                  <a:lnTo>
                    <a:pt x="1710" y="1019"/>
                  </a:lnTo>
                  <a:lnTo>
                    <a:pt x="1854" y="1229"/>
                  </a:lnTo>
                  <a:lnTo>
                    <a:pt x="1937" y="1366"/>
                  </a:lnTo>
                  <a:lnTo>
                    <a:pt x="2009" y="1510"/>
                  </a:lnTo>
                  <a:lnTo>
                    <a:pt x="2069" y="1654"/>
                  </a:lnTo>
                  <a:lnTo>
                    <a:pt x="2123" y="1804"/>
                  </a:lnTo>
                  <a:lnTo>
                    <a:pt x="2135" y="1804"/>
                  </a:lnTo>
                  <a:lnTo>
                    <a:pt x="2081" y="1654"/>
                  </a:lnTo>
                  <a:lnTo>
                    <a:pt x="2021" y="1510"/>
                  </a:lnTo>
                  <a:lnTo>
                    <a:pt x="1949" y="1366"/>
                  </a:lnTo>
                  <a:lnTo>
                    <a:pt x="1866" y="1223"/>
                  </a:lnTo>
                  <a:lnTo>
                    <a:pt x="1722" y="1013"/>
                  </a:lnTo>
                  <a:lnTo>
                    <a:pt x="1561" y="821"/>
                  </a:lnTo>
                  <a:lnTo>
                    <a:pt x="1387" y="647"/>
                  </a:lnTo>
                  <a:lnTo>
                    <a:pt x="1202" y="491"/>
                  </a:lnTo>
                  <a:lnTo>
                    <a:pt x="999" y="353"/>
                  </a:lnTo>
                  <a:lnTo>
                    <a:pt x="783" y="239"/>
                  </a:lnTo>
                  <a:lnTo>
                    <a:pt x="562" y="138"/>
                  </a:lnTo>
                  <a:lnTo>
                    <a:pt x="329" y="66"/>
                  </a:lnTo>
                  <a:lnTo>
                    <a:pt x="329" y="66"/>
                  </a:lnTo>
                  <a:close/>
                </a:path>
              </a:pathLst>
            </a:custGeom>
            <a:gradFill rotWithShape="0">
              <a:gsLst>
                <a:gs pos="0">
                  <a:schemeClr val="bg1"/>
                </a:gs>
                <a:gs pos="50000">
                  <a:schemeClr val="bg2"/>
                </a:gs>
                <a:gs pos="100000">
                  <a:schemeClr val="bg1"/>
                </a:gs>
              </a:gsLst>
              <a:lin ang="2700000" scaled="1"/>
            </a:gradFill>
            <a:ln w="9525">
              <a:noFill/>
              <a:round/>
              <a:headEnd/>
              <a:tailEnd/>
            </a:ln>
          </p:spPr>
          <p:txBody>
            <a:bodyPr/>
            <a:lstStyle/>
            <a:p>
              <a:pPr defTabSz="1219170" fontAlgn="base">
                <a:spcBef>
                  <a:spcPct val="0"/>
                </a:spcBef>
                <a:spcAft>
                  <a:spcPct val="0"/>
                </a:spcAft>
                <a:defRPr/>
              </a:pPr>
              <a:endParaRPr lang="en-US" sz="3200">
                <a:solidFill>
                  <a:srgbClr val="FFFFFF"/>
                </a:solidFill>
                <a:latin typeface="Times New Roman" pitchFamily="-112" charset="0"/>
                <a:ea typeface="ＭＳ Ｐゴシック" charset="-128"/>
                <a:cs typeface="ＭＳ Ｐゴシック" charset="-128"/>
              </a:endParaRPr>
            </a:p>
          </p:txBody>
        </p:sp>
        <p:sp>
          <p:nvSpPr>
            <p:cNvPr id="329732" name="Freeform 4"/>
            <p:cNvSpPr>
              <a:spLocks/>
            </p:cNvSpPr>
            <p:nvPr/>
          </p:nvSpPr>
          <p:spPr bwMode="hidden">
            <a:xfrm>
              <a:off x="0" y="2458"/>
              <a:ext cx="1854" cy="1858"/>
            </a:xfrm>
            <a:custGeom>
              <a:avLst/>
              <a:gdLst/>
              <a:ahLst/>
              <a:cxnLst>
                <a:cxn ang="0">
                  <a:pos x="1854" y="1858"/>
                </a:cxn>
                <a:cxn ang="0">
                  <a:pos x="0" y="1858"/>
                </a:cxn>
                <a:cxn ang="0">
                  <a:pos x="0" y="0"/>
                </a:cxn>
                <a:cxn ang="0">
                  <a:pos x="1854" y="1858"/>
                </a:cxn>
                <a:cxn ang="0">
                  <a:pos x="1854" y="1858"/>
                </a:cxn>
              </a:cxnLst>
              <a:rect l="0" t="0" r="r" b="b"/>
              <a:pathLst>
                <a:path w="1854" h="1858">
                  <a:moveTo>
                    <a:pt x="1854" y="1858"/>
                  </a:moveTo>
                  <a:lnTo>
                    <a:pt x="0" y="1858"/>
                  </a:lnTo>
                  <a:lnTo>
                    <a:pt x="0" y="0"/>
                  </a:lnTo>
                  <a:lnTo>
                    <a:pt x="1854" y="1858"/>
                  </a:lnTo>
                  <a:lnTo>
                    <a:pt x="1854" y="1858"/>
                  </a:lnTo>
                  <a:close/>
                </a:path>
              </a:pathLst>
            </a:custGeom>
            <a:gradFill rotWithShape="0">
              <a:gsLst>
                <a:gs pos="0">
                  <a:schemeClr val="bg2"/>
                </a:gs>
                <a:gs pos="50000">
                  <a:schemeClr val="bg1"/>
                </a:gs>
                <a:gs pos="100000">
                  <a:schemeClr val="bg2"/>
                </a:gs>
              </a:gsLst>
              <a:lin ang="18900000" scaled="1"/>
            </a:gradFill>
            <a:ln w="9525">
              <a:noFill/>
              <a:round/>
              <a:headEnd/>
              <a:tailEnd/>
            </a:ln>
          </p:spPr>
          <p:txBody>
            <a:bodyPr/>
            <a:lstStyle/>
            <a:p>
              <a:pPr defTabSz="1219170" fontAlgn="base">
                <a:spcBef>
                  <a:spcPct val="0"/>
                </a:spcBef>
                <a:spcAft>
                  <a:spcPct val="0"/>
                </a:spcAft>
                <a:defRPr/>
              </a:pPr>
              <a:endParaRPr lang="en-US" sz="3200">
                <a:solidFill>
                  <a:srgbClr val="FFFFFF"/>
                </a:solidFill>
                <a:latin typeface="Times New Roman" pitchFamily="-112" charset="0"/>
                <a:ea typeface="ＭＳ Ｐゴシック" charset="-128"/>
                <a:cs typeface="ＭＳ Ｐゴシック" charset="-128"/>
              </a:endParaRPr>
            </a:p>
          </p:txBody>
        </p:sp>
        <p:sp>
          <p:nvSpPr>
            <p:cNvPr id="329733" name="Freeform 5"/>
            <p:cNvSpPr>
              <a:spLocks/>
            </p:cNvSpPr>
            <p:nvPr/>
          </p:nvSpPr>
          <p:spPr bwMode="ltGray">
            <a:xfrm>
              <a:off x="0" y="2735"/>
              <a:ext cx="1745" cy="1577"/>
            </a:xfrm>
            <a:custGeom>
              <a:avLst/>
              <a:gdLst/>
              <a:ahLst/>
              <a:cxnLst>
                <a:cxn ang="0">
                  <a:pos x="1640" y="1377"/>
                </a:cxn>
                <a:cxn ang="0">
                  <a:pos x="1692" y="1479"/>
                </a:cxn>
                <a:cxn ang="0">
                  <a:pos x="1732" y="1577"/>
                </a:cxn>
                <a:cxn ang="0">
                  <a:pos x="1745" y="1577"/>
                </a:cxn>
                <a:cxn ang="0">
                  <a:pos x="1703" y="1469"/>
                </a:cxn>
                <a:cxn ang="0">
                  <a:pos x="1649" y="1367"/>
                </a:cxn>
                <a:cxn ang="0">
                  <a:pos x="1535" y="1157"/>
                </a:cxn>
                <a:cxn ang="0">
                  <a:pos x="1395" y="951"/>
                </a:cxn>
                <a:cxn ang="0">
                  <a:pos x="1236" y="756"/>
                </a:cxn>
                <a:cxn ang="0">
                  <a:pos x="1061" y="582"/>
                </a:cxn>
                <a:cxn ang="0">
                  <a:pos x="876" y="426"/>
                </a:cxn>
                <a:cxn ang="0">
                  <a:pos x="672" y="294"/>
                </a:cxn>
                <a:cxn ang="0">
                  <a:pos x="455" y="174"/>
                </a:cxn>
                <a:cxn ang="0">
                  <a:pos x="234" y="78"/>
                </a:cxn>
                <a:cxn ang="0">
                  <a:pos x="0" y="0"/>
                </a:cxn>
                <a:cxn ang="0">
                  <a:pos x="0" y="12"/>
                </a:cxn>
                <a:cxn ang="0">
                  <a:pos x="222" y="89"/>
                </a:cxn>
                <a:cxn ang="0">
                  <a:pos x="446" y="185"/>
                </a:cxn>
                <a:cxn ang="0">
                  <a:pos x="662" y="305"/>
                </a:cxn>
                <a:cxn ang="0">
                  <a:pos x="866" y="437"/>
                </a:cxn>
                <a:cxn ang="0">
                  <a:pos x="1052" y="593"/>
                </a:cxn>
                <a:cxn ang="0">
                  <a:pos x="1226" y="767"/>
                </a:cxn>
                <a:cxn ang="0">
                  <a:pos x="1385" y="960"/>
                </a:cxn>
                <a:cxn ang="0">
                  <a:pos x="1526" y="1167"/>
                </a:cxn>
                <a:cxn ang="0">
                  <a:pos x="1640" y="1377"/>
                </a:cxn>
              </a:cxnLst>
              <a:rect l="0" t="0" r="r" b="b"/>
              <a:pathLst>
                <a:path w="1745" h="1577">
                  <a:moveTo>
                    <a:pt x="1640" y="1377"/>
                  </a:moveTo>
                  <a:lnTo>
                    <a:pt x="1692" y="1479"/>
                  </a:lnTo>
                  <a:lnTo>
                    <a:pt x="1732" y="1577"/>
                  </a:lnTo>
                  <a:lnTo>
                    <a:pt x="1745" y="1577"/>
                  </a:lnTo>
                  <a:lnTo>
                    <a:pt x="1703" y="1469"/>
                  </a:lnTo>
                  <a:lnTo>
                    <a:pt x="1649" y="1367"/>
                  </a:lnTo>
                  <a:lnTo>
                    <a:pt x="1535" y="1157"/>
                  </a:lnTo>
                  <a:lnTo>
                    <a:pt x="1395" y="951"/>
                  </a:lnTo>
                  <a:lnTo>
                    <a:pt x="1236" y="756"/>
                  </a:lnTo>
                  <a:lnTo>
                    <a:pt x="1061" y="582"/>
                  </a:lnTo>
                  <a:lnTo>
                    <a:pt x="876" y="426"/>
                  </a:lnTo>
                  <a:lnTo>
                    <a:pt x="672" y="294"/>
                  </a:lnTo>
                  <a:lnTo>
                    <a:pt x="455" y="174"/>
                  </a:lnTo>
                  <a:lnTo>
                    <a:pt x="234" y="78"/>
                  </a:lnTo>
                  <a:lnTo>
                    <a:pt x="0" y="0"/>
                  </a:lnTo>
                  <a:lnTo>
                    <a:pt x="0" y="12"/>
                  </a:lnTo>
                  <a:lnTo>
                    <a:pt x="222" y="89"/>
                  </a:lnTo>
                  <a:lnTo>
                    <a:pt x="446" y="185"/>
                  </a:lnTo>
                  <a:lnTo>
                    <a:pt x="662" y="305"/>
                  </a:lnTo>
                  <a:lnTo>
                    <a:pt x="866" y="437"/>
                  </a:lnTo>
                  <a:lnTo>
                    <a:pt x="1052" y="593"/>
                  </a:lnTo>
                  <a:lnTo>
                    <a:pt x="1226" y="767"/>
                  </a:lnTo>
                  <a:lnTo>
                    <a:pt x="1385" y="960"/>
                  </a:lnTo>
                  <a:lnTo>
                    <a:pt x="1526" y="1167"/>
                  </a:lnTo>
                  <a:lnTo>
                    <a:pt x="1640" y="1377"/>
                  </a:lnTo>
                  <a:close/>
                </a:path>
              </a:pathLst>
            </a:custGeom>
            <a:gradFill rotWithShape="0">
              <a:gsLst>
                <a:gs pos="0">
                  <a:schemeClr val="bg1"/>
                </a:gs>
                <a:gs pos="50000">
                  <a:schemeClr val="bg2"/>
                </a:gs>
                <a:gs pos="100000">
                  <a:schemeClr val="bg1"/>
                </a:gs>
              </a:gsLst>
              <a:lin ang="2700000" scaled="1"/>
            </a:gradFill>
            <a:ln w="9525">
              <a:noFill/>
              <a:round/>
              <a:headEnd/>
              <a:tailEnd/>
            </a:ln>
          </p:spPr>
          <p:txBody>
            <a:bodyPr/>
            <a:lstStyle/>
            <a:p>
              <a:pPr defTabSz="1219170" fontAlgn="base">
                <a:spcBef>
                  <a:spcPct val="0"/>
                </a:spcBef>
                <a:spcAft>
                  <a:spcPct val="0"/>
                </a:spcAft>
                <a:defRPr/>
              </a:pPr>
              <a:endParaRPr lang="en-US" sz="3200">
                <a:solidFill>
                  <a:srgbClr val="FFFFFF"/>
                </a:solidFill>
                <a:latin typeface="Times New Roman" pitchFamily="-112" charset="0"/>
                <a:ea typeface="ＭＳ Ｐゴシック" charset="-128"/>
                <a:cs typeface="ＭＳ Ｐゴシック" charset="-128"/>
              </a:endParaRPr>
            </a:p>
          </p:txBody>
        </p:sp>
        <p:sp>
          <p:nvSpPr>
            <p:cNvPr id="329734" name="Freeform 6"/>
            <p:cNvSpPr>
              <a:spLocks/>
            </p:cNvSpPr>
            <p:nvPr/>
          </p:nvSpPr>
          <p:spPr bwMode="ltGray">
            <a:xfrm>
              <a:off x="0" y="2544"/>
              <a:ext cx="1745" cy="1768"/>
            </a:xfrm>
            <a:custGeom>
              <a:avLst/>
              <a:gdLst/>
              <a:ahLst/>
              <a:cxnLst>
                <a:cxn ang="0">
                  <a:pos x="0" y="0"/>
                </a:cxn>
                <a:cxn ang="0">
                  <a:pos x="0" y="12"/>
                </a:cxn>
                <a:cxn ang="0">
                  <a:pos x="210" y="88"/>
                </a:cxn>
                <a:cxn ang="0">
                  <a:pos x="426" y="190"/>
                </a:cxn>
                <a:cxn ang="0">
                  <a:pos x="630" y="304"/>
                </a:cxn>
                <a:cxn ang="0">
                  <a:pos x="818" y="442"/>
                </a:cxn>
                <a:cxn ang="0">
                  <a:pos x="998" y="592"/>
                </a:cxn>
                <a:cxn ang="0">
                  <a:pos x="1164" y="766"/>
                </a:cxn>
                <a:cxn ang="0">
                  <a:pos x="1310" y="942"/>
                </a:cxn>
                <a:cxn ang="0">
                  <a:pos x="1454" y="1146"/>
                </a:cxn>
                <a:cxn ang="0">
                  <a:pos x="1536" y="1298"/>
                </a:cxn>
                <a:cxn ang="0">
                  <a:pos x="1614" y="1456"/>
                </a:cxn>
                <a:cxn ang="0">
                  <a:pos x="1682" y="1616"/>
                </a:cxn>
                <a:cxn ang="0">
                  <a:pos x="1733" y="1768"/>
                </a:cxn>
                <a:cxn ang="0">
                  <a:pos x="1745" y="1768"/>
                </a:cxn>
                <a:cxn ang="0">
                  <a:pos x="1691" y="1606"/>
                </a:cxn>
                <a:cxn ang="0">
                  <a:pos x="1623" y="1445"/>
                </a:cxn>
                <a:cxn ang="0">
                  <a:pos x="1547" y="1288"/>
                </a:cxn>
                <a:cxn ang="0">
                  <a:pos x="1463" y="1136"/>
                </a:cxn>
                <a:cxn ang="0">
                  <a:pos x="1320" y="932"/>
                </a:cxn>
                <a:cxn ang="0">
                  <a:pos x="1173" y="755"/>
                </a:cxn>
                <a:cxn ang="0">
                  <a:pos x="1008" y="581"/>
                </a:cxn>
                <a:cxn ang="0">
                  <a:pos x="827" y="431"/>
                </a:cxn>
                <a:cxn ang="0">
                  <a:pos x="642" y="293"/>
                </a:cxn>
                <a:cxn ang="0">
                  <a:pos x="437" y="179"/>
                </a:cxn>
                <a:cxn ang="0">
                  <a:pos x="222" y="78"/>
                </a:cxn>
                <a:cxn ang="0">
                  <a:pos x="0" y="0"/>
                </a:cxn>
                <a:cxn ang="0">
                  <a:pos x="0" y="0"/>
                </a:cxn>
              </a:cxnLst>
              <a:rect l="0" t="0" r="r" b="b"/>
              <a:pathLst>
                <a:path w="1745" h="1768">
                  <a:moveTo>
                    <a:pt x="0" y="0"/>
                  </a:moveTo>
                  <a:lnTo>
                    <a:pt x="0" y="12"/>
                  </a:lnTo>
                  <a:lnTo>
                    <a:pt x="210" y="88"/>
                  </a:lnTo>
                  <a:lnTo>
                    <a:pt x="426" y="190"/>
                  </a:lnTo>
                  <a:lnTo>
                    <a:pt x="630" y="304"/>
                  </a:lnTo>
                  <a:lnTo>
                    <a:pt x="818" y="442"/>
                  </a:lnTo>
                  <a:lnTo>
                    <a:pt x="998" y="592"/>
                  </a:lnTo>
                  <a:lnTo>
                    <a:pt x="1164" y="766"/>
                  </a:lnTo>
                  <a:lnTo>
                    <a:pt x="1310" y="942"/>
                  </a:lnTo>
                  <a:lnTo>
                    <a:pt x="1454" y="1146"/>
                  </a:lnTo>
                  <a:lnTo>
                    <a:pt x="1536" y="1298"/>
                  </a:lnTo>
                  <a:lnTo>
                    <a:pt x="1614" y="1456"/>
                  </a:lnTo>
                  <a:lnTo>
                    <a:pt x="1682" y="1616"/>
                  </a:lnTo>
                  <a:lnTo>
                    <a:pt x="1733" y="1768"/>
                  </a:lnTo>
                  <a:lnTo>
                    <a:pt x="1745" y="1768"/>
                  </a:lnTo>
                  <a:lnTo>
                    <a:pt x="1691" y="1606"/>
                  </a:lnTo>
                  <a:lnTo>
                    <a:pt x="1623" y="1445"/>
                  </a:lnTo>
                  <a:lnTo>
                    <a:pt x="1547" y="1288"/>
                  </a:lnTo>
                  <a:lnTo>
                    <a:pt x="1463" y="1136"/>
                  </a:lnTo>
                  <a:lnTo>
                    <a:pt x="1320" y="932"/>
                  </a:lnTo>
                  <a:lnTo>
                    <a:pt x="1173" y="755"/>
                  </a:lnTo>
                  <a:lnTo>
                    <a:pt x="1008" y="581"/>
                  </a:lnTo>
                  <a:lnTo>
                    <a:pt x="827" y="431"/>
                  </a:lnTo>
                  <a:lnTo>
                    <a:pt x="642" y="293"/>
                  </a:lnTo>
                  <a:lnTo>
                    <a:pt x="437" y="179"/>
                  </a:lnTo>
                  <a:lnTo>
                    <a:pt x="222" y="78"/>
                  </a:lnTo>
                  <a:lnTo>
                    <a:pt x="0" y="0"/>
                  </a:lnTo>
                  <a:lnTo>
                    <a:pt x="0" y="0"/>
                  </a:lnTo>
                  <a:close/>
                </a:path>
              </a:pathLst>
            </a:custGeom>
            <a:gradFill rotWithShape="0">
              <a:gsLst>
                <a:gs pos="0">
                  <a:schemeClr val="bg1"/>
                </a:gs>
                <a:gs pos="50000">
                  <a:schemeClr val="bg2"/>
                </a:gs>
                <a:gs pos="100000">
                  <a:schemeClr val="bg1"/>
                </a:gs>
              </a:gsLst>
              <a:lin ang="2700000" scaled="1"/>
            </a:gradFill>
            <a:ln w="9525">
              <a:noFill/>
              <a:round/>
              <a:headEnd/>
              <a:tailEnd/>
            </a:ln>
          </p:spPr>
          <p:txBody>
            <a:bodyPr/>
            <a:lstStyle/>
            <a:p>
              <a:pPr defTabSz="1219170" fontAlgn="base">
                <a:spcBef>
                  <a:spcPct val="0"/>
                </a:spcBef>
                <a:spcAft>
                  <a:spcPct val="0"/>
                </a:spcAft>
                <a:defRPr/>
              </a:pPr>
              <a:endParaRPr lang="en-US" sz="3200">
                <a:solidFill>
                  <a:srgbClr val="FFFFFF"/>
                </a:solidFill>
                <a:latin typeface="Times New Roman" pitchFamily="-112" charset="0"/>
                <a:ea typeface="ＭＳ Ｐゴシック" charset="-128"/>
                <a:cs typeface="ＭＳ Ｐゴシック" charset="-128"/>
              </a:endParaRPr>
            </a:p>
          </p:txBody>
        </p:sp>
        <p:sp>
          <p:nvSpPr>
            <p:cNvPr id="29708" name="Oval 7"/>
            <p:cNvSpPr>
              <a:spLocks noChangeArrowheads="1"/>
            </p:cNvSpPr>
            <p:nvPr/>
          </p:nvSpPr>
          <p:spPr bwMode="ltGray">
            <a:xfrm>
              <a:off x="209" y="2784"/>
              <a:ext cx="86" cy="86"/>
            </a:xfrm>
            <a:prstGeom prst="ellipse">
              <a:avLst/>
            </a:prstGeom>
            <a:gradFill rotWithShape="0">
              <a:gsLst>
                <a:gs pos="0">
                  <a:schemeClr val="bg2"/>
                </a:gs>
                <a:gs pos="100000">
                  <a:schemeClr val="bg1"/>
                </a:gs>
              </a:gsLst>
              <a:lin ang="189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defTabSz="1219170" fontAlgn="base">
                <a:spcBef>
                  <a:spcPct val="0"/>
                </a:spcBef>
                <a:spcAft>
                  <a:spcPct val="0"/>
                </a:spcAft>
              </a:pPr>
              <a:endParaRPr lang="en-US" sz="3200">
                <a:solidFill>
                  <a:srgbClr val="FFFFFF"/>
                </a:solidFill>
                <a:latin typeface="Times New Roman" charset="0"/>
                <a:ea typeface="ＭＳ Ｐゴシック" charset="0"/>
                <a:cs typeface="ＭＳ Ｐゴシック" charset="0"/>
              </a:endParaRPr>
            </a:p>
          </p:txBody>
        </p:sp>
        <p:sp>
          <p:nvSpPr>
            <p:cNvPr id="29709" name="Oval 8"/>
            <p:cNvSpPr>
              <a:spLocks noChangeArrowheads="1"/>
            </p:cNvSpPr>
            <p:nvPr/>
          </p:nvSpPr>
          <p:spPr bwMode="ltGray">
            <a:xfrm>
              <a:off x="1536" y="3884"/>
              <a:ext cx="92" cy="92"/>
            </a:xfrm>
            <a:prstGeom prst="ellipse">
              <a:avLst/>
            </a:prstGeom>
            <a:gradFill rotWithShape="0">
              <a:gsLst>
                <a:gs pos="0">
                  <a:schemeClr val="bg2"/>
                </a:gs>
                <a:gs pos="100000">
                  <a:schemeClr val="bg1"/>
                </a:gs>
              </a:gsLst>
              <a:lin ang="27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defTabSz="1219170" fontAlgn="base">
                <a:spcBef>
                  <a:spcPct val="0"/>
                </a:spcBef>
                <a:spcAft>
                  <a:spcPct val="0"/>
                </a:spcAft>
              </a:pPr>
              <a:endParaRPr lang="en-US" sz="3200">
                <a:solidFill>
                  <a:srgbClr val="FFFFFF"/>
                </a:solidFill>
                <a:latin typeface="Times New Roman" charset="0"/>
                <a:ea typeface="ＭＳ Ｐゴシック" charset="0"/>
                <a:cs typeface="ＭＳ Ｐゴシック" charset="0"/>
              </a:endParaRPr>
            </a:p>
          </p:txBody>
        </p:sp>
        <p:sp>
          <p:nvSpPr>
            <p:cNvPr id="29710" name="Oval 9"/>
            <p:cNvSpPr>
              <a:spLocks noChangeArrowheads="1"/>
            </p:cNvSpPr>
            <p:nvPr/>
          </p:nvSpPr>
          <p:spPr bwMode="ltGray">
            <a:xfrm>
              <a:off x="791" y="2723"/>
              <a:ext cx="121" cy="121"/>
            </a:xfrm>
            <a:prstGeom prst="ellipse">
              <a:avLst/>
            </a:prstGeom>
            <a:gradFill rotWithShape="0">
              <a:gsLst>
                <a:gs pos="0">
                  <a:schemeClr val="bg2"/>
                </a:gs>
                <a:gs pos="100000">
                  <a:schemeClr val="bg1"/>
                </a:gs>
              </a:gsLst>
              <a:lin ang="189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defTabSz="1219170" fontAlgn="base">
                <a:spcBef>
                  <a:spcPct val="0"/>
                </a:spcBef>
                <a:spcAft>
                  <a:spcPct val="0"/>
                </a:spcAft>
              </a:pPr>
              <a:endParaRPr lang="en-US" sz="3200">
                <a:solidFill>
                  <a:srgbClr val="FFFFFF"/>
                </a:solidFill>
                <a:latin typeface="Times New Roman" charset="0"/>
                <a:ea typeface="ＭＳ Ｐゴシック" charset="0"/>
                <a:cs typeface="ＭＳ Ｐゴシック" charset="0"/>
              </a:endParaRPr>
            </a:p>
          </p:txBody>
        </p:sp>
      </p:grpSp>
      <p:sp>
        <p:nvSpPr>
          <p:cNvPr id="329738" name="Rectangle 10"/>
          <p:cNvSpPr>
            <a:spLocks noGrp="1" noChangeArrowheads="1"/>
          </p:cNvSpPr>
          <p:nvPr>
            <p:ph type="title"/>
          </p:nvPr>
        </p:nvSpPr>
        <p:spPr bwMode="auto">
          <a:xfrm>
            <a:off x="609600" y="277814"/>
            <a:ext cx="10972800" cy="1139825"/>
          </a:xfrm>
          <a:prstGeom prst="rect">
            <a:avLst/>
          </a:prstGeom>
          <a:noFill/>
          <a:ln w="9525">
            <a:noFill/>
            <a:miter lim="800000"/>
            <a:headEnd/>
            <a:tailEnd/>
          </a:ln>
          <a:effectLst/>
        </p:spPr>
        <p:txBody>
          <a:bodyPr vert="horz" wrap="square" lIns="91440" tIns="45720" rIns="91440" bIns="45720" numCol="1" anchor="ctr" anchorCtr="1" compatLnSpc="1">
            <a:prstTxWarp prst="textNoShape">
              <a:avLst/>
            </a:prstTxWarp>
          </a:bodyPr>
          <a:lstStyle/>
          <a:p>
            <a:pPr lvl="0"/>
            <a:r>
              <a:rPr lang="en-US"/>
              <a:t>Click to edit Master title style</a:t>
            </a:r>
          </a:p>
        </p:txBody>
      </p:sp>
      <p:sp>
        <p:nvSpPr>
          <p:cNvPr id="329739" name="Rectangle 11"/>
          <p:cNvSpPr>
            <a:spLocks noGrp="1" noChangeArrowheads="1"/>
          </p:cNvSpPr>
          <p:nvPr>
            <p:ph type="body" idx="1"/>
          </p:nvPr>
        </p:nvSpPr>
        <p:spPr bwMode="auto">
          <a:xfrm>
            <a:off x="609600" y="1600200"/>
            <a:ext cx="10972800" cy="45307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29740" name="Rectangle 12"/>
          <p:cNvSpPr>
            <a:spLocks noGrp="1" noChangeArrowheads="1"/>
          </p:cNvSpPr>
          <p:nvPr>
            <p:ph type="dt" sz="half" idx="2"/>
          </p:nvPr>
        </p:nvSpPr>
        <p:spPr bwMode="auto">
          <a:xfrm>
            <a:off x="609600" y="6248400"/>
            <a:ext cx="2844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333">
                <a:solidFill>
                  <a:srgbClr val="FFFFFF"/>
                </a:solidFill>
                <a:effectLst>
                  <a:outerShdw blurRad="38100" dist="38100" dir="2700000" algn="tl">
                    <a:srgbClr val="000000"/>
                  </a:outerShdw>
                </a:effectLst>
                <a:latin typeface="Arial" pitchFamily="-112" charset="0"/>
                <a:ea typeface="+mn-ea"/>
                <a:cs typeface="+mn-cs"/>
              </a:defRPr>
            </a:lvl1pPr>
          </a:lstStyle>
          <a:p>
            <a:pPr defTabSz="1219170" fontAlgn="base">
              <a:spcBef>
                <a:spcPct val="0"/>
              </a:spcBef>
              <a:spcAft>
                <a:spcPct val="0"/>
              </a:spcAft>
              <a:defRPr/>
            </a:pPr>
            <a:endParaRPr lang="en-US"/>
          </a:p>
        </p:txBody>
      </p:sp>
      <p:sp>
        <p:nvSpPr>
          <p:cNvPr id="329741" name="Rectangle 13"/>
          <p:cNvSpPr>
            <a:spLocks noGrp="1" noChangeArrowheads="1"/>
          </p:cNvSpPr>
          <p:nvPr>
            <p:ph type="ftr" sz="quarter" idx="3"/>
          </p:nvPr>
        </p:nvSpPr>
        <p:spPr bwMode="auto">
          <a:xfrm>
            <a:off x="4165600" y="6248400"/>
            <a:ext cx="3860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333">
                <a:solidFill>
                  <a:srgbClr val="FFFFFF"/>
                </a:solidFill>
                <a:effectLst>
                  <a:outerShdw blurRad="38100" dist="38100" dir="2700000" algn="tl">
                    <a:srgbClr val="000000"/>
                  </a:outerShdw>
                </a:effectLst>
                <a:latin typeface="Arial" pitchFamily="-112" charset="0"/>
                <a:ea typeface="+mn-ea"/>
                <a:cs typeface="+mn-cs"/>
              </a:defRPr>
            </a:lvl1pPr>
          </a:lstStyle>
          <a:p>
            <a:pPr defTabSz="1219170" fontAlgn="base">
              <a:spcBef>
                <a:spcPct val="0"/>
              </a:spcBef>
              <a:spcAft>
                <a:spcPct val="0"/>
              </a:spcAft>
              <a:defRPr/>
            </a:pPr>
            <a:endParaRPr lang="en-US"/>
          </a:p>
        </p:txBody>
      </p:sp>
      <p:sp>
        <p:nvSpPr>
          <p:cNvPr id="329742" name="Rectangle 14"/>
          <p:cNvSpPr>
            <a:spLocks noGrp="1" noChangeArrowheads="1"/>
          </p:cNvSpPr>
          <p:nvPr>
            <p:ph type="sldNum" sz="quarter" idx="4"/>
          </p:nvPr>
        </p:nvSpPr>
        <p:spPr bwMode="auto">
          <a:xfrm>
            <a:off x="8737600" y="6248400"/>
            <a:ext cx="2844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333">
                <a:solidFill>
                  <a:srgbClr val="FFFFFF"/>
                </a:solidFill>
                <a:effectLst>
                  <a:outerShdw blurRad="38100" dist="38100" dir="2700000" algn="tl">
                    <a:srgbClr val="000000"/>
                  </a:outerShdw>
                </a:effectLst>
                <a:latin typeface="Arial" charset="0"/>
                <a:ea typeface="ＭＳ Ｐゴシック" charset="-128"/>
                <a:cs typeface="ＭＳ Ｐゴシック" charset="-128"/>
              </a:defRPr>
            </a:lvl1pPr>
          </a:lstStyle>
          <a:p>
            <a:pPr defTabSz="1219170" fontAlgn="base">
              <a:spcBef>
                <a:spcPct val="0"/>
              </a:spcBef>
              <a:spcAft>
                <a:spcPct val="0"/>
              </a:spcAft>
              <a:defRPr/>
            </a:pPr>
            <a:fld id="{61F442D0-A11F-2640-8129-5D1BEF7A3C1E}" type="slidenum">
              <a:rPr lang="en-US" smtClean="0"/>
              <a:pPr defTabSz="1219170" fontAlgn="base">
                <a:spcBef>
                  <a:spcPct val="0"/>
                </a:spcBef>
                <a:spcAft>
                  <a:spcPct val="0"/>
                </a:spcAft>
                <a:defRPr/>
              </a:pPr>
              <a:t>‹#›</a:t>
            </a:fld>
            <a:endParaRPr lang="en-US"/>
          </a:p>
        </p:txBody>
      </p:sp>
    </p:spTree>
    <p:extLst>
      <p:ext uri="{BB962C8B-B14F-4D97-AF65-F5344CB8AC3E}">
        <p14:creationId xmlns:p14="http://schemas.microsoft.com/office/powerpoint/2010/main" val="1724260501"/>
      </p:ext>
    </p:extLst>
  </p:cSld>
  <p:clrMap bg1="dk2" tx1="lt1" bg2="dk1" tx2="lt2" accent1="accent1" accent2="accent2" accent3="accent3" accent4="accent4" accent5="accent5" accent6="accent6" hlink="hlink" folHlink="folHlink"/>
  <p:sldLayoutIdLst>
    <p:sldLayoutId id="2147483751" r:id="rId1"/>
    <p:sldLayoutId id="2147483752" r:id="rId2"/>
    <p:sldLayoutId id="2147483753" r:id="rId3"/>
    <p:sldLayoutId id="2147483754" r:id="rId4"/>
    <p:sldLayoutId id="2147483755" r:id="rId5"/>
    <p:sldLayoutId id="2147483756" r:id="rId6"/>
    <p:sldLayoutId id="2147483757" r:id="rId7"/>
    <p:sldLayoutId id="2147483758" r:id="rId8"/>
    <p:sldLayoutId id="2147483759" r:id="rId9"/>
    <p:sldLayoutId id="2147483760" r:id="rId10"/>
    <p:sldLayoutId id="2147483761" r:id="rId11"/>
  </p:sldLayoutIdLst>
  <p:transition/>
  <p:txStyles>
    <p:titleStyle>
      <a:lvl1pPr algn="ctr" rtl="0" eaLnBrk="0" fontAlgn="base" hangingPunct="0">
        <a:spcBef>
          <a:spcPct val="0"/>
        </a:spcBef>
        <a:spcAft>
          <a:spcPct val="0"/>
        </a:spcAft>
        <a:defRPr sz="5867">
          <a:solidFill>
            <a:schemeClr val="tx2"/>
          </a:solidFill>
          <a:effectLst>
            <a:outerShdw blurRad="38100" dist="38100" dir="2700000" algn="tl">
              <a:srgbClr val="000000"/>
            </a:outerShdw>
          </a:effectLst>
          <a:latin typeface="+mj-lt"/>
          <a:ea typeface="ＭＳ Ｐゴシック" pitchFamily="-111" charset="-128"/>
          <a:cs typeface="ＭＳ Ｐゴシック" pitchFamily="-111" charset="-128"/>
        </a:defRPr>
      </a:lvl1pPr>
      <a:lvl2pPr algn="ctr" rtl="0" eaLnBrk="0" fontAlgn="base" hangingPunct="0">
        <a:spcBef>
          <a:spcPct val="0"/>
        </a:spcBef>
        <a:spcAft>
          <a:spcPct val="0"/>
        </a:spcAft>
        <a:defRPr sz="5867">
          <a:solidFill>
            <a:schemeClr val="tx2"/>
          </a:solidFill>
          <a:effectLst>
            <a:outerShdw blurRad="38100" dist="38100" dir="2700000" algn="tl">
              <a:srgbClr val="000000"/>
            </a:outerShdw>
          </a:effectLst>
          <a:latin typeface="Arial" pitchFamily="-111" charset="0"/>
          <a:ea typeface="ＭＳ Ｐゴシック" pitchFamily="-111" charset="-128"/>
          <a:cs typeface="ＭＳ Ｐゴシック" pitchFamily="-111" charset="-128"/>
        </a:defRPr>
      </a:lvl2pPr>
      <a:lvl3pPr algn="ctr" rtl="0" eaLnBrk="0" fontAlgn="base" hangingPunct="0">
        <a:spcBef>
          <a:spcPct val="0"/>
        </a:spcBef>
        <a:spcAft>
          <a:spcPct val="0"/>
        </a:spcAft>
        <a:defRPr sz="5867">
          <a:solidFill>
            <a:schemeClr val="tx2"/>
          </a:solidFill>
          <a:effectLst>
            <a:outerShdw blurRad="38100" dist="38100" dir="2700000" algn="tl">
              <a:srgbClr val="000000"/>
            </a:outerShdw>
          </a:effectLst>
          <a:latin typeface="Arial" pitchFamily="-111" charset="0"/>
          <a:ea typeface="ＭＳ Ｐゴシック" pitchFamily="-111" charset="-128"/>
          <a:cs typeface="ＭＳ Ｐゴシック" pitchFamily="-111" charset="-128"/>
        </a:defRPr>
      </a:lvl3pPr>
      <a:lvl4pPr algn="ctr" rtl="0" eaLnBrk="0" fontAlgn="base" hangingPunct="0">
        <a:spcBef>
          <a:spcPct val="0"/>
        </a:spcBef>
        <a:spcAft>
          <a:spcPct val="0"/>
        </a:spcAft>
        <a:defRPr sz="5867">
          <a:solidFill>
            <a:schemeClr val="tx2"/>
          </a:solidFill>
          <a:effectLst>
            <a:outerShdw blurRad="38100" dist="38100" dir="2700000" algn="tl">
              <a:srgbClr val="000000"/>
            </a:outerShdw>
          </a:effectLst>
          <a:latin typeface="Arial" pitchFamily="-111" charset="0"/>
          <a:ea typeface="ＭＳ Ｐゴシック" pitchFamily="-111" charset="-128"/>
          <a:cs typeface="ＭＳ Ｐゴシック" pitchFamily="-111" charset="-128"/>
        </a:defRPr>
      </a:lvl4pPr>
      <a:lvl5pPr algn="ctr" rtl="0" eaLnBrk="0" fontAlgn="base" hangingPunct="0">
        <a:spcBef>
          <a:spcPct val="0"/>
        </a:spcBef>
        <a:spcAft>
          <a:spcPct val="0"/>
        </a:spcAft>
        <a:defRPr sz="5867">
          <a:solidFill>
            <a:schemeClr val="tx2"/>
          </a:solidFill>
          <a:effectLst>
            <a:outerShdw blurRad="38100" dist="38100" dir="2700000" algn="tl">
              <a:srgbClr val="000000"/>
            </a:outerShdw>
          </a:effectLst>
          <a:latin typeface="Arial" pitchFamily="-111" charset="0"/>
          <a:ea typeface="ＭＳ Ｐゴシック" pitchFamily="-111" charset="-128"/>
          <a:cs typeface="ＭＳ Ｐゴシック" pitchFamily="-111" charset="-128"/>
        </a:defRPr>
      </a:lvl5pPr>
      <a:lvl6pPr marL="609585" algn="ctr" rtl="0" fontAlgn="base">
        <a:spcBef>
          <a:spcPct val="0"/>
        </a:spcBef>
        <a:spcAft>
          <a:spcPct val="0"/>
        </a:spcAft>
        <a:defRPr sz="5867">
          <a:solidFill>
            <a:schemeClr val="tx2"/>
          </a:solidFill>
          <a:effectLst>
            <a:outerShdw blurRad="38100" dist="38100" dir="2700000" algn="tl">
              <a:srgbClr val="000000"/>
            </a:outerShdw>
          </a:effectLst>
          <a:latin typeface="Arial" pitchFamily="-111" charset="0"/>
        </a:defRPr>
      </a:lvl6pPr>
      <a:lvl7pPr marL="1219170" algn="ctr" rtl="0" fontAlgn="base">
        <a:spcBef>
          <a:spcPct val="0"/>
        </a:spcBef>
        <a:spcAft>
          <a:spcPct val="0"/>
        </a:spcAft>
        <a:defRPr sz="5867">
          <a:solidFill>
            <a:schemeClr val="tx2"/>
          </a:solidFill>
          <a:effectLst>
            <a:outerShdw blurRad="38100" dist="38100" dir="2700000" algn="tl">
              <a:srgbClr val="000000"/>
            </a:outerShdw>
          </a:effectLst>
          <a:latin typeface="Arial" pitchFamily="-111" charset="0"/>
        </a:defRPr>
      </a:lvl7pPr>
      <a:lvl8pPr marL="1828754" algn="ctr" rtl="0" fontAlgn="base">
        <a:spcBef>
          <a:spcPct val="0"/>
        </a:spcBef>
        <a:spcAft>
          <a:spcPct val="0"/>
        </a:spcAft>
        <a:defRPr sz="5867">
          <a:solidFill>
            <a:schemeClr val="tx2"/>
          </a:solidFill>
          <a:effectLst>
            <a:outerShdw blurRad="38100" dist="38100" dir="2700000" algn="tl">
              <a:srgbClr val="000000"/>
            </a:outerShdw>
          </a:effectLst>
          <a:latin typeface="Arial" pitchFamily="-111" charset="0"/>
        </a:defRPr>
      </a:lvl8pPr>
      <a:lvl9pPr marL="2438339" algn="ctr" rtl="0" fontAlgn="base">
        <a:spcBef>
          <a:spcPct val="0"/>
        </a:spcBef>
        <a:spcAft>
          <a:spcPct val="0"/>
        </a:spcAft>
        <a:defRPr sz="5867">
          <a:solidFill>
            <a:schemeClr val="tx2"/>
          </a:solidFill>
          <a:effectLst>
            <a:outerShdw blurRad="38100" dist="38100" dir="2700000" algn="tl">
              <a:srgbClr val="000000"/>
            </a:outerShdw>
          </a:effectLst>
          <a:latin typeface="Arial" pitchFamily="-111" charset="0"/>
        </a:defRPr>
      </a:lvl9pPr>
    </p:titleStyle>
    <p:bodyStyle>
      <a:lvl1pPr marL="457189" indent="-457189" algn="l" rtl="0" eaLnBrk="0" fontAlgn="base" hangingPunct="0">
        <a:spcBef>
          <a:spcPct val="20000"/>
        </a:spcBef>
        <a:spcAft>
          <a:spcPct val="0"/>
        </a:spcAft>
        <a:buClr>
          <a:schemeClr val="hlink"/>
        </a:buClr>
        <a:buSzPct val="75000"/>
        <a:buFont typeface="Wingdings" charset="0"/>
        <a:buChar char="l"/>
        <a:defRPr sz="4267">
          <a:solidFill>
            <a:schemeClr val="tx1"/>
          </a:solidFill>
          <a:effectLst>
            <a:outerShdw blurRad="38100" dist="38100" dir="2700000" algn="tl">
              <a:srgbClr val="000000"/>
            </a:outerShdw>
          </a:effectLst>
          <a:latin typeface="+mn-lt"/>
          <a:ea typeface="ＭＳ Ｐゴシック" pitchFamily="-111" charset="-128"/>
          <a:cs typeface="ＭＳ Ｐゴシック" pitchFamily="-111" charset="-128"/>
        </a:defRPr>
      </a:lvl1pPr>
      <a:lvl2pPr marL="990575" indent="-380990" algn="l" rtl="0" eaLnBrk="0" fontAlgn="base" hangingPunct="0">
        <a:spcBef>
          <a:spcPct val="20000"/>
        </a:spcBef>
        <a:spcAft>
          <a:spcPct val="0"/>
        </a:spcAft>
        <a:buClr>
          <a:schemeClr val="tx2"/>
        </a:buClr>
        <a:buSzPct val="75000"/>
        <a:buFont typeface="Wingdings" charset="0"/>
        <a:buChar char="l"/>
        <a:defRPr sz="3733">
          <a:solidFill>
            <a:schemeClr val="tx1"/>
          </a:solidFill>
          <a:effectLst>
            <a:outerShdw blurRad="38100" dist="38100" dir="2700000" algn="tl">
              <a:srgbClr val="000000"/>
            </a:outerShdw>
          </a:effectLst>
          <a:latin typeface="+mn-lt"/>
          <a:ea typeface="ＭＳ Ｐゴシック" pitchFamily="-111" charset="-128"/>
        </a:defRPr>
      </a:lvl2pPr>
      <a:lvl3pPr marL="1523962" indent="-304792" algn="l" rtl="0" eaLnBrk="0" fontAlgn="base" hangingPunct="0">
        <a:spcBef>
          <a:spcPct val="20000"/>
        </a:spcBef>
        <a:spcAft>
          <a:spcPct val="0"/>
        </a:spcAft>
        <a:buClr>
          <a:schemeClr val="accent2"/>
        </a:buClr>
        <a:buSzPct val="75000"/>
        <a:buFont typeface="Wingdings" charset="0"/>
        <a:buChar char="l"/>
        <a:defRPr sz="3200">
          <a:solidFill>
            <a:schemeClr val="tx1"/>
          </a:solidFill>
          <a:effectLst>
            <a:outerShdw blurRad="38100" dist="38100" dir="2700000" algn="tl">
              <a:srgbClr val="000000"/>
            </a:outerShdw>
          </a:effectLst>
          <a:latin typeface="+mn-lt"/>
          <a:ea typeface="ＭＳ Ｐゴシック" charset="0"/>
          <a:cs typeface="Geneva" charset="0"/>
        </a:defRPr>
      </a:lvl3pPr>
      <a:lvl4pPr marL="2133547" indent="-304792" algn="l" rtl="0" eaLnBrk="0" fontAlgn="base" hangingPunct="0">
        <a:spcBef>
          <a:spcPct val="20000"/>
        </a:spcBef>
        <a:spcAft>
          <a:spcPct val="0"/>
        </a:spcAft>
        <a:buClr>
          <a:schemeClr val="folHlink"/>
        </a:buClr>
        <a:buSzPct val="75000"/>
        <a:buFont typeface="Wingdings" charset="0"/>
        <a:buChar char="l"/>
        <a:defRPr sz="2667">
          <a:solidFill>
            <a:schemeClr val="tx1"/>
          </a:solidFill>
          <a:effectLst>
            <a:outerShdw blurRad="38100" dist="38100" dir="2700000" algn="tl">
              <a:srgbClr val="000000"/>
            </a:outerShdw>
          </a:effectLst>
          <a:latin typeface="+mn-lt"/>
          <a:ea typeface="Geneva" charset="-128"/>
          <a:cs typeface="Geneva" charset="0"/>
        </a:defRPr>
      </a:lvl4pPr>
      <a:lvl5pPr marL="2743131" indent="-304792" algn="l" rtl="0" eaLnBrk="0" fontAlgn="base" hangingPunct="0">
        <a:spcBef>
          <a:spcPct val="20000"/>
        </a:spcBef>
        <a:spcAft>
          <a:spcPct val="0"/>
        </a:spcAft>
        <a:buClr>
          <a:schemeClr val="tx1"/>
        </a:buClr>
        <a:buSzPct val="75000"/>
        <a:buFont typeface="Wingdings" charset="0"/>
        <a:buChar char="l"/>
        <a:defRPr sz="2667">
          <a:solidFill>
            <a:schemeClr val="tx1"/>
          </a:solidFill>
          <a:effectLst>
            <a:outerShdw blurRad="38100" dist="38100" dir="2700000" algn="tl">
              <a:srgbClr val="000000"/>
            </a:outerShdw>
          </a:effectLst>
          <a:latin typeface="+mn-lt"/>
          <a:ea typeface="Geneva" charset="-128"/>
          <a:cs typeface="Geneva" charset="0"/>
        </a:defRPr>
      </a:lvl5pPr>
      <a:lvl6pPr marL="3352716" indent="-304792" algn="l" rtl="0" fontAlgn="base">
        <a:spcBef>
          <a:spcPct val="20000"/>
        </a:spcBef>
        <a:spcAft>
          <a:spcPct val="0"/>
        </a:spcAft>
        <a:buClr>
          <a:schemeClr val="tx1"/>
        </a:buClr>
        <a:buSzPct val="75000"/>
        <a:buFont typeface="Wingdings" pitchFamily="-111" charset="2"/>
        <a:buChar char="l"/>
        <a:defRPr sz="2667">
          <a:solidFill>
            <a:schemeClr val="tx1"/>
          </a:solidFill>
          <a:effectLst>
            <a:outerShdw blurRad="38100" dist="38100" dir="2700000" algn="tl">
              <a:srgbClr val="000000"/>
            </a:outerShdw>
          </a:effectLst>
          <a:latin typeface="+mn-lt"/>
          <a:ea typeface="ＭＳ Ｐゴシック" pitchFamily="-111" charset="-128"/>
        </a:defRPr>
      </a:lvl6pPr>
      <a:lvl7pPr marL="3962301" indent="-304792" algn="l" rtl="0" fontAlgn="base">
        <a:spcBef>
          <a:spcPct val="20000"/>
        </a:spcBef>
        <a:spcAft>
          <a:spcPct val="0"/>
        </a:spcAft>
        <a:buClr>
          <a:schemeClr val="tx1"/>
        </a:buClr>
        <a:buSzPct val="75000"/>
        <a:buFont typeface="Wingdings" pitchFamily="-111" charset="2"/>
        <a:buChar char="l"/>
        <a:defRPr sz="2667">
          <a:solidFill>
            <a:schemeClr val="tx1"/>
          </a:solidFill>
          <a:effectLst>
            <a:outerShdw blurRad="38100" dist="38100" dir="2700000" algn="tl">
              <a:srgbClr val="000000"/>
            </a:outerShdw>
          </a:effectLst>
          <a:latin typeface="+mn-lt"/>
          <a:ea typeface="ＭＳ Ｐゴシック" pitchFamily="-111" charset="-128"/>
        </a:defRPr>
      </a:lvl7pPr>
      <a:lvl8pPr marL="4571886" indent="-304792" algn="l" rtl="0" fontAlgn="base">
        <a:spcBef>
          <a:spcPct val="20000"/>
        </a:spcBef>
        <a:spcAft>
          <a:spcPct val="0"/>
        </a:spcAft>
        <a:buClr>
          <a:schemeClr val="tx1"/>
        </a:buClr>
        <a:buSzPct val="75000"/>
        <a:buFont typeface="Wingdings" pitchFamily="-111" charset="2"/>
        <a:buChar char="l"/>
        <a:defRPr sz="2667">
          <a:solidFill>
            <a:schemeClr val="tx1"/>
          </a:solidFill>
          <a:effectLst>
            <a:outerShdw blurRad="38100" dist="38100" dir="2700000" algn="tl">
              <a:srgbClr val="000000"/>
            </a:outerShdw>
          </a:effectLst>
          <a:latin typeface="+mn-lt"/>
          <a:ea typeface="ＭＳ Ｐゴシック" pitchFamily="-111" charset="-128"/>
        </a:defRPr>
      </a:lvl8pPr>
      <a:lvl9pPr marL="5181470" indent="-304792" algn="l" rtl="0" fontAlgn="base">
        <a:spcBef>
          <a:spcPct val="20000"/>
        </a:spcBef>
        <a:spcAft>
          <a:spcPct val="0"/>
        </a:spcAft>
        <a:buClr>
          <a:schemeClr val="tx1"/>
        </a:buClr>
        <a:buSzPct val="75000"/>
        <a:buFont typeface="Wingdings" pitchFamily="-111" charset="2"/>
        <a:buChar char="l"/>
        <a:defRPr sz="2667">
          <a:solidFill>
            <a:schemeClr val="tx1"/>
          </a:solidFill>
          <a:effectLst>
            <a:outerShdw blurRad="38100" dist="38100" dir="2700000" algn="tl">
              <a:srgbClr val="000000"/>
            </a:outerShdw>
          </a:effectLst>
          <a:latin typeface="+mn-lt"/>
          <a:ea typeface="ＭＳ Ｐゴシック" pitchFamily="-111" charset="-128"/>
        </a:defRPr>
      </a:lvl9pPr>
    </p:bodyStyle>
    <p:other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7.xml"/><Relationship Id="rId1" Type="http://schemas.openxmlformats.org/officeDocument/2006/relationships/tags" Target="../tags/tag2.xml"/><Relationship Id="rId4" Type="http://schemas.openxmlformats.org/officeDocument/2006/relationships/image" Target="../media/image6.png"/></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7.xml"/><Relationship Id="rId1" Type="http://schemas.openxmlformats.org/officeDocument/2006/relationships/tags" Target="../tags/tag11.xml"/><Relationship Id="rId4" Type="http://schemas.openxmlformats.org/officeDocument/2006/relationships/image" Target="../media/image16.png"/></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7.xml"/><Relationship Id="rId1" Type="http://schemas.openxmlformats.org/officeDocument/2006/relationships/tags" Target="../tags/tag12.xml"/><Relationship Id="rId4" Type="http://schemas.openxmlformats.org/officeDocument/2006/relationships/image" Target="../media/image17.jpeg"/></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7.xml"/><Relationship Id="rId1" Type="http://schemas.openxmlformats.org/officeDocument/2006/relationships/tags" Target="../tags/tag13.xml"/><Relationship Id="rId4" Type="http://schemas.openxmlformats.org/officeDocument/2006/relationships/image" Target="../media/image18.jpeg"/></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7.xml"/><Relationship Id="rId1" Type="http://schemas.openxmlformats.org/officeDocument/2006/relationships/tags" Target="../tags/tag14.xml"/><Relationship Id="rId4" Type="http://schemas.openxmlformats.org/officeDocument/2006/relationships/image" Target="../media/image19.jpeg"/></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7.xml"/><Relationship Id="rId1" Type="http://schemas.openxmlformats.org/officeDocument/2006/relationships/tags" Target="../tags/tag15.xml"/><Relationship Id="rId4" Type="http://schemas.openxmlformats.org/officeDocument/2006/relationships/image" Target="../media/image20.jpeg"/></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7.xml"/><Relationship Id="rId1" Type="http://schemas.openxmlformats.org/officeDocument/2006/relationships/tags" Target="../tags/tag16.xml"/><Relationship Id="rId4" Type="http://schemas.openxmlformats.org/officeDocument/2006/relationships/image" Target="../media/image21.jpeg"/></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7.xml"/><Relationship Id="rId1" Type="http://schemas.openxmlformats.org/officeDocument/2006/relationships/tags" Target="../tags/tag17.xml"/><Relationship Id="rId4" Type="http://schemas.openxmlformats.org/officeDocument/2006/relationships/image" Target="../media/image22.jpeg"/></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7.xml"/><Relationship Id="rId1" Type="http://schemas.openxmlformats.org/officeDocument/2006/relationships/tags" Target="../tags/tag18.xml"/><Relationship Id="rId4" Type="http://schemas.openxmlformats.org/officeDocument/2006/relationships/image" Target="../media/image23.jpeg"/></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7.xml"/><Relationship Id="rId1" Type="http://schemas.openxmlformats.org/officeDocument/2006/relationships/tags" Target="../tags/tag19.xml"/><Relationship Id="rId4" Type="http://schemas.openxmlformats.org/officeDocument/2006/relationships/image" Target="../media/image24.jpeg"/></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7.xml"/><Relationship Id="rId1" Type="http://schemas.openxmlformats.org/officeDocument/2006/relationships/tags" Target="../tags/tag20.xml"/><Relationship Id="rId4" Type="http://schemas.openxmlformats.org/officeDocument/2006/relationships/image" Target="../media/image25.jpeg"/></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7.xml"/><Relationship Id="rId1" Type="http://schemas.openxmlformats.org/officeDocument/2006/relationships/tags" Target="../tags/tag3.xml"/><Relationship Id="rId4" Type="http://schemas.openxmlformats.org/officeDocument/2006/relationships/image" Target="../media/image7.png"/></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20.xml"/><Relationship Id="rId2" Type="http://schemas.openxmlformats.org/officeDocument/2006/relationships/slideLayout" Target="../slideLayouts/slideLayout7.xml"/><Relationship Id="rId1" Type="http://schemas.openxmlformats.org/officeDocument/2006/relationships/tags" Target="../tags/tag21.xml"/><Relationship Id="rId4" Type="http://schemas.openxmlformats.org/officeDocument/2006/relationships/image" Target="../media/image8.png"/></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21.xml"/><Relationship Id="rId2" Type="http://schemas.openxmlformats.org/officeDocument/2006/relationships/slideLayout" Target="../slideLayouts/slideLayout7.xml"/><Relationship Id="rId1" Type="http://schemas.openxmlformats.org/officeDocument/2006/relationships/tags" Target="../tags/tag22.xml"/><Relationship Id="rId5" Type="http://schemas.openxmlformats.org/officeDocument/2006/relationships/image" Target="../media/image10.jpeg"/><Relationship Id="rId4" Type="http://schemas.openxmlformats.org/officeDocument/2006/relationships/image" Target="../media/image9.jpeg"/></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22.xml"/><Relationship Id="rId2" Type="http://schemas.openxmlformats.org/officeDocument/2006/relationships/slideLayout" Target="../slideLayouts/slideLayout7.xml"/><Relationship Id="rId1" Type="http://schemas.openxmlformats.org/officeDocument/2006/relationships/tags" Target="../tags/tag23.xml"/><Relationship Id="rId4" Type="http://schemas.openxmlformats.org/officeDocument/2006/relationships/image" Target="../media/image9.jpeg"/></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23.xml"/><Relationship Id="rId2" Type="http://schemas.openxmlformats.org/officeDocument/2006/relationships/slideLayout" Target="../slideLayouts/slideLayout7.xml"/><Relationship Id="rId1" Type="http://schemas.openxmlformats.org/officeDocument/2006/relationships/tags" Target="../tags/tag24.xml"/><Relationship Id="rId4" Type="http://schemas.openxmlformats.org/officeDocument/2006/relationships/image" Target="../media/image9.jpeg"/></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24.xml"/><Relationship Id="rId2" Type="http://schemas.openxmlformats.org/officeDocument/2006/relationships/slideLayout" Target="../slideLayouts/slideLayout7.xml"/><Relationship Id="rId1" Type="http://schemas.openxmlformats.org/officeDocument/2006/relationships/tags" Target="../tags/tag25.xml"/><Relationship Id="rId4" Type="http://schemas.openxmlformats.org/officeDocument/2006/relationships/image" Target="../media/image11.png"/></Relationships>
</file>

<file path=ppt/slides/_rels/slide25.xml.rels><?xml version="1.0" encoding="UTF-8" standalone="yes"?>
<Relationships xmlns="http://schemas.openxmlformats.org/package/2006/relationships"><Relationship Id="rId3" Type="http://schemas.openxmlformats.org/officeDocument/2006/relationships/notesSlide" Target="../notesSlides/notesSlide25.xml"/><Relationship Id="rId2" Type="http://schemas.openxmlformats.org/officeDocument/2006/relationships/slideLayout" Target="../slideLayouts/slideLayout7.xml"/><Relationship Id="rId1" Type="http://schemas.openxmlformats.org/officeDocument/2006/relationships/tags" Target="../tags/tag26.xml"/><Relationship Id="rId4" Type="http://schemas.openxmlformats.org/officeDocument/2006/relationships/image" Target="../media/image12.png"/></Relationships>
</file>

<file path=ppt/slides/_rels/slide26.xml.rels><?xml version="1.0" encoding="UTF-8" standalone="yes"?>
<Relationships xmlns="http://schemas.openxmlformats.org/package/2006/relationships"><Relationship Id="rId3" Type="http://schemas.openxmlformats.org/officeDocument/2006/relationships/notesSlide" Target="../notesSlides/notesSlide26.xml"/><Relationship Id="rId2" Type="http://schemas.openxmlformats.org/officeDocument/2006/relationships/slideLayout" Target="../slideLayouts/slideLayout7.xml"/><Relationship Id="rId1" Type="http://schemas.openxmlformats.org/officeDocument/2006/relationships/tags" Target="../tags/tag27.xml"/><Relationship Id="rId4" Type="http://schemas.openxmlformats.org/officeDocument/2006/relationships/image" Target="../media/image12.png"/></Relationships>
</file>

<file path=ppt/slides/_rels/slide27.xml.rels><?xml version="1.0" encoding="UTF-8" standalone="yes"?>
<Relationships xmlns="http://schemas.openxmlformats.org/package/2006/relationships"><Relationship Id="rId3" Type="http://schemas.openxmlformats.org/officeDocument/2006/relationships/notesSlide" Target="../notesSlides/notesSlide27.xml"/><Relationship Id="rId2" Type="http://schemas.openxmlformats.org/officeDocument/2006/relationships/slideLayout" Target="../slideLayouts/slideLayout7.xml"/><Relationship Id="rId1" Type="http://schemas.openxmlformats.org/officeDocument/2006/relationships/tags" Target="../tags/tag28.xml"/><Relationship Id="rId4" Type="http://schemas.openxmlformats.org/officeDocument/2006/relationships/image" Target="../media/image12.png"/></Relationships>
</file>

<file path=ppt/slides/_rels/slide28.xml.rels><?xml version="1.0" encoding="UTF-8" standalone="yes"?>
<Relationships xmlns="http://schemas.openxmlformats.org/package/2006/relationships"><Relationship Id="rId3" Type="http://schemas.openxmlformats.org/officeDocument/2006/relationships/notesSlide" Target="../notesSlides/notesSlide28.xml"/><Relationship Id="rId2" Type="http://schemas.openxmlformats.org/officeDocument/2006/relationships/slideLayout" Target="../slideLayouts/slideLayout7.xml"/><Relationship Id="rId1" Type="http://schemas.openxmlformats.org/officeDocument/2006/relationships/tags" Target="../tags/tag29.xml"/><Relationship Id="rId4" Type="http://schemas.openxmlformats.org/officeDocument/2006/relationships/image" Target="../media/image12.png"/></Relationships>
</file>

<file path=ppt/slides/_rels/slide29.xml.rels><?xml version="1.0" encoding="UTF-8" standalone="yes"?>
<Relationships xmlns="http://schemas.openxmlformats.org/package/2006/relationships"><Relationship Id="rId3" Type="http://schemas.openxmlformats.org/officeDocument/2006/relationships/notesSlide" Target="../notesSlides/notesSlide29.xml"/><Relationship Id="rId2" Type="http://schemas.openxmlformats.org/officeDocument/2006/relationships/slideLayout" Target="../slideLayouts/slideLayout7.xml"/><Relationship Id="rId1" Type="http://schemas.openxmlformats.org/officeDocument/2006/relationships/tags" Target="../tags/tag30.xml"/><Relationship Id="rId4" Type="http://schemas.openxmlformats.org/officeDocument/2006/relationships/image" Target="../media/image13.jpeg"/></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7.xml"/><Relationship Id="rId1" Type="http://schemas.openxmlformats.org/officeDocument/2006/relationships/tags" Target="../tags/tag4.xml"/><Relationship Id="rId4" Type="http://schemas.openxmlformats.org/officeDocument/2006/relationships/image" Target="../media/image8.png"/></Relationships>
</file>

<file path=ppt/slides/_rels/slide30.xml.rels><?xml version="1.0" encoding="UTF-8" standalone="yes"?>
<Relationships xmlns="http://schemas.openxmlformats.org/package/2006/relationships"><Relationship Id="rId3" Type="http://schemas.openxmlformats.org/officeDocument/2006/relationships/notesSlide" Target="../notesSlides/notesSlide30.xml"/><Relationship Id="rId2" Type="http://schemas.openxmlformats.org/officeDocument/2006/relationships/slideLayout" Target="../slideLayouts/slideLayout7.xml"/><Relationship Id="rId1" Type="http://schemas.openxmlformats.org/officeDocument/2006/relationships/tags" Target="../tags/tag31.xml"/><Relationship Id="rId4" Type="http://schemas.openxmlformats.org/officeDocument/2006/relationships/image" Target="../media/image13.jpeg"/></Relationships>
</file>

<file path=ppt/slides/_rels/slide31.xml.rels><?xml version="1.0" encoding="UTF-8" standalone="yes"?>
<Relationships xmlns="http://schemas.openxmlformats.org/package/2006/relationships"><Relationship Id="rId3" Type="http://schemas.openxmlformats.org/officeDocument/2006/relationships/notesSlide" Target="../notesSlides/notesSlide31.xml"/><Relationship Id="rId2" Type="http://schemas.openxmlformats.org/officeDocument/2006/relationships/slideLayout" Target="../slideLayouts/slideLayout7.xml"/><Relationship Id="rId1" Type="http://schemas.openxmlformats.org/officeDocument/2006/relationships/tags" Target="../tags/tag32.xml"/><Relationship Id="rId4" Type="http://schemas.openxmlformats.org/officeDocument/2006/relationships/image" Target="../media/image15.jpg"/></Relationships>
</file>

<file path=ppt/slides/_rels/slide32.xml.rels><?xml version="1.0" encoding="UTF-8" standalone="yes"?>
<Relationships xmlns="http://schemas.openxmlformats.org/package/2006/relationships"><Relationship Id="rId3" Type="http://schemas.openxmlformats.org/officeDocument/2006/relationships/notesSlide" Target="../notesSlides/notesSlide32.xml"/><Relationship Id="rId2" Type="http://schemas.openxmlformats.org/officeDocument/2006/relationships/slideLayout" Target="../slideLayouts/slideLayout7.xml"/><Relationship Id="rId1" Type="http://schemas.openxmlformats.org/officeDocument/2006/relationships/tags" Target="../tags/tag33.xml"/><Relationship Id="rId4" Type="http://schemas.openxmlformats.org/officeDocument/2006/relationships/image" Target="../media/image8.png"/></Relationships>
</file>

<file path=ppt/slides/_rels/slide33.xml.rels><?xml version="1.0" encoding="UTF-8" standalone="yes"?>
<Relationships xmlns="http://schemas.openxmlformats.org/package/2006/relationships"><Relationship Id="rId3" Type="http://schemas.openxmlformats.org/officeDocument/2006/relationships/notesSlide" Target="../notesSlides/notesSlide33.xml"/><Relationship Id="rId2" Type="http://schemas.openxmlformats.org/officeDocument/2006/relationships/slideLayout" Target="../slideLayouts/slideLayout7.xml"/><Relationship Id="rId1" Type="http://schemas.openxmlformats.org/officeDocument/2006/relationships/tags" Target="../tags/tag34.xml"/><Relationship Id="rId4" Type="http://schemas.openxmlformats.org/officeDocument/2006/relationships/image" Target="../media/image16.png"/></Relationships>
</file>

<file path=ppt/slides/_rels/slide34.xml.rels><?xml version="1.0" encoding="UTF-8" standalone="yes"?>
<Relationships xmlns="http://schemas.openxmlformats.org/package/2006/relationships"><Relationship Id="rId3" Type="http://schemas.openxmlformats.org/officeDocument/2006/relationships/notesSlide" Target="../notesSlides/notesSlide34.xml"/><Relationship Id="rId2" Type="http://schemas.openxmlformats.org/officeDocument/2006/relationships/slideLayout" Target="../slideLayouts/slideLayout7.xml"/><Relationship Id="rId1" Type="http://schemas.openxmlformats.org/officeDocument/2006/relationships/tags" Target="../tags/tag35.xml"/><Relationship Id="rId4" Type="http://schemas.openxmlformats.org/officeDocument/2006/relationships/image" Target="../media/image17.jpeg"/></Relationships>
</file>

<file path=ppt/slides/_rels/slide35.xml.rels><?xml version="1.0" encoding="UTF-8" standalone="yes"?>
<Relationships xmlns="http://schemas.openxmlformats.org/package/2006/relationships"><Relationship Id="rId3" Type="http://schemas.openxmlformats.org/officeDocument/2006/relationships/notesSlide" Target="../notesSlides/notesSlide35.xml"/><Relationship Id="rId2" Type="http://schemas.openxmlformats.org/officeDocument/2006/relationships/slideLayout" Target="../slideLayouts/slideLayout7.xml"/><Relationship Id="rId1" Type="http://schemas.openxmlformats.org/officeDocument/2006/relationships/tags" Target="../tags/tag36.xml"/><Relationship Id="rId4" Type="http://schemas.openxmlformats.org/officeDocument/2006/relationships/image" Target="../media/image18.jpeg"/></Relationships>
</file>

<file path=ppt/slides/_rels/slide36.xml.rels><?xml version="1.0" encoding="UTF-8" standalone="yes"?>
<Relationships xmlns="http://schemas.openxmlformats.org/package/2006/relationships"><Relationship Id="rId3" Type="http://schemas.openxmlformats.org/officeDocument/2006/relationships/notesSlide" Target="../notesSlides/notesSlide36.xml"/><Relationship Id="rId2" Type="http://schemas.openxmlformats.org/officeDocument/2006/relationships/slideLayout" Target="../slideLayouts/slideLayout7.xml"/><Relationship Id="rId1" Type="http://schemas.openxmlformats.org/officeDocument/2006/relationships/tags" Target="../tags/tag37.xml"/><Relationship Id="rId4" Type="http://schemas.openxmlformats.org/officeDocument/2006/relationships/image" Target="../media/image19.jpeg"/></Relationships>
</file>

<file path=ppt/slides/_rels/slide37.xml.rels><?xml version="1.0" encoding="UTF-8" standalone="yes"?>
<Relationships xmlns="http://schemas.openxmlformats.org/package/2006/relationships"><Relationship Id="rId3" Type="http://schemas.openxmlformats.org/officeDocument/2006/relationships/notesSlide" Target="../notesSlides/notesSlide37.xml"/><Relationship Id="rId2" Type="http://schemas.openxmlformats.org/officeDocument/2006/relationships/slideLayout" Target="../slideLayouts/slideLayout7.xml"/><Relationship Id="rId1" Type="http://schemas.openxmlformats.org/officeDocument/2006/relationships/tags" Target="../tags/tag38.xml"/><Relationship Id="rId4" Type="http://schemas.openxmlformats.org/officeDocument/2006/relationships/image" Target="../media/image20.jpeg"/></Relationships>
</file>

<file path=ppt/slides/_rels/slide38.xml.rels><?xml version="1.0" encoding="UTF-8" standalone="yes"?>
<Relationships xmlns="http://schemas.openxmlformats.org/package/2006/relationships"><Relationship Id="rId3" Type="http://schemas.openxmlformats.org/officeDocument/2006/relationships/notesSlide" Target="../notesSlides/notesSlide38.xml"/><Relationship Id="rId2" Type="http://schemas.openxmlformats.org/officeDocument/2006/relationships/slideLayout" Target="../slideLayouts/slideLayout7.xml"/><Relationship Id="rId1" Type="http://schemas.openxmlformats.org/officeDocument/2006/relationships/tags" Target="../tags/tag39.xml"/><Relationship Id="rId4" Type="http://schemas.openxmlformats.org/officeDocument/2006/relationships/image" Target="../media/image20.jpeg"/></Relationships>
</file>

<file path=ppt/slides/_rels/slide39.xml.rels><?xml version="1.0" encoding="UTF-8" standalone="yes"?>
<Relationships xmlns="http://schemas.openxmlformats.org/package/2006/relationships"><Relationship Id="rId3" Type="http://schemas.openxmlformats.org/officeDocument/2006/relationships/notesSlide" Target="../notesSlides/notesSlide39.xml"/><Relationship Id="rId2" Type="http://schemas.openxmlformats.org/officeDocument/2006/relationships/slideLayout" Target="../slideLayouts/slideLayout7.xml"/><Relationship Id="rId1" Type="http://schemas.openxmlformats.org/officeDocument/2006/relationships/tags" Target="../tags/tag40.xml"/><Relationship Id="rId4" Type="http://schemas.openxmlformats.org/officeDocument/2006/relationships/image" Target="../media/image20.jpeg"/></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7.xml"/><Relationship Id="rId1" Type="http://schemas.openxmlformats.org/officeDocument/2006/relationships/tags" Target="../tags/tag5.xml"/><Relationship Id="rId5" Type="http://schemas.openxmlformats.org/officeDocument/2006/relationships/image" Target="../media/image10.jpeg"/><Relationship Id="rId4" Type="http://schemas.openxmlformats.org/officeDocument/2006/relationships/image" Target="../media/image9.jpeg"/></Relationships>
</file>

<file path=ppt/slides/_rels/slide40.xml.rels><?xml version="1.0" encoding="UTF-8" standalone="yes"?>
<Relationships xmlns="http://schemas.openxmlformats.org/package/2006/relationships"><Relationship Id="rId3" Type="http://schemas.openxmlformats.org/officeDocument/2006/relationships/notesSlide" Target="../notesSlides/notesSlide40.xml"/><Relationship Id="rId2" Type="http://schemas.openxmlformats.org/officeDocument/2006/relationships/slideLayout" Target="../slideLayouts/slideLayout7.xml"/><Relationship Id="rId1" Type="http://schemas.openxmlformats.org/officeDocument/2006/relationships/tags" Target="../tags/tag41.xml"/><Relationship Id="rId4" Type="http://schemas.openxmlformats.org/officeDocument/2006/relationships/image" Target="../media/image20.jpeg"/></Relationships>
</file>

<file path=ppt/slides/_rels/slide41.xml.rels><?xml version="1.0" encoding="UTF-8" standalone="yes"?>
<Relationships xmlns="http://schemas.openxmlformats.org/package/2006/relationships"><Relationship Id="rId3" Type="http://schemas.openxmlformats.org/officeDocument/2006/relationships/notesSlide" Target="../notesSlides/notesSlide41.xml"/><Relationship Id="rId2" Type="http://schemas.openxmlformats.org/officeDocument/2006/relationships/slideLayout" Target="../slideLayouts/slideLayout7.xml"/><Relationship Id="rId1" Type="http://schemas.openxmlformats.org/officeDocument/2006/relationships/tags" Target="../tags/tag42.xml"/><Relationship Id="rId4" Type="http://schemas.openxmlformats.org/officeDocument/2006/relationships/image" Target="../media/image20.jpeg"/></Relationships>
</file>

<file path=ppt/slides/_rels/slide42.xml.rels><?xml version="1.0" encoding="UTF-8" standalone="yes"?>
<Relationships xmlns="http://schemas.openxmlformats.org/package/2006/relationships"><Relationship Id="rId3" Type="http://schemas.openxmlformats.org/officeDocument/2006/relationships/notesSlide" Target="../notesSlides/notesSlide42.xml"/><Relationship Id="rId2" Type="http://schemas.openxmlformats.org/officeDocument/2006/relationships/slideLayout" Target="../slideLayouts/slideLayout7.xml"/><Relationship Id="rId1" Type="http://schemas.openxmlformats.org/officeDocument/2006/relationships/tags" Target="../tags/tag43.xml"/><Relationship Id="rId4" Type="http://schemas.openxmlformats.org/officeDocument/2006/relationships/image" Target="../media/image21.jpeg"/></Relationships>
</file>

<file path=ppt/slides/_rels/slide43.xml.rels><?xml version="1.0" encoding="UTF-8" standalone="yes"?>
<Relationships xmlns="http://schemas.openxmlformats.org/package/2006/relationships"><Relationship Id="rId3" Type="http://schemas.openxmlformats.org/officeDocument/2006/relationships/notesSlide" Target="../notesSlides/notesSlide43.xml"/><Relationship Id="rId2" Type="http://schemas.openxmlformats.org/officeDocument/2006/relationships/slideLayout" Target="../slideLayouts/slideLayout7.xml"/><Relationship Id="rId1" Type="http://schemas.openxmlformats.org/officeDocument/2006/relationships/tags" Target="../tags/tag44.xml"/><Relationship Id="rId4" Type="http://schemas.openxmlformats.org/officeDocument/2006/relationships/image" Target="../media/image22.jpeg"/></Relationships>
</file>

<file path=ppt/slides/_rels/slide44.xml.rels><?xml version="1.0" encoding="UTF-8" standalone="yes"?>
<Relationships xmlns="http://schemas.openxmlformats.org/package/2006/relationships"><Relationship Id="rId3" Type="http://schemas.openxmlformats.org/officeDocument/2006/relationships/notesSlide" Target="../notesSlides/notesSlide44.xml"/><Relationship Id="rId2" Type="http://schemas.openxmlformats.org/officeDocument/2006/relationships/slideLayout" Target="../slideLayouts/slideLayout7.xml"/><Relationship Id="rId1" Type="http://schemas.openxmlformats.org/officeDocument/2006/relationships/tags" Target="../tags/tag45.xml"/><Relationship Id="rId4" Type="http://schemas.openxmlformats.org/officeDocument/2006/relationships/image" Target="../media/image23.jpeg"/></Relationships>
</file>

<file path=ppt/slides/_rels/slide45.xml.rels><?xml version="1.0" encoding="UTF-8" standalone="yes"?>
<Relationships xmlns="http://schemas.openxmlformats.org/package/2006/relationships"><Relationship Id="rId3" Type="http://schemas.openxmlformats.org/officeDocument/2006/relationships/notesSlide" Target="../notesSlides/notesSlide45.xml"/><Relationship Id="rId2" Type="http://schemas.openxmlformats.org/officeDocument/2006/relationships/slideLayout" Target="../slideLayouts/slideLayout7.xml"/><Relationship Id="rId1" Type="http://schemas.openxmlformats.org/officeDocument/2006/relationships/tags" Target="../tags/tag46.xml"/><Relationship Id="rId4" Type="http://schemas.openxmlformats.org/officeDocument/2006/relationships/image" Target="../media/image26.jpeg"/></Relationships>
</file>

<file path=ppt/slides/_rels/slide46.xml.rels><?xml version="1.0" encoding="UTF-8" standalone="yes"?>
<Relationships xmlns="http://schemas.openxmlformats.org/package/2006/relationships"><Relationship Id="rId3" Type="http://schemas.openxmlformats.org/officeDocument/2006/relationships/notesSlide" Target="../notesSlides/notesSlide46.xml"/><Relationship Id="rId2" Type="http://schemas.openxmlformats.org/officeDocument/2006/relationships/slideLayout" Target="../slideLayouts/slideLayout7.xml"/><Relationship Id="rId1" Type="http://schemas.openxmlformats.org/officeDocument/2006/relationships/tags" Target="../tags/tag47.xml"/><Relationship Id="rId4" Type="http://schemas.openxmlformats.org/officeDocument/2006/relationships/image" Target="../media/image23.jpeg"/></Relationships>
</file>

<file path=ppt/slides/_rels/slide47.xml.rels><?xml version="1.0" encoding="UTF-8" standalone="yes"?>
<Relationships xmlns="http://schemas.openxmlformats.org/package/2006/relationships"><Relationship Id="rId3" Type="http://schemas.openxmlformats.org/officeDocument/2006/relationships/notesSlide" Target="../notesSlides/notesSlide47.xml"/><Relationship Id="rId2" Type="http://schemas.openxmlformats.org/officeDocument/2006/relationships/slideLayout" Target="../slideLayouts/slideLayout7.xml"/><Relationship Id="rId1" Type="http://schemas.openxmlformats.org/officeDocument/2006/relationships/tags" Target="../tags/tag48.xml"/><Relationship Id="rId4" Type="http://schemas.openxmlformats.org/officeDocument/2006/relationships/image" Target="../media/image23.jpeg"/></Relationships>
</file>

<file path=ppt/slides/_rels/slide48.xml.rels><?xml version="1.0" encoding="UTF-8" standalone="yes"?>
<Relationships xmlns="http://schemas.openxmlformats.org/package/2006/relationships"><Relationship Id="rId3" Type="http://schemas.openxmlformats.org/officeDocument/2006/relationships/notesSlide" Target="../notesSlides/notesSlide48.xml"/><Relationship Id="rId2" Type="http://schemas.openxmlformats.org/officeDocument/2006/relationships/slideLayout" Target="../slideLayouts/slideLayout7.xml"/><Relationship Id="rId1" Type="http://schemas.openxmlformats.org/officeDocument/2006/relationships/tags" Target="../tags/tag49.xml"/><Relationship Id="rId4" Type="http://schemas.openxmlformats.org/officeDocument/2006/relationships/image" Target="../media/image24.jpeg"/></Relationships>
</file>

<file path=ppt/slides/_rels/slide49.xml.rels><?xml version="1.0" encoding="UTF-8" standalone="yes"?>
<Relationships xmlns="http://schemas.openxmlformats.org/package/2006/relationships"><Relationship Id="rId3" Type="http://schemas.openxmlformats.org/officeDocument/2006/relationships/notesSlide" Target="../notesSlides/notesSlide49.xml"/><Relationship Id="rId2" Type="http://schemas.openxmlformats.org/officeDocument/2006/relationships/slideLayout" Target="../slideLayouts/slideLayout7.xml"/><Relationship Id="rId1" Type="http://schemas.openxmlformats.org/officeDocument/2006/relationships/tags" Target="../tags/tag50.xml"/><Relationship Id="rId4" Type="http://schemas.openxmlformats.org/officeDocument/2006/relationships/image" Target="../media/image24.jpeg"/></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7.xml"/><Relationship Id="rId1" Type="http://schemas.openxmlformats.org/officeDocument/2006/relationships/tags" Target="../tags/tag6.xml"/><Relationship Id="rId4" Type="http://schemas.openxmlformats.org/officeDocument/2006/relationships/image" Target="../media/image11.png"/></Relationships>
</file>

<file path=ppt/slides/_rels/slide50.xml.rels><?xml version="1.0" encoding="UTF-8" standalone="yes"?>
<Relationships xmlns="http://schemas.openxmlformats.org/package/2006/relationships"><Relationship Id="rId3" Type="http://schemas.openxmlformats.org/officeDocument/2006/relationships/notesSlide" Target="../notesSlides/notesSlide50.xml"/><Relationship Id="rId2" Type="http://schemas.openxmlformats.org/officeDocument/2006/relationships/slideLayout" Target="../slideLayouts/slideLayout7.xml"/><Relationship Id="rId1" Type="http://schemas.openxmlformats.org/officeDocument/2006/relationships/tags" Target="../tags/tag51.xml"/><Relationship Id="rId4" Type="http://schemas.openxmlformats.org/officeDocument/2006/relationships/image" Target="../media/image25.jpeg"/></Relationships>
</file>

<file path=ppt/slides/_rels/slide51.xml.rels><?xml version="1.0" encoding="UTF-8" standalone="yes"?>
<Relationships xmlns="http://schemas.openxmlformats.org/package/2006/relationships"><Relationship Id="rId3" Type="http://schemas.openxmlformats.org/officeDocument/2006/relationships/notesSlide" Target="../notesSlides/notesSlide51.xml"/><Relationship Id="rId2" Type="http://schemas.openxmlformats.org/officeDocument/2006/relationships/slideLayout" Target="../slideLayouts/slideLayout7.xml"/><Relationship Id="rId1" Type="http://schemas.openxmlformats.org/officeDocument/2006/relationships/tags" Target="../tags/tag52.xml"/><Relationship Id="rId4" Type="http://schemas.openxmlformats.org/officeDocument/2006/relationships/image" Target="../media/image8.png"/></Relationships>
</file>

<file path=ppt/slides/_rels/slide52.xml.rels><?xml version="1.0" encoding="UTF-8" standalone="yes"?>
<Relationships xmlns="http://schemas.openxmlformats.org/package/2006/relationships"><Relationship Id="rId3" Type="http://schemas.openxmlformats.org/officeDocument/2006/relationships/notesSlide" Target="../notesSlides/notesSlide52.xml"/><Relationship Id="rId2" Type="http://schemas.openxmlformats.org/officeDocument/2006/relationships/slideLayout" Target="../slideLayouts/slideLayout7.xml"/><Relationship Id="rId1" Type="http://schemas.openxmlformats.org/officeDocument/2006/relationships/tags" Target="../tags/tag53.xml"/><Relationship Id="rId4" Type="http://schemas.openxmlformats.org/officeDocument/2006/relationships/image" Target="../media/image7.png"/></Relationships>
</file>

<file path=ppt/slides/_rels/slide53.xml.rels><?xml version="1.0" encoding="UTF-8" standalone="yes"?>
<Relationships xmlns="http://schemas.openxmlformats.org/package/2006/relationships"><Relationship Id="rId3" Type="http://schemas.openxmlformats.org/officeDocument/2006/relationships/notesSlide" Target="../notesSlides/notesSlide53.xml"/><Relationship Id="rId2" Type="http://schemas.openxmlformats.org/officeDocument/2006/relationships/slideLayout" Target="../slideLayouts/slideLayout7.xml"/><Relationship Id="rId1" Type="http://schemas.openxmlformats.org/officeDocument/2006/relationships/tags" Target="../tags/tag54.xml"/><Relationship Id="rId4" Type="http://schemas.openxmlformats.org/officeDocument/2006/relationships/image" Target="../media/image8.png"/></Relationships>
</file>

<file path=ppt/slides/_rels/slide54.xml.rels><?xml version="1.0" encoding="UTF-8" standalone="yes"?>
<Relationships xmlns="http://schemas.openxmlformats.org/package/2006/relationships"><Relationship Id="rId3" Type="http://schemas.openxmlformats.org/officeDocument/2006/relationships/notesSlide" Target="../notesSlides/notesSlide54.xml"/><Relationship Id="rId2" Type="http://schemas.openxmlformats.org/officeDocument/2006/relationships/slideLayout" Target="../slideLayouts/slideLayout7.xml"/><Relationship Id="rId1" Type="http://schemas.openxmlformats.org/officeDocument/2006/relationships/tags" Target="../tags/tag55.xml"/><Relationship Id="rId4" Type="http://schemas.openxmlformats.org/officeDocument/2006/relationships/image" Target="../media/image8.png"/></Relationships>
</file>

<file path=ppt/slides/_rels/slide55.xml.rels><?xml version="1.0" encoding="UTF-8" standalone="yes"?>
<Relationships xmlns="http://schemas.openxmlformats.org/package/2006/relationships"><Relationship Id="rId3" Type="http://schemas.openxmlformats.org/officeDocument/2006/relationships/notesSlide" Target="../notesSlides/notesSlide55.xml"/><Relationship Id="rId2" Type="http://schemas.openxmlformats.org/officeDocument/2006/relationships/slideLayout" Target="../slideLayouts/slideLayout7.xml"/><Relationship Id="rId1" Type="http://schemas.openxmlformats.org/officeDocument/2006/relationships/tags" Target="../tags/tag56.xml"/><Relationship Id="rId4" Type="http://schemas.openxmlformats.org/officeDocument/2006/relationships/image" Target="../media/image8.png"/></Relationships>
</file>

<file path=ppt/slides/_rels/slide56.xml.rels><?xml version="1.0" encoding="UTF-8" standalone="yes"?>
<Relationships xmlns="http://schemas.openxmlformats.org/package/2006/relationships"><Relationship Id="rId3" Type="http://schemas.openxmlformats.org/officeDocument/2006/relationships/notesSlide" Target="../notesSlides/notesSlide56.xml"/><Relationship Id="rId2" Type="http://schemas.openxmlformats.org/officeDocument/2006/relationships/slideLayout" Target="../slideLayouts/slideLayout7.xml"/><Relationship Id="rId1" Type="http://schemas.openxmlformats.org/officeDocument/2006/relationships/tags" Target="../tags/tag57.xml"/><Relationship Id="rId4" Type="http://schemas.openxmlformats.org/officeDocument/2006/relationships/image" Target="../media/image8.png"/></Relationships>
</file>

<file path=ppt/slides/_rels/slide57.xml.rels><?xml version="1.0" encoding="UTF-8" standalone="yes"?>
<Relationships xmlns="http://schemas.openxmlformats.org/package/2006/relationships"><Relationship Id="rId3" Type="http://schemas.openxmlformats.org/officeDocument/2006/relationships/notesSlide" Target="../notesSlides/notesSlide57.xml"/><Relationship Id="rId2" Type="http://schemas.openxmlformats.org/officeDocument/2006/relationships/slideLayout" Target="../slideLayouts/slideLayout7.xml"/><Relationship Id="rId1" Type="http://schemas.openxmlformats.org/officeDocument/2006/relationships/tags" Target="../tags/tag58.xml"/><Relationship Id="rId4" Type="http://schemas.openxmlformats.org/officeDocument/2006/relationships/image" Target="../media/image7.png"/></Relationships>
</file>

<file path=ppt/slides/_rels/slide58.xml.rels><?xml version="1.0" encoding="UTF-8" standalone="yes"?>
<Relationships xmlns="http://schemas.openxmlformats.org/package/2006/relationships"><Relationship Id="rId3" Type="http://schemas.openxmlformats.org/officeDocument/2006/relationships/notesSlide" Target="../notesSlides/notesSlide58.xml"/><Relationship Id="rId2" Type="http://schemas.openxmlformats.org/officeDocument/2006/relationships/slideLayout" Target="../slideLayouts/slideLayout7.xml"/><Relationship Id="rId1" Type="http://schemas.openxmlformats.org/officeDocument/2006/relationships/tags" Target="../tags/tag59.xml"/><Relationship Id="rId4" Type="http://schemas.openxmlformats.org/officeDocument/2006/relationships/image" Target="../media/image7.png"/></Relationships>
</file>

<file path=ppt/slides/_rels/slide59.xml.rels><?xml version="1.0" encoding="UTF-8" standalone="yes"?>
<Relationships xmlns="http://schemas.openxmlformats.org/package/2006/relationships"><Relationship Id="rId3" Type="http://schemas.openxmlformats.org/officeDocument/2006/relationships/notesSlide" Target="../notesSlides/notesSlide59.xml"/><Relationship Id="rId2" Type="http://schemas.openxmlformats.org/officeDocument/2006/relationships/slideLayout" Target="../slideLayouts/slideLayout7.xml"/><Relationship Id="rId1" Type="http://schemas.openxmlformats.org/officeDocument/2006/relationships/tags" Target="../tags/tag60.xml"/><Relationship Id="rId4" Type="http://schemas.openxmlformats.org/officeDocument/2006/relationships/image" Target="../media/image27.png"/></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7.xml"/><Relationship Id="rId1" Type="http://schemas.openxmlformats.org/officeDocument/2006/relationships/tags" Target="../tags/tag7.xml"/><Relationship Id="rId4" Type="http://schemas.openxmlformats.org/officeDocument/2006/relationships/image" Target="../media/image12.png"/></Relationships>
</file>

<file path=ppt/slides/_rels/slide60.xml.rels><?xml version="1.0" encoding="UTF-8" standalone="yes"?>
<Relationships xmlns="http://schemas.openxmlformats.org/package/2006/relationships"><Relationship Id="rId3" Type="http://schemas.openxmlformats.org/officeDocument/2006/relationships/notesSlide" Target="../notesSlides/notesSlide60.xml"/><Relationship Id="rId2" Type="http://schemas.openxmlformats.org/officeDocument/2006/relationships/slideLayout" Target="../slideLayouts/slideLayout7.xml"/><Relationship Id="rId1" Type="http://schemas.openxmlformats.org/officeDocument/2006/relationships/tags" Target="../tags/tag61.xml"/><Relationship Id="rId4" Type="http://schemas.openxmlformats.org/officeDocument/2006/relationships/image" Target="../media/image7.png"/></Relationships>
</file>

<file path=ppt/slides/_rels/slide61.xml.rels><?xml version="1.0" encoding="UTF-8" standalone="yes"?>
<Relationships xmlns="http://schemas.openxmlformats.org/package/2006/relationships"><Relationship Id="rId3" Type="http://schemas.openxmlformats.org/officeDocument/2006/relationships/notesSlide" Target="../notesSlides/notesSlide61.xml"/><Relationship Id="rId2" Type="http://schemas.openxmlformats.org/officeDocument/2006/relationships/slideLayout" Target="../slideLayouts/slideLayout7.xml"/><Relationship Id="rId1" Type="http://schemas.openxmlformats.org/officeDocument/2006/relationships/tags" Target="../tags/tag62.xml"/><Relationship Id="rId4" Type="http://schemas.openxmlformats.org/officeDocument/2006/relationships/image" Target="../media/image7.png"/></Relationships>
</file>

<file path=ppt/slides/_rels/slide62.xml.rels><?xml version="1.0" encoding="UTF-8" standalone="yes"?>
<Relationships xmlns="http://schemas.openxmlformats.org/package/2006/relationships"><Relationship Id="rId3" Type="http://schemas.openxmlformats.org/officeDocument/2006/relationships/notesSlide" Target="../notesSlides/notesSlide62.xml"/><Relationship Id="rId2" Type="http://schemas.openxmlformats.org/officeDocument/2006/relationships/slideLayout" Target="../slideLayouts/slideLayout7.xml"/><Relationship Id="rId1" Type="http://schemas.openxmlformats.org/officeDocument/2006/relationships/tags" Target="../tags/tag63.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64.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63.xml"/><Relationship Id="rId1" Type="http://schemas.openxmlformats.org/officeDocument/2006/relationships/slideLayout" Target="../slideLayouts/slideLayout28.xml"/><Relationship Id="rId4" Type="http://schemas.openxmlformats.org/officeDocument/2006/relationships/image" Target="../media/image29.png"/></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7.xml"/><Relationship Id="rId1" Type="http://schemas.openxmlformats.org/officeDocument/2006/relationships/tags" Target="../tags/tag8.xml"/><Relationship Id="rId4" Type="http://schemas.openxmlformats.org/officeDocument/2006/relationships/image" Target="../media/image13.jpeg"/></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7.xml"/><Relationship Id="rId1" Type="http://schemas.openxmlformats.org/officeDocument/2006/relationships/tags" Target="../tags/tag9.xml"/><Relationship Id="rId4" Type="http://schemas.openxmlformats.org/officeDocument/2006/relationships/image" Target="../media/image14.png"/></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7.xml"/><Relationship Id="rId1" Type="http://schemas.openxmlformats.org/officeDocument/2006/relationships/tags" Target="../tags/tag10.xml"/><Relationship Id="rId4" Type="http://schemas.openxmlformats.org/officeDocument/2006/relationships/image" Target="../media/image15.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61487470-4CC6-E6B5-2546-92BC20C3DA6B}"/>
              </a:ext>
            </a:extLst>
          </p:cNvPr>
          <p:cNvPicPr>
            <a:picLocks noChangeAspect="1"/>
          </p:cNvPicPr>
          <p:nvPr/>
        </p:nvPicPr>
        <p:blipFill>
          <a:blip r:embed="rId4">
            <a:extLst>
              <a:ext uri="{28A0092B-C50C-407E-A947-70E740481C1C}">
                <a14:useLocalDpi xmlns:a14="http://schemas.microsoft.com/office/drawing/2010/main" val="0"/>
              </a:ext>
            </a:extLst>
          </a:blip>
          <a:srcRect t="2857" b="9334"/>
          <a:stretch>
            <a:fillRect/>
          </a:stretch>
        </p:blipFill>
        <p:spPr>
          <a:xfrm>
            <a:off x="-1" y="0"/>
            <a:ext cx="12192001" cy="6859319"/>
          </a:xfrm>
          <a:prstGeom prst="rect">
            <a:avLst/>
          </a:prstGeom>
        </p:spPr>
      </p:pic>
      <p:sp>
        <p:nvSpPr>
          <p:cNvPr id="3" name="TextBox 2">
            <a:extLst>
              <a:ext uri="{FF2B5EF4-FFF2-40B4-BE49-F238E27FC236}">
                <a16:creationId xmlns:a16="http://schemas.microsoft.com/office/drawing/2014/main" id="{B3821981-1193-7809-F1B2-355697AC1879}"/>
              </a:ext>
            </a:extLst>
          </p:cNvPr>
          <p:cNvSpPr txBox="1"/>
          <p:nvPr/>
        </p:nvSpPr>
        <p:spPr>
          <a:xfrm>
            <a:off x="-449199" y="3149364"/>
            <a:ext cx="9417353" cy="1846659"/>
          </a:xfrm>
          <a:prstGeom prst="rect">
            <a:avLst/>
          </a:prstGeom>
          <a:noFill/>
        </p:spPr>
        <p:txBody>
          <a:bodyPr wrap="square" rtlCol="0">
            <a:spAutoFit/>
          </a:bodyPr>
          <a:lstStyle/>
          <a:p>
            <a:pPr algn="ctr"/>
            <a:r>
              <a:rPr lang="en-US" sz="6000" b="1" dirty="0">
                <a:effectLst>
                  <a:glow rad="139700">
                    <a:schemeClr val="bg1"/>
                  </a:glow>
                </a:effectLst>
                <a:latin typeface="Calibri" panose="020F0502020204030204" pitchFamily="34" charset="0"/>
                <a:ea typeface="Calibri" panose="020F0502020204030204" pitchFamily="34" charset="0"/>
                <a:cs typeface="Calibri" panose="020F0502020204030204" pitchFamily="34" charset="0"/>
              </a:rPr>
              <a:t>Luke 5:12-26</a:t>
            </a:r>
          </a:p>
          <a:p>
            <a:pPr algn="ctr"/>
            <a:r>
              <a:rPr lang="en-US" sz="5400" b="1" dirty="0">
                <a:effectLst>
                  <a:glow rad="139700">
                    <a:schemeClr val="bg1"/>
                  </a:glow>
                </a:effectLst>
                <a:latin typeface="Calibri" panose="020F0502020204030204" pitchFamily="34" charset="0"/>
                <a:ea typeface="Calibri" panose="020F0502020204030204" pitchFamily="34" charset="0"/>
                <a:cs typeface="Calibri" panose="020F0502020204030204" pitchFamily="34" charset="0"/>
              </a:rPr>
              <a:t>Forgiveness and Cleansing!</a:t>
            </a:r>
          </a:p>
        </p:txBody>
      </p:sp>
      <p:sp>
        <p:nvSpPr>
          <p:cNvPr id="6" name="TextBox 5">
            <a:extLst>
              <a:ext uri="{FF2B5EF4-FFF2-40B4-BE49-F238E27FC236}">
                <a16:creationId xmlns:a16="http://schemas.microsoft.com/office/drawing/2014/main" id="{DBFD1D44-D6A0-C46D-1C15-944634F575DA}"/>
              </a:ext>
            </a:extLst>
          </p:cNvPr>
          <p:cNvSpPr txBox="1"/>
          <p:nvPr/>
        </p:nvSpPr>
        <p:spPr>
          <a:xfrm>
            <a:off x="100208" y="98998"/>
            <a:ext cx="4947781" cy="3046988"/>
          </a:xfrm>
          <a:prstGeom prst="rect">
            <a:avLst/>
          </a:prstGeom>
          <a:noFill/>
        </p:spPr>
        <p:txBody>
          <a:bodyPr wrap="square" rtlCol="0">
            <a:spAutoFit/>
          </a:bodyPr>
          <a:lstStyle/>
          <a:p>
            <a:pPr algn="ctr"/>
            <a:r>
              <a:rPr lang="en-US" sz="7200" b="1" dirty="0">
                <a:effectLst>
                  <a:glow rad="139700">
                    <a:schemeClr val="bg1"/>
                  </a:glow>
                </a:effectLst>
                <a:latin typeface="Monotype Corsiva" panose="03010101010201010101" pitchFamily="66" charset="0"/>
                <a:ea typeface="Calibri" panose="020F0502020204030204" pitchFamily="34" charset="0"/>
                <a:cs typeface="Calibri" panose="020F0502020204030204" pitchFamily="34" charset="0"/>
              </a:rPr>
              <a:t>The Gospel of</a:t>
            </a:r>
          </a:p>
          <a:p>
            <a:pPr algn="ctr"/>
            <a:r>
              <a:rPr lang="en-US" sz="12000" b="1" dirty="0">
                <a:effectLst>
                  <a:glow rad="139700">
                    <a:schemeClr val="bg1"/>
                  </a:glow>
                </a:effectLst>
                <a:latin typeface="Monotype Corsiva" panose="03010101010201010101" pitchFamily="66" charset="0"/>
                <a:ea typeface="Calibri" panose="020F0502020204030204" pitchFamily="34" charset="0"/>
                <a:cs typeface="Calibri" panose="020F0502020204030204" pitchFamily="34" charset="0"/>
              </a:rPr>
              <a:t>Luke</a:t>
            </a:r>
          </a:p>
        </p:txBody>
      </p:sp>
      <p:sp>
        <p:nvSpPr>
          <p:cNvPr id="2" name="Rectangle 1">
            <a:extLst>
              <a:ext uri="{FF2B5EF4-FFF2-40B4-BE49-F238E27FC236}">
                <a16:creationId xmlns:a16="http://schemas.microsoft.com/office/drawing/2014/main" id="{6C32B79B-AA74-1676-7637-63A17BEF6C34}"/>
              </a:ext>
            </a:extLst>
          </p:cNvPr>
          <p:cNvSpPr>
            <a:spLocks noChangeArrowheads="1"/>
          </p:cNvSpPr>
          <p:nvPr/>
        </p:nvSpPr>
        <p:spPr bwMode="auto">
          <a:xfrm>
            <a:off x="13751" y="5356368"/>
            <a:ext cx="12192000" cy="1501632"/>
          </a:xfrm>
          <a:prstGeom prst="rect">
            <a:avLst/>
          </a:prstGeom>
          <a:solidFill>
            <a:srgbClr val="000000"/>
          </a:solidFill>
          <a:ln w="9525">
            <a:noFill/>
            <a:miter lim="800000"/>
            <a:headEnd/>
            <a:tailEnd/>
          </a:ln>
          <a:effectLst>
            <a:outerShdw blurRad="63500" dist="35921" dir="2700000" algn="ctr" rotWithShape="0">
              <a:srgbClr val="000514">
                <a:alpha val="74998"/>
              </a:srgbClr>
            </a:outerShdw>
          </a:effectLst>
        </p:spPr>
        <p:txBody>
          <a:bodyPr lIns="121907" tIns="60953" rIns="121907" bIns="60953"/>
          <a:lstStyle/>
          <a:p>
            <a:pPr algn="ctr" defTabSz="1219036" fontAlgn="base">
              <a:spcBef>
                <a:spcPct val="20000"/>
              </a:spcBef>
              <a:buClr>
                <a:srgbClr val="FFCC00"/>
              </a:buClr>
              <a:buSzPct val="70000"/>
              <a:defRPr/>
            </a:pPr>
            <a:r>
              <a:rPr lang="en-US" sz="2133" b="1" kern="0" dirty="0">
                <a:solidFill>
                  <a:srgbClr val="FFFFFF"/>
                </a:solidFill>
                <a:effectLst>
                  <a:outerShdw blurRad="38100" dist="38100" dir="2700000" algn="tl">
                    <a:srgbClr val="000000"/>
                  </a:outerShdw>
                </a:effectLst>
                <a:latin typeface="Arial" panose="020B0604020202020204" pitchFamily="34" charset="0"/>
                <a:ea typeface="ＭＳ Ｐゴシック" charset="0"/>
                <a:cs typeface="Arial" panose="020B0604020202020204" pitchFamily="34" charset="0"/>
              </a:rPr>
              <a:t>Preached by Dan Bridges</a:t>
            </a:r>
            <a:br>
              <a:rPr lang="en-US" sz="2133" b="1" kern="0" dirty="0">
                <a:solidFill>
                  <a:srgbClr val="FFFFFF"/>
                </a:solidFill>
                <a:effectLst>
                  <a:outerShdw blurRad="38100" dist="38100" dir="2700000" algn="tl">
                    <a:srgbClr val="000000"/>
                  </a:outerShdw>
                </a:effectLst>
                <a:latin typeface="Arial" panose="020B0604020202020204" pitchFamily="34" charset="0"/>
                <a:ea typeface="ＭＳ Ｐゴシック" charset="0"/>
                <a:cs typeface="Arial" panose="020B0604020202020204" pitchFamily="34" charset="0"/>
              </a:rPr>
            </a:br>
            <a:r>
              <a:rPr lang="en-US" sz="2133" b="1" kern="0" dirty="0">
                <a:solidFill>
                  <a:srgbClr val="FFFFFF"/>
                </a:solidFill>
                <a:effectLst>
                  <a:outerShdw blurRad="38100" dist="38100" dir="2700000" algn="tl">
                    <a:srgbClr val="000000"/>
                  </a:outerShdw>
                </a:effectLst>
                <a:latin typeface="Arial" panose="020B0604020202020204" pitchFamily="34" charset="0"/>
                <a:ea typeface="ＭＳ Ｐゴシック" charset="0"/>
                <a:cs typeface="Arial" panose="020B0604020202020204" pitchFamily="34" charset="0"/>
              </a:rPr>
              <a:t>Amman International Church, Jordan (AmmanChurch.org)</a:t>
            </a:r>
            <a:br>
              <a:rPr lang="en-US" sz="2133" b="1" kern="0" dirty="0">
                <a:solidFill>
                  <a:srgbClr val="FFFFFF"/>
                </a:solidFill>
                <a:effectLst>
                  <a:outerShdw blurRad="38100" dist="38100" dir="2700000" algn="tl">
                    <a:srgbClr val="000000"/>
                  </a:outerShdw>
                </a:effectLst>
                <a:latin typeface="Arial" panose="020B0604020202020204" pitchFamily="34" charset="0"/>
                <a:ea typeface="ＭＳ Ｐゴシック" charset="0"/>
                <a:cs typeface="Arial" panose="020B0604020202020204" pitchFamily="34" charset="0"/>
              </a:rPr>
            </a:br>
            <a:r>
              <a:rPr lang="en-US" sz="2133" b="1" kern="0" dirty="0">
                <a:solidFill>
                  <a:srgbClr val="FFFFFF"/>
                </a:solidFill>
                <a:effectLst>
                  <a:outerShdw blurRad="38100" dist="38100" dir="2700000" algn="tl">
                    <a:srgbClr val="000000"/>
                  </a:outerShdw>
                </a:effectLst>
                <a:latin typeface="Arial" panose="020B0604020202020204" pitchFamily="34" charset="0"/>
                <a:ea typeface="ＭＳ Ｐゴシック" charset="0"/>
                <a:cs typeface="Arial" panose="020B0604020202020204" pitchFamily="34" charset="0"/>
              </a:rPr>
              <a:t>Uploaded by Dr. Rick Griffith • Jordan Evangelical Theological Seminary</a:t>
            </a:r>
            <a:br>
              <a:rPr lang="en-US" sz="2133" b="1" kern="0" dirty="0">
                <a:solidFill>
                  <a:srgbClr val="FFFFFF"/>
                </a:solidFill>
                <a:effectLst>
                  <a:outerShdw blurRad="38100" dist="38100" dir="2700000" algn="tl">
                    <a:srgbClr val="000000"/>
                  </a:outerShdw>
                </a:effectLst>
                <a:latin typeface="Arial" panose="020B0604020202020204" pitchFamily="34" charset="0"/>
                <a:ea typeface="ＭＳ Ｐゴシック" charset="0"/>
                <a:cs typeface="Arial" panose="020B0604020202020204" pitchFamily="34" charset="0"/>
              </a:rPr>
            </a:br>
            <a:r>
              <a:rPr lang="en-US" sz="2133" b="1" kern="0" dirty="0">
                <a:solidFill>
                  <a:srgbClr val="FFFFFF"/>
                </a:solidFill>
                <a:effectLst>
                  <a:outerShdw blurRad="38100" dist="38100" dir="2700000" algn="tl">
                    <a:srgbClr val="000000"/>
                  </a:outerShdw>
                </a:effectLst>
                <a:latin typeface="Arial" panose="020B0604020202020204" pitchFamily="34" charset="0"/>
                <a:ea typeface="ＭＳ Ｐゴシック" charset="0"/>
                <a:cs typeface="Arial" panose="020B0604020202020204" pitchFamily="34" charset="0"/>
              </a:rPr>
              <a:t>Files in many languages for free download at BibleStudyDownloads.org</a:t>
            </a:r>
          </a:p>
        </p:txBody>
      </p:sp>
    </p:spTree>
    <p:custDataLst>
      <p:tags r:id="rId1"/>
    </p:custDataLst>
    <p:extLst>
      <p:ext uri="{BB962C8B-B14F-4D97-AF65-F5344CB8AC3E}">
        <p14:creationId xmlns:p14="http://schemas.microsoft.com/office/powerpoint/2010/main" val="238243005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3D13AAED-7231-54F2-CEC4-4CA3EFE26392}"/>
              </a:ext>
            </a:extLst>
          </p:cNvPr>
          <p:cNvPicPr>
            <a:picLocks noChangeAspect="1"/>
          </p:cNvPicPr>
          <p:nvPr/>
        </p:nvPicPr>
        <p:blipFill>
          <a:blip r:embed="rId4">
            <a:extLst>
              <a:ext uri="{28A0092B-C50C-407E-A947-70E740481C1C}">
                <a14:useLocalDpi xmlns:a14="http://schemas.microsoft.com/office/drawing/2010/main" val="0"/>
              </a:ext>
            </a:extLst>
          </a:blip>
          <a:srcRect t="8571" b="8000"/>
          <a:stretch>
            <a:fillRect/>
          </a:stretch>
        </p:blipFill>
        <p:spPr>
          <a:xfrm>
            <a:off x="-1" y="0"/>
            <a:ext cx="12192001" cy="6858000"/>
          </a:xfrm>
          <a:prstGeom prst="rect">
            <a:avLst/>
          </a:prstGeom>
        </p:spPr>
      </p:pic>
      <p:sp>
        <p:nvSpPr>
          <p:cNvPr id="4" name="TextBox 3">
            <a:extLst>
              <a:ext uri="{FF2B5EF4-FFF2-40B4-BE49-F238E27FC236}">
                <a16:creationId xmlns:a16="http://schemas.microsoft.com/office/drawing/2014/main" id="{BC67DCD6-1546-4ABA-8A64-09907C4ED3B2}"/>
              </a:ext>
            </a:extLst>
          </p:cNvPr>
          <p:cNvSpPr txBox="1"/>
          <p:nvPr/>
        </p:nvSpPr>
        <p:spPr>
          <a:xfrm>
            <a:off x="355351" y="4419984"/>
            <a:ext cx="11481296" cy="2308324"/>
          </a:xfrm>
          <a:prstGeom prst="rect">
            <a:avLst/>
          </a:prstGeom>
          <a:solidFill>
            <a:schemeClr val="bg1">
              <a:alpha val="70000"/>
            </a:schemeClr>
          </a:solidFill>
          <a:ln w="63500">
            <a:noFill/>
          </a:ln>
        </p:spPr>
        <p:txBody>
          <a:bodyPr wrap="square" rtlCol="0">
            <a:spAutoFit/>
          </a:bodyPr>
          <a:lstStyle/>
          <a:p>
            <a:r>
              <a:rPr lang="en-US" sz="3600" b="1" dirty="0">
                <a:effectLst>
                  <a:glow rad="101600">
                    <a:schemeClr val="bg1">
                      <a:alpha val="80000"/>
                    </a:schemeClr>
                  </a:glow>
                </a:effectLst>
                <a:latin typeface="Calibri" panose="020F0502020204030204" pitchFamily="34" charset="0"/>
                <a:ea typeface="Calibri" panose="020F0502020204030204" pitchFamily="34" charset="0"/>
                <a:cs typeface="Calibri" panose="020F0502020204030204" pitchFamily="34" charset="0"/>
              </a:rPr>
              <a:t>“On one of those days, as he was teaching, Pharisees and teachers of the law were sitting there, who had come from every village of Galilee and Judea and from Jerusalem. And the power of the Lord was with him to heal.”         Luke 5:17</a:t>
            </a:r>
          </a:p>
        </p:txBody>
      </p:sp>
    </p:spTree>
    <p:custDataLst>
      <p:tags r:id="rId1"/>
    </p:custDataLst>
  </p:cSld>
  <p:clrMapOvr>
    <a:masterClrMapping/>
  </p:clrMapOvr>
  <p:transition spd="slow">
    <p:push dir="u"/>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a:extLst>
              <a:ext uri="{FF2B5EF4-FFF2-40B4-BE49-F238E27FC236}">
                <a16:creationId xmlns:a16="http://schemas.microsoft.com/office/drawing/2014/main" id="{3ACE2D40-F3AC-E136-5A21-F4C2A2625D3F}"/>
              </a:ext>
            </a:extLst>
          </p:cNvPr>
          <p:cNvPicPr>
            <a:picLocks noChangeAspect="1"/>
          </p:cNvPicPr>
          <p:nvPr/>
        </p:nvPicPr>
        <p:blipFill>
          <a:blip r:embed="rId4"/>
          <a:stretch>
            <a:fillRect/>
          </a:stretch>
        </p:blipFill>
        <p:spPr>
          <a:xfrm>
            <a:off x="0" y="0"/>
            <a:ext cx="12192000" cy="6858000"/>
          </a:xfrm>
          <a:prstGeom prst="rect">
            <a:avLst/>
          </a:prstGeom>
        </p:spPr>
      </p:pic>
      <p:sp>
        <p:nvSpPr>
          <p:cNvPr id="3" name="TextBox 2">
            <a:extLst>
              <a:ext uri="{FF2B5EF4-FFF2-40B4-BE49-F238E27FC236}">
                <a16:creationId xmlns:a16="http://schemas.microsoft.com/office/drawing/2014/main" id="{67CD9C07-32C1-8D20-2616-F3655F0CB90E}"/>
              </a:ext>
            </a:extLst>
          </p:cNvPr>
          <p:cNvSpPr txBox="1"/>
          <p:nvPr/>
        </p:nvSpPr>
        <p:spPr>
          <a:xfrm>
            <a:off x="243840" y="4990630"/>
            <a:ext cx="11704320" cy="1754326"/>
          </a:xfrm>
          <a:prstGeom prst="rect">
            <a:avLst/>
          </a:prstGeom>
          <a:solidFill>
            <a:schemeClr val="bg1">
              <a:alpha val="70000"/>
            </a:schemeClr>
          </a:solidFill>
          <a:ln w="63500">
            <a:noFill/>
          </a:ln>
        </p:spPr>
        <p:txBody>
          <a:bodyPr wrap="square" rtlCol="0">
            <a:spAutoFit/>
          </a:bodyPr>
          <a:lstStyle/>
          <a:p>
            <a:r>
              <a:rPr lang="en-US" sz="3600" b="1" dirty="0">
                <a:effectLst>
                  <a:glow rad="101600">
                    <a:schemeClr val="bg1">
                      <a:alpha val="80000"/>
                    </a:schemeClr>
                  </a:glow>
                </a:effectLst>
                <a:latin typeface="Calibri" panose="020F0502020204030204" pitchFamily="34" charset="0"/>
                <a:ea typeface="Calibri" panose="020F0502020204030204" pitchFamily="34" charset="0"/>
                <a:cs typeface="Calibri" panose="020F0502020204030204" pitchFamily="34" charset="0"/>
              </a:rPr>
              <a:t>“And behold, some men were bringing on a bed a man who was paralyzed, and they were seeking to bring him in and lay him before Jesus,”                                                           Luke 5:18</a:t>
            </a:r>
          </a:p>
        </p:txBody>
      </p:sp>
    </p:spTree>
    <p:custDataLst>
      <p:tags r:id="rId1"/>
    </p:custDataLst>
  </p:cSld>
  <p:clrMapOvr>
    <a:masterClrMapping/>
  </p:clrMapOvr>
  <p:transition spd="slow">
    <p:push dir="u"/>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82A6B6-53EC-9AA2-6EDD-1F0F65CE2694}"/>
            </a:ext>
          </a:extLst>
        </p:cNvPr>
        <p:cNvGrpSpPr/>
        <p:nvPr/>
      </p:nvGrpSpPr>
      <p:grpSpPr>
        <a:xfrm>
          <a:off x="0" y="0"/>
          <a:ext cx="0" cy="0"/>
          <a:chOff x="0" y="0"/>
          <a:chExt cx="0" cy="0"/>
        </a:xfrm>
      </p:grpSpPr>
      <p:pic>
        <p:nvPicPr>
          <p:cNvPr id="4" name="Picture 2">
            <a:extLst>
              <a:ext uri="{FF2B5EF4-FFF2-40B4-BE49-F238E27FC236}">
                <a16:creationId xmlns:a16="http://schemas.microsoft.com/office/drawing/2014/main" id="{C4245A1C-B022-2CE3-9F94-7DFB1488F830}"/>
              </a:ext>
            </a:extLst>
          </p:cNvPr>
          <p:cNvPicPr>
            <a:picLocks noChangeAspect="1"/>
          </p:cNvPicPr>
          <p:nvPr/>
        </p:nvPicPr>
        <p:blipFill>
          <a:blip r:embed="rId4"/>
          <a:stretch>
            <a:fillRect/>
          </a:stretch>
        </p:blipFill>
        <p:spPr>
          <a:xfrm>
            <a:off x="0" y="0"/>
            <a:ext cx="12192000" cy="6858000"/>
          </a:xfrm>
          <a:prstGeom prst="rect">
            <a:avLst/>
          </a:prstGeom>
        </p:spPr>
      </p:pic>
      <p:sp>
        <p:nvSpPr>
          <p:cNvPr id="3" name="TextBox 2">
            <a:extLst>
              <a:ext uri="{FF2B5EF4-FFF2-40B4-BE49-F238E27FC236}">
                <a16:creationId xmlns:a16="http://schemas.microsoft.com/office/drawing/2014/main" id="{29542819-CB11-FB7E-097A-5171CB265745}"/>
              </a:ext>
            </a:extLst>
          </p:cNvPr>
          <p:cNvSpPr txBox="1"/>
          <p:nvPr/>
        </p:nvSpPr>
        <p:spPr>
          <a:xfrm>
            <a:off x="1129670" y="5489228"/>
            <a:ext cx="9932659" cy="1200329"/>
          </a:xfrm>
          <a:prstGeom prst="rect">
            <a:avLst/>
          </a:prstGeom>
          <a:solidFill>
            <a:schemeClr val="bg1">
              <a:alpha val="70000"/>
            </a:schemeClr>
          </a:solidFill>
          <a:ln w="63500">
            <a:noFill/>
          </a:ln>
        </p:spPr>
        <p:txBody>
          <a:bodyPr wrap="square" rtlCol="0">
            <a:spAutoFit/>
          </a:bodyPr>
          <a:lstStyle/>
          <a:p>
            <a:r>
              <a:rPr lang="en-US" sz="3600" b="1" dirty="0">
                <a:effectLst>
                  <a:glow rad="101600">
                    <a:schemeClr val="bg1">
                      <a:alpha val="80000"/>
                    </a:schemeClr>
                  </a:glow>
                </a:effectLst>
                <a:latin typeface="Calibri" panose="020F0502020204030204" pitchFamily="34" charset="0"/>
                <a:ea typeface="Calibri" panose="020F0502020204030204" pitchFamily="34" charset="0"/>
                <a:cs typeface="Calibri" panose="020F0502020204030204" pitchFamily="34" charset="0"/>
              </a:rPr>
              <a:t>“but finding no way to bring him in, because of the crowd,”                                                           Luke 5:19a</a:t>
            </a:r>
          </a:p>
        </p:txBody>
      </p:sp>
    </p:spTree>
    <p:custDataLst>
      <p:tags r:id="rId1"/>
    </p:custDataLst>
    <p:extLst>
      <p:ext uri="{BB962C8B-B14F-4D97-AF65-F5344CB8AC3E}">
        <p14:creationId xmlns:p14="http://schemas.microsoft.com/office/powerpoint/2010/main" val="1923588793"/>
      </p:ext>
    </p:extLst>
  </p:cSld>
  <p:clrMapOvr>
    <a:masterClrMapping/>
  </p:clrMapOvr>
  <p:transition spd="slow">
    <p:push dir="u"/>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a:extLst>
              <a:ext uri="{FF2B5EF4-FFF2-40B4-BE49-F238E27FC236}">
                <a16:creationId xmlns:a16="http://schemas.microsoft.com/office/drawing/2014/main" id="{ED438A44-27F1-2886-8A27-2663BE94DF6F}"/>
              </a:ext>
            </a:extLst>
          </p:cNvPr>
          <p:cNvPicPr>
            <a:picLocks noChangeAspect="1"/>
          </p:cNvPicPr>
          <p:nvPr/>
        </p:nvPicPr>
        <p:blipFill>
          <a:blip r:embed="rId4"/>
          <a:stretch>
            <a:fillRect/>
          </a:stretch>
        </p:blipFill>
        <p:spPr>
          <a:xfrm>
            <a:off x="0" y="0"/>
            <a:ext cx="12192000" cy="6858000"/>
          </a:xfrm>
          <a:prstGeom prst="rect">
            <a:avLst/>
          </a:prstGeom>
        </p:spPr>
      </p:pic>
      <p:sp>
        <p:nvSpPr>
          <p:cNvPr id="3" name="TextBox 2">
            <a:extLst>
              <a:ext uri="{FF2B5EF4-FFF2-40B4-BE49-F238E27FC236}">
                <a16:creationId xmlns:a16="http://schemas.microsoft.com/office/drawing/2014/main" id="{A4800CBC-988F-C119-3CF5-7DA645B559C7}"/>
              </a:ext>
            </a:extLst>
          </p:cNvPr>
          <p:cNvSpPr txBox="1"/>
          <p:nvPr/>
        </p:nvSpPr>
        <p:spPr>
          <a:xfrm>
            <a:off x="934212" y="4945462"/>
            <a:ext cx="10323576" cy="1754326"/>
          </a:xfrm>
          <a:prstGeom prst="rect">
            <a:avLst/>
          </a:prstGeom>
          <a:solidFill>
            <a:schemeClr val="bg1">
              <a:alpha val="70000"/>
            </a:schemeClr>
          </a:solidFill>
          <a:ln w="63500">
            <a:noFill/>
          </a:ln>
        </p:spPr>
        <p:txBody>
          <a:bodyPr wrap="square" rtlCol="0">
            <a:spAutoFit/>
          </a:bodyPr>
          <a:lstStyle/>
          <a:p>
            <a:r>
              <a:rPr lang="en-US" sz="3600" b="1" dirty="0">
                <a:effectLst>
                  <a:glow rad="101600">
                    <a:schemeClr val="bg1">
                      <a:alpha val="80000"/>
                    </a:schemeClr>
                  </a:glow>
                </a:effectLst>
                <a:latin typeface="Calibri" panose="020F0502020204030204" pitchFamily="34" charset="0"/>
                <a:ea typeface="Calibri" panose="020F0502020204030204" pitchFamily="34" charset="0"/>
                <a:cs typeface="Calibri" panose="020F0502020204030204" pitchFamily="34" charset="0"/>
              </a:rPr>
              <a:t>“they went up on the roof and let him down with his bed through the tiles into the midst before Jesus.”    </a:t>
            </a:r>
          </a:p>
          <a:p>
            <a:r>
              <a:rPr lang="en-US" sz="3600" b="1" dirty="0">
                <a:effectLst>
                  <a:glow rad="101600">
                    <a:schemeClr val="bg1">
                      <a:alpha val="80000"/>
                    </a:schemeClr>
                  </a:glow>
                </a:effectLst>
                <a:latin typeface="Calibri" panose="020F0502020204030204" pitchFamily="34" charset="0"/>
                <a:ea typeface="Calibri" panose="020F0502020204030204" pitchFamily="34" charset="0"/>
                <a:cs typeface="Calibri" panose="020F0502020204030204" pitchFamily="34" charset="0"/>
              </a:rPr>
              <a:t>                                                                            Luke 5:19b</a:t>
            </a:r>
          </a:p>
        </p:txBody>
      </p:sp>
    </p:spTree>
    <p:custDataLst>
      <p:tags r:id="rId1"/>
    </p:custDataLst>
  </p:cSld>
  <p:clrMapOvr>
    <a:masterClrMapping/>
  </p:clrMapOvr>
  <p:transition spd="slow">
    <p:push dir="u"/>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C5D66D-5601-BA85-328A-A5FD466D0EDA}"/>
            </a:ext>
          </a:extLst>
        </p:cNvPr>
        <p:cNvGrpSpPr/>
        <p:nvPr/>
      </p:nvGrpSpPr>
      <p:grpSpPr>
        <a:xfrm>
          <a:off x="0" y="0"/>
          <a:ext cx="0" cy="0"/>
          <a:chOff x="0" y="0"/>
          <a:chExt cx="0" cy="0"/>
        </a:xfrm>
      </p:grpSpPr>
      <p:pic>
        <p:nvPicPr>
          <p:cNvPr id="4" name="Picture 2">
            <a:extLst>
              <a:ext uri="{FF2B5EF4-FFF2-40B4-BE49-F238E27FC236}">
                <a16:creationId xmlns:a16="http://schemas.microsoft.com/office/drawing/2014/main" id="{3D8B1591-059D-72B3-B22E-9B7C3463DCF1}"/>
              </a:ext>
            </a:extLst>
          </p:cNvPr>
          <p:cNvPicPr>
            <a:picLocks noChangeAspect="1"/>
          </p:cNvPicPr>
          <p:nvPr/>
        </p:nvPicPr>
        <p:blipFill>
          <a:blip r:embed="rId4"/>
          <a:stretch>
            <a:fillRect/>
          </a:stretch>
        </p:blipFill>
        <p:spPr>
          <a:xfrm>
            <a:off x="0" y="0"/>
            <a:ext cx="12192000" cy="6858000"/>
          </a:xfrm>
          <a:prstGeom prst="rect">
            <a:avLst/>
          </a:prstGeom>
        </p:spPr>
      </p:pic>
      <p:sp>
        <p:nvSpPr>
          <p:cNvPr id="3" name="TextBox 2">
            <a:extLst>
              <a:ext uri="{FF2B5EF4-FFF2-40B4-BE49-F238E27FC236}">
                <a16:creationId xmlns:a16="http://schemas.microsoft.com/office/drawing/2014/main" id="{4A4119C2-BAE7-1119-F1C9-F8A38794C2BF}"/>
              </a:ext>
            </a:extLst>
          </p:cNvPr>
          <p:cNvSpPr txBox="1"/>
          <p:nvPr/>
        </p:nvSpPr>
        <p:spPr>
          <a:xfrm>
            <a:off x="104888" y="93714"/>
            <a:ext cx="5205984" cy="2308324"/>
          </a:xfrm>
          <a:prstGeom prst="rect">
            <a:avLst/>
          </a:prstGeom>
          <a:solidFill>
            <a:schemeClr val="bg1">
              <a:alpha val="70000"/>
            </a:schemeClr>
          </a:solidFill>
          <a:ln w="63500">
            <a:noFill/>
          </a:ln>
        </p:spPr>
        <p:txBody>
          <a:bodyPr wrap="square" rtlCol="0">
            <a:spAutoFit/>
          </a:bodyPr>
          <a:lstStyle/>
          <a:p>
            <a:r>
              <a:rPr lang="en-US" sz="3600" b="1" dirty="0">
                <a:effectLst>
                  <a:glow rad="101600">
                    <a:schemeClr val="bg1">
                      <a:alpha val="80000"/>
                    </a:schemeClr>
                  </a:glow>
                </a:effectLst>
                <a:latin typeface="Calibri" panose="020F0502020204030204" pitchFamily="34" charset="0"/>
                <a:ea typeface="Calibri" panose="020F0502020204030204" pitchFamily="34" charset="0"/>
                <a:cs typeface="Calibri" panose="020F0502020204030204" pitchFamily="34" charset="0"/>
              </a:rPr>
              <a:t>“And when he saw their faith, he said, ‘Man, your sins are forgiven you.’”    </a:t>
            </a:r>
          </a:p>
          <a:p>
            <a:r>
              <a:rPr lang="en-US" sz="3600" b="1" dirty="0">
                <a:effectLst>
                  <a:glow rad="101600">
                    <a:schemeClr val="bg1">
                      <a:alpha val="80000"/>
                    </a:schemeClr>
                  </a:glow>
                </a:effectLst>
                <a:latin typeface="Calibri" panose="020F0502020204030204" pitchFamily="34" charset="0"/>
                <a:ea typeface="Calibri" panose="020F0502020204030204" pitchFamily="34" charset="0"/>
                <a:cs typeface="Calibri" panose="020F0502020204030204" pitchFamily="34" charset="0"/>
              </a:rPr>
              <a:t>                          Luke 5:20</a:t>
            </a:r>
          </a:p>
        </p:txBody>
      </p:sp>
    </p:spTree>
    <p:custDataLst>
      <p:tags r:id="rId1"/>
    </p:custDataLst>
    <p:extLst>
      <p:ext uri="{BB962C8B-B14F-4D97-AF65-F5344CB8AC3E}">
        <p14:creationId xmlns:p14="http://schemas.microsoft.com/office/powerpoint/2010/main" val="1468600108"/>
      </p:ext>
    </p:extLst>
  </p:cSld>
  <p:clrMapOvr>
    <a:masterClrMapping/>
  </p:clrMapOvr>
  <p:transition spd="slow">
    <p:push dir="u"/>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a:extLst>
              <a:ext uri="{FF2B5EF4-FFF2-40B4-BE49-F238E27FC236}">
                <a16:creationId xmlns:a16="http://schemas.microsoft.com/office/drawing/2014/main" id="{ABA9EB2D-8C59-3B33-BF1F-2B625904F2A8}"/>
              </a:ext>
            </a:extLst>
          </p:cNvPr>
          <p:cNvPicPr>
            <a:picLocks noChangeAspect="1"/>
          </p:cNvPicPr>
          <p:nvPr/>
        </p:nvPicPr>
        <p:blipFill>
          <a:blip r:embed="rId4"/>
          <a:stretch>
            <a:fillRect/>
          </a:stretch>
        </p:blipFill>
        <p:spPr>
          <a:xfrm>
            <a:off x="0" y="0"/>
            <a:ext cx="12192000" cy="6858000"/>
          </a:xfrm>
          <a:prstGeom prst="rect">
            <a:avLst/>
          </a:prstGeom>
        </p:spPr>
      </p:pic>
      <p:sp>
        <p:nvSpPr>
          <p:cNvPr id="3" name="TextBox 2">
            <a:extLst>
              <a:ext uri="{FF2B5EF4-FFF2-40B4-BE49-F238E27FC236}">
                <a16:creationId xmlns:a16="http://schemas.microsoft.com/office/drawing/2014/main" id="{AED1E5EC-362F-EFEF-2D71-D9CB8EF72925}"/>
              </a:ext>
            </a:extLst>
          </p:cNvPr>
          <p:cNvSpPr txBox="1"/>
          <p:nvPr/>
        </p:nvSpPr>
        <p:spPr>
          <a:xfrm>
            <a:off x="725424" y="5103674"/>
            <a:ext cx="10741152" cy="1754326"/>
          </a:xfrm>
          <a:prstGeom prst="rect">
            <a:avLst/>
          </a:prstGeom>
          <a:solidFill>
            <a:schemeClr val="bg1">
              <a:alpha val="70000"/>
            </a:schemeClr>
          </a:solidFill>
          <a:ln w="63500">
            <a:noFill/>
          </a:ln>
        </p:spPr>
        <p:txBody>
          <a:bodyPr wrap="square" rtlCol="0">
            <a:spAutoFit/>
          </a:bodyPr>
          <a:lstStyle/>
          <a:p>
            <a:r>
              <a:rPr lang="en-US" sz="3600" b="1" dirty="0">
                <a:effectLst>
                  <a:glow rad="101600">
                    <a:schemeClr val="bg1">
                      <a:alpha val="80000"/>
                    </a:schemeClr>
                  </a:glow>
                </a:effectLst>
                <a:latin typeface="Calibri" panose="020F0502020204030204" pitchFamily="34" charset="0"/>
                <a:ea typeface="Calibri" panose="020F0502020204030204" pitchFamily="34" charset="0"/>
                <a:cs typeface="Calibri" panose="020F0502020204030204" pitchFamily="34" charset="0"/>
              </a:rPr>
              <a:t>“And the scribes and the Pharisees began to question, saying, ‘Who is this who speaks blasphemies? Who can forgive sins but God alone?’”                             Luke 5:21</a:t>
            </a:r>
          </a:p>
        </p:txBody>
      </p:sp>
    </p:spTree>
    <p:custDataLst>
      <p:tags r:id="rId1"/>
    </p:custDataLst>
  </p:cSld>
  <p:clrMapOvr>
    <a:masterClrMapping/>
  </p:clrMapOvr>
  <p:transition spd="slow">
    <p:push dir="u"/>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06D49D-15B5-5767-8B44-11CE0318BBB8}"/>
            </a:ext>
          </a:extLst>
        </p:cNvPr>
        <p:cNvGrpSpPr/>
        <p:nvPr/>
      </p:nvGrpSpPr>
      <p:grpSpPr>
        <a:xfrm>
          <a:off x="0" y="0"/>
          <a:ext cx="0" cy="0"/>
          <a:chOff x="0" y="0"/>
          <a:chExt cx="0" cy="0"/>
        </a:xfrm>
      </p:grpSpPr>
      <p:pic>
        <p:nvPicPr>
          <p:cNvPr id="5" name="Picture 2">
            <a:extLst>
              <a:ext uri="{FF2B5EF4-FFF2-40B4-BE49-F238E27FC236}">
                <a16:creationId xmlns:a16="http://schemas.microsoft.com/office/drawing/2014/main" id="{3652CA73-253E-D38C-778F-832C1BBEA28E}"/>
              </a:ext>
            </a:extLst>
          </p:cNvPr>
          <p:cNvPicPr>
            <a:picLocks noChangeAspect="1"/>
          </p:cNvPicPr>
          <p:nvPr/>
        </p:nvPicPr>
        <p:blipFill>
          <a:blip r:embed="rId4"/>
          <a:stretch>
            <a:fillRect/>
          </a:stretch>
        </p:blipFill>
        <p:spPr>
          <a:xfrm>
            <a:off x="0" y="0"/>
            <a:ext cx="12192000" cy="6858000"/>
          </a:xfrm>
          <a:prstGeom prst="rect">
            <a:avLst/>
          </a:prstGeom>
        </p:spPr>
      </p:pic>
      <p:sp>
        <p:nvSpPr>
          <p:cNvPr id="3" name="TextBox 2">
            <a:extLst>
              <a:ext uri="{FF2B5EF4-FFF2-40B4-BE49-F238E27FC236}">
                <a16:creationId xmlns:a16="http://schemas.microsoft.com/office/drawing/2014/main" id="{452BD3C6-E5B6-0B35-8AF5-16C742DB08BF}"/>
              </a:ext>
            </a:extLst>
          </p:cNvPr>
          <p:cNvSpPr txBox="1"/>
          <p:nvPr/>
        </p:nvSpPr>
        <p:spPr>
          <a:xfrm>
            <a:off x="170688" y="5103674"/>
            <a:ext cx="11887200" cy="1661993"/>
          </a:xfrm>
          <a:prstGeom prst="rect">
            <a:avLst/>
          </a:prstGeom>
          <a:solidFill>
            <a:schemeClr val="bg1">
              <a:alpha val="70000"/>
            </a:schemeClr>
          </a:solidFill>
          <a:ln w="63500">
            <a:noFill/>
          </a:ln>
        </p:spPr>
        <p:txBody>
          <a:bodyPr wrap="square" rtlCol="0">
            <a:spAutoFit/>
          </a:bodyPr>
          <a:lstStyle/>
          <a:p>
            <a:r>
              <a:rPr lang="en-US" sz="3400" b="1" dirty="0">
                <a:effectLst>
                  <a:glow rad="101600">
                    <a:schemeClr val="bg1">
                      <a:alpha val="80000"/>
                    </a:schemeClr>
                  </a:glow>
                </a:effectLst>
                <a:latin typeface="Calibri" panose="020F0502020204030204" pitchFamily="34" charset="0"/>
                <a:ea typeface="Calibri" panose="020F0502020204030204" pitchFamily="34" charset="0"/>
                <a:cs typeface="Calibri" panose="020F0502020204030204" pitchFamily="34" charset="0"/>
              </a:rPr>
              <a:t>“When Jesus perceived their thoughts, he answered them, ‘Why do you question in your hearts?  Which is easier, to say, “Your sins are forgiven you,” or to say, “Rise and walk”?’”   Luke 5:22-23</a:t>
            </a:r>
          </a:p>
        </p:txBody>
      </p:sp>
    </p:spTree>
    <p:custDataLst>
      <p:tags r:id="rId1"/>
    </p:custDataLst>
    <p:extLst>
      <p:ext uri="{BB962C8B-B14F-4D97-AF65-F5344CB8AC3E}">
        <p14:creationId xmlns:p14="http://schemas.microsoft.com/office/powerpoint/2010/main" val="3779475395"/>
      </p:ext>
    </p:extLst>
  </p:cSld>
  <p:clrMapOvr>
    <a:masterClrMapping/>
  </p:clrMapOvr>
  <p:transition spd="slow">
    <p:push dir="u"/>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748AC5-2AAE-0457-3BE8-6EDF47A2A051}"/>
            </a:ext>
          </a:extLst>
        </p:cNvPr>
        <p:cNvGrpSpPr/>
        <p:nvPr/>
      </p:nvGrpSpPr>
      <p:grpSpPr>
        <a:xfrm>
          <a:off x="0" y="0"/>
          <a:ext cx="0" cy="0"/>
          <a:chOff x="0" y="0"/>
          <a:chExt cx="0" cy="0"/>
        </a:xfrm>
      </p:grpSpPr>
      <p:pic>
        <p:nvPicPr>
          <p:cNvPr id="5" name="Picture 2">
            <a:extLst>
              <a:ext uri="{FF2B5EF4-FFF2-40B4-BE49-F238E27FC236}">
                <a16:creationId xmlns:a16="http://schemas.microsoft.com/office/drawing/2014/main" id="{65D9AB23-6EB4-46B5-F35E-CE5F0C7402D6}"/>
              </a:ext>
            </a:extLst>
          </p:cNvPr>
          <p:cNvPicPr>
            <a:picLocks noChangeAspect="1"/>
          </p:cNvPicPr>
          <p:nvPr/>
        </p:nvPicPr>
        <p:blipFill>
          <a:blip r:embed="rId4"/>
          <a:stretch>
            <a:fillRect/>
          </a:stretch>
        </p:blipFill>
        <p:spPr>
          <a:xfrm>
            <a:off x="0" y="0"/>
            <a:ext cx="12192000" cy="6858000"/>
          </a:xfrm>
          <a:prstGeom prst="rect">
            <a:avLst/>
          </a:prstGeom>
        </p:spPr>
      </p:pic>
      <p:sp>
        <p:nvSpPr>
          <p:cNvPr id="3" name="TextBox 2">
            <a:extLst>
              <a:ext uri="{FF2B5EF4-FFF2-40B4-BE49-F238E27FC236}">
                <a16:creationId xmlns:a16="http://schemas.microsoft.com/office/drawing/2014/main" id="{084CEC37-9F06-F221-60D5-8CF8F01D556E}"/>
              </a:ext>
            </a:extLst>
          </p:cNvPr>
          <p:cNvSpPr txBox="1"/>
          <p:nvPr/>
        </p:nvSpPr>
        <p:spPr>
          <a:xfrm>
            <a:off x="100361" y="107928"/>
            <a:ext cx="6534615" cy="3231654"/>
          </a:xfrm>
          <a:prstGeom prst="rect">
            <a:avLst/>
          </a:prstGeom>
          <a:solidFill>
            <a:schemeClr val="bg1">
              <a:alpha val="70000"/>
            </a:schemeClr>
          </a:solidFill>
          <a:ln w="63500">
            <a:noFill/>
          </a:ln>
        </p:spPr>
        <p:txBody>
          <a:bodyPr wrap="square" rtlCol="0">
            <a:spAutoFit/>
          </a:bodyPr>
          <a:lstStyle/>
          <a:p>
            <a:r>
              <a:rPr lang="en-US" sz="3400" b="1" dirty="0">
                <a:effectLst>
                  <a:glow rad="101600">
                    <a:schemeClr val="bg1">
                      <a:alpha val="80000"/>
                    </a:schemeClr>
                  </a:glow>
                </a:effectLst>
                <a:latin typeface="Calibri" panose="020F0502020204030204" pitchFamily="34" charset="0"/>
                <a:ea typeface="Calibri" panose="020F0502020204030204" pitchFamily="34" charset="0"/>
                <a:cs typeface="Calibri" panose="020F0502020204030204" pitchFamily="34" charset="0"/>
              </a:rPr>
              <a:t>“‘But that you may know that the Son of Man has authority on earth to forgive sins’—he said to the man who was paralyzed— ‘I say to you, rise, pick up your bed and go home.’”                             Luke 5:24</a:t>
            </a:r>
          </a:p>
        </p:txBody>
      </p:sp>
    </p:spTree>
    <p:custDataLst>
      <p:tags r:id="rId1"/>
    </p:custDataLst>
    <p:extLst>
      <p:ext uri="{BB962C8B-B14F-4D97-AF65-F5344CB8AC3E}">
        <p14:creationId xmlns:p14="http://schemas.microsoft.com/office/powerpoint/2010/main" val="4017608718"/>
      </p:ext>
    </p:extLst>
  </p:cSld>
  <p:clrMapOvr>
    <a:masterClrMapping/>
  </p:clrMapOvr>
  <p:transition spd="slow">
    <p:push dir="u"/>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4E5A66-2C54-E113-C04D-9D983E2F2731}"/>
            </a:ext>
          </a:extLst>
        </p:cNvPr>
        <p:cNvGrpSpPr/>
        <p:nvPr/>
      </p:nvGrpSpPr>
      <p:grpSpPr>
        <a:xfrm>
          <a:off x="0" y="0"/>
          <a:ext cx="0" cy="0"/>
          <a:chOff x="0" y="0"/>
          <a:chExt cx="0" cy="0"/>
        </a:xfrm>
      </p:grpSpPr>
      <p:pic>
        <p:nvPicPr>
          <p:cNvPr id="5" name="Picture 2">
            <a:extLst>
              <a:ext uri="{FF2B5EF4-FFF2-40B4-BE49-F238E27FC236}">
                <a16:creationId xmlns:a16="http://schemas.microsoft.com/office/drawing/2014/main" id="{EB427AF3-0DFC-AF30-7DA9-7681CEFEE39C}"/>
              </a:ext>
            </a:extLst>
          </p:cNvPr>
          <p:cNvPicPr>
            <a:picLocks noChangeAspect="1"/>
          </p:cNvPicPr>
          <p:nvPr/>
        </p:nvPicPr>
        <p:blipFill>
          <a:blip r:embed="rId4"/>
          <a:stretch>
            <a:fillRect/>
          </a:stretch>
        </p:blipFill>
        <p:spPr>
          <a:xfrm>
            <a:off x="0" y="0"/>
            <a:ext cx="12192000" cy="6858000"/>
          </a:xfrm>
          <a:prstGeom prst="rect">
            <a:avLst/>
          </a:prstGeom>
        </p:spPr>
      </p:pic>
      <p:sp>
        <p:nvSpPr>
          <p:cNvPr id="3" name="TextBox 2">
            <a:extLst>
              <a:ext uri="{FF2B5EF4-FFF2-40B4-BE49-F238E27FC236}">
                <a16:creationId xmlns:a16="http://schemas.microsoft.com/office/drawing/2014/main" id="{B3DBCB8A-383B-0A54-FFD7-9B0379CCFD61}"/>
              </a:ext>
            </a:extLst>
          </p:cNvPr>
          <p:cNvSpPr txBox="1"/>
          <p:nvPr/>
        </p:nvSpPr>
        <p:spPr>
          <a:xfrm>
            <a:off x="7162800" y="3262174"/>
            <a:ext cx="4903438" cy="3416320"/>
          </a:xfrm>
          <a:prstGeom prst="rect">
            <a:avLst/>
          </a:prstGeom>
          <a:solidFill>
            <a:schemeClr val="bg1">
              <a:alpha val="70000"/>
            </a:schemeClr>
          </a:solidFill>
          <a:ln w="63500">
            <a:noFill/>
          </a:ln>
        </p:spPr>
        <p:txBody>
          <a:bodyPr wrap="square" rtlCol="0">
            <a:spAutoFit/>
          </a:bodyPr>
          <a:lstStyle/>
          <a:p>
            <a:r>
              <a:rPr lang="en-US" sz="3600" b="1" dirty="0">
                <a:effectLst>
                  <a:glow rad="101600">
                    <a:schemeClr val="bg1">
                      <a:alpha val="80000"/>
                    </a:schemeClr>
                  </a:glow>
                </a:effectLst>
                <a:latin typeface="Calibri" panose="020F0502020204030204" pitchFamily="34" charset="0"/>
                <a:ea typeface="Calibri" panose="020F0502020204030204" pitchFamily="34" charset="0"/>
                <a:cs typeface="Calibri" panose="020F0502020204030204" pitchFamily="34" charset="0"/>
              </a:rPr>
              <a:t>“And immediately he rose up before them and picked up what he had been lying on and went home, glorifying God.” </a:t>
            </a:r>
          </a:p>
          <a:p>
            <a:r>
              <a:rPr lang="en-US" sz="3600" b="1" dirty="0">
                <a:effectLst>
                  <a:glow rad="101600">
                    <a:schemeClr val="bg1">
                      <a:alpha val="80000"/>
                    </a:schemeClr>
                  </a:glow>
                </a:effectLst>
                <a:latin typeface="Calibri" panose="020F0502020204030204" pitchFamily="34" charset="0"/>
                <a:ea typeface="Calibri" panose="020F0502020204030204" pitchFamily="34" charset="0"/>
                <a:cs typeface="Calibri" panose="020F0502020204030204" pitchFamily="34" charset="0"/>
              </a:rPr>
              <a:t>                            Luke 5:25</a:t>
            </a:r>
          </a:p>
        </p:txBody>
      </p:sp>
    </p:spTree>
    <p:custDataLst>
      <p:tags r:id="rId1"/>
    </p:custDataLst>
    <p:extLst>
      <p:ext uri="{BB962C8B-B14F-4D97-AF65-F5344CB8AC3E}">
        <p14:creationId xmlns:p14="http://schemas.microsoft.com/office/powerpoint/2010/main" val="3319653058"/>
      </p:ext>
    </p:extLst>
  </p:cSld>
  <p:clrMapOvr>
    <a:masterClrMapping/>
  </p:clrMapOvr>
  <p:transition spd="slow">
    <p:push dir="u"/>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569567-1E32-C348-A1BC-E6539D185DC3}"/>
            </a:ext>
          </a:extLst>
        </p:cNvPr>
        <p:cNvGrpSpPr/>
        <p:nvPr/>
      </p:nvGrpSpPr>
      <p:grpSpPr>
        <a:xfrm>
          <a:off x="0" y="0"/>
          <a:ext cx="0" cy="0"/>
          <a:chOff x="0" y="0"/>
          <a:chExt cx="0" cy="0"/>
        </a:xfrm>
      </p:grpSpPr>
      <p:pic>
        <p:nvPicPr>
          <p:cNvPr id="4" name="Picture 2">
            <a:extLst>
              <a:ext uri="{FF2B5EF4-FFF2-40B4-BE49-F238E27FC236}">
                <a16:creationId xmlns:a16="http://schemas.microsoft.com/office/drawing/2014/main" id="{A512E0AC-FBD3-3A5B-B1DA-CA3CC433A072}"/>
              </a:ext>
            </a:extLst>
          </p:cNvPr>
          <p:cNvPicPr>
            <a:picLocks noChangeAspect="1"/>
          </p:cNvPicPr>
          <p:nvPr/>
        </p:nvPicPr>
        <p:blipFill>
          <a:blip r:embed="rId4"/>
          <a:stretch>
            <a:fillRect/>
          </a:stretch>
        </p:blipFill>
        <p:spPr>
          <a:xfrm>
            <a:off x="0" y="0"/>
            <a:ext cx="12192000" cy="6858000"/>
          </a:xfrm>
          <a:prstGeom prst="rect">
            <a:avLst/>
          </a:prstGeom>
        </p:spPr>
      </p:pic>
      <p:sp>
        <p:nvSpPr>
          <p:cNvPr id="3" name="TextBox 2">
            <a:extLst>
              <a:ext uri="{FF2B5EF4-FFF2-40B4-BE49-F238E27FC236}">
                <a16:creationId xmlns:a16="http://schemas.microsoft.com/office/drawing/2014/main" id="{05294587-8744-8AE7-AF44-42496D6A8294}"/>
              </a:ext>
            </a:extLst>
          </p:cNvPr>
          <p:cNvSpPr txBox="1"/>
          <p:nvPr/>
        </p:nvSpPr>
        <p:spPr>
          <a:xfrm>
            <a:off x="123841" y="5005630"/>
            <a:ext cx="11944318" cy="1754326"/>
          </a:xfrm>
          <a:prstGeom prst="rect">
            <a:avLst/>
          </a:prstGeom>
          <a:solidFill>
            <a:schemeClr val="bg1">
              <a:alpha val="70000"/>
            </a:schemeClr>
          </a:solidFill>
          <a:ln w="63500">
            <a:noFill/>
          </a:ln>
        </p:spPr>
        <p:txBody>
          <a:bodyPr wrap="square" rtlCol="0">
            <a:spAutoFit/>
          </a:bodyPr>
          <a:lstStyle/>
          <a:p>
            <a:r>
              <a:rPr lang="en-US" sz="3600" b="1" dirty="0">
                <a:effectLst>
                  <a:glow rad="101600">
                    <a:schemeClr val="bg1">
                      <a:alpha val="80000"/>
                    </a:schemeClr>
                  </a:glow>
                </a:effectLst>
                <a:latin typeface="Calibri" panose="020F0502020204030204" pitchFamily="34" charset="0"/>
                <a:ea typeface="Calibri" panose="020F0502020204030204" pitchFamily="34" charset="0"/>
                <a:cs typeface="Calibri" panose="020F0502020204030204" pitchFamily="34" charset="0"/>
              </a:rPr>
              <a:t>“And amazement seized them all, and they glorified God and were filled with awe, saying, ‘We have seen extraordinary things today.’”                                                                     Luke 5:26</a:t>
            </a:r>
          </a:p>
        </p:txBody>
      </p:sp>
    </p:spTree>
    <p:custDataLst>
      <p:tags r:id="rId1"/>
    </p:custDataLst>
    <p:extLst>
      <p:ext uri="{BB962C8B-B14F-4D97-AF65-F5344CB8AC3E}">
        <p14:creationId xmlns:p14="http://schemas.microsoft.com/office/powerpoint/2010/main" val="412410561"/>
      </p:ext>
    </p:extLst>
  </p:cSld>
  <p:clrMapOvr>
    <a:masterClrMapping/>
  </p:clrMapOvr>
  <p:transition spd="slow">
    <p:push dir="u"/>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E4916E5-188A-9EAD-654E-82716F5F702A}"/>
              </a:ext>
            </a:extLst>
          </p:cNvPr>
          <p:cNvPicPr>
            <a:picLocks noChangeAspect="1"/>
          </p:cNvPicPr>
          <p:nvPr/>
        </p:nvPicPr>
        <p:blipFill>
          <a:blip r:embed="rId4">
            <a:extLst>
              <a:ext uri="{28A0092B-C50C-407E-A947-70E740481C1C}">
                <a14:useLocalDpi xmlns:a14="http://schemas.microsoft.com/office/drawing/2010/main" val="0"/>
              </a:ext>
            </a:extLst>
          </a:blip>
          <a:srcRect t="10731" b="5041"/>
          <a:stretch>
            <a:fillRect/>
          </a:stretch>
        </p:blipFill>
        <p:spPr>
          <a:xfrm>
            <a:off x="0" y="-1"/>
            <a:ext cx="12192000" cy="6858001"/>
          </a:xfrm>
          <a:prstGeom prst="rect">
            <a:avLst/>
          </a:prstGeom>
        </p:spPr>
      </p:pic>
      <p:sp>
        <p:nvSpPr>
          <p:cNvPr id="4" name="TextBox 3">
            <a:extLst>
              <a:ext uri="{FF2B5EF4-FFF2-40B4-BE49-F238E27FC236}">
                <a16:creationId xmlns:a16="http://schemas.microsoft.com/office/drawing/2014/main" id="{1773CBC9-2312-0095-DCD4-25DFB0974297}"/>
              </a:ext>
            </a:extLst>
          </p:cNvPr>
          <p:cNvSpPr txBox="1"/>
          <p:nvPr/>
        </p:nvSpPr>
        <p:spPr>
          <a:xfrm>
            <a:off x="747131" y="5047056"/>
            <a:ext cx="10697737" cy="1754326"/>
          </a:xfrm>
          <a:prstGeom prst="rect">
            <a:avLst/>
          </a:prstGeom>
          <a:solidFill>
            <a:schemeClr val="bg1">
              <a:alpha val="70000"/>
            </a:schemeClr>
          </a:solidFill>
          <a:ln w="63500">
            <a:noFill/>
          </a:ln>
        </p:spPr>
        <p:txBody>
          <a:bodyPr wrap="square" rtlCol="0">
            <a:spAutoFit/>
          </a:bodyPr>
          <a:lstStyle/>
          <a:p>
            <a:r>
              <a:rPr lang="en-US" sz="3600" b="1" dirty="0">
                <a:effectLst>
                  <a:glow rad="101600">
                    <a:schemeClr val="bg1">
                      <a:alpha val="80000"/>
                    </a:schemeClr>
                  </a:glow>
                </a:effectLst>
                <a:latin typeface="Calibri" panose="020F0502020204030204" pitchFamily="34" charset="0"/>
                <a:ea typeface="Calibri" panose="020F0502020204030204" pitchFamily="34" charset="0"/>
                <a:cs typeface="Calibri" panose="020F0502020204030204" pitchFamily="34" charset="0"/>
              </a:rPr>
              <a:t>“If we confess our sins, he is faithful and just to </a:t>
            </a:r>
            <a:r>
              <a:rPr lang="en-US" sz="3600" b="1" dirty="0">
                <a:solidFill>
                  <a:srgbClr val="FFFF00"/>
                </a:solidFill>
                <a:effectLst>
                  <a:glow rad="101600">
                    <a:schemeClr val="bg1">
                      <a:alpha val="80000"/>
                    </a:schemeClr>
                  </a:glow>
                </a:effectLst>
                <a:latin typeface="Calibri" panose="020F0502020204030204" pitchFamily="34" charset="0"/>
                <a:ea typeface="Calibri" panose="020F0502020204030204" pitchFamily="34" charset="0"/>
                <a:cs typeface="Calibri" panose="020F0502020204030204" pitchFamily="34" charset="0"/>
              </a:rPr>
              <a:t>forgive</a:t>
            </a:r>
            <a:r>
              <a:rPr lang="en-US" sz="3600" b="1" dirty="0">
                <a:effectLst>
                  <a:glow rad="101600">
                    <a:schemeClr val="bg1">
                      <a:alpha val="80000"/>
                    </a:schemeClr>
                  </a:glow>
                </a:effectLst>
                <a:latin typeface="Calibri" panose="020F0502020204030204" pitchFamily="34" charset="0"/>
                <a:ea typeface="Calibri" panose="020F0502020204030204" pitchFamily="34" charset="0"/>
                <a:cs typeface="Calibri" panose="020F0502020204030204" pitchFamily="34" charset="0"/>
              </a:rPr>
              <a:t> us our sins and to </a:t>
            </a:r>
            <a:r>
              <a:rPr lang="en-US" sz="3600" b="1" dirty="0">
                <a:solidFill>
                  <a:srgbClr val="FFFF00"/>
                </a:solidFill>
                <a:effectLst>
                  <a:glow rad="101600">
                    <a:schemeClr val="bg1">
                      <a:alpha val="80000"/>
                    </a:schemeClr>
                  </a:glow>
                </a:effectLst>
                <a:latin typeface="Calibri" panose="020F0502020204030204" pitchFamily="34" charset="0"/>
                <a:ea typeface="Calibri" panose="020F0502020204030204" pitchFamily="34" charset="0"/>
                <a:cs typeface="Calibri" panose="020F0502020204030204" pitchFamily="34" charset="0"/>
              </a:rPr>
              <a:t>cleanse</a:t>
            </a:r>
            <a:r>
              <a:rPr lang="en-US" sz="3600" b="1" dirty="0">
                <a:effectLst>
                  <a:glow rad="101600">
                    <a:schemeClr val="bg1">
                      <a:alpha val="80000"/>
                    </a:schemeClr>
                  </a:glow>
                </a:effectLst>
                <a:latin typeface="Calibri" panose="020F0502020204030204" pitchFamily="34" charset="0"/>
                <a:ea typeface="Calibri" panose="020F0502020204030204" pitchFamily="34" charset="0"/>
                <a:cs typeface="Calibri" panose="020F0502020204030204" pitchFamily="34" charset="0"/>
              </a:rPr>
              <a:t> us from all unrighteousness.”</a:t>
            </a:r>
          </a:p>
          <a:p>
            <a:r>
              <a:rPr lang="en-US" sz="3600" b="1" dirty="0">
                <a:effectLst>
                  <a:glow rad="101600">
                    <a:schemeClr val="bg1">
                      <a:alpha val="80000"/>
                    </a:schemeClr>
                  </a:glow>
                </a:effectLst>
                <a:latin typeface="Calibri" panose="020F0502020204030204" pitchFamily="34" charset="0"/>
                <a:ea typeface="Calibri" panose="020F0502020204030204" pitchFamily="34" charset="0"/>
                <a:cs typeface="Calibri" panose="020F0502020204030204" pitchFamily="34" charset="0"/>
              </a:rPr>
              <a:t>                                                                                1 John 1:9</a:t>
            </a:r>
          </a:p>
        </p:txBody>
      </p:sp>
      <p:sp>
        <p:nvSpPr>
          <p:cNvPr id="8" name="Rectangle: Rounded Corners 7">
            <a:extLst>
              <a:ext uri="{FF2B5EF4-FFF2-40B4-BE49-F238E27FC236}">
                <a16:creationId xmlns:a16="http://schemas.microsoft.com/office/drawing/2014/main" id="{8B480614-891F-D176-41D6-0FDDA738D36F}"/>
              </a:ext>
            </a:extLst>
          </p:cNvPr>
          <p:cNvSpPr/>
          <p:nvPr/>
        </p:nvSpPr>
        <p:spPr>
          <a:xfrm>
            <a:off x="1739589" y="1757445"/>
            <a:ext cx="8712822" cy="1532165"/>
          </a:xfrm>
          <a:prstGeom prst="roundRect">
            <a:avLst/>
          </a:prstGeom>
          <a:solidFill>
            <a:srgbClr val="2D2825"/>
          </a:solidFill>
          <a:ln w="635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3600" b="1" dirty="0">
                <a:solidFill>
                  <a:schemeClr val="tx1"/>
                </a:solidFill>
                <a:effectLst>
                  <a:glow rad="101600">
                    <a:schemeClr val="bg1">
                      <a:alpha val="80000"/>
                    </a:schemeClr>
                  </a:glow>
                </a:effectLst>
                <a:latin typeface="Calibri" panose="020F0502020204030204" pitchFamily="34" charset="0"/>
                <a:ea typeface="Calibri" panose="020F0502020204030204" pitchFamily="34" charset="0"/>
                <a:cs typeface="Calibri" panose="020F0502020204030204" pitchFamily="34" charset="0"/>
              </a:rPr>
              <a:t>What is the difference between </a:t>
            </a:r>
            <a:r>
              <a:rPr lang="en-US" sz="3600" b="1" dirty="0">
                <a:solidFill>
                  <a:srgbClr val="FFFF00"/>
                </a:solidFill>
                <a:effectLst>
                  <a:glow rad="101600">
                    <a:schemeClr val="bg1">
                      <a:alpha val="80000"/>
                    </a:schemeClr>
                  </a:glow>
                </a:effectLst>
                <a:latin typeface="Calibri" panose="020F0502020204030204" pitchFamily="34" charset="0"/>
                <a:ea typeface="Calibri" panose="020F0502020204030204" pitchFamily="34" charset="0"/>
                <a:cs typeface="Calibri" panose="020F0502020204030204" pitchFamily="34" charset="0"/>
              </a:rPr>
              <a:t>forgiveness</a:t>
            </a:r>
            <a:r>
              <a:rPr lang="en-US" sz="3600" b="1" dirty="0">
                <a:solidFill>
                  <a:schemeClr val="tx1"/>
                </a:solidFill>
                <a:effectLst>
                  <a:glow rad="101600">
                    <a:schemeClr val="bg1">
                      <a:alpha val="80000"/>
                    </a:schemeClr>
                  </a:glow>
                </a:effectLst>
                <a:latin typeface="Calibri" panose="020F0502020204030204" pitchFamily="34" charset="0"/>
                <a:ea typeface="Calibri" panose="020F0502020204030204" pitchFamily="34" charset="0"/>
                <a:cs typeface="Calibri" panose="020F0502020204030204" pitchFamily="34" charset="0"/>
              </a:rPr>
              <a:t> and </a:t>
            </a:r>
            <a:r>
              <a:rPr lang="en-US" sz="3600" b="1" dirty="0">
                <a:solidFill>
                  <a:srgbClr val="FFFF00"/>
                </a:solidFill>
                <a:effectLst>
                  <a:glow rad="101600">
                    <a:schemeClr val="bg1">
                      <a:alpha val="80000"/>
                    </a:schemeClr>
                  </a:glow>
                </a:effectLst>
                <a:latin typeface="Calibri" panose="020F0502020204030204" pitchFamily="34" charset="0"/>
                <a:ea typeface="Calibri" panose="020F0502020204030204" pitchFamily="34" charset="0"/>
                <a:cs typeface="Calibri" panose="020F0502020204030204" pitchFamily="34" charset="0"/>
              </a:rPr>
              <a:t>cleansing</a:t>
            </a:r>
            <a:r>
              <a:rPr lang="en-US" sz="3600" b="1" dirty="0">
                <a:solidFill>
                  <a:schemeClr val="tx1"/>
                </a:solidFill>
                <a:effectLst>
                  <a:glow rad="101600">
                    <a:schemeClr val="bg1">
                      <a:alpha val="80000"/>
                    </a:schemeClr>
                  </a:glow>
                </a:effectLst>
                <a:latin typeface="Calibri" panose="020F0502020204030204" pitchFamily="34" charset="0"/>
                <a:ea typeface="Calibri" panose="020F0502020204030204" pitchFamily="34" charset="0"/>
                <a:cs typeface="Calibri" panose="020F0502020204030204" pitchFamily="34" charset="0"/>
              </a:rPr>
              <a:t>?  Why do we need both?</a:t>
            </a:r>
          </a:p>
        </p:txBody>
      </p:sp>
    </p:spTree>
    <p:custDataLst>
      <p:tags r:id="rId1"/>
    </p:custData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500" fill="hold"/>
                                        <p:tgtEl>
                                          <p:spTgt spid="8"/>
                                        </p:tgtEl>
                                        <p:attrNameLst>
                                          <p:attrName>ppt_w</p:attrName>
                                        </p:attrNameLst>
                                      </p:cBhvr>
                                      <p:tavLst>
                                        <p:tav tm="0">
                                          <p:val>
                                            <p:fltVal val="0"/>
                                          </p:val>
                                        </p:tav>
                                        <p:tav tm="100000">
                                          <p:val>
                                            <p:strVal val="#ppt_w"/>
                                          </p:val>
                                        </p:tav>
                                      </p:tavLst>
                                    </p:anim>
                                    <p:anim calcmode="lin" valueType="num">
                                      <p:cBhvr>
                                        <p:cTn id="8" dur="500" fill="hold"/>
                                        <p:tgtEl>
                                          <p:spTgt spid="8"/>
                                        </p:tgtEl>
                                        <p:attrNameLst>
                                          <p:attrName>ppt_h</p:attrName>
                                        </p:attrNameLst>
                                      </p:cBhvr>
                                      <p:tavLst>
                                        <p:tav tm="0">
                                          <p:val>
                                            <p:fltVal val="0"/>
                                          </p:val>
                                        </p:tav>
                                        <p:tav tm="100000">
                                          <p:val>
                                            <p:strVal val="#ppt_h"/>
                                          </p:val>
                                        </p:tav>
                                      </p:tavLst>
                                    </p:anim>
                                    <p:animEffect transition="in" filter="fade">
                                      <p:cBhvr>
                                        <p:cTn id="9"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0937CE-E7D4-9868-2039-485F980854DE}"/>
            </a:ext>
          </a:extLst>
        </p:cNvPr>
        <p:cNvGrpSpPr/>
        <p:nvPr/>
      </p:nvGrpSpPr>
      <p:grpSpPr>
        <a:xfrm>
          <a:off x="0" y="0"/>
          <a:ext cx="0" cy="0"/>
          <a:chOff x="0" y="0"/>
          <a:chExt cx="0" cy="0"/>
        </a:xfrm>
      </p:grpSpPr>
      <p:pic>
        <p:nvPicPr>
          <p:cNvPr id="8" name="Picture 7">
            <a:extLst>
              <a:ext uri="{FF2B5EF4-FFF2-40B4-BE49-F238E27FC236}">
                <a16:creationId xmlns:a16="http://schemas.microsoft.com/office/drawing/2014/main" id="{4396AABF-1F77-CA21-847D-D6D3E62CA374}"/>
              </a:ext>
            </a:extLst>
          </p:cNvPr>
          <p:cNvPicPr>
            <a:picLocks noChangeAspect="1"/>
          </p:cNvPicPr>
          <p:nvPr/>
        </p:nvPicPr>
        <p:blipFill>
          <a:blip r:embed="rId4">
            <a:extLst>
              <a:ext uri="{28A0092B-C50C-407E-A947-70E740481C1C}">
                <a14:useLocalDpi xmlns:a14="http://schemas.microsoft.com/office/drawing/2010/main" val="0"/>
              </a:ext>
            </a:extLst>
          </a:blip>
          <a:srcRect t="11237" r="8942" b="10667"/>
          <a:stretch>
            <a:fillRect/>
          </a:stretch>
        </p:blipFill>
        <p:spPr>
          <a:xfrm>
            <a:off x="0" y="-1"/>
            <a:ext cx="12192000" cy="6893881"/>
          </a:xfrm>
          <a:prstGeom prst="rect">
            <a:avLst/>
          </a:prstGeom>
        </p:spPr>
      </p:pic>
      <p:sp>
        <p:nvSpPr>
          <p:cNvPr id="2" name="TextBox 1">
            <a:extLst>
              <a:ext uri="{FF2B5EF4-FFF2-40B4-BE49-F238E27FC236}">
                <a16:creationId xmlns:a16="http://schemas.microsoft.com/office/drawing/2014/main" id="{97D86E82-7386-6DD3-FDC8-D00F99DD2B9C}"/>
              </a:ext>
            </a:extLst>
          </p:cNvPr>
          <p:cNvSpPr txBox="1"/>
          <p:nvPr/>
        </p:nvSpPr>
        <p:spPr>
          <a:xfrm>
            <a:off x="134716" y="130628"/>
            <a:ext cx="7141295" cy="1446550"/>
          </a:xfrm>
          <a:prstGeom prst="rect">
            <a:avLst/>
          </a:prstGeom>
          <a:solidFill>
            <a:schemeClr val="bg1">
              <a:alpha val="70000"/>
            </a:schemeClr>
          </a:solidFill>
        </p:spPr>
        <p:txBody>
          <a:bodyPr wrap="square" rtlCol="0">
            <a:spAutoFit/>
          </a:bodyPr>
          <a:lstStyle/>
          <a:p>
            <a:pPr algn="ctr"/>
            <a:r>
              <a:rPr lang="en-US" sz="4400" b="1" dirty="0">
                <a:solidFill>
                  <a:srgbClr val="FFFF00"/>
                </a:solidFill>
                <a:effectLst>
                  <a:glow rad="139700">
                    <a:schemeClr val="bg1"/>
                  </a:glow>
                </a:effectLst>
                <a:latin typeface="Calibri" panose="020F0502020204030204" pitchFamily="34" charset="0"/>
                <a:ea typeface="Calibri" panose="020F0502020204030204" pitchFamily="34" charset="0"/>
                <a:cs typeface="Calibri" panose="020F0502020204030204" pitchFamily="34" charset="0"/>
              </a:rPr>
              <a:t>Luke 5:12-26</a:t>
            </a:r>
          </a:p>
          <a:p>
            <a:pPr algn="ctr"/>
            <a:r>
              <a:rPr lang="en-US" sz="4400" b="1" dirty="0">
                <a:solidFill>
                  <a:srgbClr val="FFFF00"/>
                </a:solidFill>
                <a:effectLst>
                  <a:glow rad="139700">
                    <a:schemeClr val="bg1"/>
                  </a:glow>
                </a:effectLst>
                <a:latin typeface="Calibri" panose="020F0502020204030204" pitchFamily="34" charset="0"/>
                <a:ea typeface="Calibri" panose="020F0502020204030204" pitchFamily="34" charset="0"/>
                <a:cs typeface="Calibri" panose="020F0502020204030204" pitchFamily="34" charset="0"/>
              </a:rPr>
              <a:t>Forgiveness and Cleansing!</a:t>
            </a:r>
          </a:p>
        </p:txBody>
      </p:sp>
      <p:sp>
        <p:nvSpPr>
          <p:cNvPr id="5" name="TextBox 4">
            <a:extLst>
              <a:ext uri="{FF2B5EF4-FFF2-40B4-BE49-F238E27FC236}">
                <a16:creationId xmlns:a16="http://schemas.microsoft.com/office/drawing/2014/main" id="{95E7A54D-3590-65E8-A151-C4707AC53522}"/>
              </a:ext>
            </a:extLst>
          </p:cNvPr>
          <p:cNvSpPr txBox="1"/>
          <p:nvPr/>
        </p:nvSpPr>
        <p:spPr>
          <a:xfrm>
            <a:off x="448659" y="2017269"/>
            <a:ext cx="6513408" cy="2092881"/>
          </a:xfrm>
          <a:prstGeom prst="rect">
            <a:avLst/>
          </a:prstGeom>
          <a:solidFill>
            <a:schemeClr val="bg1">
              <a:alpha val="70000"/>
            </a:schemeClr>
          </a:solidFill>
          <a:ln w="63500">
            <a:noFill/>
          </a:ln>
        </p:spPr>
        <p:txBody>
          <a:bodyPr wrap="square" rtlCol="0">
            <a:spAutoFit/>
          </a:bodyPr>
          <a:lstStyle/>
          <a:p>
            <a:pPr marL="365760" indent="-365760">
              <a:spcAft>
                <a:spcPts val="600"/>
              </a:spcAft>
              <a:buFont typeface="Arial" panose="020B0604020202020204" pitchFamily="34" charset="0"/>
              <a:buChar char="•"/>
            </a:pPr>
            <a:r>
              <a:rPr lang="en-US" sz="4000" b="1" dirty="0">
                <a:solidFill>
                  <a:srgbClr val="FFFF00"/>
                </a:solidFill>
                <a:effectLst>
                  <a:glow rad="101600">
                    <a:schemeClr val="bg1">
                      <a:alpha val="80000"/>
                    </a:schemeClr>
                  </a:glow>
                </a:effectLst>
                <a:latin typeface="Calibri" panose="020F0502020204030204" pitchFamily="34" charset="0"/>
                <a:ea typeface="Calibri" panose="020F0502020204030204" pitchFamily="34" charset="0"/>
                <a:cs typeface="Calibri" panose="020F0502020204030204" pitchFamily="34" charset="0"/>
              </a:rPr>
              <a:t>Authority to Cleanse (12-16)</a:t>
            </a:r>
          </a:p>
          <a:p>
            <a:pPr marL="365760" indent="-365760">
              <a:spcAft>
                <a:spcPts val="600"/>
              </a:spcAft>
              <a:buFont typeface="Arial" panose="020B0604020202020204" pitchFamily="34" charset="0"/>
              <a:buChar char="•"/>
            </a:pPr>
            <a:r>
              <a:rPr lang="en-US" sz="4000" b="1" dirty="0">
                <a:effectLst>
                  <a:glow rad="101600">
                    <a:schemeClr val="bg1">
                      <a:alpha val="80000"/>
                    </a:schemeClr>
                  </a:glow>
                </a:effectLst>
                <a:latin typeface="Calibri" panose="020F0502020204030204" pitchFamily="34" charset="0"/>
                <a:ea typeface="Calibri" panose="020F0502020204030204" pitchFamily="34" charset="0"/>
                <a:cs typeface="Calibri" panose="020F0502020204030204" pitchFamily="34" charset="0"/>
              </a:rPr>
              <a:t>Authority to Forgive (17-26)</a:t>
            </a:r>
          </a:p>
          <a:p>
            <a:pPr marL="365760" indent="-365760">
              <a:spcAft>
                <a:spcPts val="600"/>
              </a:spcAft>
              <a:buFont typeface="Arial" panose="020B0604020202020204" pitchFamily="34" charset="0"/>
              <a:buChar char="•"/>
            </a:pPr>
            <a:r>
              <a:rPr lang="en-US" sz="4000" b="1" dirty="0">
                <a:effectLst>
                  <a:glow rad="101600">
                    <a:schemeClr val="bg1">
                      <a:alpha val="80000"/>
                    </a:schemeClr>
                  </a:glow>
                </a:effectLst>
                <a:latin typeface="Calibri" panose="020F0502020204030204" pitchFamily="34" charset="0"/>
                <a:ea typeface="Calibri" panose="020F0502020204030204" pitchFamily="34" charset="0"/>
                <a:cs typeface="Calibri" panose="020F0502020204030204" pitchFamily="34" charset="0"/>
              </a:rPr>
              <a:t>The Need for Both </a:t>
            </a:r>
          </a:p>
        </p:txBody>
      </p:sp>
    </p:spTree>
    <p:custDataLst>
      <p:tags r:id="rId1"/>
    </p:custDataLst>
    <p:extLst>
      <p:ext uri="{BB962C8B-B14F-4D97-AF65-F5344CB8AC3E}">
        <p14:creationId xmlns:p14="http://schemas.microsoft.com/office/powerpoint/2010/main" val="3705574247"/>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3B7D11-B16C-4CCE-4B46-68BB0A33D176}"/>
            </a:ext>
          </a:extLst>
        </p:cNvPr>
        <p:cNvGrpSpPr/>
        <p:nvPr/>
      </p:nvGrpSpPr>
      <p:grpSpPr>
        <a:xfrm>
          <a:off x="0" y="0"/>
          <a:ext cx="0" cy="0"/>
          <a:chOff x="0" y="0"/>
          <a:chExt cx="0" cy="0"/>
        </a:xfrm>
      </p:grpSpPr>
      <p:pic>
        <p:nvPicPr>
          <p:cNvPr id="7" name="Picture 2">
            <a:extLst>
              <a:ext uri="{FF2B5EF4-FFF2-40B4-BE49-F238E27FC236}">
                <a16:creationId xmlns:a16="http://schemas.microsoft.com/office/drawing/2014/main" id="{D7C7C2F5-A988-CC39-90AB-BEAAB9393A58}"/>
              </a:ext>
            </a:extLst>
          </p:cNvPr>
          <p:cNvPicPr>
            <a:picLocks noChangeAspect="1"/>
          </p:cNvPicPr>
          <p:nvPr/>
        </p:nvPicPr>
        <p:blipFill>
          <a:blip r:embed="rId4"/>
          <a:stretch>
            <a:fillRect/>
          </a:stretch>
        </p:blipFill>
        <p:spPr>
          <a:xfrm>
            <a:off x="0" y="0"/>
            <a:ext cx="12192000" cy="6858000"/>
          </a:xfrm>
          <a:prstGeom prst="rect">
            <a:avLst/>
          </a:prstGeom>
        </p:spPr>
      </p:pic>
      <p:sp>
        <p:nvSpPr>
          <p:cNvPr id="2" name="TextBox 1">
            <a:extLst>
              <a:ext uri="{FF2B5EF4-FFF2-40B4-BE49-F238E27FC236}">
                <a16:creationId xmlns:a16="http://schemas.microsoft.com/office/drawing/2014/main" id="{BBFCF82B-7B7C-7131-B3A6-444F64630A7A}"/>
              </a:ext>
            </a:extLst>
          </p:cNvPr>
          <p:cNvSpPr txBox="1"/>
          <p:nvPr/>
        </p:nvSpPr>
        <p:spPr>
          <a:xfrm>
            <a:off x="698894" y="147978"/>
            <a:ext cx="5059324" cy="2308324"/>
          </a:xfrm>
          <a:prstGeom prst="rect">
            <a:avLst/>
          </a:prstGeom>
          <a:solidFill>
            <a:schemeClr val="bg1">
              <a:alpha val="70000"/>
            </a:schemeClr>
          </a:solidFill>
          <a:ln w="63500">
            <a:noFill/>
          </a:ln>
        </p:spPr>
        <p:txBody>
          <a:bodyPr wrap="square" rtlCol="0">
            <a:spAutoFit/>
          </a:bodyPr>
          <a:lstStyle/>
          <a:p>
            <a:r>
              <a:rPr lang="en-US" sz="3600" b="1" dirty="0">
                <a:effectLst>
                  <a:glow rad="101600">
                    <a:schemeClr val="bg1">
                      <a:alpha val="80000"/>
                    </a:schemeClr>
                  </a:glow>
                </a:effectLst>
                <a:latin typeface="Calibri" panose="020F0502020204030204" pitchFamily="34" charset="0"/>
                <a:ea typeface="Calibri" panose="020F0502020204030204" pitchFamily="34" charset="0"/>
                <a:cs typeface="Calibri" panose="020F0502020204030204" pitchFamily="34" charset="0"/>
              </a:rPr>
              <a:t>“While he was in one of the cities, there came a man </a:t>
            </a:r>
            <a:r>
              <a:rPr lang="en-US" sz="3600" b="1" dirty="0">
                <a:solidFill>
                  <a:srgbClr val="FFFF00"/>
                </a:solidFill>
                <a:effectLst>
                  <a:glow rad="101600">
                    <a:schemeClr val="bg1">
                      <a:alpha val="80000"/>
                    </a:schemeClr>
                  </a:glow>
                </a:effectLst>
                <a:latin typeface="Calibri" panose="020F0502020204030204" pitchFamily="34" charset="0"/>
                <a:ea typeface="Calibri" panose="020F0502020204030204" pitchFamily="34" charset="0"/>
                <a:cs typeface="Calibri" panose="020F0502020204030204" pitchFamily="34" charset="0"/>
              </a:rPr>
              <a:t>full of leprosy</a:t>
            </a:r>
            <a:r>
              <a:rPr lang="en-US" sz="3600" b="1" dirty="0">
                <a:effectLst>
                  <a:glow rad="101600">
                    <a:schemeClr val="bg1">
                      <a:alpha val="80000"/>
                    </a:schemeClr>
                  </a:glow>
                </a:effectLst>
                <a:latin typeface="Calibri" panose="020F0502020204030204" pitchFamily="34" charset="0"/>
                <a:ea typeface="Calibri" panose="020F0502020204030204" pitchFamily="34" charset="0"/>
                <a:cs typeface="Calibri" panose="020F0502020204030204" pitchFamily="34" charset="0"/>
              </a:rPr>
              <a:t>.”</a:t>
            </a:r>
          </a:p>
          <a:p>
            <a:r>
              <a:rPr lang="en-US" sz="3600" b="1" dirty="0">
                <a:effectLst>
                  <a:glow rad="101600">
                    <a:schemeClr val="bg1">
                      <a:alpha val="80000"/>
                    </a:schemeClr>
                  </a:glow>
                </a:effectLst>
                <a:latin typeface="Calibri" panose="020F0502020204030204" pitchFamily="34" charset="0"/>
                <a:ea typeface="Calibri" panose="020F0502020204030204" pitchFamily="34" charset="0"/>
                <a:cs typeface="Calibri" panose="020F0502020204030204" pitchFamily="34" charset="0"/>
              </a:rPr>
              <a:t>                          Luke 5:12a</a:t>
            </a:r>
          </a:p>
        </p:txBody>
      </p:sp>
      <p:pic>
        <p:nvPicPr>
          <p:cNvPr id="9" name="Picture 2">
            <a:extLst>
              <a:ext uri="{FF2B5EF4-FFF2-40B4-BE49-F238E27FC236}">
                <a16:creationId xmlns:a16="http://schemas.microsoft.com/office/drawing/2014/main" id="{D0672169-CFC5-0620-60AB-BB54971CC647}"/>
              </a:ext>
            </a:extLst>
          </p:cNvPr>
          <p:cNvPicPr>
            <a:picLocks noChangeAspect="1"/>
          </p:cNvPicPr>
          <p:nvPr/>
        </p:nvPicPr>
        <p:blipFill>
          <a:blip r:embed="rId5"/>
          <a:srcRect l="35624" r="12344"/>
          <a:stretch>
            <a:fillRect/>
          </a:stretch>
        </p:blipFill>
        <p:spPr>
          <a:xfrm>
            <a:off x="1333894" y="2648884"/>
            <a:ext cx="3734194" cy="4036966"/>
          </a:xfrm>
          <a:prstGeom prst="rect">
            <a:avLst/>
          </a:prstGeom>
          <a:ln w="127000" cap="sq">
            <a:solidFill>
              <a:srgbClr val="000000"/>
            </a:solidFill>
            <a:miter lim="800000"/>
          </a:ln>
          <a:effectLst>
            <a:outerShdw blurRad="57150" dist="50800" dir="2700000" algn="tl" rotWithShape="0">
              <a:srgbClr val="000000">
                <a:alpha val="40000"/>
              </a:srgbClr>
            </a:outerShdw>
          </a:effectLst>
        </p:spPr>
      </p:pic>
    </p:spTree>
    <p:custDataLst>
      <p:tags r:id="rId1"/>
    </p:custDataLst>
    <p:extLst>
      <p:ext uri="{BB962C8B-B14F-4D97-AF65-F5344CB8AC3E}">
        <p14:creationId xmlns:p14="http://schemas.microsoft.com/office/powerpoint/2010/main" val="363581505"/>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EFC94E-9A70-C040-2270-0BBD09DF06EF}"/>
            </a:ext>
          </a:extLst>
        </p:cNvPr>
        <p:cNvGrpSpPr/>
        <p:nvPr/>
      </p:nvGrpSpPr>
      <p:grpSpPr>
        <a:xfrm>
          <a:off x="0" y="0"/>
          <a:ext cx="0" cy="0"/>
          <a:chOff x="0" y="0"/>
          <a:chExt cx="0" cy="0"/>
        </a:xfrm>
      </p:grpSpPr>
      <p:pic>
        <p:nvPicPr>
          <p:cNvPr id="7" name="Picture 2">
            <a:extLst>
              <a:ext uri="{FF2B5EF4-FFF2-40B4-BE49-F238E27FC236}">
                <a16:creationId xmlns:a16="http://schemas.microsoft.com/office/drawing/2014/main" id="{135A8A6D-6818-D50D-992A-BDF9F2663596}"/>
              </a:ext>
            </a:extLst>
          </p:cNvPr>
          <p:cNvPicPr>
            <a:picLocks noChangeAspect="1"/>
          </p:cNvPicPr>
          <p:nvPr/>
        </p:nvPicPr>
        <p:blipFill>
          <a:blip r:embed="rId4"/>
          <a:stretch>
            <a:fillRect/>
          </a:stretch>
        </p:blipFill>
        <p:spPr>
          <a:xfrm>
            <a:off x="0" y="0"/>
            <a:ext cx="12192000" cy="6858000"/>
          </a:xfrm>
          <a:prstGeom prst="rect">
            <a:avLst/>
          </a:prstGeom>
        </p:spPr>
      </p:pic>
      <p:sp>
        <p:nvSpPr>
          <p:cNvPr id="2" name="TextBox 1">
            <a:extLst>
              <a:ext uri="{FF2B5EF4-FFF2-40B4-BE49-F238E27FC236}">
                <a16:creationId xmlns:a16="http://schemas.microsoft.com/office/drawing/2014/main" id="{FBDFDE7F-0EB1-1F12-2256-D100DEE3A489}"/>
              </a:ext>
            </a:extLst>
          </p:cNvPr>
          <p:cNvSpPr txBox="1"/>
          <p:nvPr/>
        </p:nvSpPr>
        <p:spPr>
          <a:xfrm>
            <a:off x="122663" y="2210954"/>
            <a:ext cx="11931805" cy="4431983"/>
          </a:xfrm>
          <a:prstGeom prst="rect">
            <a:avLst/>
          </a:prstGeom>
          <a:solidFill>
            <a:schemeClr val="bg1">
              <a:alpha val="70000"/>
            </a:schemeClr>
          </a:solidFill>
          <a:ln w="63500">
            <a:noFill/>
          </a:ln>
        </p:spPr>
        <p:txBody>
          <a:bodyPr wrap="square" rtlCol="0">
            <a:spAutoFit/>
          </a:bodyPr>
          <a:lstStyle/>
          <a:p>
            <a:pPr algn="ctr">
              <a:spcAft>
                <a:spcPts val="1200"/>
              </a:spcAft>
            </a:pPr>
            <a:r>
              <a:rPr lang="en-US" sz="3400" b="1" dirty="0">
                <a:solidFill>
                  <a:srgbClr val="FFFF00"/>
                </a:solidFill>
                <a:effectLst>
                  <a:glow rad="101600">
                    <a:schemeClr val="bg1">
                      <a:alpha val="80000"/>
                    </a:schemeClr>
                  </a:glow>
                </a:effectLst>
                <a:latin typeface="Calibri" panose="020F0502020204030204" pitchFamily="34" charset="0"/>
                <a:ea typeface="Calibri" panose="020F0502020204030204" pitchFamily="34" charset="0"/>
                <a:cs typeface="Calibri" panose="020F0502020204030204" pitchFamily="34" charset="0"/>
              </a:rPr>
              <a:t>What was it like to have leprosy?</a:t>
            </a:r>
          </a:p>
          <a:p>
            <a:r>
              <a:rPr lang="en-US" sz="3400" b="1" dirty="0">
                <a:effectLst>
                  <a:glow rad="101600">
                    <a:schemeClr val="bg1">
                      <a:alpha val="80000"/>
                    </a:schemeClr>
                  </a:glow>
                </a:effectLst>
                <a:latin typeface="Calibri" panose="020F0502020204030204" pitchFamily="34" charset="0"/>
                <a:ea typeface="Calibri" panose="020F0502020204030204" pitchFamily="34" charset="0"/>
                <a:cs typeface="Calibri" panose="020F0502020204030204" pitchFamily="34" charset="0"/>
              </a:rPr>
              <a:t>“…he is a leprous man, </a:t>
            </a:r>
            <a:r>
              <a:rPr lang="en-US" sz="3400" b="1" dirty="0">
                <a:solidFill>
                  <a:srgbClr val="FFFF00"/>
                </a:solidFill>
                <a:effectLst>
                  <a:glow rad="101600">
                    <a:schemeClr val="bg1">
                      <a:alpha val="80000"/>
                    </a:schemeClr>
                  </a:glow>
                </a:effectLst>
                <a:latin typeface="Calibri" panose="020F0502020204030204" pitchFamily="34" charset="0"/>
                <a:ea typeface="Calibri" panose="020F0502020204030204" pitchFamily="34" charset="0"/>
                <a:cs typeface="Calibri" panose="020F0502020204030204" pitchFamily="34" charset="0"/>
              </a:rPr>
              <a:t>he is unclean</a:t>
            </a:r>
            <a:r>
              <a:rPr lang="en-US" sz="3400" b="1" dirty="0">
                <a:effectLst>
                  <a:glow rad="101600">
                    <a:schemeClr val="bg1">
                      <a:alpha val="80000"/>
                    </a:schemeClr>
                  </a:glow>
                </a:effectLst>
                <a:latin typeface="Calibri" panose="020F0502020204030204" pitchFamily="34" charset="0"/>
                <a:ea typeface="Calibri" panose="020F0502020204030204" pitchFamily="34" charset="0"/>
                <a:cs typeface="Calibri" panose="020F0502020204030204" pitchFamily="34" charset="0"/>
              </a:rPr>
              <a:t>. The priest must pronounce him unclean; his disease is on his head.  The leprous person who has the disease shall </a:t>
            </a:r>
            <a:r>
              <a:rPr lang="en-US" sz="3400" b="1" dirty="0">
                <a:solidFill>
                  <a:srgbClr val="FFFF00"/>
                </a:solidFill>
                <a:effectLst>
                  <a:glow rad="101600">
                    <a:schemeClr val="bg1">
                      <a:alpha val="80000"/>
                    </a:schemeClr>
                  </a:glow>
                </a:effectLst>
                <a:latin typeface="Calibri" panose="020F0502020204030204" pitchFamily="34" charset="0"/>
                <a:ea typeface="Calibri" panose="020F0502020204030204" pitchFamily="34" charset="0"/>
                <a:cs typeface="Calibri" panose="020F0502020204030204" pitchFamily="34" charset="0"/>
              </a:rPr>
              <a:t>wear torn clothes </a:t>
            </a:r>
            <a:r>
              <a:rPr lang="en-US" sz="3400" b="1" dirty="0">
                <a:effectLst>
                  <a:glow rad="101600">
                    <a:schemeClr val="bg1">
                      <a:alpha val="80000"/>
                    </a:schemeClr>
                  </a:glow>
                </a:effectLst>
                <a:latin typeface="Calibri" panose="020F0502020204030204" pitchFamily="34" charset="0"/>
                <a:ea typeface="Calibri" panose="020F0502020204030204" pitchFamily="34" charset="0"/>
                <a:cs typeface="Calibri" panose="020F0502020204030204" pitchFamily="34" charset="0"/>
              </a:rPr>
              <a:t>and </a:t>
            </a:r>
            <a:r>
              <a:rPr lang="en-US" sz="3400" b="1" dirty="0">
                <a:solidFill>
                  <a:srgbClr val="FFFF00"/>
                </a:solidFill>
                <a:effectLst>
                  <a:glow rad="101600">
                    <a:schemeClr val="bg1">
                      <a:alpha val="80000"/>
                    </a:schemeClr>
                  </a:glow>
                </a:effectLst>
                <a:latin typeface="Calibri" panose="020F0502020204030204" pitchFamily="34" charset="0"/>
                <a:ea typeface="Calibri" panose="020F0502020204030204" pitchFamily="34" charset="0"/>
                <a:cs typeface="Calibri" panose="020F0502020204030204" pitchFamily="34" charset="0"/>
              </a:rPr>
              <a:t>let the hair of his head hang loose</a:t>
            </a:r>
            <a:r>
              <a:rPr lang="en-US" sz="3400" b="1" dirty="0">
                <a:effectLst>
                  <a:glow rad="101600">
                    <a:schemeClr val="bg1">
                      <a:alpha val="80000"/>
                    </a:schemeClr>
                  </a:glow>
                </a:effectLst>
                <a:latin typeface="Calibri" panose="020F0502020204030204" pitchFamily="34" charset="0"/>
                <a:ea typeface="Calibri" panose="020F0502020204030204" pitchFamily="34" charset="0"/>
                <a:cs typeface="Calibri" panose="020F0502020204030204" pitchFamily="34" charset="0"/>
              </a:rPr>
              <a:t>, and he shall cover his upper lip and </a:t>
            </a:r>
            <a:r>
              <a:rPr lang="en-US" sz="3400" b="1" dirty="0">
                <a:solidFill>
                  <a:srgbClr val="FFFF00"/>
                </a:solidFill>
                <a:effectLst>
                  <a:glow rad="101600">
                    <a:schemeClr val="bg1">
                      <a:alpha val="80000"/>
                    </a:schemeClr>
                  </a:glow>
                </a:effectLst>
                <a:latin typeface="Calibri" panose="020F0502020204030204" pitchFamily="34" charset="0"/>
                <a:ea typeface="Calibri" panose="020F0502020204030204" pitchFamily="34" charset="0"/>
                <a:cs typeface="Calibri" panose="020F0502020204030204" pitchFamily="34" charset="0"/>
              </a:rPr>
              <a:t>cry out, ‘Unclean, unclean.’ </a:t>
            </a:r>
            <a:r>
              <a:rPr lang="en-US" sz="3400" b="1" dirty="0">
                <a:effectLst>
                  <a:glow rad="101600">
                    <a:schemeClr val="bg1">
                      <a:alpha val="80000"/>
                    </a:schemeClr>
                  </a:glow>
                </a:effectLst>
                <a:latin typeface="Calibri" panose="020F0502020204030204" pitchFamily="34" charset="0"/>
                <a:ea typeface="Calibri" panose="020F0502020204030204" pitchFamily="34" charset="0"/>
                <a:cs typeface="Calibri" panose="020F0502020204030204" pitchFamily="34" charset="0"/>
              </a:rPr>
              <a:t> He shall remain unclean as long as he has the disease. He is unclean. He shall </a:t>
            </a:r>
            <a:r>
              <a:rPr lang="en-US" sz="3400" b="1" dirty="0">
                <a:solidFill>
                  <a:srgbClr val="FFFF00"/>
                </a:solidFill>
                <a:effectLst>
                  <a:glow rad="101600">
                    <a:schemeClr val="bg1">
                      <a:alpha val="80000"/>
                    </a:schemeClr>
                  </a:glow>
                </a:effectLst>
                <a:latin typeface="Calibri" panose="020F0502020204030204" pitchFamily="34" charset="0"/>
                <a:ea typeface="Calibri" panose="020F0502020204030204" pitchFamily="34" charset="0"/>
                <a:cs typeface="Calibri" panose="020F0502020204030204" pitchFamily="34" charset="0"/>
              </a:rPr>
              <a:t>live alone</a:t>
            </a:r>
            <a:r>
              <a:rPr lang="en-US" sz="3400" b="1" dirty="0">
                <a:effectLst>
                  <a:glow rad="101600">
                    <a:schemeClr val="bg1">
                      <a:alpha val="80000"/>
                    </a:schemeClr>
                  </a:glow>
                </a:effectLst>
                <a:latin typeface="Calibri" panose="020F0502020204030204" pitchFamily="34" charset="0"/>
                <a:ea typeface="Calibri" panose="020F0502020204030204" pitchFamily="34" charset="0"/>
                <a:cs typeface="Calibri" panose="020F0502020204030204" pitchFamily="34" charset="0"/>
              </a:rPr>
              <a:t>. His dwelling shall be </a:t>
            </a:r>
            <a:r>
              <a:rPr lang="en-US" sz="3400" b="1" dirty="0">
                <a:solidFill>
                  <a:srgbClr val="FFFF00"/>
                </a:solidFill>
                <a:effectLst>
                  <a:glow rad="101600">
                    <a:schemeClr val="bg1">
                      <a:alpha val="80000"/>
                    </a:schemeClr>
                  </a:glow>
                </a:effectLst>
                <a:latin typeface="Calibri" panose="020F0502020204030204" pitchFamily="34" charset="0"/>
                <a:ea typeface="Calibri" panose="020F0502020204030204" pitchFamily="34" charset="0"/>
                <a:cs typeface="Calibri" panose="020F0502020204030204" pitchFamily="34" charset="0"/>
              </a:rPr>
              <a:t>outside the camp</a:t>
            </a:r>
            <a:r>
              <a:rPr lang="en-US" sz="3400" b="1" dirty="0">
                <a:effectLst>
                  <a:glow rad="101600">
                    <a:schemeClr val="bg1">
                      <a:alpha val="80000"/>
                    </a:schemeClr>
                  </a:glow>
                </a:effectLst>
                <a:latin typeface="Calibri" panose="020F0502020204030204" pitchFamily="34" charset="0"/>
                <a:ea typeface="Calibri" panose="020F0502020204030204" pitchFamily="34" charset="0"/>
                <a:cs typeface="Calibri" panose="020F0502020204030204" pitchFamily="34" charset="0"/>
              </a:rPr>
              <a:t>.”                                               Leviticus 13:44-46</a:t>
            </a:r>
          </a:p>
        </p:txBody>
      </p:sp>
      <p:sp>
        <p:nvSpPr>
          <p:cNvPr id="3" name="Rectangle: Rounded Corners 2">
            <a:extLst>
              <a:ext uri="{FF2B5EF4-FFF2-40B4-BE49-F238E27FC236}">
                <a16:creationId xmlns:a16="http://schemas.microsoft.com/office/drawing/2014/main" id="{BFDA07F5-D1E0-E069-A7ED-4925738FE07E}"/>
              </a:ext>
            </a:extLst>
          </p:cNvPr>
          <p:cNvSpPr/>
          <p:nvPr/>
        </p:nvSpPr>
        <p:spPr>
          <a:xfrm>
            <a:off x="1083526" y="564264"/>
            <a:ext cx="10024948" cy="1532165"/>
          </a:xfrm>
          <a:prstGeom prst="roundRect">
            <a:avLst/>
          </a:prstGeom>
          <a:solidFill>
            <a:srgbClr val="2D2825"/>
          </a:solidFill>
          <a:ln w="63500">
            <a:solidFill>
              <a:schemeClr val="tx1">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600" b="1" dirty="0">
                <a:solidFill>
                  <a:schemeClr val="tx1"/>
                </a:solidFill>
                <a:effectLst>
                  <a:glow rad="101600">
                    <a:schemeClr val="bg1">
                      <a:alpha val="80000"/>
                    </a:schemeClr>
                  </a:glow>
                </a:effectLst>
                <a:latin typeface="Calibri" panose="020F0502020204030204" pitchFamily="34" charset="0"/>
                <a:ea typeface="Calibri" panose="020F0502020204030204" pitchFamily="34" charset="0"/>
                <a:cs typeface="Calibri" panose="020F0502020204030204" pitchFamily="34" charset="0"/>
              </a:rPr>
              <a:t>Leprosy was not like other diseases and ailments… It was first and foremost a </a:t>
            </a:r>
            <a:r>
              <a:rPr lang="en-US" sz="3600" b="1" dirty="0">
                <a:solidFill>
                  <a:srgbClr val="FFFF00"/>
                </a:solidFill>
                <a:effectLst>
                  <a:glow rad="101600">
                    <a:schemeClr val="bg1">
                      <a:alpha val="80000"/>
                    </a:schemeClr>
                  </a:glow>
                </a:effectLst>
                <a:latin typeface="Calibri" panose="020F0502020204030204" pitchFamily="34" charset="0"/>
                <a:ea typeface="Calibri" panose="020F0502020204030204" pitchFamily="34" charset="0"/>
                <a:cs typeface="Calibri" panose="020F0502020204030204" pitchFamily="34" charset="0"/>
              </a:rPr>
              <a:t>social disease</a:t>
            </a:r>
            <a:r>
              <a:rPr lang="en-US" sz="3600" b="1" dirty="0">
                <a:solidFill>
                  <a:schemeClr val="tx1"/>
                </a:solidFill>
                <a:effectLst>
                  <a:glow rad="101600">
                    <a:schemeClr val="bg1">
                      <a:alpha val="80000"/>
                    </a:schemeClr>
                  </a:glow>
                </a:effectLst>
                <a:latin typeface="Calibri" panose="020F0502020204030204" pitchFamily="34" charset="0"/>
                <a:ea typeface="Calibri" panose="020F0502020204030204" pitchFamily="34" charset="0"/>
                <a:cs typeface="Calibri" panose="020F0502020204030204" pitchFamily="34" charset="0"/>
              </a:rPr>
              <a:t>!</a:t>
            </a:r>
          </a:p>
        </p:txBody>
      </p:sp>
    </p:spTree>
    <p:custDataLst>
      <p:tags r:id="rId1"/>
    </p:custDataLst>
    <p:extLst>
      <p:ext uri="{BB962C8B-B14F-4D97-AF65-F5344CB8AC3E}">
        <p14:creationId xmlns:p14="http://schemas.microsoft.com/office/powerpoint/2010/main" val="1793308800"/>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53" presetClass="entr" presetSubtype="16"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anim calcmode="lin" valueType="num">
                                      <p:cBhvr>
                                        <p:cTn id="11" dur="500" fill="hold"/>
                                        <p:tgtEl>
                                          <p:spTgt spid="3"/>
                                        </p:tgtEl>
                                        <p:attrNameLst>
                                          <p:attrName>ppt_w</p:attrName>
                                        </p:attrNameLst>
                                      </p:cBhvr>
                                      <p:tavLst>
                                        <p:tav tm="0">
                                          <p:val>
                                            <p:fltVal val="0"/>
                                          </p:val>
                                        </p:tav>
                                        <p:tav tm="100000">
                                          <p:val>
                                            <p:strVal val="#ppt_w"/>
                                          </p:val>
                                        </p:tav>
                                      </p:tavLst>
                                    </p:anim>
                                    <p:anim calcmode="lin" valueType="num">
                                      <p:cBhvr>
                                        <p:cTn id="12" dur="500" fill="hold"/>
                                        <p:tgtEl>
                                          <p:spTgt spid="3"/>
                                        </p:tgtEl>
                                        <p:attrNameLst>
                                          <p:attrName>ppt_h</p:attrName>
                                        </p:attrNameLst>
                                      </p:cBhvr>
                                      <p:tavLst>
                                        <p:tav tm="0">
                                          <p:val>
                                            <p:fltVal val="0"/>
                                          </p:val>
                                        </p:tav>
                                        <p:tav tm="100000">
                                          <p:val>
                                            <p:strVal val="#ppt_h"/>
                                          </p:val>
                                        </p:tav>
                                      </p:tavLst>
                                    </p:anim>
                                    <p:animEffect transition="in" filter="fade">
                                      <p:cBhvr>
                                        <p:cTn id="13"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0E79F3-77EC-0A25-573C-8260D0A8ED76}"/>
            </a:ext>
          </a:extLst>
        </p:cNvPr>
        <p:cNvGrpSpPr/>
        <p:nvPr/>
      </p:nvGrpSpPr>
      <p:grpSpPr>
        <a:xfrm>
          <a:off x="0" y="0"/>
          <a:ext cx="0" cy="0"/>
          <a:chOff x="0" y="0"/>
          <a:chExt cx="0" cy="0"/>
        </a:xfrm>
      </p:grpSpPr>
      <p:pic>
        <p:nvPicPr>
          <p:cNvPr id="7" name="Picture 2">
            <a:extLst>
              <a:ext uri="{FF2B5EF4-FFF2-40B4-BE49-F238E27FC236}">
                <a16:creationId xmlns:a16="http://schemas.microsoft.com/office/drawing/2014/main" id="{D0DDF5A6-DCF6-FB68-ED57-21BEF7431493}"/>
              </a:ext>
            </a:extLst>
          </p:cNvPr>
          <p:cNvPicPr>
            <a:picLocks noChangeAspect="1"/>
          </p:cNvPicPr>
          <p:nvPr/>
        </p:nvPicPr>
        <p:blipFill>
          <a:blip r:embed="rId4"/>
          <a:stretch>
            <a:fillRect/>
          </a:stretch>
        </p:blipFill>
        <p:spPr>
          <a:xfrm>
            <a:off x="0" y="0"/>
            <a:ext cx="12192000" cy="6858000"/>
          </a:xfrm>
          <a:prstGeom prst="rect">
            <a:avLst/>
          </a:prstGeom>
        </p:spPr>
      </p:pic>
      <p:sp>
        <p:nvSpPr>
          <p:cNvPr id="2" name="TextBox 1">
            <a:extLst>
              <a:ext uri="{FF2B5EF4-FFF2-40B4-BE49-F238E27FC236}">
                <a16:creationId xmlns:a16="http://schemas.microsoft.com/office/drawing/2014/main" id="{B971D2CD-8E89-F5F7-2E14-860D316D9B24}"/>
              </a:ext>
            </a:extLst>
          </p:cNvPr>
          <p:cNvSpPr txBox="1"/>
          <p:nvPr/>
        </p:nvSpPr>
        <p:spPr>
          <a:xfrm>
            <a:off x="1817691" y="3429000"/>
            <a:ext cx="8556618" cy="3016210"/>
          </a:xfrm>
          <a:prstGeom prst="rect">
            <a:avLst/>
          </a:prstGeom>
          <a:solidFill>
            <a:schemeClr val="bg1">
              <a:alpha val="70000"/>
            </a:schemeClr>
          </a:solidFill>
          <a:ln w="63500">
            <a:noFill/>
          </a:ln>
        </p:spPr>
        <p:txBody>
          <a:bodyPr wrap="square" rtlCol="0">
            <a:spAutoFit/>
          </a:bodyPr>
          <a:lstStyle/>
          <a:p>
            <a:pPr algn="ctr">
              <a:spcAft>
                <a:spcPts val="1200"/>
              </a:spcAft>
            </a:pPr>
            <a:r>
              <a:rPr lang="en-US" sz="3600" b="1" dirty="0">
                <a:solidFill>
                  <a:srgbClr val="FFFF00"/>
                </a:solidFill>
                <a:effectLst>
                  <a:glow rad="101600">
                    <a:schemeClr val="bg1">
                      <a:alpha val="80000"/>
                    </a:schemeClr>
                  </a:glow>
                </a:effectLst>
                <a:latin typeface="Calibri" panose="020F0502020204030204" pitchFamily="34" charset="0"/>
                <a:ea typeface="Calibri" panose="020F0502020204030204" pitchFamily="34" charset="0"/>
                <a:cs typeface="Calibri" panose="020F0502020204030204" pitchFamily="34" charset="0"/>
              </a:rPr>
              <a:t>Unclean… Defiled</a:t>
            </a:r>
          </a:p>
          <a:p>
            <a:pPr marL="571500" indent="-571500">
              <a:buFont typeface="Arial" panose="020B0604020202020204" pitchFamily="34" charset="0"/>
              <a:buChar char="•"/>
            </a:pPr>
            <a:r>
              <a:rPr lang="en-US" sz="3600" b="1" dirty="0">
                <a:effectLst>
                  <a:glow rad="101600">
                    <a:schemeClr val="bg1">
                      <a:alpha val="80000"/>
                    </a:schemeClr>
                  </a:glow>
                </a:effectLst>
                <a:latin typeface="Calibri" panose="020F0502020204030204" pitchFamily="34" charset="0"/>
                <a:ea typeface="Calibri" panose="020F0502020204030204" pitchFamily="34" charset="0"/>
                <a:cs typeface="Calibri" panose="020F0502020204030204" pitchFamily="34" charset="0"/>
              </a:rPr>
              <a:t>Unable to participate in the community</a:t>
            </a:r>
          </a:p>
          <a:p>
            <a:pPr marL="571500" indent="-571500">
              <a:buFont typeface="Arial" panose="020B0604020202020204" pitchFamily="34" charset="0"/>
              <a:buChar char="•"/>
            </a:pPr>
            <a:r>
              <a:rPr lang="en-US" sz="3600" b="1" dirty="0">
                <a:effectLst>
                  <a:glow rad="101600">
                    <a:schemeClr val="bg1">
                      <a:alpha val="80000"/>
                    </a:schemeClr>
                  </a:glow>
                </a:effectLst>
                <a:latin typeface="Calibri" panose="020F0502020204030204" pitchFamily="34" charset="0"/>
                <a:ea typeface="Calibri" panose="020F0502020204030204" pitchFamily="34" charset="0"/>
                <a:cs typeface="Calibri" panose="020F0502020204030204" pitchFamily="34" charset="0"/>
              </a:rPr>
              <a:t>Unable to participate in temple worship</a:t>
            </a:r>
          </a:p>
          <a:p>
            <a:pPr marL="571500" indent="-571500">
              <a:buFont typeface="Arial" panose="020B0604020202020204" pitchFamily="34" charset="0"/>
              <a:buChar char="•"/>
            </a:pPr>
            <a:r>
              <a:rPr lang="en-US" sz="3600" b="1" dirty="0">
                <a:effectLst>
                  <a:glow rad="101600">
                    <a:schemeClr val="bg1">
                      <a:alpha val="80000"/>
                    </a:schemeClr>
                  </a:glow>
                </a:effectLst>
                <a:latin typeface="Calibri" panose="020F0502020204030204" pitchFamily="34" charset="0"/>
                <a:ea typeface="Calibri" panose="020F0502020204030204" pitchFamily="34" charset="0"/>
                <a:cs typeface="Calibri" panose="020F0502020204030204" pitchFamily="34" charset="0"/>
              </a:rPr>
              <a:t>Anything this person touched would become unclean… defiled</a:t>
            </a:r>
          </a:p>
        </p:txBody>
      </p:sp>
    </p:spTree>
    <p:custDataLst>
      <p:tags r:id="rId1"/>
    </p:custDataLst>
    <p:extLst>
      <p:ext uri="{BB962C8B-B14F-4D97-AF65-F5344CB8AC3E}">
        <p14:creationId xmlns:p14="http://schemas.microsoft.com/office/powerpoint/2010/main" val="28719261"/>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11E009-F7B7-845A-8391-5527AAF63522}"/>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1C54E5BF-3D61-BC09-137E-82FBFAC5B230}"/>
              </a:ext>
            </a:extLst>
          </p:cNvPr>
          <p:cNvPicPr>
            <a:picLocks noChangeAspect="1"/>
          </p:cNvPicPr>
          <p:nvPr/>
        </p:nvPicPr>
        <p:blipFill>
          <a:blip r:embed="rId4">
            <a:extLst>
              <a:ext uri="{28A0092B-C50C-407E-A947-70E740481C1C}">
                <a14:useLocalDpi xmlns:a14="http://schemas.microsoft.com/office/drawing/2010/main" val="0"/>
              </a:ext>
            </a:extLst>
          </a:blip>
          <a:srcRect t="4571" b="8000"/>
          <a:stretch>
            <a:fillRect/>
          </a:stretch>
        </p:blipFill>
        <p:spPr>
          <a:xfrm>
            <a:off x="-1" y="0"/>
            <a:ext cx="12192001" cy="6867630"/>
          </a:xfrm>
          <a:prstGeom prst="rect">
            <a:avLst/>
          </a:prstGeom>
        </p:spPr>
      </p:pic>
      <p:sp>
        <p:nvSpPr>
          <p:cNvPr id="2" name="TextBox 1">
            <a:extLst>
              <a:ext uri="{FF2B5EF4-FFF2-40B4-BE49-F238E27FC236}">
                <a16:creationId xmlns:a16="http://schemas.microsoft.com/office/drawing/2014/main" id="{6170A162-94BD-1D60-9A81-509D0E311345}"/>
              </a:ext>
            </a:extLst>
          </p:cNvPr>
          <p:cNvSpPr txBox="1"/>
          <p:nvPr/>
        </p:nvSpPr>
        <p:spPr>
          <a:xfrm>
            <a:off x="5299326" y="740647"/>
            <a:ext cx="6716166" cy="2308324"/>
          </a:xfrm>
          <a:prstGeom prst="rect">
            <a:avLst/>
          </a:prstGeom>
          <a:solidFill>
            <a:schemeClr val="bg1">
              <a:alpha val="70000"/>
            </a:schemeClr>
          </a:solidFill>
          <a:ln w="63500">
            <a:noFill/>
          </a:ln>
        </p:spPr>
        <p:txBody>
          <a:bodyPr wrap="square" rtlCol="0">
            <a:spAutoFit/>
          </a:bodyPr>
          <a:lstStyle/>
          <a:p>
            <a:r>
              <a:rPr lang="en-US" sz="3600" b="1" dirty="0">
                <a:effectLst>
                  <a:glow rad="101600">
                    <a:schemeClr val="bg1">
                      <a:alpha val="80000"/>
                    </a:schemeClr>
                  </a:glow>
                </a:effectLst>
                <a:latin typeface="Calibri" panose="020F0502020204030204" pitchFamily="34" charset="0"/>
                <a:ea typeface="Calibri" panose="020F0502020204030204" pitchFamily="34" charset="0"/>
                <a:cs typeface="Calibri" panose="020F0502020204030204" pitchFamily="34" charset="0"/>
              </a:rPr>
              <a:t>“And when he saw Jesus, he fell on his face and begged him, ‘Lord, if you will, you can make me </a:t>
            </a:r>
            <a:r>
              <a:rPr lang="en-US" sz="3600" b="1" dirty="0">
                <a:solidFill>
                  <a:srgbClr val="FFFF00"/>
                </a:solidFill>
                <a:effectLst>
                  <a:glow rad="101600">
                    <a:schemeClr val="bg1">
                      <a:alpha val="80000"/>
                    </a:schemeClr>
                  </a:glow>
                </a:effectLst>
                <a:latin typeface="Calibri" panose="020F0502020204030204" pitchFamily="34" charset="0"/>
                <a:ea typeface="Calibri" panose="020F0502020204030204" pitchFamily="34" charset="0"/>
                <a:cs typeface="Calibri" panose="020F0502020204030204" pitchFamily="34" charset="0"/>
              </a:rPr>
              <a:t>clean</a:t>
            </a:r>
            <a:r>
              <a:rPr lang="en-US" sz="3600" b="1" dirty="0">
                <a:effectLst>
                  <a:glow rad="101600">
                    <a:schemeClr val="bg1">
                      <a:alpha val="80000"/>
                    </a:schemeClr>
                  </a:glow>
                </a:effectLst>
                <a:latin typeface="Calibri" panose="020F0502020204030204" pitchFamily="34" charset="0"/>
                <a:ea typeface="Calibri" panose="020F0502020204030204" pitchFamily="34" charset="0"/>
                <a:cs typeface="Calibri" panose="020F0502020204030204" pitchFamily="34" charset="0"/>
              </a:rPr>
              <a:t>.’”                             Luke 5:12b</a:t>
            </a:r>
          </a:p>
        </p:txBody>
      </p:sp>
      <p:sp>
        <p:nvSpPr>
          <p:cNvPr id="3" name="Rectangle: Rounded Corners 2">
            <a:extLst>
              <a:ext uri="{FF2B5EF4-FFF2-40B4-BE49-F238E27FC236}">
                <a16:creationId xmlns:a16="http://schemas.microsoft.com/office/drawing/2014/main" id="{1038153B-7D44-5E18-9824-4C13C1E6E26A}"/>
              </a:ext>
            </a:extLst>
          </p:cNvPr>
          <p:cNvSpPr/>
          <p:nvPr/>
        </p:nvSpPr>
        <p:spPr>
          <a:xfrm>
            <a:off x="2450479" y="3151347"/>
            <a:ext cx="7291040" cy="796185"/>
          </a:xfrm>
          <a:prstGeom prst="roundRect">
            <a:avLst/>
          </a:prstGeom>
          <a:solidFill>
            <a:srgbClr val="2D2825"/>
          </a:solidFill>
          <a:ln w="635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600" b="1" dirty="0">
                <a:solidFill>
                  <a:schemeClr val="tx1"/>
                </a:solidFill>
                <a:effectLst>
                  <a:glow rad="101600">
                    <a:schemeClr val="bg1">
                      <a:alpha val="80000"/>
                    </a:schemeClr>
                  </a:glow>
                </a:effectLst>
                <a:latin typeface="Calibri" panose="020F0502020204030204" pitchFamily="34" charset="0"/>
                <a:ea typeface="Calibri" panose="020F0502020204030204" pitchFamily="34" charset="0"/>
                <a:cs typeface="Calibri" panose="020F0502020204030204" pitchFamily="34" charset="0"/>
              </a:rPr>
              <a:t>Not just “well” but actually “</a:t>
            </a:r>
            <a:r>
              <a:rPr lang="en-US" sz="3600" b="1" dirty="0">
                <a:solidFill>
                  <a:srgbClr val="FFFF00"/>
                </a:solidFill>
                <a:effectLst>
                  <a:glow rad="101600">
                    <a:schemeClr val="bg1">
                      <a:alpha val="80000"/>
                    </a:schemeClr>
                  </a:glow>
                </a:effectLst>
                <a:latin typeface="Calibri" panose="020F0502020204030204" pitchFamily="34" charset="0"/>
                <a:ea typeface="Calibri" panose="020F0502020204030204" pitchFamily="34" charset="0"/>
                <a:cs typeface="Calibri" panose="020F0502020204030204" pitchFamily="34" charset="0"/>
              </a:rPr>
              <a:t>clean</a:t>
            </a:r>
            <a:r>
              <a:rPr lang="en-US" sz="3600" b="1" dirty="0">
                <a:solidFill>
                  <a:schemeClr val="tx1"/>
                </a:solidFill>
                <a:effectLst>
                  <a:glow rad="101600">
                    <a:schemeClr val="bg1">
                      <a:alpha val="80000"/>
                    </a:schemeClr>
                  </a:glow>
                </a:effectLst>
                <a:latin typeface="Calibri" panose="020F0502020204030204" pitchFamily="34" charset="0"/>
                <a:ea typeface="Calibri" panose="020F0502020204030204" pitchFamily="34" charset="0"/>
                <a:cs typeface="Calibri" panose="020F0502020204030204" pitchFamily="34" charset="0"/>
              </a:rPr>
              <a:t>”!</a:t>
            </a:r>
          </a:p>
        </p:txBody>
      </p:sp>
    </p:spTree>
    <p:custDataLst>
      <p:tags r:id="rId1"/>
    </p:custDataLst>
    <p:extLst>
      <p:ext uri="{BB962C8B-B14F-4D97-AF65-F5344CB8AC3E}">
        <p14:creationId xmlns:p14="http://schemas.microsoft.com/office/powerpoint/2010/main" val="2593390219"/>
      </p:ext>
    </p:extLst>
  </p:cSld>
  <p:clrMapOvr>
    <a:masterClrMapping/>
  </p:clrMapOvr>
  <mc:AlternateContent xmlns:mc="http://schemas.openxmlformats.org/markup-compatibility/2006" xmlns:p14="http://schemas.microsoft.com/office/powerpoint/2010/main">
    <mc:Choice Requires="p14">
      <p:transition spd="slow" p14:dur="900">
        <p14:warp/>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79468E-4432-361C-2265-23FAE5C3D994}"/>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F3C3936A-DB29-15EB-697F-3DCD25D3CFC6}"/>
              </a:ext>
            </a:extLst>
          </p:cNvPr>
          <p:cNvPicPr>
            <a:picLocks noChangeAspect="1"/>
          </p:cNvPicPr>
          <p:nvPr/>
        </p:nvPicPr>
        <p:blipFill>
          <a:blip r:embed="rId4">
            <a:extLst>
              <a:ext uri="{28A0092B-C50C-407E-A947-70E740481C1C}">
                <a14:useLocalDpi xmlns:a14="http://schemas.microsoft.com/office/drawing/2010/main" val="0"/>
              </a:ext>
            </a:extLst>
          </a:blip>
          <a:srcRect t="4572" b="6475"/>
          <a:stretch>
            <a:fillRect/>
          </a:stretch>
        </p:blipFill>
        <p:spPr>
          <a:xfrm>
            <a:off x="-1" y="-1"/>
            <a:ext cx="12192001" cy="6858001"/>
          </a:xfrm>
          <a:prstGeom prst="rect">
            <a:avLst/>
          </a:prstGeom>
        </p:spPr>
      </p:pic>
      <p:sp>
        <p:nvSpPr>
          <p:cNvPr id="2" name="TextBox 1">
            <a:extLst>
              <a:ext uri="{FF2B5EF4-FFF2-40B4-BE49-F238E27FC236}">
                <a16:creationId xmlns:a16="http://schemas.microsoft.com/office/drawing/2014/main" id="{13523EB1-1FB9-ED4C-D07D-E27E0EDFCB27}"/>
              </a:ext>
            </a:extLst>
          </p:cNvPr>
          <p:cNvSpPr txBox="1"/>
          <p:nvPr/>
        </p:nvSpPr>
        <p:spPr>
          <a:xfrm>
            <a:off x="148533" y="1411168"/>
            <a:ext cx="4942081" cy="3416320"/>
          </a:xfrm>
          <a:prstGeom prst="rect">
            <a:avLst/>
          </a:prstGeom>
          <a:solidFill>
            <a:schemeClr val="bg1">
              <a:alpha val="70000"/>
            </a:schemeClr>
          </a:solidFill>
          <a:ln w="63500">
            <a:noFill/>
          </a:ln>
        </p:spPr>
        <p:txBody>
          <a:bodyPr wrap="square" rtlCol="0">
            <a:spAutoFit/>
          </a:bodyPr>
          <a:lstStyle/>
          <a:p>
            <a:r>
              <a:rPr lang="en-US" sz="3600" b="1" dirty="0">
                <a:effectLst>
                  <a:glow rad="101600">
                    <a:schemeClr val="bg1">
                      <a:alpha val="80000"/>
                    </a:schemeClr>
                  </a:glow>
                </a:effectLst>
                <a:latin typeface="Calibri" panose="020F0502020204030204" pitchFamily="34" charset="0"/>
                <a:ea typeface="Calibri" panose="020F0502020204030204" pitchFamily="34" charset="0"/>
                <a:cs typeface="Calibri" panose="020F0502020204030204" pitchFamily="34" charset="0"/>
              </a:rPr>
              <a:t>“And Jesus </a:t>
            </a:r>
            <a:r>
              <a:rPr lang="en-US" sz="3600" b="1" dirty="0">
                <a:solidFill>
                  <a:srgbClr val="FFFF00"/>
                </a:solidFill>
                <a:effectLst>
                  <a:glow rad="101600">
                    <a:schemeClr val="bg1">
                      <a:alpha val="80000"/>
                    </a:schemeClr>
                  </a:glow>
                </a:effectLst>
                <a:latin typeface="Calibri" panose="020F0502020204030204" pitchFamily="34" charset="0"/>
                <a:ea typeface="Calibri" panose="020F0502020204030204" pitchFamily="34" charset="0"/>
                <a:cs typeface="Calibri" panose="020F0502020204030204" pitchFamily="34" charset="0"/>
              </a:rPr>
              <a:t>stretched out his hand and touched him</a:t>
            </a:r>
            <a:r>
              <a:rPr lang="en-US" sz="3600" b="1" dirty="0">
                <a:effectLst>
                  <a:glow rad="101600">
                    <a:schemeClr val="bg1">
                      <a:alpha val="80000"/>
                    </a:schemeClr>
                  </a:glow>
                </a:effectLst>
                <a:latin typeface="Calibri" panose="020F0502020204030204" pitchFamily="34" charset="0"/>
                <a:ea typeface="Calibri" panose="020F0502020204030204" pitchFamily="34" charset="0"/>
                <a:cs typeface="Calibri" panose="020F0502020204030204" pitchFamily="34" charset="0"/>
              </a:rPr>
              <a:t>, saying, ‘I will; be clean.’ And immediately the leprosy left him.”   </a:t>
            </a:r>
          </a:p>
          <a:p>
            <a:r>
              <a:rPr lang="en-US" sz="3600" b="1" dirty="0">
                <a:effectLst>
                  <a:glow rad="101600">
                    <a:schemeClr val="bg1">
                      <a:alpha val="80000"/>
                    </a:schemeClr>
                  </a:glow>
                </a:effectLst>
                <a:latin typeface="Calibri" panose="020F0502020204030204" pitchFamily="34" charset="0"/>
                <a:ea typeface="Calibri" panose="020F0502020204030204" pitchFamily="34" charset="0"/>
                <a:cs typeface="Calibri" panose="020F0502020204030204" pitchFamily="34" charset="0"/>
              </a:rPr>
              <a:t>                            Luke 5:13</a:t>
            </a:r>
          </a:p>
        </p:txBody>
      </p:sp>
      <p:sp>
        <p:nvSpPr>
          <p:cNvPr id="3" name="Rectangle: Rounded Corners 2">
            <a:extLst>
              <a:ext uri="{FF2B5EF4-FFF2-40B4-BE49-F238E27FC236}">
                <a16:creationId xmlns:a16="http://schemas.microsoft.com/office/drawing/2014/main" id="{814ED482-962A-53DF-C17C-8971E70AE66A}"/>
              </a:ext>
            </a:extLst>
          </p:cNvPr>
          <p:cNvSpPr/>
          <p:nvPr/>
        </p:nvSpPr>
        <p:spPr>
          <a:xfrm>
            <a:off x="6197289" y="2047377"/>
            <a:ext cx="4650909" cy="1219931"/>
          </a:xfrm>
          <a:prstGeom prst="roundRect">
            <a:avLst/>
          </a:prstGeom>
          <a:solidFill>
            <a:srgbClr val="2D2825"/>
          </a:solidFill>
          <a:ln w="635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600" b="1" dirty="0">
                <a:solidFill>
                  <a:schemeClr val="tx1"/>
                </a:solidFill>
                <a:effectLst>
                  <a:glow rad="101600">
                    <a:schemeClr val="bg1">
                      <a:alpha val="80000"/>
                    </a:schemeClr>
                  </a:glow>
                </a:effectLst>
                <a:latin typeface="Calibri" panose="020F0502020204030204" pitchFamily="34" charset="0"/>
                <a:ea typeface="Calibri" panose="020F0502020204030204" pitchFamily="34" charset="0"/>
                <a:cs typeface="Calibri" panose="020F0502020204030204" pitchFamily="34" charset="0"/>
              </a:rPr>
              <a:t>This act should have made Jesus unclean!</a:t>
            </a:r>
          </a:p>
        </p:txBody>
      </p:sp>
    </p:spTree>
    <p:custDataLst>
      <p:tags r:id="rId1"/>
    </p:custDataLst>
    <p:extLst>
      <p:ext uri="{BB962C8B-B14F-4D97-AF65-F5344CB8AC3E}">
        <p14:creationId xmlns:p14="http://schemas.microsoft.com/office/powerpoint/2010/main" val="2811035311"/>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150F8C-50FC-3BB7-B4EA-6FF834E77065}"/>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39C1A9AD-EC15-E7E8-9421-8FFD703318FE}"/>
              </a:ext>
            </a:extLst>
          </p:cNvPr>
          <p:cNvPicPr>
            <a:picLocks noChangeAspect="1"/>
          </p:cNvPicPr>
          <p:nvPr/>
        </p:nvPicPr>
        <p:blipFill>
          <a:blip r:embed="rId4">
            <a:extLst>
              <a:ext uri="{28A0092B-C50C-407E-A947-70E740481C1C}">
                <a14:useLocalDpi xmlns:a14="http://schemas.microsoft.com/office/drawing/2010/main" val="0"/>
              </a:ext>
            </a:extLst>
          </a:blip>
          <a:srcRect t="4572" b="6475"/>
          <a:stretch>
            <a:fillRect/>
          </a:stretch>
        </p:blipFill>
        <p:spPr>
          <a:xfrm>
            <a:off x="-1" y="-1"/>
            <a:ext cx="12192001" cy="6858001"/>
          </a:xfrm>
          <a:prstGeom prst="rect">
            <a:avLst/>
          </a:prstGeom>
        </p:spPr>
      </p:pic>
      <p:sp>
        <p:nvSpPr>
          <p:cNvPr id="2" name="TextBox 1">
            <a:extLst>
              <a:ext uri="{FF2B5EF4-FFF2-40B4-BE49-F238E27FC236}">
                <a16:creationId xmlns:a16="http://schemas.microsoft.com/office/drawing/2014/main" id="{3AB0B869-0D02-052C-68A2-3CEA96A60B45}"/>
              </a:ext>
            </a:extLst>
          </p:cNvPr>
          <p:cNvSpPr txBox="1"/>
          <p:nvPr/>
        </p:nvSpPr>
        <p:spPr>
          <a:xfrm>
            <a:off x="148533" y="1411168"/>
            <a:ext cx="4942081" cy="3416320"/>
          </a:xfrm>
          <a:prstGeom prst="rect">
            <a:avLst/>
          </a:prstGeom>
          <a:solidFill>
            <a:schemeClr val="bg1">
              <a:alpha val="70000"/>
            </a:schemeClr>
          </a:solidFill>
          <a:ln w="63500">
            <a:noFill/>
          </a:ln>
        </p:spPr>
        <p:txBody>
          <a:bodyPr wrap="square" rtlCol="0">
            <a:spAutoFit/>
          </a:bodyPr>
          <a:lstStyle/>
          <a:p>
            <a:r>
              <a:rPr lang="en-US" sz="3600" b="1" dirty="0">
                <a:effectLst>
                  <a:glow rad="101600">
                    <a:schemeClr val="bg1">
                      <a:alpha val="80000"/>
                    </a:schemeClr>
                  </a:glow>
                </a:effectLst>
                <a:latin typeface="Calibri" panose="020F0502020204030204" pitchFamily="34" charset="0"/>
                <a:ea typeface="Calibri" panose="020F0502020204030204" pitchFamily="34" charset="0"/>
                <a:cs typeface="Calibri" panose="020F0502020204030204" pitchFamily="34" charset="0"/>
              </a:rPr>
              <a:t>“And Jesus stretched out his hand and touched him, saying, ‘</a:t>
            </a:r>
            <a:r>
              <a:rPr lang="en-US" sz="3600" b="1" dirty="0">
                <a:solidFill>
                  <a:srgbClr val="FFFF00"/>
                </a:solidFill>
                <a:effectLst>
                  <a:glow rad="101600">
                    <a:schemeClr val="bg1">
                      <a:alpha val="80000"/>
                    </a:schemeClr>
                  </a:glow>
                </a:effectLst>
                <a:latin typeface="Calibri" panose="020F0502020204030204" pitchFamily="34" charset="0"/>
                <a:ea typeface="Calibri" panose="020F0502020204030204" pitchFamily="34" charset="0"/>
                <a:cs typeface="Calibri" panose="020F0502020204030204" pitchFamily="34" charset="0"/>
              </a:rPr>
              <a:t>I will; be clean</a:t>
            </a:r>
            <a:r>
              <a:rPr lang="en-US" sz="3600" b="1" dirty="0">
                <a:effectLst>
                  <a:glow rad="101600">
                    <a:schemeClr val="bg1">
                      <a:alpha val="80000"/>
                    </a:schemeClr>
                  </a:glow>
                </a:effectLst>
                <a:latin typeface="Calibri" panose="020F0502020204030204" pitchFamily="34" charset="0"/>
                <a:ea typeface="Calibri" panose="020F0502020204030204" pitchFamily="34" charset="0"/>
                <a:cs typeface="Calibri" panose="020F0502020204030204" pitchFamily="34" charset="0"/>
              </a:rPr>
              <a:t>.’ And immediately the leprosy left him.”   </a:t>
            </a:r>
          </a:p>
          <a:p>
            <a:r>
              <a:rPr lang="en-US" sz="3600" b="1" dirty="0">
                <a:effectLst>
                  <a:glow rad="101600">
                    <a:schemeClr val="bg1">
                      <a:alpha val="80000"/>
                    </a:schemeClr>
                  </a:glow>
                </a:effectLst>
                <a:latin typeface="Calibri" panose="020F0502020204030204" pitchFamily="34" charset="0"/>
                <a:ea typeface="Calibri" panose="020F0502020204030204" pitchFamily="34" charset="0"/>
                <a:cs typeface="Calibri" panose="020F0502020204030204" pitchFamily="34" charset="0"/>
              </a:rPr>
              <a:t>                            Luke 5:13</a:t>
            </a:r>
          </a:p>
        </p:txBody>
      </p:sp>
      <p:sp>
        <p:nvSpPr>
          <p:cNvPr id="3" name="Rectangle: Rounded Corners 2">
            <a:extLst>
              <a:ext uri="{FF2B5EF4-FFF2-40B4-BE49-F238E27FC236}">
                <a16:creationId xmlns:a16="http://schemas.microsoft.com/office/drawing/2014/main" id="{485CCCDE-A69B-725F-7E19-1F9129B9D8EF}"/>
              </a:ext>
            </a:extLst>
          </p:cNvPr>
          <p:cNvSpPr/>
          <p:nvPr/>
        </p:nvSpPr>
        <p:spPr>
          <a:xfrm>
            <a:off x="6197289" y="2047377"/>
            <a:ext cx="5634155" cy="1755189"/>
          </a:xfrm>
          <a:prstGeom prst="roundRect">
            <a:avLst/>
          </a:prstGeom>
          <a:solidFill>
            <a:srgbClr val="2D2825"/>
          </a:solidFill>
          <a:ln w="635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600" b="1" dirty="0">
                <a:solidFill>
                  <a:schemeClr val="tx1"/>
                </a:solidFill>
                <a:effectLst>
                  <a:glow rad="101600">
                    <a:schemeClr val="bg1">
                      <a:alpha val="80000"/>
                    </a:schemeClr>
                  </a:glow>
                </a:effectLst>
                <a:latin typeface="Calibri" panose="020F0502020204030204" pitchFamily="34" charset="0"/>
                <a:ea typeface="Calibri" panose="020F0502020204030204" pitchFamily="34" charset="0"/>
                <a:cs typeface="Calibri" panose="020F0502020204030204" pitchFamily="34" charset="0"/>
              </a:rPr>
              <a:t>Jesus commanded the uncleanness – the defilement – to leave him!</a:t>
            </a:r>
          </a:p>
        </p:txBody>
      </p:sp>
    </p:spTree>
    <p:custDataLst>
      <p:tags r:id="rId1"/>
    </p:custDataLst>
    <p:extLst>
      <p:ext uri="{BB962C8B-B14F-4D97-AF65-F5344CB8AC3E}">
        <p14:creationId xmlns:p14="http://schemas.microsoft.com/office/powerpoint/2010/main" val="14946601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016227-1BFE-0054-659E-332EF569CC21}"/>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F0182658-1436-EFCD-0517-A88B08B594FC}"/>
              </a:ext>
            </a:extLst>
          </p:cNvPr>
          <p:cNvPicPr>
            <a:picLocks noChangeAspect="1"/>
          </p:cNvPicPr>
          <p:nvPr/>
        </p:nvPicPr>
        <p:blipFill>
          <a:blip r:embed="rId4">
            <a:extLst>
              <a:ext uri="{28A0092B-C50C-407E-A947-70E740481C1C}">
                <a14:useLocalDpi xmlns:a14="http://schemas.microsoft.com/office/drawing/2010/main" val="0"/>
              </a:ext>
            </a:extLst>
          </a:blip>
          <a:srcRect t="4572" b="6475"/>
          <a:stretch>
            <a:fillRect/>
          </a:stretch>
        </p:blipFill>
        <p:spPr>
          <a:xfrm>
            <a:off x="-1" y="-1"/>
            <a:ext cx="12192001" cy="6858001"/>
          </a:xfrm>
          <a:prstGeom prst="rect">
            <a:avLst/>
          </a:prstGeom>
        </p:spPr>
      </p:pic>
      <p:sp>
        <p:nvSpPr>
          <p:cNvPr id="2" name="TextBox 1">
            <a:extLst>
              <a:ext uri="{FF2B5EF4-FFF2-40B4-BE49-F238E27FC236}">
                <a16:creationId xmlns:a16="http://schemas.microsoft.com/office/drawing/2014/main" id="{4AE9F648-DED6-800F-3F42-2A329038DCE7}"/>
              </a:ext>
            </a:extLst>
          </p:cNvPr>
          <p:cNvSpPr txBox="1"/>
          <p:nvPr/>
        </p:nvSpPr>
        <p:spPr>
          <a:xfrm>
            <a:off x="148533" y="1411168"/>
            <a:ext cx="4942081" cy="3416320"/>
          </a:xfrm>
          <a:prstGeom prst="rect">
            <a:avLst/>
          </a:prstGeom>
          <a:solidFill>
            <a:schemeClr val="bg1">
              <a:alpha val="70000"/>
            </a:schemeClr>
          </a:solidFill>
          <a:ln w="63500">
            <a:noFill/>
          </a:ln>
        </p:spPr>
        <p:txBody>
          <a:bodyPr wrap="square" rtlCol="0">
            <a:spAutoFit/>
          </a:bodyPr>
          <a:lstStyle/>
          <a:p>
            <a:r>
              <a:rPr lang="en-US" sz="3600" b="1" dirty="0">
                <a:effectLst>
                  <a:glow rad="101600">
                    <a:schemeClr val="bg1">
                      <a:alpha val="80000"/>
                    </a:schemeClr>
                  </a:glow>
                </a:effectLst>
                <a:latin typeface="Calibri" panose="020F0502020204030204" pitchFamily="34" charset="0"/>
                <a:ea typeface="Calibri" panose="020F0502020204030204" pitchFamily="34" charset="0"/>
                <a:cs typeface="Calibri" panose="020F0502020204030204" pitchFamily="34" charset="0"/>
              </a:rPr>
              <a:t>“And Jesus stretched out his hand and touched him, saying, ‘I will; be clean.’ And </a:t>
            </a:r>
            <a:r>
              <a:rPr lang="en-US" sz="3600" b="1" dirty="0">
                <a:solidFill>
                  <a:srgbClr val="FFFF00"/>
                </a:solidFill>
                <a:effectLst>
                  <a:glow rad="101600">
                    <a:schemeClr val="bg1">
                      <a:alpha val="80000"/>
                    </a:schemeClr>
                  </a:glow>
                </a:effectLst>
                <a:latin typeface="Calibri" panose="020F0502020204030204" pitchFamily="34" charset="0"/>
                <a:ea typeface="Calibri" panose="020F0502020204030204" pitchFamily="34" charset="0"/>
                <a:cs typeface="Calibri" panose="020F0502020204030204" pitchFamily="34" charset="0"/>
              </a:rPr>
              <a:t>immediately the leprosy left him</a:t>
            </a:r>
            <a:r>
              <a:rPr lang="en-US" sz="3600" b="1" dirty="0">
                <a:effectLst>
                  <a:glow rad="101600">
                    <a:schemeClr val="bg1">
                      <a:alpha val="80000"/>
                    </a:schemeClr>
                  </a:glow>
                </a:effectLst>
                <a:latin typeface="Calibri" panose="020F0502020204030204" pitchFamily="34" charset="0"/>
                <a:ea typeface="Calibri" panose="020F0502020204030204" pitchFamily="34" charset="0"/>
                <a:cs typeface="Calibri" panose="020F0502020204030204" pitchFamily="34" charset="0"/>
              </a:rPr>
              <a:t>.”   </a:t>
            </a:r>
          </a:p>
          <a:p>
            <a:r>
              <a:rPr lang="en-US" sz="3600" b="1" dirty="0">
                <a:effectLst>
                  <a:glow rad="101600">
                    <a:schemeClr val="bg1">
                      <a:alpha val="80000"/>
                    </a:schemeClr>
                  </a:glow>
                </a:effectLst>
                <a:latin typeface="Calibri" panose="020F0502020204030204" pitchFamily="34" charset="0"/>
                <a:ea typeface="Calibri" panose="020F0502020204030204" pitchFamily="34" charset="0"/>
                <a:cs typeface="Calibri" panose="020F0502020204030204" pitchFamily="34" charset="0"/>
              </a:rPr>
              <a:t>                            Luke 5:13</a:t>
            </a:r>
          </a:p>
        </p:txBody>
      </p:sp>
      <p:sp>
        <p:nvSpPr>
          <p:cNvPr id="3" name="Rectangle: Rounded Corners 2">
            <a:extLst>
              <a:ext uri="{FF2B5EF4-FFF2-40B4-BE49-F238E27FC236}">
                <a16:creationId xmlns:a16="http://schemas.microsoft.com/office/drawing/2014/main" id="{6BC9A814-7236-5016-344F-096B16B59830}"/>
              </a:ext>
            </a:extLst>
          </p:cNvPr>
          <p:cNvSpPr/>
          <p:nvPr/>
        </p:nvSpPr>
        <p:spPr>
          <a:xfrm>
            <a:off x="5857683" y="1651509"/>
            <a:ext cx="5567248" cy="2139906"/>
          </a:xfrm>
          <a:prstGeom prst="roundRect">
            <a:avLst/>
          </a:prstGeom>
          <a:solidFill>
            <a:srgbClr val="2D2825"/>
          </a:solidFill>
          <a:ln w="635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600" b="1" dirty="0">
                <a:solidFill>
                  <a:schemeClr val="tx1"/>
                </a:solidFill>
                <a:effectLst>
                  <a:glow rad="101600">
                    <a:schemeClr val="bg1">
                      <a:alpha val="80000"/>
                    </a:schemeClr>
                  </a:glow>
                </a:effectLst>
                <a:latin typeface="Calibri" panose="020F0502020204030204" pitchFamily="34" charset="0"/>
                <a:ea typeface="Calibri" panose="020F0502020204030204" pitchFamily="34" charset="0"/>
                <a:cs typeface="Calibri" panose="020F0502020204030204" pitchFamily="34" charset="0"/>
              </a:rPr>
              <a:t>Instead of Jesus becoming defiled, the man was </a:t>
            </a:r>
            <a:r>
              <a:rPr lang="en-US" sz="3600" b="1" dirty="0">
                <a:solidFill>
                  <a:srgbClr val="FFFF00"/>
                </a:solidFill>
                <a:effectLst>
                  <a:glow rad="101600">
                    <a:schemeClr val="bg1">
                      <a:alpha val="80000"/>
                    </a:schemeClr>
                  </a:glow>
                </a:effectLst>
                <a:latin typeface="Calibri" panose="020F0502020204030204" pitchFamily="34" charset="0"/>
                <a:ea typeface="Calibri" panose="020F0502020204030204" pitchFamily="34" charset="0"/>
                <a:cs typeface="Calibri" panose="020F0502020204030204" pitchFamily="34" charset="0"/>
              </a:rPr>
              <a:t>immediately cleansed</a:t>
            </a:r>
            <a:r>
              <a:rPr lang="en-US" sz="3600" b="1" dirty="0">
                <a:solidFill>
                  <a:schemeClr val="tx1"/>
                </a:solidFill>
                <a:effectLst>
                  <a:glow rad="101600">
                    <a:schemeClr val="bg1">
                      <a:alpha val="80000"/>
                    </a:schemeClr>
                  </a:glow>
                </a:effectLst>
                <a:latin typeface="Calibri" panose="020F0502020204030204" pitchFamily="34" charset="0"/>
                <a:ea typeface="Calibri" panose="020F0502020204030204" pitchFamily="34" charset="0"/>
                <a:cs typeface="Calibri" panose="020F0502020204030204" pitchFamily="34" charset="0"/>
              </a:rPr>
              <a:t>!</a:t>
            </a:r>
          </a:p>
        </p:txBody>
      </p:sp>
    </p:spTree>
    <p:custDataLst>
      <p:tags r:id="rId1"/>
    </p:custDataLst>
    <p:extLst>
      <p:ext uri="{BB962C8B-B14F-4D97-AF65-F5344CB8AC3E}">
        <p14:creationId xmlns:p14="http://schemas.microsoft.com/office/powerpoint/2010/main" val="695695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0AA6A1-1C37-D5AF-8422-60D3E787C437}"/>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D036440A-71C9-BDAA-B630-5DE12214D594}"/>
              </a:ext>
            </a:extLst>
          </p:cNvPr>
          <p:cNvPicPr>
            <a:picLocks noChangeAspect="1"/>
          </p:cNvPicPr>
          <p:nvPr/>
        </p:nvPicPr>
        <p:blipFill>
          <a:blip r:embed="rId4">
            <a:extLst>
              <a:ext uri="{28A0092B-C50C-407E-A947-70E740481C1C}">
                <a14:useLocalDpi xmlns:a14="http://schemas.microsoft.com/office/drawing/2010/main" val="0"/>
              </a:ext>
            </a:extLst>
          </a:blip>
          <a:srcRect t="4572" b="6475"/>
          <a:stretch>
            <a:fillRect/>
          </a:stretch>
        </p:blipFill>
        <p:spPr>
          <a:xfrm>
            <a:off x="-1" y="-1"/>
            <a:ext cx="12192001" cy="6858001"/>
          </a:xfrm>
          <a:prstGeom prst="rect">
            <a:avLst/>
          </a:prstGeom>
        </p:spPr>
      </p:pic>
      <p:sp>
        <p:nvSpPr>
          <p:cNvPr id="2" name="TextBox 1">
            <a:extLst>
              <a:ext uri="{FF2B5EF4-FFF2-40B4-BE49-F238E27FC236}">
                <a16:creationId xmlns:a16="http://schemas.microsoft.com/office/drawing/2014/main" id="{DF8A42A7-C773-3667-812E-6BBA00726FC6}"/>
              </a:ext>
            </a:extLst>
          </p:cNvPr>
          <p:cNvSpPr txBox="1"/>
          <p:nvPr/>
        </p:nvSpPr>
        <p:spPr>
          <a:xfrm>
            <a:off x="148533" y="1411168"/>
            <a:ext cx="4942081" cy="3416320"/>
          </a:xfrm>
          <a:prstGeom prst="rect">
            <a:avLst/>
          </a:prstGeom>
          <a:solidFill>
            <a:schemeClr val="bg1">
              <a:alpha val="70000"/>
            </a:schemeClr>
          </a:solidFill>
          <a:ln w="63500">
            <a:noFill/>
          </a:ln>
        </p:spPr>
        <p:txBody>
          <a:bodyPr wrap="square" rtlCol="0">
            <a:spAutoFit/>
          </a:bodyPr>
          <a:lstStyle/>
          <a:p>
            <a:r>
              <a:rPr lang="en-US" sz="3600" b="1" dirty="0">
                <a:effectLst>
                  <a:glow rad="101600">
                    <a:schemeClr val="bg1">
                      <a:alpha val="80000"/>
                    </a:schemeClr>
                  </a:glow>
                </a:effectLst>
                <a:latin typeface="Calibri" panose="020F0502020204030204" pitchFamily="34" charset="0"/>
                <a:ea typeface="Calibri" panose="020F0502020204030204" pitchFamily="34" charset="0"/>
                <a:cs typeface="Calibri" panose="020F0502020204030204" pitchFamily="34" charset="0"/>
              </a:rPr>
              <a:t>“And Jesus stretched out his hand and touched him, saying, ‘I will; be clean.’ And </a:t>
            </a:r>
            <a:r>
              <a:rPr lang="en-US" sz="3600" b="1" dirty="0">
                <a:solidFill>
                  <a:srgbClr val="FFFF00"/>
                </a:solidFill>
                <a:effectLst>
                  <a:glow rad="101600">
                    <a:schemeClr val="bg1">
                      <a:alpha val="80000"/>
                    </a:schemeClr>
                  </a:glow>
                </a:effectLst>
                <a:latin typeface="Calibri" panose="020F0502020204030204" pitchFamily="34" charset="0"/>
                <a:ea typeface="Calibri" panose="020F0502020204030204" pitchFamily="34" charset="0"/>
                <a:cs typeface="Calibri" panose="020F0502020204030204" pitchFamily="34" charset="0"/>
              </a:rPr>
              <a:t>immediately the leprosy left him</a:t>
            </a:r>
            <a:r>
              <a:rPr lang="en-US" sz="3600" b="1" dirty="0">
                <a:effectLst>
                  <a:glow rad="101600">
                    <a:schemeClr val="bg1">
                      <a:alpha val="80000"/>
                    </a:schemeClr>
                  </a:glow>
                </a:effectLst>
                <a:latin typeface="Calibri" panose="020F0502020204030204" pitchFamily="34" charset="0"/>
                <a:ea typeface="Calibri" panose="020F0502020204030204" pitchFamily="34" charset="0"/>
                <a:cs typeface="Calibri" panose="020F0502020204030204" pitchFamily="34" charset="0"/>
              </a:rPr>
              <a:t>.”   </a:t>
            </a:r>
          </a:p>
          <a:p>
            <a:r>
              <a:rPr lang="en-US" sz="3600" b="1" dirty="0">
                <a:effectLst>
                  <a:glow rad="101600">
                    <a:schemeClr val="bg1">
                      <a:alpha val="80000"/>
                    </a:schemeClr>
                  </a:glow>
                </a:effectLst>
                <a:latin typeface="Calibri" panose="020F0502020204030204" pitchFamily="34" charset="0"/>
                <a:ea typeface="Calibri" panose="020F0502020204030204" pitchFamily="34" charset="0"/>
                <a:cs typeface="Calibri" panose="020F0502020204030204" pitchFamily="34" charset="0"/>
              </a:rPr>
              <a:t>                            Luke 5:13</a:t>
            </a:r>
          </a:p>
        </p:txBody>
      </p:sp>
      <p:sp>
        <p:nvSpPr>
          <p:cNvPr id="3" name="Rectangle: Rounded Corners 2">
            <a:extLst>
              <a:ext uri="{FF2B5EF4-FFF2-40B4-BE49-F238E27FC236}">
                <a16:creationId xmlns:a16="http://schemas.microsoft.com/office/drawing/2014/main" id="{9758B7BA-AA44-F587-6A82-57B841BBBBD3}"/>
              </a:ext>
            </a:extLst>
          </p:cNvPr>
          <p:cNvSpPr/>
          <p:nvPr/>
        </p:nvSpPr>
        <p:spPr>
          <a:xfrm>
            <a:off x="5857683" y="1651509"/>
            <a:ext cx="5567248" cy="2139906"/>
          </a:xfrm>
          <a:prstGeom prst="roundRect">
            <a:avLst/>
          </a:prstGeom>
          <a:solidFill>
            <a:srgbClr val="2D2825"/>
          </a:solidFill>
          <a:ln w="635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600" b="1" dirty="0">
                <a:solidFill>
                  <a:schemeClr val="tx1"/>
                </a:solidFill>
                <a:effectLst>
                  <a:glow rad="101600">
                    <a:schemeClr val="bg1">
                      <a:alpha val="80000"/>
                    </a:schemeClr>
                  </a:glow>
                </a:effectLst>
                <a:latin typeface="Calibri" panose="020F0502020204030204" pitchFamily="34" charset="0"/>
                <a:ea typeface="Calibri" panose="020F0502020204030204" pitchFamily="34" charset="0"/>
                <a:cs typeface="Calibri" panose="020F0502020204030204" pitchFamily="34" charset="0"/>
              </a:rPr>
              <a:t>Jesus had the </a:t>
            </a:r>
            <a:r>
              <a:rPr lang="en-US" sz="3600" b="1" dirty="0">
                <a:solidFill>
                  <a:srgbClr val="FFFF00"/>
                </a:solidFill>
                <a:effectLst>
                  <a:glow rad="101600">
                    <a:schemeClr val="bg1">
                      <a:alpha val="80000"/>
                    </a:schemeClr>
                  </a:glow>
                </a:effectLst>
                <a:latin typeface="Calibri" panose="020F0502020204030204" pitchFamily="34" charset="0"/>
                <a:ea typeface="Calibri" panose="020F0502020204030204" pitchFamily="34" charset="0"/>
                <a:cs typeface="Calibri" panose="020F0502020204030204" pitchFamily="34" charset="0"/>
              </a:rPr>
              <a:t>authority</a:t>
            </a:r>
            <a:r>
              <a:rPr lang="en-US" sz="3600" b="1" dirty="0">
                <a:solidFill>
                  <a:schemeClr val="tx1"/>
                </a:solidFill>
                <a:effectLst>
                  <a:glow rad="101600">
                    <a:schemeClr val="bg1">
                      <a:alpha val="80000"/>
                    </a:schemeClr>
                  </a:glow>
                </a:effectLst>
                <a:latin typeface="Calibri" panose="020F0502020204030204" pitchFamily="34" charset="0"/>
                <a:ea typeface="Calibri" panose="020F0502020204030204" pitchFamily="34" charset="0"/>
                <a:cs typeface="Calibri" panose="020F0502020204030204" pitchFamily="34" charset="0"/>
              </a:rPr>
              <a:t> to make defiled people immediately clean!</a:t>
            </a:r>
          </a:p>
        </p:txBody>
      </p:sp>
    </p:spTree>
    <p:custDataLst>
      <p:tags r:id="rId1"/>
    </p:custDataLst>
    <p:extLst>
      <p:ext uri="{BB962C8B-B14F-4D97-AF65-F5344CB8AC3E}">
        <p14:creationId xmlns:p14="http://schemas.microsoft.com/office/powerpoint/2010/main" val="23328321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BDBC5A-EFA1-3D3A-01C8-2B96C931519E}"/>
            </a:ext>
          </a:extLst>
        </p:cNvPr>
        <p:cNvGrpSpPr/>
        <p:nvPr/>
      </p:nvGrpSpPr>
      <p:grpSpPr>
        <a:xfrm>
          <a:off x="0" y="0"/>
          <a:ext cx="0" cy="0"/>
          <a:chOff x="0" y="0"/>
          <a:chExt cx="0" cy="0"/>
        </a:xfrm>
      </p:grpSpPr>
      <p:pic>
        <p:nvPicPr>
          <p:cNvPr id="8" name="Picture 2">
            <a:extLst>
              <a:ext uri="{FF2B5EF4-FFF2-40B4-BE49-F238E27FC236}">
                <a16:creationId xmlns:a16="http://schemas.microsoft.com/office/drawing/2014/main" id="{CF86C933-82F4-E61E-575C-07FC59FA7DB9}"/>
              </a:ext>
            </a:extLst>
          </p:cNvPr>
          <p:cNvPicPr>
            <a:picLocks noChangeAspect="1"/>
          </p:cNvPicPr>
          <p:nvPr/>
        </p:nvPicPr>
        <p:blipFill>
          <a:blip r:embed="rId4"/>
          <a:stretch>
            <a:fillRect/>
          </a:stretch>
        </p:blipFill>
        <p:spPr>
          <a:xfrm>
            <a:off x="0" y="0"/>
            <a:ext cx="12192000" cy="6858000"/>
          </a:xfrm>
          <a:prstGeom prst="rect">
            <a:avLst/>
          </a:prstGeom>
        </p:spPr>
      </p:pic>
      <p:sp>
        <p:nvSpPr>
          <p:cNvPr id="2" name="TextBox 1">
            <a:extLst>
              <a:ext uri="{FF2B5EF4-FFF2-40B4-BE49-F238E27FC236}">
                <a16:creationId xmlns:a16="http://schemas.microsoft.com/office/drawing/2014/main" id="{069D8231-7D62-7B13-814C-A75289ACF825}"/>
              </a:ext>
            </a:extLst>
          </p:cNvPr>
          <p:cNvSpPr txBox="1"/>
          <p:nvPr/>
        </p:nvSpPr>
        <p:spPr>
          <a:xfrm>
            <a:off x="724829" y="4549676"/>
            <a:ext cx="10742342" cy="2308324"/>
          </a:xfrm>
          <a:prstGeom prst="rect">
            <a:avLst/>
          </a:prstGeom>
          <a:solidFill>
            <a:schemeClr val="bg1">
              <a:alpha val="70000"/>
            </a:schemeClr>
          </a:solidFill>
          <a:ln w="63500">
            <a:noFill/>
          </a:ln>
        </p:spPr>
        <p:txBody>
          <a:bodyPr wrap="square" rtlCol="0">
            <a:spAutoFit/>
          </a:bodyPr>
          <a:lstStyle/>
          <a:p>
            <a:r>
              <a:rPr lang="en-US" sz="3600" b="1" dirty="0">
                <a:effectLst>
                  <a:glow rad="101600">
                    <a:schemeClr val="bg1">
                      <a:alpha val="80000"/>
                    </a:schemeClr>
                  </a:glow>
                </a:effectLst>
                <a:latin typeface="Calibri" panose="020F0502020204030204" pitchFamily="34" charset="0"/>
                <a:ea typeface="Calibri" panose="020F0502020204030204" pitchFamily="34" charset="0"/>
                <a:cs typeface="Calibri" panose="020F0502020204030204" pitchFamily="34" charset="0"/>
              </a:rPr>
              <a:t>“And he charged him to tell no one, but ‘go and show yourself to the priest, and </a:t>
            </a:r>
            <a:r>
              <a:rPr lang="en-US" sz="3600" b="1" dirty="0">
                <a:solidFill>
                  <a:srgbClr val="FFFF00"/>
                </a:solidFill>
                <a:effectLst>
                  <a:glow rad="101600">
                    <a:schemeClr val="bg1">
                      <a:alpha val="80000"/>
                    </a:schemeClr>
                  </a:glow>
                </a:effectLst>
                <a:latin typeface="Calibri" panose="020F0502020204030204" pitchFamily="34" charset="0"/>
                <a:ea typeface="Calibri" panose="020F0502020204030204" pitchFamily="34" charset="0"/>
                <a:cs typeface="Calibri" panose="020F0502020204030204" pitchFamily="34" charset="0"/>
              </a:rPr>
              <a:t>make an offering for your cleansing</a:t>
            </a:r>
            <a:r>
              <a:rPr lang="en-US" sz="3600" b="1" dirty="0">
                <a:effectLst>
                  <a:glow rad="101600">
                    <a:schemeClr val="bg1">
                      <a:alpha val="80000"/>
                    </a:schemeClr>
                  </a:glow>
                </a:effectLst>
                <a:latin typeface="Calibri" panose="020F0502020204030204" pitchFamily="34" charset="0"/>
                <a:ea typeface="Calibri" panose="020F0502020204030204" pitchFamily="34" charset="0"/>
                <a:cs typeface="Calibri" panose="020F0502020204030204" pitchFamily="34" charset="0"/>
              </a:rPr>
              <a:t>, as Moses commanded, for a proof to them.’”</a:t>
            </a:r>
          </a:p>
          <a:p>
            <a:r>
              <a:rPr lang="en-US" sz="3600" b="1" dirty="0">
                <a:effectLst>
                  <a:glow rad="101600">
                    <a:schemeClr val="bg1">
                      <a:alpha val="80000"/>
                    </a:schemeClr>
                  </a:glow>
                </a:effectLst>
                <a:latin typeface="Calibri" panose="020F0502020204030204" pitchFamily="34" charset="0"/>
                <a:ea typeface="Calibri" panose="020F0502020204030204" pitchFamily="34" charset="0"/>
                <a:cs typeface="Calibri" panose="020F0502020204030204" pitchFamily="34" charset="0"/>
              </a:rPr>
              <a:t>                                                                                  Luke 5:14</a:t>
            </a:r>
          </a:p>
        </p:txBody>
      </p:sp>
      <p:sp>
        <p:nvSpPr>
          <p:cNvPr id="3" name="Rectangle: Rounded Corners 2">
            <a:extLst>
              <a:ext uri="{FF2B5EF4-FFF2-40B4-BE49-F238E27FC236}">
                <a16:creationId xmlns:a16="http://schemas.microsoft.com/office/drawing/2014/main" id="{B397B95B-6D9E-B597-E471-BE1085CEC543}"/>
              </a:ext>
            </a:extLst>
          </p:cNvPr>
          <p:cNvSpPr/>
          <p:nvPr/>
        </p:nvSpPr>
        <p:spPr>
          <a:xfrm>
            <a:off x="5954329" y="0"/>
            <a:ext cx="6126161" cy="3791415"/>
          </a:xfrm>
          <a:prstGeom prst="roundRect">
            <a:avLst/>
          </a:prstGeom>
          <a:solidFill>
            <a:srgbClr val="2D2825"/>
          </a:solidFill>
          <a:ln w="635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600" b="1" dirty="0">
                <a:solidFill>
                  <a:schemeClr val="tx1"/>
                </a:solidFill>
                <a:effectLst>
                  <a:glow rad="101600">
                    <a:schemeClr val="bg1">
                      <a:alpha val="80000"/>
                    </a:schemeClr>
                  </a:glow>
                </a:effectLst>
                <a:latin typeface="Calibri" panose="020F0502020204030204" pitchFamily="34" charset="0"/>
                <a:ea typeface="Calibri" panose="020F0502020204030204" pitchFamily="34" charset="0"/>
                <a:cs typeface="Calibri" panose="020F0502020204030204" pitchFamily="34" charset="0"/>
              </a:rPr>
              <a:t>Requirements: (Leviticus 14)</a:t>
            </a:r>
          </a:p>
          <a:p>
            <a:pPr marL="571500" indent="-571500">
              <a:buFont typeface="Arial" panose="020B0604020202020204" pitchFamily="34" charset="0"/>
              <a:buChar char="•"/>
            </a:pPr>
            <a:r>
              <a:rPr lang="en-US" sz="3600" b="1" dirty="0">
                <a:solidFill>
                  <a:schemeClr val="tx1"/>
                </a:solidFill>
                <a:effectLst>
                  <a:glow rad="101600">
                    <a:schemeClr val="bg1">
                      <a:alpha val="80000"/>
                    </a:schemeClr>
                  </a:glow>
                </a:effectLst>
                <a:latin typeface="Calibri" panose="020F0502020204030204" pitchFamily="34" charset="0"/>
                <a:ea typeface="Calibri" panose="020F0502020204030204" pitchFamily="34" charset="0"/>
                <a:cs typeface="Calibri" panose="020F0502020204030204" pitchFamily="34" charset="0"/>
              </a:rPr>
              <a:t>Guilt Offering</a:t>
            </a:r>
          </a:p>
          <a:p>
            <a:pPr marL="571500" indent="-571500">
              <a:buFont typeface="Arial" panose="020B0604020202020204" pitchFamily="34" charset="0"/>
              <a:buChar char="•"/>
            </a:pPr>
            <a:r>
              <a:rPr lang="en-US" sz="3600" b="1" dirty="0">
                <a:solidFill>
                  <a:schemeClr val="tx1"/>
                </a:solidFill>
                <a:effectLst>
                  <a:glow rad="101600">
                    <a:schemeClr val="bg1">
                      <a:alpha val="80000"/>
                    </a:schemeClr>
                  </a:glow>
                </a:effectLst>
                <a:latin typeface="Calibri" panose="020F0502020204030204" pitchFamily="34" charset="0"/>
                <a:ea typeface="Calibri" panose="020F0502020204030204" pitchFamily="34" charset="0"/>
                <a:cs typeface="Calibri" panose="020F0502020204030204" pitchFamily="34" charset="0"/>
              </a:rPr>
              <a:t>Sin Offering</a:t>
            </a:r>
          </a:p>
          <a:p>
            <a:pPr marL="571500" indent="-571500">
              <a:buFont typeface="Arial" panose="020B0604020202020204" pitchFamily="34" charset="0"/>
              <a:buChar char="•"/>
            </a:pPr>
            <a:r>
              <a:rPr lang="en-US" sz="3600" b="1" dirty="0">
                <a:solidFill>
                  <a:schemeClr val="tx1"/>
                </a:solidFill>
                <a:effectLst>
                  <a:glow rad="101600">
                    <a:schemeClr val="bg1">
                      <a:alpha val="80000"/>
                    </a:schemeClr>
                  </a:glow>
                </a:effectLst>
                <a:latin typeface="Calibri" panose="020F0502020204030204" pitchFamily="34" charset="0"/>
                <a:ea typeface="Calibri" panose="020F0502020204030204" pitchFamily="34" charset="0"/>
                <a:cs typeface="Calibri" panose="020F0502020204030204" pitchFamily="34" charset="0"/>
              </a:rPr>
              <a:t>Burnt Offering</a:t>
            </a:r>
          </a:p>
          <a:p>
            <a:pPr marL="571500" indent="-571500">
              <a:buFont typeface="Arial" panose="020B0604020202020204" pitchFamily="34" charset="0"/>
              <a:buChar char="•"/>
            </a:pPr>
            <a:r>
              <a:rPr lang="en-US" sz="3600" b="1" dirty="0">
                <a:solidFill>
                  <a:schemeClr val="tx1"/>
                </a:solidFill>
                <a:effectLst>
                  <a:glow rad="101600">
                    <a:schemeClr val="bg1">
                      <a:alpha val="80000"/>
                    </a:schemeClr>
                  </a:glow>
                </a:effectLst>
                <a:latin typeface="Calibri" panose="020F0502020204030204" pitchFamily="34" charset="0"/>
                <a:ea typeface="Calibri" panose="020F0502020204030204" pitchFamily="34" charset="0"/>
                <a:cs typeface="Calibri" panose="020F0502020204030204" pitchFamily="34" charset="0"/>
              </a:rPr>
              <a:t>Grain Offering</a:t>
            </a:r>
          </a:p>
          <a:p>
            <a:pPr marL="571500" indent="-571500">
              <a:buFont typeface="Arial" panose="020B0604020202020204" pitchFamily="34" charset="0"/>
              <a:buChar char="•"/>
            </a:pPr>
            <a:r>
              <a:rPr lang="en-US" sz="3600" b="1" dirty="0">
                <a:solidFill>
                  <a:schemeClr val="tx1"/>
                </a:solidFill>
                <a:effectLst>
                  <a:glow rad="101600">
                    <a:schemeClr val="bg1">
                      <a:alpha val="80000"/>
                    </a:schemeClr>
                  </a:glow>
                </a:effectLst>
                <a:latin typeface="Calibri" panose="020F0502020204030204" pitchFamily="34" charset="0"/>
                <a:ea typeface="Calibri" panose="020F0502020204030204" pitchFamily="34" charset="0"/>
                <a:cs typeface="Calibri" panose="020F0502020204030204" pitchFamily="34" charset="0"/>
              </a:rPr>
              <a:t>Atonement Needed</a:t>
            </a:r>
          </a:p>
        </p:txBody>
      </p:sp>
      <p:sp>
        <p:nvSpPr>
          <p:cNvPr id="4" name="Rectangle: Rounded Corners 3">
            <a:extLst>
              <a:ext uri="{FF2B5EF4-FFF2-40B4-BE49-F238E27FC236}">
                <a16:creationId xmlns:a16="http://schemas.microsoft.com/office/drawing/2014/main" id="{5A888A3B-699F-1B6A-176A-24DD211061A2}"/>
              </a:ext>
            </a:extLst>
          </p:cNvPr>
          <p:cNvSpPr/>
          <p:nvPr/>
        </p:nvSpPr>
        <p:spPr>
          <a:xfrm>
            <a:off x="285794" y="2741341"/>
            <a:ext cx="3617134" cy="1375318"/>
          </a:xfrm>
          <a:prstGeom prst="roundRect">
            <a:avLst/>
          </a:prstGeom>
          <a:solidFill>
            <a:srgbClr val="2D2825"/>
          </a:solidFill>
          <a:ln w="635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600" b="1" dirty="0">
                <a:solidFill>
                  <a:schemeClr val="tx1"/>
                </a:solidFill>
                <a:effectLst>
                  <a:glow rad="101600">
                    <a:schemeClr val="bg1">
                      <a:alpha val="80000"/>
                    </a:schemeClr>
                  </a:glow>
                </a:effectLst>
                <a:latin typeface="Calibri" panose="020F0502020204030204" pitchFamily="34" charset="0"/>
                <a:ea typeface="Calibri" panose="020F0502020204030204" pitchFamily="34" charset="0"/>
                <a:cs typeface="Calibri" panose="020F0502020204030204" pitchFamily="34" charset="0"/>
              </a:rPr>
              <a:t>So was the man not yet “clean”?</a:t>
            </a:r>
          </a:p>
        </p:txBody>
      </p:sp>
    </p:spTree>
    <p:custDataLst>
      <p:tags r:id="rId1"/>
    </p:custDataLst>
    <p:extLst>
      <p:ext uri="{BB962C8B-B14F-4D97-AF65-F5344CB8AC3E}">
        <p14:creationId xmlns:p14="http://schemas.microsoft.com/office/powerpoint/2010/main" val="63621683"/>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4"/>
                                        </p:tgtEl>
                                        <p:attrNameLst>
                                          <p:attrName>style.visibility</p:attrName>
                                        </p:attrNameLst>
                                      </p:cBhvr>
                                      <p:to>
                                        <p:strVal val="visible"/>
                                      </p:to>
                                    </p:set>
                                    <p:anim calcmode="lin" valueType="num">
                                      <p:cBhvr>
                                        <p:cTn id="14" dur="500" fill="hold"/>
                                        <p:tgtEl>
                                          <p:spTgt spid="4"/>
                                        </p:tgtEl>
                                        <p:attrNameLst>
                                          <p:attrName>ppt_w</p:attrName>
                                        </p:attrNameLst>
                                      </p:cBhvr>
                                      <p:tavLst>
                                        <p:tav tm="0">
                                          <p:val>
                                            <p:fltVal val="0"/>
                                          </p:val>
                                        </p:tav>
                                        <p:tav tm="100000">
                                          <p:val>
                                            <p:strVal val="#ppt_w"/>
                                          </p:val>
                                        </p:tav>
                                      </p:tavLst>
                                    </p:anim>
                                    <p:anim calcmode="lin" valueType="num">
                                      <p:cBhvr>
                                        <p:cTn id="15" dur="500" fill="hold"/>
                                        <p:tgtEl>
                                          <p:spTgt spid="4"/>
                                        </p:tgtEl>
                                        <p:attrNameLst>
                                          <p:attrName>ppt_h</p:attrName>
                                        </p:attrNameLst>
                                      </p:cBhvr>
                                      <p:tavLst>
                                        <p:tav tm="0">
                                          <p:val>
                                            <p:fltVal val="0"/>
                                          </p:val>
                                        </p:tav>
                                        <p:tav tm="100000">
                                          <p:val>
                                            <p:strVal val="#ppt_h"/>
                                          </p:val>
                                        </p:tav>
                                      </p:tavLst>
                                    </p:anim>
                                    <p:animEffect transition="in" filter="fade">
                                      <p:cBhvr>
                                        <p:cTn id="16"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56A1F8-A474-580F-3D5A-95F90ABECAB5}"/>
            </a:ext>
          </a:extLst>
        </p:cNvPr>
        <p:cNvGrpSpPr/>
        <p:nvPr/>
      </p:nvGrpSpPr>
      <p:grpSpPr>
        <a:xfrm>
          <a:off x="0" y="0"/>
          <a:ext cx="0" cy="0"/>
          <a:chOff x="0" y="0"/>
          <a:chExt cx="0" cy="0"/>
        </a:xfrm>
      </p:grpSpPr>
      <p:pic>
        <p:nvPicPr>
          <p:cNvPr id="8" name="Picture 7">
            <a:extLst>
              <a:ext uri="{FF2B5EF4-FFF2-40B4-BE49-F238E27FC236}">
                <a16:creationId xmlns:a16="http://schemas.microsoft.com/office/drawing/2014/main" id="{A88BBC0E-D354-E08F-0249-AB2A6F1FBF58}"/>
              </a:ext>
            </a:extLst>
          </p:cNvPr>
          <p:cNvPicPr>
            <a:picLocks noChangeAspect="1"/>
          </p:cNvPicPr>
          <p:nvPr/>
        </p:nvPicPr>
        <p:blipFill>
          <a:blip r:embed="rId4">
            <a:extLst>
              <a:ext uri="{28A0092B-C50C-407E-A947-70E740481C1C}">
                <a14:useLocalDpi xmlns:a14="http://schemas.microsoft.com/office/drawing/2010/main" val="0"/>
              </a:ext>
            </a:extLst>
          </a:blip>
          <a:srcRect t="11237" r="8942" b="10667"/>
          <a:stretch>
            <a:fillRect/>
          </a:stretch>
        </p:blipFill>
        <p:spPr>
          <a:xfrm>
            <a:off x="0" y="-1"/>
            <a:ext cx="12192000" cy="6893881"/>
          </a:xfrm>
          <a:prstGeom prst="rect">
            <a:avLst/>
          </a:prstGeom>
        </p:spPr>
      </p:pic>
      <p:sp>
        <p:nvSpPr>
          <p:cNvPr id="2" name="TextBox 1">
            <a:extLst>
              <a:ext uri="{FF2B5EF4-FFF2-40B4-BE49-F238E27FC236}">
                <a16:creationId xmlns:a16="http://schemas.microsoft.com/office/drawing/2014/main" id="{F3712530-DFEB-E3F1-F63E-6903AE4551EA}"/>
              </a:ext>
            </a:extLst>
          </p:cNvPr>
          <p:cNvSpPr txBox="1"/>
          <p:nvPr/>
        </p:nvSpPr>
        <p:spPr>
          <a:xfrm>
            <a:off x="134716" y="130628"/>
            <a:ext cx="7141295" cy="1446550"/>
          </a:xfrm>
          <a:prstGeom prst="rect">
            <a:avLst/>
          </a:prstGeom>
          <a:solidFill>
            <a:schemeClr val="bg1">
              <a:alpha val="70000"/>
            </a:schemeClr>
          </a:solidFill>
        </p:spPr>
        <p:txBody>
          <a:bodyPr wrap="square" rtlCol="0">
            <a:spAutoFit/>
          </a:bodyPr>
          <a:lstStyle/>
          <a:p>
            <a:pPr algn="ctr"/>
            <a:r>
              <a:rPr lang="en-US" sz="4400" b="1" dirty="0">
                <a:solidFill>
                  <a:srgbClr val="FFFF00"/>
                </a:solidFill>
                <a:effectLst>
                  <a:glow rad="139700">
                    <a:schemeClr val="bg1"/>
                  </a:glow>
                </a:effectLst>
                <a:latin typeface="Calibri" panose="020F0502020204030204" pitchFamily="34" charset="0"/>
                <a:ea typeface="Calibri" panose="020F0502020204030204" pitchFamily="34" charset="0"/>
                <a:cs typeface="Calibri" panose="020F0502020204030204" pitchFamily="34" charset="0"/>
              </a:rPr>
              <a:t>Luke 5:12-26</a:t>
            </a:r>
          </a:p>
          <a:p>
            <a:pPr algn="ctr"/>
            <a:r>
              <a:rPr lang="en-US" sz="4400" b="1" dirty="0">
                <a:solidFill>
                  <a:srgbClr val="FFFF00"/>
                </a:solidFill>
                <a:effectLst>
                  <a:glow rad="139700">
                    <a:schemeClr val="bg1"/>
                  </a:glow>
                </a:effectLst>
                <a:latin typeface="Calibri" panose="020F0502020204030204" pitchFamily="34" charset="0"/>
                <a:ea typeface="Calibri" panose="020F0502020204030204" pitchFamily="34" charset="0"/>
                <a:cs typeface="Calibri" panose="020F0502020204030204" pitchFamily="34" charset="0"/>
              </a:rPr>
              <a:t>Forgiveness and Cleansing!</a:t>
            </a:r>
          </a:p>
        </p:txBody>
      </p:sp>
      <p:sp>
        <p:nvSpPr>
          <p:cNvPr id="5" name="TextBox 4">
            <a:extLst>
              <a:ext uri="{FF2B5EF4-FFF2-40B4-BE49-F238E27FC236}">
                <a16:creationId xmlns:a16="http://schemas.microsoft.com/office/drawing/2014/main" id="{48E4F015-760F-9F7A-3347-D0CB095E0384}"/>
              </a:ext>
            </a:extLst>
          </p:cNvPr>
          <p:cNvSpPr txBox="1"/>
          <p:nvPr/>
        </p:nvSpPr>
        <p:spPr>
          <a:xfrm>
            <a:off x="448659" y="2017269"/>
            <a:ext cx="6513408" cy="2092881"/>
          </a:xfrm>
          <a:prstGeom prst="rect">
            <a:avLst/>
          </a:prstGeom>
          <a:solidFill>
            <a:schemeClr val="bg1">
              <a:alpha val="70000"/>
            </a:schemeClr>
          </a:solidFill>
          <a:ln w="63500">
            <a:noFill/>
          </a:ln>
        </p:spPr>
        <p:txBody>
          <a:bodyPr wrap="square" rtlCol="0">
            <a:spAutoFit/>
          </a:bodyPr>
          <a:lstStyle/>
          <a:p>
            <a:pPr marL="365760" indent="-365760">
              <a:spcAft>
                <a:spcPts val="600"/>
              </a:spcAft>
              <a:buFont typeface="Arial" panose="020B0604020202020204" pitchFamily="34" charset="0"/>
              <a:buChar char="•"/>
            </a:pPr>
            <a:r>
              <a:rPr lang="en-US" sz="4000" b="1" dirty="0">
                <a:effectLst>
                  <a:glow rad="101600">
                    <a:schemeClr val="bg1">
                      <a:alpha val="80000"/>
                    </a:schemeClr>
                  </a:glow>
                </a:effectLst>
                <a:latin typeface="Calibri" panose="020F0502020204030204" pitchFamily="34" charset="0"/>
                <a:ea typeface="Calibri" panose="020F0502020204030204" pitchFamily="34" charset="0"/>
                <a:cs typeface="Calibri" panose="020F0502020204030204" pitchFamily="34" charset="0"/>
              </a:rPr>
              <a:t>Authority to Cleanse (12-16)</a:t>
            </a:r>
          </a:p>
          <a:p>
            <a:pPr marL="365760" indent="-365760">
              <a:spcAft>
                <a:spcPts val="600"/>
              </a:spcAft>
              <a:buFont typeface="Arial" panose="020B0604020202020204" pitchFamily="34" charset="0"/>
              <a:buChar char="•"/>
            </a:pPr>
            <a:r>
              <a:rPr lang="en-US" sz="4000" b="1" dirty="0">
                <a:effectLst>
                  <a:glow rad="101600">
                    <a:schemeClr val="bg1">
                      <a:alpha val="80000"/>
                    </a:schemeClr>
                  </a:glow>
                </a:effectLst>
                <a:latin typeface="Calibri" panose="020F0502020204030204" pitchFamily="34" charset="0"/>
                <a:ea typeface="Calibri" panose="020F0502020204030204" pitchFamily="34" charset="0"/>
                <a:cs typeface="Calibri" panose="020F0502020204030204" pitchFamily="34" charset="0"/>
              </a:rPr>
              <a:t>Authority to Forgive (17-26)</a:t>
            </a:r>
          </a:p>
          <a:p>
            <a:pPr marL="365760" indent="-365760">
              <a:spcAft>
                <a:spcPts val="600"/>
              </a:spcAft>
              <a:buFont typeface="Arial" panose="020B0604020202020204" pitchFamily="34" charset="0"/>
              <a:buChar char="•"/>
            </a:pPr>
            <a:r>
              <a:rPr lang="en-US" sz="4000" b="1" dirty="0">
                <a:effectLst>
                  <a:glow rad="101600">
                    <a:schemeClr val="bg1">
                      <a:alpha val="80000"/>
                    </a:schemeClr>
                  </a:glow>
                </a:effectLst>
                <a:latin typeface="Calibri" panose="020F0502020204030204" pitchFamily="34" charset="0"/>
                <a:ea typeface="Calibri" panose="020F0502020204030204" pitchFamily="34" charset="0"/>
                <a:cs typeface="Calibri" panose="020F0502020204030204" pitchFamily="34" charset="0"/>
              </a:rPr>
              <a:t>The Need for Both </a:t>
            </a:r>
          </a:p>
        </p:txBody>
      </p:sp>
    </p:spTree>
    <p:custDataLst>
      <p:tags r:id="rId1"/>
    </p:custDataLst>
    <p:extLst>
      <p:ext uri="{BB962C8B-B14F-4D97-AF65-F5344CB8AC3E}">
        <p14:creationId xmlns:p14="http://schemas.microsoft.com/office/powerpoint/2010/main" val="1660804970"/>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Effect transition="in" filter="fade">
                                      <p:cBhvr>
                                        <p:cTn id="9" dur="500"/>
                                        <p:tgtEl>
                                          <p:spTgt spid="5"/>
                                        </p:tgtEl>
                                      </p:cBhvr>
                                    </p:animEffect>
                                  </p:childTnLst>
                                </p:cTn>
                              </p:par>
                            </p:childTnLst>
                          </p:cTn>
                        </p:par>
                        <p:par>
                          <p:cTn id="10" fill="hold">
                            <p:stCondLst>
                              <p:cond delay="500"/>
                            </p:stCondLst>
                            <p:childTnLst>
                              <p:par>
                                <p:cTn id="11" presetID="1" presetClass="entr" presetSubtype="0" fill="hold" nodeType="afterEffect">
                                  <p:stCondLst>
                                    <p:cond delay="0"/>
                                  </p:stCondLst>
                                  <p:childTnLst>
                                    <p:set>
                                      <p:cBhvr>
                                        <p:cTn id="12"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639AE9-3999-833C-BFD4-06095176BE34}"/>
            </a:ext>
          </a:extLst>
        </p:cNvPr>
        <p:cNvGrpSpPr/>
        <p:nvPr/>
      </p:nvGrpSpPr>
      <p:grpSpPr>
        <a:xfrm>
          <a:off x="0" y="0"/>
          <a:ext cx="0" cy="0"/>
          <a:chOff x="0" y="0"/>
          <a:chExt cx="0" cy="0"/>
        </a:xfrm>
      </p:grpSpPr>
      <p:pic>
        <p:nvPicPr>
          <p:cNvPr id="8" name="Picture 2">
            <a:extLst>
              <a:ext uri="{FF2B5EF4-FFF2-40B4-BE49-F238E27FC236}">
                <a16:creationId xmlns:a16="http://schemas.microsoft.com/office/drawing/2014/main" id="{ED59B15D-9E2D-1188-DC26-EE1E0E1D5C82}"/>
              </a:ext>
            </a:extLst>
          </p:cNvPr>
          <p:cNvPicPr>
            <a:picLocks noChangeAspect="1"/>
          </p:cNvPicPr>
          <p:nvPr/>
        </p:nvPicPr>
        <p:blipFill>
          <a:blip r:embed="rId4"/>
          <a:stretch>
            <a:fillRect/>
          </a:stretch>
        </p:blipFill>
        <p:spPr>
          <a:xfrm>
            <a:off x="0" y="0"/>
            <a:ext cx="12192000" cy="6858000"/>
          </a:xfrm>
          <a:prstGeom prst="rect">
            <a:avLst/>
          </a:prstGeom>
        </p:spPr>
      </p:pic>
      <p:sp>
        <p:nvSpPr>
          <p:cNvPr id="2" name="TextBox 1">
            <a:extLst>
              <a:ext uri="{FF2B5EF4-FFF2-40B4-BE49-F238E27FC236}">
                <a16:creationId xmlns:a16="http://schemas.microsoft.com/office/drawing/2014/main" id="{EECDEC3A-2270-E784-161A-7E0296011EE0}"/>
              </a:ext>
            </a:extLst>
          </p:cNvPr>
          <p:cNvSpPr txBox="1"/>
          <p:nvPr/>
        </p:nvSpPr>
        <p:spPr>
          <a:xfrm>
            <a:off x="724829" y="4549676"/>
            <a:ext cx="10742342" cy="2308324"/>
          </a:xfrm>
          <a:prstGeom prst="rect">
            <a:avLst/>
          </a:prstGeom>
          <a:solidFill>
            <a:schemeClr val="bg1">
              <a:alpha val="70000"/>
            </a:schemeClr>
          </a:solidFill>
          <a:ln w="63500">
            <a:noFill/>
          </a:ln>
        </p:spPr>
        <p:txBody>
          <a:bodyPr wrap="square" rtlCol="0">
            <a:spAutoFit/>
          </a:bodyPr>
          <a:lstStyle/>
          <a:p>
            <a:r>
              <a:rPr lang="en-US" sz="3600" b="1" dirty="0">
                <a:effectLst>
                  <a:glow rad="101600">
                    <a:schemeClr val="bg1">
                      <a:alpha val="80000"/>
                    </a:schemeClr>
                  </a:glow>
                </a:effectLst>
                <a:latin typeface="Calibri" panose="020F0502020204030204" pitchFamily="34" charset="0"/>
                <a:ea typeface="Calibri" panose="020F0502020204030204" pitchFamily="34" charset="0"/>
                <a:cs typeface="Calibri" panose="020F0502020204030204" pitchFamily="34" charset="0"/>
              </a:rPr>
              <a:t>“And he charged him to tell no one, but ‘go and show yourself to the priest, and make an offering for your cleansing, as Moses commanded, </a:t>
            </a:r>
            <a:r>
              <a:rPr lang="en-US" sz="3600" b="1" dirty="0">
                <a:solidFill>
                  <a:srgbClr val="FFFF00"/>
                </a:solidFill>
                <a:effectLst>
                  <a:glow rad="101600">
                    <a:schemeClr val="bg1">
                      <a:alpha val="80000"/>
                    </a:schemeClr>
                  </a:glow>
                </a:effectLst>
                <a:latin typeface="Calibri" panose="020F0502020204030204" pitchFamily="34" charset="0"/>
                <a:ea typeface="Calibri" panose="020F0502020204030204" pitchFamily="34" charset="0"/>
                <a:cs typeface="Calibri" panose="020F0502020204030204" pitchFamily="34" charset="0"/>
              </a:rPr>
              <a:t>for a proof to them</a:t>
            </a:r>
            <a:r>
              <a:rPr lang="en-US" sz="3600" b="1" dirty="0">
                <a:effectLst>
                  <a:glow rad="101600">
                    <a:schemeClr val="bg1">
                      <a:alpha val="80000"/>
                    </a:schemeClr>
                  </a:glow>
                </a:effectLst>
                <a:latin typeface="Calibri" panose="020F0502020204030204" pitchFamily="34" charset="0"/>
                <a:ea typeface="Calibri" panose="020F0502020204030204" pitchFamily="34" charset="0"/>
                <a:cs typeface="Calibri" panose="020F0502020204030204" pitchFamily="34" charset="0"/>
              </a:rPr>
              <a:t>.’”</a:t>
            </a:r>
          </a:p>
          <a:p>
            <a:r>
              <a:rPr lang="en-US" sz="3600" b="1" dirty="0">
                <a:effectLst>
                  <a:glow rad="101600">
                    <a:schemeClr val="bg1">
                      <a:alpha val="80000"/>
                    </a:schemeClr>
                  </a:glow>
                </a:effectLst>
                <a:latin typeface="Calibri" panose="020F0502020204030204" pitchFamily="34" charset="0"/>
                <a:ea typeface="Calibri" panose="020F0502020204030204" pitchFamily="34" charset="0"/>
                <a:cs typeface="Calibri" panose="020F0502020204030204" pitchFamily="34" charset="0"/>
              </a:rPr>
              <a:t>                                                                                  Luke 5:14</a:t>
            </a:r>
          </a:p>
        </p:txBody>
      </p:sp>
      <p:sp>
        <p:nvSpPr>
          <p:cNvPr id="3" name="Rectangle: Rounded Corners 2">
            <a:extLst>
              <a:ext uri="{FF2B5EF4-FFF2-40B4-BE49-F238E27FC236}">
                <a16:creationId xmlns:a16="http://schemas.microsoft.com/office/drawing/2014/main" id="{D6340946-3D96-FBA8-E478-24E45A27EFB6}"/>
              </a:ext>
            </a:extLst>
          </p:cNvPr>
          <p:cNvSpPr/>
          <p:nvPr/>
        </p:nvSpPr>
        <p:spPr>
          <a:xfrm>
            <a:off x="6277715" y="1717288"/>
            <a:ext cx="5743300" cy="2074127"/>
          </a:xfrm>
          <a:prstGeom prst="roundRect">
            <a:avLst/>
          </a:prstGeom>
          <a:solidFill>
            <a:srgbClr val="2D2825"/>
          </a:solidFill>
          <a:ln w="635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600" b="1" dirty="0">
                <a:solidFill>
                  <a:schemeClr val="tx1"/>
                </a:solidFill>
                <a:effectLst>
                  <a:glow rad="101600">
                    <a:schemeClr val="bg1">
                      <a:alpha val="80000"/>
                    </a:schemeClr>
                  </a:glow>
                </a:effectLst>
                <a:latin typeface="Calibri" panose="020F0502020204030204" pitchFamily="34" charset="0"/>
                <a:ea typeface="Calibri" panose="020F0502020204030204" pitchFamily="34" charset="0"/>
                <a:cs typeface="Calibri" panose="020F0502020204030204" pitchFamily="34" charset="0"/>
              </a:rPr>
              <a:t>Jesus had made him clean!  This step was for others to recognize that as well!</a:t>
            </a:r>
          </a:p>
        </p:txBody>
      </p:sp>
    </p:spTree>
    <p:custDataLst>
      <p:tags r:id="rId1"/>
    </p:custDataLst>
    <p:extLst>
      <p:ext uri="{BB962C8B-B14F-4D97-AF65-F5344CB8AC3E}">
        <p14:creationId xmlns:p14="http://schemas.microsoft.com/office/powerpoint/2010/main" val="35188760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42C53D-0C5C-C751-FED1-107CC87E10DA}"/>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A40CEC1D-23F8-C0EA-8706-E34D5A0F1915}"/>
              </a:ext>
            </a:extLst>
          </p:cNvPr>
          <p:cNvPicPr>
            <a:picLocks noChangeAspect="1"/>
          </p:cNvPicPr>
          <p:nvPr/>
        </p:nvPicPr>
        <p:blipFill>
          <a:blip r:embed="rId4">
            <a:extLst>
              <a:ext uri="{28A0092B-C50C-407E-A947-70E740481C1C}">
                <a14:useLocalDpi xmlns:a14="http://schemas.microsoft.com/office/drawing/2010/main" val="0"/>
              </a:ext>
            </a:extLst>
          </a:blip>
          <a:srcRect t="6179" r="17139" b="11221"/>
          <a:stretch>
            <a:fillRect/>
          </a:stretch>
        </p:blipFill>
        <p:spPr>
          <a:xfrm>
            <a:off x="-1" y="0"/>
            <a:ext cx="12192001" cy="6858000"/>
          </a:xfrm>
          <a:prstGeom prst="rect">
            <a:avLst/>
          </a:prstGeom>
        </p:spPr>
      </p:pic>
      <p:sp>
        <p:nvSpPr>
          <p:cNvPr id="3" name="TextBox 2">
            <a:extLst>
              <a:ext uri="{FF2B5EF4-FFF2-40B4-BE49-F238E27FC236}">
                <a16:creationId xmlns:a16="http://schemas.microsoft.com/office/drawing/2014/main" id="{45B9741C-8F61-2101-AEF8-9CAA14FF9D22}"/>
              </a:ext>
            </a:extLst>
          </p:cNvPr>
          <p:cNvSpPr txBox="1"/>
          <p:nvPr/>
        </p:nvSpPr>
        <p:spPr>
          <a:xfrm>
            <a:off x="872582" y="5566479"/>
            <a:ext cx="10446834" cy="1200329"/>
          </a:xfrm>
          <a:prstGeom prst="rect">
            <a:avLst/>
          </a:prstGeom>
          <a:solidFill>
            <a:schemeClr val="bg1">
              <a:alpha val="70000"/>
            </a:schemeClr>
          </a:solidFill>
          <a:ln w="63500">
            <a:noFill/>
          </a:ln>
        </p:spPr>
        <p:txBody>
          <a:bodyPr wrap="square" rtlCol="0">
            <a:spAutoFit/>
          </a:bodyPr>
          <a:lstStyle/>
          <a:p>
            <a:r>
              <a:rPr lang="en-US" sz="3600" b="1" dirty="0">
                <a:effectLst>
                  <a:glow rad="101600">
                    <a:schemeClr val="bg1">
                      <a:alpha val="80000"/>
                    </a:schemeClr>
                  </a:glow>
                </a:effectLst>
                <a:latin typeface="Calibri" panose="020F0502020204030204" pitchFamily="34" charset="0"/>
                <a:ea typeface="Calibri" panose="020F0502020204030204" pitchFamily="34" charset="0"/>
                <a:cs typeface="Calibri" panose="020F0502020204030204" pitchFamily="34" charset="0"/>
              </a:rPr>
              <a:t>“But he would withdraw to desolate places and pray.”</a:t>
            </a:r>
          </a:p>
          <a:p>
            <a:r>
              <a:rPr lang="en-US" sz="3600" b="1" dirty="0">
                <a:effectLst>
                  <a:glow rad="101600">
                    <a:schemeClr val="bg1">
                      <a:alpha val="80000"/>
                    </a:schemeClr>
                  </a:glow>
                </a:effectLst>
                <a:latin typeface="Calibri" panose="020F0502020204030204" pitchFamily="34" charset="0"/>
                <a:ea typeface="Calibri" panose="020F0502020204030204" pitchFamily="34" charset="0"/>
                <a:cs typeface="Calibri" panose="020F0502020204030204" pitchFamily="34" charset="0"/>
              </a:rPr>
              <a:t>                                                                                 Luke 5:16</a:t>
            </a:r>
          </a:p>
        </p:txBody>
      </p:sp>
      <p:sp>
        <p:nvSpPr>
          <p:cNvPr id="2" name="Rectangle: Rounded Corners 1">
            <a:extLst>
              <a:ext uri="{FF2B5EF4-FFF2-40B4-BE49-F238E27FC236}">
                <a16:creationId xmlns:a16="http://schemas.microsoft.com/office/drawing/2014/main" id="{0D19B873-94B5-6D15-0C18-8A1AF04E128F}"/>
              </a:ext>
            </a:extLst>
          </p:cNvPr>
          <p:cNvSpPr/>
          <p:nvPr/>
        </p:nvSpPr>
        <p:spPr>
          <a:xfrm>
            <a:off x="6277715" y="1717288"/>
            <a:ext cx="5743300" cy="1438507"/>
          </a:xfrm>
          <a:prstGeom prst="roundRect">
            <a:avLst/>
          </a:prstGeom>
          <a:solidFill>
            <a:srgbClr val="2D2825"/>
          </a:solidFill>
          <a:ln w="635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600" b="1" dirty="0">
                <a:solidFill>
                  <a:schemeClr val="tx1"/>
                </a:solidFill>
                <a:effectLst>
                  <a:glow rad="101600">
                    <a:schemeClr val="bg1">
                      <a:alpha val="80000"/>
                    </a:schemeClr>
                  </a:glow>
                </a:effectLst>
                <a:latin typeface="Calibri" panose="020F0502020204030204" pitchFamily="34" charset="0"/>
                <a:ea typeface="Calibri" panose="020F0502020204030204" pitchFamily="34" charset="0"/>
                <a:cs typeface="Calibri" panose="020F0502020204030204" pitchFamily="34" charset="0"/>
              </a:rPr>
              <a:t>Jesus recognized the source of his authority and power!</a:t>
            </a:r>
          </a:p>
        </p:txBody>
      </p:sp>
    </p:spTree>
    <p:custDataLst>
      <p:tags r:id="rId1"/>
    </p:custDataLst>
    <p:extLst>
      <p:ext uri="{BB962C8B-B14F-4D97-AF65-F5344CB8AC3E}">
        <p14:creationId xmlns:p14="http://schemas.microsoft.com/office/powerpoint/2010/main" val="3456533517"/>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EAA042-25B3-ACFF-95BF-E7E136C40E7E}"/>
            </a:ext>
          </a:extLst>
        </p:cNvPr>
        <p:cNvGrpSpPr/>
        <p:nvPr/>
      </p:nvGrpSpPr>
      <p:grpSpPr>
        <a:xfrm>
          <a:off x="0" y="0"/>
          <a:ext cx="0" cy="0"/>
          <a:chOff x="0" y="0"/>
          <a:chExt cx="0" cy="0"/>
        </a:xfrm>
      </p:grpSpPr>
      <p:pic>
        <p:nvPicPr>
          <p:cNvPr id="8" name="Picture 7">
            <a:extLst>
              <a:ext uri="{FF2B5EF4-FFF2-40B4-BE49-F238E27FC236}">
                <a16:creationId xmlns:a16="http://schemas.microsoft.com/office/drawing/2014/main" id="{179C43B2-8395-2581-A9EA-AAB72A81E7A4}"/>
              </a:ext>
            </a:extLst>
          </p:cNvPr>
          <p:cNvPicPr>
            <a:picLocks noChangeAspect="1"/>
          </p:cNvPicPr>
          <p:nvPr/>
        </p:nvPicPr>
        <p:blipFill>
          <a:blip r:embed="rId4">
            <a:extLst>
              <a:ext uri="{28A0092B-C50C-407E-A947-70E740481C1C}">
                <a14:useLocalDpi xmlns:a14="http://schemas.microsoft.com/office/drawing/2010/main" val="0"/>
              </a:ext>
            </a:extLst>
          </a:blip>
          <a:srcRect t="11237" r="8942" b="10667"/>
          <a:stretch>
            <a:fillRect/>
          </a:stretch>
        </p:blipFill>
        <p:spPr>
          <a:xfrm>
            <a:off x="0" y="-1"/>
            <a:ext cx="12192000" cy="6893881"/>
          </a:xfrm>
          <a:prstGeom prst="rect">
            <a:avLst/>
          </a:prstGeom>
        </p:spPr>
      </p:pic>
      <p:sp>
        <p:nvSpPr>
          <p:cNvPr id="2" name="TextBox 1">
            <a:extLst>
              <a:ext uri="{FF2B5EF4-FFF2-40B4-BE49-F238E27FC236}">
                <a16:creationId xmlns:a16="http://schemas.microsoft.com/office/drawing/2014/main" id="{2EF9EE0C-A264-BBA5-B21E-18009CA19C54}"/>
              </a:ext>
            </a:extLst>
          </p:cNvPr>
          <p:cNvSpPr txBox="1"/>
          <p:nvPr/>
        </p:nvSpPr>
        <p:spPr>
          <a:xfrm>
            <a:off x="134716" y="130628"/>
            <a:ext cx="7141295" cy="1446550"/>
          </a:xfrm>
          <a:prstGeom prst="rect">
            <a:avLst/>
          </a:prstGeom>
          <a:solidFill>
            <a:schemeClr val="bg1">
              <a:alpha val="70000"/>
            </a:schemeClr>
          </a:solidFill>
        </p:spPr>
        <p:txBody>
          <a:bodyPr wrap="square" rtlCol="0">
            <a:spAutoFit/>
          </a:bodyPr>
          <a:lstStyle/>
          <a:p>
            <a:pPr algn="ctr"/>
            <a:r>
              <a:rPr lang="en-US" sz="4400" b="1" dirty="0">
                <a:solidFill>
                  <a:srgbClr val="FFFF00"/>
                </a:solidFill>
                <a:effectLst>
                  <a:glow rad="139700">
                    <a:schemeClr val="bg1"/>
                  </a:glow>
                </a:effectLst>
                <a:latin typeface="Calibri" panose="020F0502020204030204" pitchFamily="34" charset="0"/>
                <a:ea typeface="Calibri" panose="020F0502020204030204" pitchFamily="34" charset="0"/>
                <a:cs typeface="Calibri" panose="020F0502020204030204" pitchFamily="34" charset="0"/>
              </a:rPr>
              <a:t>Luke 5:12-26</a:t>
            </a:r>
          </a:p>
          <a:p>
            <a:pPr algn="ctr"/>
            <a:r>
              <a:rPr lang="en-US" sz="4400" b="1" dirty="0">
                <a:solidFill>
                  <a:srgbClr val="FFFF00"/>
                </a:solidFill>
                <a:effectLst>
                  <a:glow rad="139700">
                    <a:schemeClr val="bg1"/>
                  </a:glow>
                </a:effectLst>
                <a:latin typeface="Calibri" panose="020F0502020204030204" pitchFamily="34" charset="0"/>
                <a:ea typeface="Calibri" panose="020F0502020204030204" pitchFamily="34" charset="0"/>
                <a:cs typeface="Calibri" panose="020F0502020204030204" pitchFamily="34" charset="0"/>
              </a:rPr>
              <a:t>Forgiveness and Cleansing!</a:t>
            </a:r>
          </a:p>
        </p:txBody>
      </p:sp>
      <p:sp>
        <p:nvSpPr>
          <p:cNvPr id="5" name="TextBox 4">
            <a:extLst>
              <a:ext uri="{FF2B5EF4-FFF2-40B4-BE49-F238E27FC236}">
                <a16:creationId xmlns:a16="http://schemas.microsoft.com/office/drawing/2014/main" id="{E61B258A-5448-8AC1-F525-7EBE9A4D023A}"/>
              </a:ext>
            </a:extLst>
          </p:cNvPr>
          <p:cNvSpPr txBox="1"/>
          <p:nvPr/>
        </p:nvSpPr>
        <p:spPr>
          <a:xfrm>
            <a:off x="448659" y="2017269"/>
            <a:ext cx="6513408" cy="2092881"/>
          </a:xfrm>
          <a:prstGeom prst="rect">
            <a:avLst/>
          </a:prstGeom>
          <a:solidFill>
            <a:schemeClr val="bg1">
              <a:alpha val="70000"/>
            </a:schemeClr>
          </a:solidFill>
          <a:ln w="63500">
            <a:noFill/>
          </a:ln>
        </p:spPr>
        <p:txBody>
          <a:bodyPr wrap="square" rtlCol="0">
            <a:spAutoFit/>
          </a:bodyPr>
          <a:lstStyle/>
          <a:p>
            <a:pPr marL="365760" indent="-365760">
              <a:spcAft>
                <a:spcPts val="600"/>
              </a:spcAft>
              <a:buFont typeface="Arial" panose="020B0604020202020204" pitchFamily="34" charset="0"/>
              <a:buChar char="•"/>
            </a:pPr>
            <a:r>
              <a:rPr lang="en-US" sz="4000" b="1" dirty="0">
                <a:effectLst>
                  <a:glow rad="101600">
                    <a:schemeClr val="bg1">
                      <a:alpha val="80000"/>
                    </a:schemeClr>
                  </a:glow>
                </a:effectLst>
                <a:latin typeface="Calibri" panose="020F0502020204030204" pitchFamily="34" charset="0"/>
                <a:ea typeface="Calibri" panose="020F0502020204030204" pitchFamily="34" charset="0"/>
                <a:cs typeface="Calibri" panose="020F0502020204030204" pitchFamily="34" charset="0"/>
              </a:rPr>
              <a:t>Authority to Cleanse (12-16)</a:t>
            </a:r>
          </a:p>
          <a:p>
            <a:pPr marL="365760" indent="-365760">
              <a:spcAft>
                <a:spcPts val="600"/>
              </a:spcAft>
              <a:buFont typeface="Arial" panose="020B0604020202020204" pitchFamily="34" charset="0"/>
              <a:buChar char="•"/>
            </a:pPr>
            <a:r>
              <a:rPr lang="en-US" sz="4000" b="1" dirty="0">
                <a:solidFill>
                  <a:srgbClr val="FFFF00"/>
                </a:solidFill>
                <a:effectLst>
                  <a:glow rad="101600">
                    <a:schemeClr val="bg1">
                      <a:alpha val="80000"/>
                    </a:schemeClr>
                  </a:glow>
                </a:effectLst>
                <a:latin typeface="Calibri" panose="020F0502020204030204" pitchFamily="34" charset="0"/>
                <a:ea typeface="Calibri" panose="020F0502020204030204" pitchFamily="34" charset="0"/>
                <a:cs typeface="Calibri" panose="020F0502020204030204" pitchFamily="34" charset="0"/>
              </a:rPr>
              <a:t>Authority to Forgive (17-26)</a:t>
            </a:r>
          </a:p>
          <a:p>
            <a:pPr marL="365760" indent="-365760">
              <a:spcAft>
                <a:spcPts val="600"/>
              </a:spcAft>
              <a:buFont typeface="Arial" panose="020B0604020202020204" pitchFamily="34" charset="0"/>
              <a:buChar char="•"/>
            </a:pPr>
            <a:r>
              <a:rPr lang="en-US" sz="4000" b="1" dirty="0">
                <a:effectLst>
                  <a:glow rad="101600">
                    <a:schemeClr val="bg1">
                      <a:alpha val="80000"/>
                    </a:schemeClr>
                  </a:glow>
                </a:effectLst>
                <a:latin typeface="Calibri" panose="020F0502020204030204" pitchFamily="34" charset="0"/>
                <a:ea typeface="Calibri" panose="020F0502020204030204" pitchFamily="34" charset="0"/>
                <a:cs typeface="Calibri" panose="020F0502020204030204" pitchFamily="34" charset="0"/>
              </a:rPr>
              <a:t>The Need for Both </a:t>
            </a:r>
          </a:p>
        </p:txBody>
      </p:sp>
    </p:spTree>
    <p:custDataLst>
      <p:tags r:id="rId1"/>
    </p:custDataLst>
    <p:extLst>
      <p:ext uri="{BB962C8B-B14F-4D97-AF65-F5344CB8AC3E}">
        <p14:creationId xmlns:p14="http://schemas.microsoft.com/office/powerpoint/2010/main" val="1291777753"/>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3EBFA2-C223-DD55-9463-078760B22630}"/>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9C33B5E1-07B6-5100-D7C6-94590CA75345}"/>
              </a:ext>
            </a:extLst>
          </p:cNvPr>
          <p:cNvPicPr>
            <a:picLocks noChangeAspect="1"/>
          </p:cNvPicPr>
          <p:nvPr/>
        </p:nvPicPr>
        <p:blipFill>
          <a:blip r:embed="rId4">
            <a:extLst>
              <a:ext uri="{28A0092B-C50C-407E-A947-70E740481C1C}">
                <a14:useLocalDpi xmlns:a14="http://schemas.microsoft.com/office/drawing/2010/main" val="0"/>
              </a:ext>
            </a:extLst>
          </a:blip>
          <a:srcRect t="8571" b="8000"/>
          <a:stretch>
            <a:fillRect/>
          </a:stretch>
        </p:blipFill>
        <p:spPr>
          <a:xfrm>
            <a:off x="-1" y="0"/>
            <a:ext cx="12192001" cy="6858000"/>
          </a:xfrm>
          <a:prstGeom prst="rect">
            <a:avLst/>
          </a:prstGeom>
        </p:spPr>
      </p:pic>
      <p:sp>
        <p:nvSpPr>
          <p:cNvPr id="4" name="TextBox 3">
            <a:extLst>
              <a:ext uri="{FF2B5EF4-FFF2-40B4-BE49-F238E27FC236}">
                <a16:creationId xmlns:a16="http://schemas.microsoft.com/office/drawing/2014/main" id="{19B8FFC7-8FC8-3A41-6803-F30AB0907B44}"/>
              </a:ext>
            </a:extLst>
          </p:cNvPr>
          <p:cNvSpPr txBox="1"/>
          <p:nvPr/>
        </p:nvSpPr>
        <p:spPr>
          <a:xfrm>
            <a:off x="355351" y="4419984"/>
            <a:ext cx="11481296" cy="2308324"/>
          </a:xfrm>
          <a:prstGeom prst="rect">
            <a:avLst/>
          </a:prstGeom>
          <a:solidFill>
            <a:schemeClr val="bg1">
              <a:alpha val="70000"/>
            </a:schemeClr>
          </a:solidFill>
          <a:ln w="63500">
            <a:noFill/>
          </a:ln>
        </p:spPr>
        <p:txBody>
          <a:bodyPr wrap="square" rtlCol="0">
            <a:spAutoFit/>
          </a:bodyPr>
          <a:lstStyle/>
          <a:p>
            <a:r>
              <a:rPr lang="en-US" sz="3600" b="1" dirty="0">
                <a:effectLst>
                  <a:glow rad="101600">
                    <a:schemeClr val="bg1">
                      <a:alpha val="80000"/>
                    </a:schemeClr>
                  </a:glow>
                </a:effectLst>
                <a:latin typeface="Calibri" panose="020F0502020204030204" pitchFamily="34" charset="0"/>
                <a:ea typeface="Calibri" panose="020F0502020204030204" pitchFamily="34" charset="0"/>
                <a:cs typeface="Calibri" panose="020F0502020204030204" pitchFamily="34" charset="0"/>
              </a:rPr>
              <a:t>“On one of those days, as he was teaching, Pharisees and teachers of the law were sitting there, who had come from every village of Galilee and Judea and from Jerusalem. And the power of the Lord was with him to heal.”         Luke 5:17</a:t>
            </a:r>
          </a:p>
        </p:txBody>
      </p:sp>
    </p:spTree>
    <p:custDataLst>
      <p:tags r:id="rId1"/>
    </p:custDataLst>
    <p:extLst>
      <p:ext uri="{BB962C8B-B14F-4D97-AF65-F5344CB8AC3E}">
        <p14:creationId xmlns:p14="http://schemas.microsoft.com/office/powerpoint/2010/main" val="2492088032"/>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51525E-86C9-0872-9CE4-C13FD9C8E11D}"/>
            </a:ext>
          </a:extLst>
        </p:cNvPr>
        <p:cNvGrpSpPr/>
        <p:nvPr/>
      </p:nvGrpSpPr>
      <p:grpSpPr>
        <a:xfrm>
          <a:off x="0" y="0"/>
          <a:ext cx="0" cy="0"/>
          <a:chOff x="0" y="0"/>
          <a:chExt cx="0" cy="0"/>
        </a:xfrm>
      </p:grpSpPr>
      <p:pic>
        <p:nvPicPr>
          <p:cNvPr id="4" name="Picture 2">
            <a:extLst>
              <a:ext uri="{FF2B5EF4-FFF2-40B4-BE49-F238E27FC236}">
                <a16:creationId xmlns:a16="http://schemas.microsoft.com/office/drawing/2014/main" id="{B29E0F36-5B02-8DD7-4DE2-DC041C8B2DC4}"/>
              </a:ext>
            </a:extLst>
          </p:cNvPr>
          <p:cNvPicPr>
            <a:picLocks noChangeAspect="1"/>
          </p:cNvPicPr>
          <p:nvPr/>
        </p:nvPicPr>
        <p:blipFill>
          <a:blip r:embed="rId4"/>
          <a:stretch>
            <a:fillRect/>
          </a:stretch>
        </p:blipFill>
        <p:spPr>
          <a:xfrm>
            <a:off x="0" y="0"/>
            <a:ext cx="12192000" cy="6858000"/>
          </a:xfrm>
          <a:prstGeom prst="rect">
            <a:avLst/>
          </a:prstGeom>
        </p:spPr>
      </p:pic>
      <p:sp>
        <p:nvSpPr>
          <p:cNvPr id="3" name="TextBox 2">
            <a:extLst>
              <a:ext uri="{FF2B5EF4-FFF2-40B4-BE49-F238E27FC236}">
                <a16:creationId xmlns:a16="http://schemas.microsoft.com/office/drawing/2014/main" id="{E2CD37E4-3CBA-5A9C-DC48-CF5EC990A140}"/>
              </a:ext>
            </a:extLst>
          </p:cNvPr>
          <p:cNvSpPr txBox="1"/>
          <p:nvPr/>
        </p:nvSpPr>
        <p:spPr>
          <a:xfrm>
            <a:off x="243840" y="4990630"/>
            <a:ext cx="11704320" cy="1754326"/>
          </a:xfrm>
          <a:prstGeom prst="rect">
            <a:avLst/>
          </a:prstGeom>
          <a:solidFill>
            <a:schemeClr val="bg1">
              <a:alpha val="70000"/>
            </a:schemeClr>
          </a:solidFill>
          <a:ln w="63500">
            <a:noFill/>
          </a:ln>
        </p:spPr>
        <p:txBody>
          <a:bodyPr wrap="square" rtlCol="0">
            <a:spAutoFit/>
          </a:bodyPr>
          <a:lstStyle/>
          <a:p>
            <a:r>
              <a:rPr lang="en-US" sz="3600" b="1" dirty="0">
                <a:effectLst>
                  <a:glow rad="101600">
                    <a:schemeClr val="bg1">
                      <a:alpha val="80000"/>
                    </a:schemeClr>
                  </a:glow>
                </a:effectLst>
                <a:latin typeface="Calibri" panose="020F0502020204030204" pitchFamily="34" charset="0"/>
                <a:ea typeface="Calibri" panose="020F0502020204030204" pitchFamily="34" charset="0"/>
                <a:cs typeface="Calibri" panose="020F0502020204030204" pitchFamily="34" charset="0"/>
              </a:rPr>
              <a:t>“And behold, some men were bringing on a bed a man who was paralyzed, and </a:t>
            </a:r>
            <a:r>
              <a:rPr lang="en-US" sz="3600" b="1" dirty="0">
                <a:solidFill>
                  <a:srgbClr val="FFFF00"/>
                </a:solidFill>
                <a:effectLst>
                  <a:glow rad="101600">
                    <a:schemeClr val="bg1">
                      <a:alpha val="80000"/>
                    </a:schemeClr>
                  </a:glow>
                </a:effectLst>
                <a:latin typeface="Calibri" panose="020F0502020204030204" pitchFamily="34" charset="0"/>
                <a:ea typeface="Calibri" panose="020F0502020204030204" pitchFamily="34" charset="0"/>
                <a:cs typeface="Calibri" panose="020F0502020204030204" pitchFamily="34" charset="0"/>
              </a:rPr>
              <a:t>they were seeking to bring him in and lay him before Jesus</a:t>
            </a:r>
            <a:r>
              <a:rPr lang="en-US" sz="3600" b="1" dirty="0">
                <a:effectLst>
                  <a:glow rad="101600">
                    <a:schemeClr val="bg1">
                      <a:alpha val="80000"/>
                    </a:schemeClr>
                  </a:glow>
                </a:effectLst>
                <a:latin typeface="Calibri" panose="020F0502020204030204" pitchFamily="34" charset="0"/>
                <a:ea typeface="Calibri" panose="020F0502020204030204" pitchFamily="34" charset="0"/>
                <a:cs typeface="Calibri" panose="020F0502020204030204" pitchFamily="34" charset="0"/>
              </a:rPr>
              <a:t>,”                                                           Luke 5:18</a:t>
            </a:r>
          </a:p>
        </p:txBody>
      </p:sp>
    </p:spTree>
    <p:custDataLst>
      <p:tags r:id="rId1"/>
    </p:custDataLst>
    <p:extLst>
      <p:ext uri="{BB962C8B-B14F-4D97-AF65-F5344CB8AC3E}">
        <p14:creationId xmlns:p14="http://schemas.microsoft.com/office/powerpoint/2010/main" val="1963511077"/>
      </p:ext>
    </p:extLst>
  </p:cSld>
  <p:clrMapOvr>
    <a:masterClrMapping/>
  </p:clrMapOvr>
  <p:transition spd="slow">
    <p:push dir="u"/>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028612-DF08-D33B-F73D-89CADE5B5A4A}"/>
            </a:ext>
          </a:extLst>
        </p:cNvPr>
        <p:cNvGrpSpPr/>
        <p:nvPr/>
      </p:nvGrpSpPr>
      <p:grpSpPr>
        <a:xfrm>
          <a:off x="0" y="0"/>
          <a:ext cx="0" cy="0"/>
          <a:chOff x="0" y="0"/>
          <a:chExt cx="0" cy="0"/>
        </a:xfrm>
      </p:grpSpPr>
      <p:pic>
        <p:nvPicPr>
          <p:cNvPr id="4" name="Picture 2">
            <a:extLst>
              <a:ext uri="{FF2B5EF4-FFF2-40B4-BE49-F238E27FC236}">
                <a16:creationId xmlns:a16="http://schemas.microsoft.com/office/drawing/2014/main" id="{7B52DD55-ABD0-8903-EA96-B03F9EDA48C3}"/>
              </a:ext>
            </a:extLst>
          </p:cNvPr>
          <p:cNvPicPr>
            <a:picLocks noChangeAspect="1"/>
          </p:cNvPicPr>
          <p:nvPr/>
        </p:nvPicPr>
        <p:blipFill>
          <a:blip r:embed="rId4"/>
          <a:stretch>
            <a:fillRect/>
          </a:stretch>
        </p:blipFill>
        <p:spPr>
          <a:xfrm>
            <a:off x="0" y="0"/>
            <a:ext cx="12192000" cy="6858000"/>
          </a:xfrm>
          <a:prstGeom prst="rect">
            <a:avLst/>
          </a:prstGeom>
        </p:spPr>
      </p:pic>
      <p:sp>
        <p:nvSpPr>
          <p:cNvPr id="3" name="TextBox 2">
            <a:extLst>
              <a:ext uri="{FF2B5EF4-FFF2-40B4-BE49-F238E27FC236}">
                <a16:creationId xmlns:a16="http://schemas.microsoft.com/office/drawing/2014/main" id="{EAD70BF8-CB96-10E5-D838-515766EC3B31}"/>
              </a:ext>
            </a:extLst>
          </p:cNvPr>
          <p:cNvSpPr txBox="1"/>
          <p:nvPr/>
        </p:nvSpPr>
        <p:spPr>
          <a:xfrm>
            <a:off x="1129670" y="5489228"/>
            <a:ext cx="9932659" cy="1200329"/>
          </a:xfrm>
          <a:prstGeom prst="rect">
            <a:avLst/>
          </a:prstGeom>
          <a:solidFill>
            <a:schemeClr val="bg1">
              <a:alpha val="70000"/>
            </a:schemeClr>
          </a:solidFill>
          <a:ln w="63500">
            <a:noFill/>
          </a:ln>
        </p:spPr>
        <p:txBody>
          <a:bodyPr wrap="square" rtlCol="0">
            <a:spAutoFit/>
          </a:bodyPr>
          <a:lstStyle/>
          <a:p>
            <a:r>
              <a:rPr lang="en-US" sz="3600" b="1" dirty="0">
                <a:effectLst>
                  <a:glow rad="101600">
                    <a:schemeClr val="bg1">
                      <a:alpha val="80000"/>
                    </a:schemeClr>
                  </a:glow>
                </a:effectLst>
                <a:latin typeface="Calibri" panose="020F0502020204030204" pitchFamily="34" charset="0"/>
                <a:ea typeface="Calibri" panose="020F0502020204030204" pitchFamily="34" charset="0"/>
                <a:cs typeface="Calibri" panose="020F0502020204030204" pitchFamily="34" charset="0"/>
              </a:rPr>
              <a:t>“but finding no way to bring him in, because of the crowd,”                                                           Luke 5:19a</a:t>
            </a:r>
          </a:p>
        </p:txBody>
      </p:sp>
    </p:spTree>
    <p:custDataLst>
      <p:tags r:id="rId1"/>
    </p:custDataLst>
    <p:extLst>
      <p:ext uri="{BB962C8B-B14F-4D97-AF65-F5344CB8AC3E}">
        <p14:creationId xmlns:p14="http://schemas.microsoft.com/office/powerpoint/2010/main" val="3034971983"/>
      </p:ext>
    </p:extLst>
  </p:cSld>
  <p:clrMapOvr>
    <a:masterClrMapping/>
  </p:clrMapOvr>
  <p:transition spd="slow">
    <p:push dir="u"/>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9A585A-1BE0-EDFC-2E14-D7CCE3C6AF39}"/>
            </a:ext>
          </a:extLst>
        </p:cNvPr>
        <p:cNvGrpSpPr/>
        <p:nvPr/>
      </p:nvGrpSpPr>
      <p:grpSpPr>
        <a:xfrm>
          <a:off x="0" y="0"/>
          <a:ext cx="0" cy="0"/>
          <a:chOff x="0" y="0"/>
          <a:chExt cx="0" cy="0"/>
        </a:xfrm>
      </p:grpSpPr>
      <p:pic>
        <p:nvPicPr>
          <p:cNvPr id="4" name="Picture 2">
            <a:extLst>
              <a:ext uri="{FF2B5EF4-FFF2-40B4-BE49-F238E27FC236}">
                <a16:creationId xmlns:a16="http://schemas.microsoft.com/office/drawing/2014/main" id="{BE8F2FCF-DEFD-6A2B-21F5-56B68ED9B479}"/>
              </a:ext>
            </a:extLst>
          </p:cNvPr>
          <p:cNvPicPr>
            <a:picLocks noChangeAspect="1"/>
          </p:cNvPicPr>
          <p:nvPr/>
        </p:nvPicPr>
        <p:blipFill>
          <a:blip r:embed="rId4"/>
          <a:stretch>
            <a:fillRect/>
          </a:stretch>
        </p:blipFill>
        <p:spPr>
          <a:xfrm>
            <a:off x="0" y="0"/>
            <a:ext cx="12192000" cy="6858000"/>
          </a:xfrm>
          <a:prstGeom prst="rect">
            <a:avLst/>
          </a:prstGeom>
        </p:spPr>
      </p:pic>
      <p:sp>
        <p:nvSpPr>
          <p:cNvPr id="3" name="TextBox 2">
            <a:extLst>
              <a:ext uri="{FF2B5EF4-FFF2-40B4-BE49-F238E27FC236}">
                <a16:creationId xmlns:a16="http://schemas.microsoft.com/office/drawing/2014/main" id="{28F8AFD0-B347-837C-D92A-06C15B970989}"/>
              </a:ext>
            </a:extLst>
          </p:cNvPr>
          <p:cNvSpPr txBox="1"/>
          <p:nvPr/>
        </p:nvSpPr>
        <p:spPr>
          <a:xfrm>
            <a:off x="934212" y="4945462"/>
            <a:ext cx="10323576" cy="1754326"/>
          </a:xfrm>
          <a:prstGeom prst="rect">
            <a:avLst/>
          </a:prstGeom>
          <a:solidFill>
            <a:schemeClr val="bg1">
              <a:alpha val="70000"/>
            </a:schemeClr>
          </a:solidFill>
          <a:ln w="63500">
            <a:noFill/>
          </a:ln>
        </p:spPr>
        <p:txBody>
          <a:bodyPr wrap="square" rtlCol="0">
            <a:spAutoFit/>
          </a:bodyPr>
          <a:lstStyle/>
          <a:p>
            <a:r>
              <a:rPr lang="en-US" sz="3600" b="1" dirty="0">
                <a:effectLst>
                  <a:glow rad="101600">
                    <a:schemeClr val="bg1">
                      <a:alpha val="80000"/>
                    </a:schemeClr>
                  </a:glow>
                </a:effectLst>
                <a:latin typeface="Calibri" panose="020F0502020204030204" pitchFamily="34" charset="0"/>
                <a:ea typeface="Calibri" panose="020F0502020204030204" pitchFamily="34" charset="0"/>
                <a:cs typeface="Calibri" panose="020F0502020204030204" pitchFamily="34" charset="0"/>
              </a:rPr>
              <a:t>“they went up on the roof and let him down with his bed through the tiles into the midst before Jesus.”    </a:t>
            </a:r>
          </a:p>
          <a:p>
            <a:r>
              <a:rPr lang="en-US" sz="3600" b="1" dirty="0">
                <a:effectLst>
                  <a:glow rad="101600">
                    <a:schemeClr val="bg1">
                      <a:alpha val="80000"/>
                    </a:schemeClr>
                  </a:glow>
                </a:effectLst>
                <a:latin typeface="Calibri" panose="020F0502020204030204" pitchFamily="34" charset="0"/>
                <a:ea typeface="Calibri" panose="020F0502020204030204" pitchFamily="34" charset="0"/>
                <a:cs typeface="Calibri" panose="020F0502020204030204" pitchFamily="34" charset="0"/>
              </a:rPr>
              <a:t>                                                                            Luke 5:19b</a:t>
            </a:r>
          </a:p>
        </p:txBody>
      </p:sp>
      <p:sp>
        <p:nvSpPr>
          <p:cNvPr id="2" name="Rectangle: Rounded Corners 1">
            <a:extLst>
              <a:ext uri="{FF2B5EF4-FFF2-40B4-BE49-F238E27FC236}">
                <a16:creationId xmlns:a16="http://schemas.microsoft.com/office/drawing/2014/main" id="{9E52282C-A540-8AFE-86E0-F0E753665C31}"/>
              </a:ext>
            </a:extLst>
          </p:cNvPr>
          <p:cNvSpPr/>
          <p:nvPr/>
        </p:nvSpPr>
        <p:spPr>
          <a:xfrm>
            <a:off x="5820938" y="256478"/>
            <a:ext cx="6133169" cy="2642840"/>
          </a:xfrm>
          <a:prstGeom prst="roundRect">
            <a:avLst/>
          </a:prstGeom>
          <a:solidFill>
            <a:srgbClr val="2D2825"/>
          </a:solidFill>
          <a:ln w="635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600" b="1" dirty="0">
                <a:solidFill>
                  <a:srgbClr val="FFFF00"/>
                </a:solidFill>
                <a:effectLst>
                  <a:glow rad="101600">
                    <a:schemeClr val="bg1">
                      <a:alpha val="80000"/>
                    </a:schemeClr>
                  </a:glow>
                </a:effectLst>
                <a:latin typeface="Calibri" panose="020F0502020204030204" pitchFamily="34" charset="0"/>
                <a:ea typeface="Calibri" panose="020F0502020204030204" pitchFamily="34" charset="0"/>
                <a:cs typeface="Calibri" panose="020F0502020204030204" pitchFamily="34" charset="0"/>
              </a:rPr>
              <a:t>Audacious</a:t>
            </a:r>
            <a:r>
              <a:rPr lang="en-US" sz="3600" b="1" dirty="0">
                <a:solidFill>
                  <a:schemeClr val="tx1"/>
                </a:solidFill>
                <a:effectLst>
                  <a:glow rad="101600">
                    <a:schemeClr val="bg1">
                      <a:alpha val="80000"/>
                    </a:schemeClr>
                  </a:glow>
                </a:effectLst>
                <a:latin typeface="Calibri" panose="020F0502020204030204" pitchFamily="34" charset="0"/>
                <a:ea typeface="Calibri" panose="020F0502020204030204" pitchFamily="34" charset="0"/>
                <a:cs typeface="Calibri" panose="020F0502020204030204" pitchFamily="34" charset="0"/>
              </a:rPr>
              <a:t> Faith!</a:t>
            </a:r>
          </a:p>
          <a:p>
            <a:pPr marL="571500" indent="-571500">
              <a:buFont typeface="Arial" panose="020B0604020202020204" pitchFamily="34" charset="0"/>
              <a:buChar char="•"/>
            </a:pPr>
            <a:r>
              <a:rPr lang="en-US" sz="3600" b="1" dirty="0">
                <a:solidFill>
                  <a:schemeClr val="tx1"/>
                </a:solidFill>
                <a:effectLst>
                  <a:glow rad="101600">
                    <a:schemeClr val="bg1">
                      <a:alpha val="80000"/>
                    </a:schemeClr>
                  </a:glow>
                </a:effectLst>
                <a:latin typeface="Calibri" panose="020F0502020204030204" pitchFamily="34" charset="0"/>
                <a:ea typeface="Calibri" panose="020F0502020204030204" pitchFamily="34" charset="0"/>
                <a:cs typeface="Calibri" panose="020F0502020204030204" pitchFamily="34" charset="0"/>
              </a:rPr>
              <a:t>Boldly </a:t>
            </a:r>
            <a:r>
              <a:rPr lang="en-US" sz="3600" b="1" dirty="0">
                <a:solidFill>
                  <a:srgbClr val="FFFF00"/>
                </a:solidFill>
                <a:effectLst>
                  <a:glow rad="101600">
                    <a:schemeClr val="bg1">
                      <a:alpha val="80000"/>
                    </a:schemeClr>
                  </a:glow>
                </a:effectLst>
                <a:latin typeface="Calibri" panose="020F0502020204030204" pitchFamily="34" charset="0"/>
                <a:ea typeface="Calibri" panose="020F0502020204030204" pitchFamily="34" charset="0"/>
                <a:cs typeface="Calibri" panose="020F0502020204030204" pitchFamily="34" charset="0"/>
              </a:rPr>
              <a:t>daring</a:t>
            </a:r>
            <a:r>
              <a:rPr lang="en-US" sz="3600" b="1" dirty="0">
                <a:solidFill>
                  <a:schemeClr val="tx1"/>
                </a:solidFill>
                <a:effectLst>
                  <a:glow rad="101600">
                    <a:schemeClr val="bg1">
                      <a:alpha val="80000"/>
                    </a:schemeClr>
                  </a:glow>
                </a:effectLst>
                <a:latin typeface="Calibri" panose="020F0502020204030204" pitchFamily="34" charset="0"/>
                <a:ea typeface="Calibri" panose="020F0502020204030204" pitchFamily="34" charset="0"/>
                <a:cs typeface="Calibri" panose="020F0502020204030204" pitchFamily="34" charset="0"/>
              </a:rPr>
              <a:t>, </a:t>
            </a:r>
            <a:r>
              <a:rPr lang="en-US" sz="3600" b="1" dirty="0">
                <a:solidFill>
                  <a:srgbClr val="FFFF00"/>
                </a:solidFill>
                <a:effectLst>
                  <a:glow rad="101600">
                    <a:schemeClr val="bg1">
                      <a:alpha val="80000"/>
                    </a:schemeClr>
                  </a:glow>
                </a:effectLst>
                <a:latin typeface="Calibri" panose="020F0502020204030204" pitchFamily="34" charset="0"/>
                <a:ea typeface="Calibri" panose="020F0502020204030204" pitchFamily="34" charset="0"/>
                <a:cs typeface="Calibri" panose="020F0502020204030204" pitchFamily="34" charset="0"/>
              </a:rPr>
              <a:t>Fearless</a:t>
            </a:r>
          </a:p>
          <a:p>
            <a:pPr marL="571500" indent="-571500">
              <a:buFont typeface="Arial" panose="020B0604020202020204" pitchFamily="34" charset="0"/>
              <a:buChar char="•"/>
            </a:pPr>
            <a:r>
              <a:rPr lang="en-US" sz="3600" b="1" dirty="0">
                <a:solidFill>
                  <a:schemeClr val="tx1"/>
                </a:solidFill>
                <a:effectLst>
                  <a:glow rad="101600">
                    <a:schemeClr val="bg1">
                      <a:alpha val="80000"/>
                    </a:schemeClr>
                  </a:glow>
                </a:effectLst>
                <a:latin typeface="Calibri" panose="020F0502020204030204" pitchFamily="34" charset="0"/>
                <a:ea typeface="Calibri" panose="020F0502020204030204" pitchFamily="34" charset="0"/>
                <a:cs typeface="Calibri" panose="020F0502020204030204" pitchFamily="34" charset="0"/>
              </a:rPr>
              <a:t>Willing to take </a:t>
            </a:r>
            <a:r>
              <a:rPr lang="en-US" sz="3600" b="1" dirty="0">
                <a:solidFill>
                  <a:srgbClr val="FFFF00"/>
                </a:solidFill>
                <a:effectLst>
                  <a:glow rad="101600">
                    <a:schemeClr val="bg1">
                      <a:alpha val="80000"/>
                    </a:schemeClr>
                  </a:glow>
                </a:effectLst>
                <a:latin typeface="Calibri" panose="020F0502020204030204" pitchFamily="34" charset="0"/>
                <a:ea typeface="Calibri" panose="020F0502020204030204" pitchFamily="34" charset="0"/>
                <a:cs typeface="Calibri" panose="020F0502020204030204" pitchFamily="34" charset="0"/>
              </a:rPr>
              <a:t>risks</a:t>
            </a:r>
          </a:p>
          <a:p>
            <a:pPr marL="571500" indent="-571500">
              <a:buFont typeface="Arial" panose="020B0604020202020204" pitchFamily="34" charset="0"/>
              <a:buChar char="•"/>
            </a:pPr>
            <a:r>
              <a:rPr lang="en-US" sz="3600" b="1" dirty="0">
                <a:solidFill>
                  <a:srgbClr val="FFFF00"/>
                </a:solidFill>
                <a:effectLst>
                  <a:glow rad="101600">
                    <a:schemeClr val="bg1">
                      <a:alpha val="80000"/>
                    </a:schemeClr>
                  </a:glow>
                </a:effectLst>
                <a:latin typeface="Calibri" panose="020F0502020204030204" pitchFamily="34" charset="0"/>
                <a:ea typeface="Calibri" panose="020F0502020204030204" pitchFamily="34" charset="0"/>
                <a:cs typeface="Calibri" panose="020F0502020204030204" pitchFamily="34" charset="0"/>
              </a:rPr>
              <a:t>Certain</a:t>
            </a:r>
            <a:r>
              <a:rPr lang="en-US" sz="3600" b="1" dirty="0">
                <a:solidFill>
                  <a:schemeClr val="tx1"/>
                </a:solidFill>
                <a:effectLst>
                  <a:glow rad="101600">
                    <a:schemeClr val="bg1">
                      <a:alpha val="80000"/>
                    </a:schemeClr>
                  </a:glow>
                </a:effectLst>
                <a:latin typeface="Calibri" panose="020F0502020204030204" pitchFamily="34" charset="0"/>
                <a:ea typeface="Calibri" panose="020F0502020204030204" pitchFamily="34" charset="0"/>
                <a:cs typeface="Calibri" panose="020F0502020204030204" pitchFamily="34" charset="0"/>
              </a:rPr>
              <a:t> of Jesus’ response!</a:t>
            </a:r>
          </a:p>
        </p:txBody>
      </p:sp>
    </p:spTree>
    <p:custDataLst>
      <p:tags r:id="rId1"/>
    </p:custDataLst>
    <p:extLst>
      <p:ext uri="{BB962C8B-B14F-4D97-AF65-F5344CB8AC3E}">
        <p14:creationId xmlns:p14="http://schemas.microsoft.com/office/powerpoint/2010/main" val="4091554873"/>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par>
                          <p:cTn id="10" fill="hold">
                            <p:stCondLst>
                              <p:cond delay="500"/>
                            </p:stCondLst>
                            <p:childTnLst>
                              <p:par>
                                <p:cTn id="11" presetID="1" presetClass="entr" presetSubtype="0" fill="hold" nodeType="afterEffect">
                                  <p:stCondLst>
                                    <p:cond delay="0"/>
                                  </p:stCondLst>
                                  <p:childTnLst>
                                    <p:set>
                                      <p:cBhvr>
                                        <p:cTn id="12"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2">
                                            <p:txEl>
                                              <p:pRg st="1" end="1"/>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E2E263-ECE5-F9F5-1AC5-4B7D45D834C9}"/>
            </a:ext>
          </a:extLst>
        </p:cNvPr>
        <p:cNvGrpSpPr/>
        <p:nvPr/>
      </p:nvGrpSpPr>
      <p:grpSpPr>
        <a:xfrm>
          <a:off x="0" y="0"/>
          <a:ext cx="0" cy="0"/>
          <a:chOff x="0" y="0"/>
          <a:chExt cx="0" cy="0"/>
        </a:xfrm>
      </p:grpSpPr>
      <p:pic>
        <p:nvPicPr>
          <p:cNvPr id="4" name="Picture 2">
            <a:extLst>
              <a:ext uri="{FF2B5EF4-FFF2-40B4-BE49-F238E27FC236}">
                <a16:creationId xmlns:a16="http://schemas.microsoft.com/office/drawing/2014/main" id="{1D7AB6CB-A452-8F9D-E448-198C3FF84198}"/>
              </a:ext>
            </a:extLst>
          </p:cNvPr>
          <p:cNvPicPr>
            <a:picLocks noChangeAspect="1"/>
          </p:cNvPicPr>
          <p:nvPr/>
        </p:nvPicPr>
        <p:blipFill>
          <a:blip r:embed="rId4"/>
          <a:stretch>
            <a:fillRect/>
          </a:stretch>
        </p:blipFill>
        <p:spPr>
          <a:xfrm>
            <a:off x="0" y="0"/>
            <a:ext cx="12192000" cy="6858000"/>
          </a:xfrm>
          <a:prstGeom prst="rect">
            <a:avLst/>
          </a:prstGeom>
        </p:spPr>
      </p:pic>
      <p:sp>
        <p:nvSpPr>
          <p:cNvPr id="3" name="TextBox 2">
            <a:extLst>
              <a:ext uri="{FF2B5EF4-FFF2-40B4-BE49-F238E27FC236}">
                <a16:creationId xmlns:a16="http://schemas.microsoft.com/office/drawing/2014/main" id="{28DB3F1B-6A1E-170C-1150-FD3C9AF5FC3C}"/>
              </a:ext>
            </a:extLst>
          </p:cNvPr>
          <p:cNvSpPr txBox="1"/>
          <p:nvPr/>
        </p:nvSpPr>
        <p:spPr>
          <a:xfrm>
            <a:off x="104888" y="93714"/>
            <a:ext cx="5205984" cy="2308324"/>
          </a:xfrm>
          <a:prstGeom prst="rect">
            <a:avLst/>
          </a:prstGeom>
          <a:solidFill>
            <a:schemeClr val="bg1">
              <a:alpha val="70000"/>
            </a:schemeClr>
          </a:solidFill>
          <a:ln w="63500">
            <a:noFill/>
          </a:ln>
        </p:spPr>
        <p:txBody>
          <a:bodyPr wrap="square" rtlCol="0">
            <a:spAutoFit/>
          </a:bodyPr>
          <a:lstStyle/>
          <a:p>
            <a:r>
              <a:rPr lang="en-US" sz="3600" b="1" dirty="0">
                <a:effectLst>
                  <a:glow rad="101600">
                    <a:schemeClr val="bg1">
                      <a:alpha val="80000"/>
                    </a:schemeClr>
                  </a:glow>
                </a:effectLst>
                <a:latin typeface="Calibri" panose="020F0502020204030204" pitchFamily="34" charset="0"/>
                <a:ea typeface="Calibri" panose="020F0502020204030204" pitchFamily="34" charset="0"/>
                <a:cs typeface="Calibri" panose="020F0502020204030204" pitchFamily="34" charset="0"/>
              </a:rPr>
              <a:t>“And when </a:t>
            </a:r>
            <a:r>
              <a:rPr lang="en-US" sz="3600" b="1" dirty="0">
                <a:solidFill>
                  <a:srgbClr val="FFFF00"/>
                </a:solidFill>
                <a:effectLst>
                  <a:glow rad="101600">
                    <a:schemeClr val="bg1">
                      <a:alpha val="80000"/>
                    </a:schemeClr>
                  </a:glow>
                </a:effectLst>
                <a:latin typeface="Calibri" panose="020F0502020204030204" pitchFamily="34" charset="0"/>
                <a:ea typeface="Calibri" panose="020F0502020204030204" pitchFamily="34" charset="0"/>
                <a:cs typeface="Calibri" panose="020F0502020204030204" pitchFamily="34" charset="0"/>
              </a:rPr>
              <a:t>he saw their faith</a:t>
            </a:r>
            <a:r>
              <a:rPr lang="en-US" sz="3600" b="1" dirty="0">
                <a:effectLst>
                  <a:glow rad="101600">
                    <a:schemeClr val="bg1">
                      <a:alpha val="80000"/>
                    </a:schemeClr>
                  </a:glow>
                </a:effectLst>
                <a:latin typeface="Calibri" panose="020F0502020204030204" pitchFamily="34" charset="0"/>
                <a:ea typeface="Calibri" panose="020F0502020204030204" pitchFamily="34" charset="0"/>
                <a:cs typeface="Calibri" panose="020F0502020204030204" pitchFamily="34" charset="0"/>
              </a:rPr>
              <a:t>, he said, ‘Man, your sins are forgiven you.’”    </a:t>
            </a:r>
          </a:p>
          <a:p>
            <a:r>
              <a:rPr lang="en-US" sz="3600" b="1" dirty="0">
                <a:effectLst>
                  <a:glow rad="101600">
                    <a:schemeClr val="bg1">
                      <a:alpha val="80000"/>
                    </a:schemeClr>
                  </a:glow>
                </a:effectLst>
                <a:latin typeface="Calibri" panose="020F0502020204030204" pitchFamily="34" charset="0"/>
                <a:ea typeface="Calibri" panose="020F0502020204030204" pitchFamily="34" charset="0"/>
                <a:cs typeface="Calibri" panose="020F0502020204030204" pitchFamily="34" charset="0"/>
              </a:rPr>
              <a:t>                          Luke 5:20</a:t>
            </a:r>
          </a:p>
        </p:txBody>
      </p:sp>
      <p:sp>
        <p:nvSpPr>
          <p:cNvPr id="2" name="Rectangle: Rounded Corners 1">
            <a:extLst>
              <a:ext uri="{FF2B5EF4-FFF2-40B4-BE49-F238E27FC236}">
                <a16:creationId xmlns:a16="http://schemas.microsoft.com/office/drawing/2014/main" id="{1669613F-F9DE-3628-85C8-165C082C3BC0}"/>
              </a:ext>
            </a:extLst>
          </p:cNvPr>
          <p:cNvSpPr/>
          <p:nvPr/>
        </p:nvSpPr>
        <p:spPr>
          <a:xfrm>
            <a:off x="6835276" y="3389967"/>
            <a:ext cx="5263797" cy="3378819"/>
          </a:xfrm>
          <a:prstGeom prst="roundRect">
            <a:avLst/>
          </a:prstGeom>
          <a:solidFill>
            <a:srgbClr val="2D2825"/>
          </a:solidFill>
          <a:ln w="635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600" b="1" dirty="0">
                <a:solidFill>
                  <a:srgbClr val="FFFF00"/>
                </a:solidFill>
                <a:effectLst>
                  <a:glow rad="101600">
                    <a:schemeClr val="bg1">
                      <a:alpha val="80000"/>
                    </a:schemeClr>
                  </a:glow>
                </a:effectLst>
                <a:latin typeface="Calibri" panose="020F0502020204030204" pitchFamily="34" charset="0"/>
                <a:ea typeface="Calibri" panose="020F0502020204030204" pitchFamily="34" charset="0"/>
                <a:cs typeface="Calibri" panose="020F0502020204030204" pitchFamily="34" charset="0"/>
              </a:rPr>
              <a:t>What did Jesus see?</a:t>
            </a:r>
          </a:p>
          <a:p>
            <a:pPr marL="571500" indent="-571500">
              <a:buFont typeface="Arial" panose="020B0604020202020204" pitchFamily="34" charset="0"/>
              <a:buChar char="•"/>
            </a:pPr>
            <a:r>
              <a:rPr lang="en-US" sz="3600" b="1" dirty="0">
                <a:solidFill>
                  <a:schemeClr val="tx1"/>
                </a:solidFill>
                <a:effectLst>
                  <a:glow rad="101600">
                    <a:schemeClr val="bg1">
                      <a:alpha val="80000"/>
                    </a:schemeClr>
                  </a:glow>
                </a:effectLst>
                <a:latin typeface="Calibri" panose="020F0502020204030204" pitchFamily="34" charset="0"/>
                <a:ea typeface="Calibri" panose="020F0502020204030204" pitchFamily="34" charset="0"/>
                <a:cs typeface="Calibri" panose="020F0502020204030204" pitchFamily="34" charset="0"/>
              </a:rPr>
              <a:t>Reckless boldness to get him to Jesus</a:t>
            </a:r>
          </a:p>
          <a:p>
            <a:pPr marL="571500" indent="-571500">
              <a:buFont typeface="Arial" panose="020B0604020202020204" pitchFamily="34" charset="0"/>
              <a:buChar char="•"/>
            </a:pPr>
            <a:r>
              <a:rPr lang="en-US" sz="3600" b="1" dirty="0">
                <a:solidFill>
                  <a:schemeClr val="tx1"/>
                </a:solidFill>
                <a:effectLst>
                  <a:glow rad="101600">
                    <a:schemeClr val="bg1">
                      <a:alpha val="80000"/>
                    </a:schemeClr>
                  </a:glow>
                </a:effectLst>
                <a:latin typeface="Calibri" panose="020F0502020204030204" pitchFamily="34" charset="0"/>
                <a:ea typeface="Calibri" panose="020F0502020204030204" pitchFamily="34" charset="0"/>
                <a:cs typeface="Calibri" panose="020F0502020204030204" pitchFamily="34" charset="0"/>
              </a:rPr>
              <a:t>Faith of the man</a:t>
            </a:r>
          </a:p>
          <a:p>
            <a:pPr marL="571500" indent="-571500">
              <a:buFont typeface="Arial" panose="020B0604020202020204" pitchFamily="34" charset="0"/>
              <a:buChar char="•"/>
            </a:pPr>
            <a:r>
              <a:rPr lang="en-US" sz="3600" b="1" dirty="0">
                <a:solidFill>
                  <a:schemeClr val="tx1"/>
                </a:solidFill>
                <a:effectLst>
                  <a:glow rad="101600">
                    <a:schemeClr val="bg1">
                      <a:alpha val="80000"/>
                    </a:schemeClr>
                  </a:glow>
                </a:effectLst>
                <a:latin typeface="Calibri" panose="020F0502020204030204" pitchFamily="34" charset="0"/>
                <a:ea typeface="Calibri" panose="020F0502020204030204" pitchFamily="34" charset="0"/>
                <a:cs typeface="Calibri" panose="020F0502020204030204" pitchFamily="34" charset="0"/>
              </a:rPr>
              <a:t>Faith of the men who had brought him</a:t>
            </a:r>
          </a:p>
        </p:txBody>
      </p:sp>
    </p:spTree>
    <p:custDataLst>
      <p:tags r:id="rId1"/>
    </p:custDataLst>
    <p:extLst>
      <p:ext uri="{BB962C8B-B14F-4D97-AF65-F5344CB8AC3E}">
        <p14:creationId xmlns:p14="http://schemas.microsoft.com/office/powerpoint/2010/main" val="1864250120"/>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par>
                          <p:cTn id="10" fill="hold">
                            <p:stCondLst>
                              <p:cond delay="500"/>
                            </p:stCondLst>
                            <p:childTnLst>
                              <p:par>
                                <p:cTn id="11" presetID="1" presetClass="entr" presetSubtype="0" fill="hold" nodeType="afterEffect">
                                  <p:stCondLst>
                                    <p:cond delay="0"/>
                                  </p:stCondLst>
                                  <p:childTnLst>
                                    <p:set>
                                      <p:cBhvr>
                                        <p:cTn id="12"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505E4F-FDE2-089A-A830-DA4D7039FC12}"/>
            </a:ext>
          </a:extLst>
        </p:cNvPr>
        <p:cNvGrpSpPr/>
        <p:nvPr/>
      </p:nvGrpSpPr>
      <p:grpSpPr>
        <a:xfrm>
          <a:off x="0" y="0"/>
          <a:ext cx="0" cy="0"/>
          <a:chOff x="0" y="0"/>
          <a:chExt cx="0" cy="0"/>
        </a:xfrm>
      </p:grpSpPr>
      <p:pic>
        <p:nvPicPr>
          <p:cNvPr id="4" name="Picture 2">
            <a:extLst>
              <a:ext uri="{FF2B5EF4-FFF2-40B4-BE49-F238E27FC236}">
                <a16:creationId xmlns:a16="http://schemas.microsoft.com/office/drawing/2014/main" id="{60609ED6-4FD5-5B5A-2BA5-8E56C7E0EF87}"/>
              </a:ext>
            </a:extLst>
          </p:cNvPr>
          <p:cNvPicPr>
            <a:picLocks noChangeAspect="1"/>
          </p:cNvPicPr>
          <p:nvPr/>
        </p:nvPicPr>
        <p:blipFill>
          <a:blip r:embed="rId4"/>
          <a:stretch>
            <a:fillRect/>
          </a:stretch>
        </p:blipFill>
        <p:spPr>
          <a:xfrm>
            <a:off x="0" y="0"/>
            <a:ext cx="12192000" cy="6858000"/>
          </a:xfrm>
          <a:prstGeom prst="rect">
            <a:avLst/>
          </a:prstGeom>
        </p:spPr>
      </p:pic>
      <p:sp>
        <p:nvSpPr>
          <p:cNvPr id="3" name="TextBox 2">
            <a:extLst>
              <a:ext uri="{FF2B5EF4-FFF2-40B4-BE49-F238E27FC236}">
                <a16:creationId xmlns:a16="http://schemas.microsoft.com/office/drawing/2014/main" id="{2CC10128-78A0-8634-FFEF-F6999CD1B17C}"/>
              </a:ext>
            </a:extLst>
          </p:cNvPr>
          <p:cNvSpPr txBox="1"/>
          <p:nvPr/>
        </p:nvSpPr>
        <p:spPr>
          <a:xfrm>
            <a:off x="104888" y="93714"/>
            <a:ext cx="5205984" cy="2308324"/>
          </a:xfrm>
          <a:prstGeom prst="rect">
            <a:avLst/>
          </a:prstGeom>
          <a:solidFill>
            <a:schemeClr val="bg1">
              <a:alpha val="70000"/>
            </a:schemeClr>
          </a:solidFill>
          <a:ln w="63500">
            <a:noFill/>
          </a:ln>
        </p:spPr>
        <p:txBody>
          <a:bodyPr wrap="square" rtlCol="0">
            <a:spAutoFit/>
          </a:bodyPr>
          <a:lstStyle/>
          <a:p>
            <a:r>
              <a:rPr lang="en-US" sz="3600" b="1" dirty="0">
                <a:effectLst>
                  <a:glow rad="101600">
                    <a:schemeClr val="bg1">
                      <a:alpha val="80000"/>
                    </a:schemeClr>
                  </a:glow>
                </a:effectLst>
                <a:latin typeface="Calibri" panose="020F0502020204030204" pitchFamily="34" charset="0"/>
                <a:ea typeface="Calibri" panose="020F0502020204030204" pitchFamily="34" charset="0"/>
                <a:cs typeface="Calibri" panose="020F0502020204030204" pitchFamily="34" charset="0"/>
              </a:rPr>
              <a:t>“And when he saw their faith, he said, ‘</a:t>
            </a:r>
            <a:r>
              <a:rPr lang="en-US" sz="3600" b="1" dirty="0">
                <a:solidFill>
                  <a:srgbClr val="FFFF00"/>
                </a:solidFill>
                <a:effectLst>
                  <a:glow rad="101600">
                    <a:schemeClr val="bg1">
                      <a:alpha val="80000"/>
                    </a:schemeClr>
                  </a:glow>
                </a:effectLst>
                <a:latin typeface="Calibri" panose="020F0502020204030204" pitchFamily="34" charset="0"/>
                <a:ea typeface="Calibri" panose="020F0502020204030204" pitchFamily="34" charset="0"/>
                <a:cs typeface="Calibri" panose="020F0502020204030204" pitchFamily="34" charset="0"/>
              </a:rPr>
              <a:t>Man, your sins are forgiven you</a:t>
            </a:r>
            <a:r>
              <a:rPr lang="en-US" sz="3600" b="1" dirty="0">
                <a:effectLst>
                  <a:glow rad="101600">
                    <a:schemeClr val="bg1">
                      <a:alpha val="80000"/>
                    </a:schemeClr>
                  </a:glow>
                </a:effectLst>
                <a:latin typeface="Calibri" panose="020F0502020204030204" pitchFamily="34" charset="0"/>
                <a:ea typeface="Calibri" panose="020F0502020204030204" pitchFamily="34" charset="0"/>
                <a:cs typeface="Calibri" panose="020F0502020204030204" pitchFamily="34" charset="0"/>
              </a:rPr>
              <a:t>.’”    </a:t>
            </a:r>
          </a:p>
          <a:p>
            <a:r>
              <a:rPr lang="en-US" sz="3600" b="1" dirty="0">
                <a:effectLst>
                  <a:glow rad="101600">
                    <a:schemeClr val="bg1">
                      <a:alpha val="80000"/>
                    </a:schemeClr>
                  </a:glow>
                </a:effectLst>
                <a:latin typeface="Calibri" panose="020F0502020204030204" pitchFamily="34" charset="0"/>
                <a:ea typeface="Calibri" panose="020F0502020204030204" pitchFamily="34" charset="0"/>
                <a:cs typeface="Calibri" panose="020F0502020204030204" pitchFamily="34" charset="0"/>
              </a:rPr>
              <a:t>                          Luke 5:20</a:t>
            </a:r>
          </a:p>
        </p:txBody>
      </p:sp>
      <p:sp>
        <p:nvSpPr>
          <p:cNvPr id="2" name="Rectangle: Rounded Corners 1">
            <a:extLst>
              <a:ext uri="{FF2B5EF4-FFF2-40B4-BE49-F238E27FC236}">
                <a16:creationId xmlns:a16="http://schemas.microsoft.com/office/drawing/2014/main" id="{E4D6F0E9-2E7C-13FF-B287-880D37C27B2F}"/>
              </a:ext>
            </a:extLst>
          </p:cNvPr>
          <p:cNvSpPr/>
          <p:nvPr/>
        </p:nvSpPr>
        <p:spPr>
          <a:xfrm>
            <a:off x="6701877" y="3735659"/>
            <a:ext cx="5374888" cy="3010829"/>
          </a:xfrm>
          <a:prstGeom prst="roundRect">
            <a:avLst/>
          </a:prstGeom>
          <a:solidFill>
            <a:srgbClr val="2D2825"/>
          </a:solidFill>
          <a:ln w="635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365760" indent="-365760">
              <a:buFont typeface="Arial" panose="020B0604020202020204" pitchFamily="34" charset="0"/>
              <a:buChar char="•"/>
            </a:pPr>
            <a:r>
              <a:rPr lang="en-US" sz="3600" b="1" dirty="0">
                <a:solidFill>
                  <a:schemeClr val="tx1"/>
                </a:solidFill>
                <a:effectLst>
                  <a:glow rad="101600">
                    <a:schemeClr val="bg1">
                      <a:alpha val="80000"/>
                    </a:schemeClr>
                  </a:glow>
                </a:effectLst>
                <a:latin typeface="Calibri" panose="020F0502020204030204" pitchFamily="34" charset="0"/>
                <a:ea typeface="Calibri" panose="020F0502020204030204" pitchFamily="34" charset="0"/>
                <a:cs typeface="Calibri" panose="020F0502020204030204" pitchFamily="34" charset="0"/>
              </a:rPr>
              <a:t>He had not asked for anything…</a:t>
            </a:r>
          </a:p>
          <a:p>
            <a:pPr marL="365760" indent="-365760">
              <a:buFont typeface="Arial" panose="020B0604020202020204" pitchFamily="34" charset="0"/>
              <a:buChar char="•"/>
            </a:pPr>
            <a:r>
              <a:rPr lang="en-US" sz="3600" b="1" dirty="0">
                <a:solidFill>
                  <a:schemeClr val="tx1"/>
                </a:solidFill>
                <a:effectLst>
                  <a:glow rad="101600">
                    <a:schemeClr val="bg1">
                      <a:alpha val="80000"/>
                    </a:schemeClr>
                  </a:glow>
                </a:effectLst>
                <a:latin typeface="Calibri" panose="020F0502020204030204" pitchFamily="34" charset="0"/>
                <a:ea typeface="Calibri" panose="020F0502020204030204" pitchFamily="34" charset="0"/>
                <a:cs typeface="Calibri" panose="020F0502020204030204" pitchFamily="34" charset="0"/>
              </a:rPr>
              <a:t>Why ignore his most obvious need?</a:t>
            </a:r>
          </a:p>
          <a:p>
            <a:pPr marL="365760" indent="-365760">
              <a:buFont typeface="Arial" panose="020B0604020202020204" pitchFamily="34" charset="0"/>
              <a:buChar char="•"/>
            </a:pPr>
            <a:r>
              <a:rPr lang="en-US" sz="3600" b="1" dirty="0">
                <a:solidFill>
                  <a:schemeClr val="tx1"/>
                </a:solidFill>
                <a:effectLst>
                  <a:glow rad="101600">
                    <a:schemeClr val="bg1">
                      <a:alpha val="80000"/>
                    </a:schemeClr>
                  </a:glow>
                </a:effectLst>
                <a:latin typeface="Calibri" panose="020F0502020204030204" pitchFamily="34" charset="0"/>
                <a:ea typeface="Calibri" panose="020F0502020204030204" pitchFamily="34" charset="0"/>
                <a:cs typeface="Calibri" panose="020F0502020204030204" pitchFamily="34" charset="0"/>
              </a:rPr>
              <a:t>Why only the paralytic?</a:t>
            </a:r>
          </a:p>
        </p:txBody>
      </p:sp>
    </p:spTree>
    <p:custDataLst>
      <p:tags r:id="rId1"/>
    </p:custDataLst>
    <p:extLst>
      <p:ext uri="{BB962C8B-B14F-4D97-AF65-F5344CB8AC3E}">
        <p14:creationId xmlns:p14="http://schemas.microsoft.com/office/powerpoint/2010/main" val="27826712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par>
                          <p:cTn id="10" fill="hold">
                            <p:stCondLst>
                              <p:cond delay="500"/>
                            </p:stCondLst>
                            <p:childTnLst>
                              <p:par>
                                <p:cTn id="11" presetID="1" presetClass="entr" presetSubtype="0" fill="hold" nodeType="afterEffect">
                                  <p:stCondLst>
                                    <p:cond delay="0"/>
                                  </p:stCondLst>
                                  <p:childTnLst>
                                    <p:set>
                                      <p:cBhvr>
                                        <p:cTn id="12"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46C7E1-B740-F14B-0056-4E66F67CB43A}"/>
            </a:ext>
          </a:extLst>
        </p:cNvPr>
        <p:cNvGrpSpPr/>
        <p:nvPr/>
      </p:nvGrpSpPr>
      <p:grpSpPr>
        <a:xfrm>
          <a:off x="0" y="0"/>
          <a:ext cx="0" cy="0"/>
          <a:chOff x="0" y="0"/>
          <a:chExt cx="0" cy="0"/>
        </a:xfrm>
      </p:grpSpPr>
      <p:pic>
        <p:nvPicPr>
          <p:cNvPr id="4" name="Picture 2">
            <a:extLst>
              <a:ext uri="{FF2B5EF4-FFF2-40B4-BE49-F238E27FC236}">
                <a16:creationId xmlns:a16="http://schemas.microsoft.com/office/drawing/2014/main" id="{E246840E-7616-7FE8-A3DD-18E4912A8ABB}"/>
              </a:ext>
            </a:extLst>
          </p:cNvPr>
          <p:cNvPicPr>
            <a:picLocks noChangeAspect="1"/>
          </p:cNvPicPr>
          <p:nvPr/>
        </p:nvPicPr>
        <p:blipFill>
          <a:blip r:embed="rId4"/>
          <a:stretch>
            <a:fillRect/>
          </a:stretch>
        </p:blipFill>
        <p:spPr>
          <a:xfrm>
            <a:off x="0" y="0"/>
            <a:ext cx="12192000" cy="6858000"/>
          </a:xfrm>
          <a:prstGeom prst="rect">
            <a:avLst/>
          </a:prstGeom>
        </p:spPr>
      </p:pic>
      <p:sp>
        <p:nvSpPr>
          <p:cNvPr id="3" name="TextBox 2">
            <a:extLst>
              <a:ext uri="{FF2B5EF4-FFF2-40B4-BE49-F238E27FC236}">
                <a16:creationId xmlns:a16="http://schemas.microsoft.com/office/drawing/2014/main" id="{6328F539-8CDC-86BB-5955-CC5B986469DF}"/>
              </a:ext>
            </a:extLst>
          </p:cNvPr>
          <p:cNvSpPr txBox="1"/>
          <p:nvPr/>
        </p:nvSpPr>
        <p:spPr>
          <a:xfrm>
            <a:off x="104888" y="93714"/>
            <a:ext cx="5205984" cy="2308324"/>
          </a:xfrm>
          <a:prstGeom prst="rect">
            <a:avLst/>
          </a:prstGeom>
          <a:solidFill>
            <a:schemeClr val="bg1">
              <a:alpha val="70000"/>
            </a:schemeClr>
          </a:solidFill>
          <a:ln w="63500">
            <a:noFill/>
          </a:ln>
        </p:spPr>
        <p:txBody>
          <a:bodyPr wrap="square" rtlCol="0">
            <a:spAutoFit/>
          </a:bodyPr>
          <a:lstStyle/>
          <a:p>
            <a:r>
              <a:rPr lang="en-US" sz="3600" b="1" dirty="0">
                <a:effectLst>
                  <a:glow rad="101600">
                    <a:schemeClr val="bg1">
                      <a:alpha val="80000"/>
                    </a:schemeClr>
                  </a:glow>
                </a:effectLst>
                <a:latin typeface="Calibri" panose="020F0502020204030204" pitchFamily="34" charset="0"/>
                <a:ea typeface="Calibri" panose="020F0502020204030204" pitchFamily="34" charset="0"/>
                <a:cs typeface="Calibri" panose="020F0502020204030204" pitchFamily="34" charset="0"/>
              </a:rPr>
              <a:t>“And when he saw their faith, he said, ‘</a:t>
            </a:r>
            <a:r>
              <a:rPr lang="en-US" sz="3600" b="1" dirty="0">
                <a:solidFill>
                  <a:srgbClr val="FFFF00"/>
                </a:solidFill>
                <a:effectLst>
                  <a:glow rad="101600">
                    <a:schemeClr val="bg1">
                      <a:alpha val="80000"/>
                    </a:schemeClr>
                  </a:glow>
                </a:effectLst>
                <a:latin typeface="Calibri" panose="020F0502020204030204" pitchFamily="34" charset="0"/>
                <a:ea typeface="Calibri" panose="020F0502020204030204" pitchFamily="34" charset="0"/>
                <a:cs typeface="Calibri" panose="020F0502020204030204" pitchFamily="34" charset="0"/>
              </a:rPr>
              <a:t>Man, your sins are forgiven you</a:t>
            </a:r>
            <a:r>
              <a:rPr lang="en-US" sz="3600" b="1" dirty="0">
                <a:effectLst>
                  <a:glow rad="101600">
                    <a:schemeClr val="bg1">
                      <a:alpha val="80000"/>
                    </a:schemeClr>
                  </a:glow>
                </a:effectLst>
                <a:latin typeface="Calibri" panose="020F0502020204030204" pitchFamily="34" charset="0"/>
                <a:ea typeface="Calibri" panose="020F0502020204030204" pitchFamily="34" charset="0"/>
                <a:cs typeface="Calibri" panose="020F0502020204030204" pitchFamily="34" charset="0"/>
              </a:rPr>
              <a:t>.’”    </a:t>
            </a:r>
          </a:p>
          <a:p>
            <a:r>
              <a:rPr lang="en-US" sz="3600" b="1" dirty="0">
                <a:effectLst>
                  <a:glow rad="101600">
                    <a:schemeClr val="bg1">
                      <a:alpha val="80000"/>
                    </a:schemeClr>
                  </a:glow>
                </a:effectLst>
                <a:latin typeface="Calibri" panose="020F0502020204030204" pitchFamily="34" charset="0"/>
                <a:ea typeface="Calibri" panose="020F0502020204030204" pitchFamily="34" charset="0"/>
                <a:cs typeface="Calibri" panose="020F0502020204030204" pitchFamily="34" charset="0"/>
              </a:rPr>
              <a:t>                          Luke 5:20</a:t>
            </a:r>
          </a:p>
        </p:txBody>
      </p:sp>
      <p:sp>
        <p:nvSpPr>
          <p:cNvPr id="5" name="Rectangle: Rounded Corners 4">
            <a:extLst>
              <a:ext uri="{FF2B5EF4-FFF2-40B4-BE49-F238E27FC236}">
                <a16:creationId xmlns:a16="http://schemas.microsoft.com/office/drawing/2014/main" id="{9B13B502-D9C7-82F8-2FE2-C4BC70A1C68A}"/>
              </a:ext>
            </a:extLst>
          </p:cNvPr>
          <p:cNvSpPr/>
          <p:nvPr/>
        </p:nvSpPr>
        <p:spPr>
          <a:xfrm>
            <a:off x="1200615" y="3178094"/>
            <a:ext cx="9790770" cy="3378819"/>
          </a:xfrm>
          <a:prstGeom prst="roundRect">
            <a:avLst/>
          </a:prstGeom>
          <a:solidFill>
            <a:srgbClr val="2D2825"/>
          </a:solidFill>
          <a:ln w="635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600" b="1" dirty="0">
                <a:solidFill>
                  <a:srgbClr val="FFFF00"/>
                </a:solidFill>
                <a:effectLst>
                  <a:glow rad="101600">
                    <a:schemeClr val="bg1">
                      <a:alpha val="80000"/>
                    </a:schemeClr>
                  </a:glow>
                </a:effectLst>
                <a:latin typeface="Calibri" panose="020F0502020204030204" pitchFamily="34" charset="0"/>
                <a:ea typeface="Calibri" panose="020F0502020204030204" pitchFamily="34" charset="0"/>
                <a:cs typeface="Calibri" panose="020F0502020204030204" pitchFamily="34" charset="0"/>
              </a:rPr>
              <a:t>What do we see about Jesus?</a:t>
            </a:r>
          </a:p>
          <a:p>
            <a:pPr marL="571500" indent="-571500">
              <a:buFont typeface="Arial" panose="020B0604020202020204" pitchFamily="34" charset="0"/>
              <a:buChar char="•"/>
            </a:pPr>
            <a:r>
              <a:rPr lang="en-US" sz="3600" b="1" dirty="0">
                <a:solidFill>
                  <a:schemeClr val="tx1"/>
                </a:solidFill>
                <a:effectLst>
                  <a:glow rad="101600">
                    <a:schemeClr val="bg1">
                      <a:alpha val="80000"/>
                    </a:schemeClr>
                  </a:glow>
                </a:effectLst>
                <a:latin typeface="Calibri" panose="020F0502020204030204" pitchFamily="34" charset="0"/>
                <a:ea typeface="Calibri" panose="020F0502020204030204" pitchFamily="34" charset="0"/>
                <a:cs typeface="Calibri" panose="020F0502020204030204" pitchFamily="34" charset="0"/>
              </a:rPr>
              <a:t>He looks for faith…</a:t>
            </a:r>
          </a:p>
          <a:p>
            <a:pPr marL="571500" indent="-571500">
              <a:buFont typeface="Arial" panose="020B0604020202020204" pitchFamily="34" charset="0"/>
              <a:buChar char="•"/>
            </a:pPr>
            <a:r>
              <a:rPr lang="en-US" sz="3600" b="1" dirty="0">
                <a:solidFill>
                  <a:schemeClr val="tx1"/>
                </a:solidFill>
                <a:effectLst>
                  <a:glow rad="101600">
                    <a:schemeClr val="bg1">
                      <a:alpha val="80000"/>
                    </a:schemeClr>
                  </a:glow>
                </a:effectLst>
                <a:latin typeface="Calibri" panose="020F0502020204030204" pitchFamily="34" charset="0"/>
                <a:ea typeface="Calibri" panose="020F0502020204030204" pitchFamily="34" charset="0"/>
                <a:cs typeface="Calibri" panose="020F0502020204030204" pitchFamily="34" charset="0"/>
              </a:rPr>
              <a:t>Forgiveness of sin is foremost on his mind!</a:t>
            </a:r>
          </a:p>
          <a:p>
            <a:pPr marL="571500" indent="-571500">
              <a:buFont typeface="Arial" panose="020B0604020202020204" pitchFamily="34" charset="0"/>
              <a:buChar char="•"/>
            </a:pPr>
            <a:r>
              <a:rPr lang="en-US" sz="3600" b="1" dirty="0">
                <a:solidFill>
                  <a:schemeClr val="tx1"/>
                </a:solidFill>
                <a:effectLst>
                  <a:glow rad="101600">
                    <a:schemeClr val="bg1">
                      <a:alpha val="80000"/>
                    </a:schemeClr>
                  </a:glow>
                </a:effectLst>
                <a:latin typeface="Calibri" panose="020F0502020204030204" pitchFamily="34" charset="0"/>
                <a:ea typeface="Calibri" panose="020F0502020204030204" pitchFamily="34" charset="0"/>
                <a:cs typeface="Calibri" panose="020F0502020204030204" pitchFamily="34" charset="0"/>
              </a:rPr>
              <a:t>To some he says, “Your faith has </a:t>
            </a:r>
            <a:r>
              <a:rPr lang="en-US" sz="3600" b="1" dirty="0">
                <a:solidFill>
                  <a:srgbClr val="FFFF00"/>
                </a:solidFill>
                <a:effectLst>
                  <a:glow rad="101600">
                    <a:schemeClr val="bg1">
                      <a:alpha val="80000"/>
                    </a:schemeClr>
                  </a:glow>
                </a:effectLst>
                <a:latin typeface="Calibri" panose="020F0502020204030204" pitchFamily="34" charset="0"/>
                <a:ea typeface="Calibri" panose="020F0502020204030204" pitchFamily="34" charset="0"/>
                <a:cs typeface="Calibri" panose="020F0502020204030204" pitchFamily="34" charset="0"/>
              </a:rPr>
              <a:t>healed</a:t>
            </a:r>
            <a:r>
              <a:rPr lang="en-US" sz="3600" b="1" dirty="0">
                <a:solidFill>
                  <a:schemeClr val="tx1"/>
                </a:solidFill>
                <a:effectLst>
                  <a:glow rad="101600">
                    <a:schemeClr val="bg1">
                      <a:alpha val="80000"/>
                    </a:schemeClr>
                  </a:glow>
                </a:effectLst>
                <a:latin typeface="Calibri" panose="020F0502020204030204" pitchFamily="34" charset="0"/>
                <a:ea typeface="Calibri" panose="020F0502020204030204" pitchFamily="34" charset="0"/>
                <a:cs typeface="Calibri" panose="020F0502020204030204" pitchFamily="34" charset="0"/>
              </a:rPr>
              <a:t> you.”</a:t>
            </a:r>
          </a:p>
          <a:p>
            <a:pPr marL="571500" indent="-571500">
              <a:buFont typeface="Arial" panose="020B0604020202020204" pitchFamily="34" charset="0"/>
              <a:buChar char="•"/>
            </a:pPr>
            <a:r>
              <a:rPr lang="en-US" sz="3600" b="1" dirty="0">
                <a:solidFill>
                  <a:schemeClr val="tx1"/>
                </a:solidFill>
                <a:effectLst>
                  <a:glow rad="101600">
                    <a:schemeClr val="bg1">
                      <a:alpha val="80000"/>
                    </a:schemeClr>
                  </a:glow>
                </a:effectLst>
                <a:latin typeface="Calibri" panose="020F0502020204030204" pitchFamily="34" charset="0"/>
                <a:ea typeface="Calibri" panose="020F0502020204030204" pitchFamily="34" charset="0"/>
                <a:cs typeface="Calibri" panose="020F0502020204030204" pitchFamily="34" charset="0"/>
              </a:rPr>
              <a:t>To others he says, “Your faith has </a:t>
            </a:r>
            <a:r>
              <a:rPr lang="en-US" sz="3600" b="1" dirty="0">
                <a:solidFill>
                  <a:srgbClr val="FFFF00"/>
                </a:solidFill>
                <a:effectLst>
                  <a:glow rad="101600">
                    <a:schemeClr val="bg1">
                      <a:alpha val="80000"/>
                    </a:schemeClr>
                  </a:glow>
                </a:effectLst>
                <a:latin typeface="Calibri" panose="020F0502020204030204" pitchFamily="34" charset="0"/>
                <a:ea typeface="Calibri" panose="020F0502020204030204" pitchFamily="34" charset="0"/>
                <a:cs typeface="Calibri" panose="020F0502020204030204" pitchFamily="34" charset="0"/>
              </a:rPr>
              <a:t>saved</a:t>
            </a:r>
            <a:r>
              <a:rPr lang="en-US" sz="3600" b="1" dirty="0">
                <a:solidFill>
                  <a:schemeClr val="tx1"/>
                </a:solidFill>
                <a:effectLst>
                  <a:glow rad="101600">
                    <a:schemeClr val="bg1">
                      <a:alpha val="80000"/>
                    </a:schemeClr>
                  </a:glow>
                </a:effectLst>
                <a:latin typeface="Calibri" panose="020F0502020204030204" pitchFamily="34" charset="0"/>
                <a:ea typeface="Calibri" panose="020F0502020204030204" pitchFamily="34" charset="0"/>
                <a:cs typeface="Calibri" panose="020F0502020204030204" pitchFamily="34" charset="0"/>
              </a:rPr>
              <a:t> you!”</a:t>
            </a:r>
          </a:p>
          <a:p>
            <a:pPr marL="640080"/>
            <a:r>
              <a:rPr lang="en-US" sz="3600" b="1" dirty="0">
                <a:solidFill>
                  <a:schemeClr val="tx1"/>
                </a:solidFill>
                <a:effectLst>
                  <a:glow rad="101600">
                    <a:schemeClr val="bg1">
                      <a:alpha val="80000"/>
                    </a:schemeClr>
                  </a:glow>
                </a:effectLst>
                <a:latin typeface="Calibri" panose="020F0502020204030204" pitchFamily="34" charset="0"/>
                <a:ea typeface="Calibri" panose="020F0502020204030204" pitchFamily="34" charset="0"/>
                <a:cs typeface="Calibri" panose="020F0502020204030204" pitchFamily="34" charset="0"/>
              </a:rPr>
              <a:t>(He is able to read our hearts!)</a:t>
            </a:r>
          </a:p>
        </p:txBody>
      </p:sp>
    </p:spTree>
    <p:custDataLst>
      <p:tags r:id="rId1"/>
    </p:custDataLst>
    <p:extLst>
      <p:ext uri="{BB962C8B-B14F-4D97-AF65-F5344CB8AC3E}">
        <p14:creationId xmlns:p14="http://schemas.microsoft.com/office/powerpoint/2010/main" val="9143801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Effect transition="in" filter="fade">
                                      <p:cBhvr>
                                        <p:cTn id="9" dur="500"/>
                                        <p:tgtEl>
                                          <p:spTgt spid="5"/>
                                        </p:tgtEl>
                                      </p:cBhvr>
                                    </p:animEffect>
                                  </p:childTnLst>
                                </p:cTn>
                              </p:par>
                            </p:childTnLst>
                          </p:cTn>
                        </p:par>
                        <p:par>
                          <p:cTn id="10" fill="hold">
                            <p:stCondLst>
                              <p:cond delay="500"/>
                            </p:stCondLst>
                            <p:childTnLst>
                              <p:par>
                                <p:cTn id="11" presetID="1" presetClass="entr" presetSubtype="0" fill="hold" nodeType="afterEffect">
                                  <p:stCondLst>
                                    <p:cond delay="0"/>
                                  </p:stCondLst>
                                  <p:childTnLst>
                                    <p:set>
                                      <p:cBhvr>
                                        <p:cTn id="12"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5">
                                            <p:txEl>
                                              <p:pRg st="4" end="4"/>
                                            </p:txEl>
                                          </p:spTgt>
                                        </p:tgtEl>
                                        <p:attrNameLst>
                                          <p:attrName>style.visibility</p:attrName>
                                        </p:attrNameLst>
                                      </p:cBhvr>
                                      <p:to>
                                        <p:strVal val="visible"/>
                                      </p:to>
                                    </p:set>
                                  </p:childTnLst>
                                </p:cTn>
                              </p:par>
                            </p:childTnLst>
                          </p:cTn>
                        </p:par>
                        <p:par>
                          <p:cTn id="29" fill="hold">
                            <p:stCondLst>
                              <p:cond delay="0"/>
                            </p:stCondLst>
                            <p:childTnLst>
                              <p:par>
                                <p:cTn id="30" presetID="1" presetClass="entr" presetSubtype="0" fill="hold" nodeType="afterEffect">
                                  <p:stCondLst>
                                    <p:cond delay="0"/>
                                  </p:stCondLst>
                                  <p:childTnLst>
                                    <p:set>
                                      <p:cBhvr>
                                        <p:cTn id="31" dur="1" fill="hold">
                                          <p:stCondLst>
                                            <p:cond delay="0"/>
                                          </p:stCondLst>
                                        </p:cTn>
                                        <p:tgtEl>
                                          <p:spTgt spid="5">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2">
            <a:extLst>
              <a:ext uri="{FF2B5EF4-FFF2-40B4-BE49-F238E27FC236}">
                <a16:creationId xmlns:a16="http://schemas.microsoft.com/office/drawing/2014/main" id="{A1147EA4-45CD-DA34-6F19-5F0CE0209EE8}"/>
              </a:ext>
            </a:extLst>
          </p:cNvPr>
          <p:cNvPicPr>
            <a:picLocks noChangeAspect="1"/>
          </p:cNvPicPr>
          <p:nvPr/>
        </p:nvPicPr>
        <p:blipFill>
          <a:blip r:embed="rId4"/>
          <a:stretch>
            <a:fillRect/>
          </a:stretch>
        </p:blipFill>
        <p:spPr>
          <a:xfrm>
            <a:off x="0" y="0"/>
            <a:ext cx="12192000" cy="6858000"/>
          </a:xfrm>
          <a:prstGeom prst="rect">
            <a:avLst/>
          </a:prstGeom>
        </p:spPr>
      </p:pic>
      <p:sp>
        <p:nvSpPr>
          <p:cNvPr id="2" name="TextBox 1">
            <a:extLst>
              <a:ext uri="{FF2B5EF4-FFF2-40B4-BE49-F238E27FC236}">
                <a16:creationId xmlns:a16="http://schemas.microsoft.com/office/drawing/2014/main" id="{4C24B3FA-FB6E-7AE3-A771-A5C92F75CA07}"/>
              </a:ext>
            </a:extLst>
          </p:cNvPr>
          <p:cNvSpPr txBox="1"/>
          <p:nvPr/>
        </p:nvSpPr>
        <p:spPr>
          <a:xfrm>
            <a:off x="698894" y="147978"/>
            <a:ext cx="5059324" cy="2308324"/>
          </a:xfrm>
          <a:prstGeom prst="rect">
            <a:avLst/>
          </a:prstGeom>
          <a:solidFill>
            <a:schemeClr val="bg1">
              <a:alpha val="70000"/>
            </a:schemeClr>
          </a:solidFill>
          <a:ln w="63500">
            <a:noFill/>
          </a:ln>
        </p:spPr>
        <p:txBody>
          <a:bodyPr wrap="square" rtlCol="0">
            <a:spAutoFit/>
          </a:bodyPr>
          <a:lstStyle/>
          <a:p>
            <a:r>
              <a:rPr lang="en-US" sz="3600" b="1" dirty="0">
                <a:effectLst>
                  <a:glow rad="101600">
                    <a:schemeClr val="bg1">
                      <a:alpha val="80000"/>
                    </a:schemeClr>
                  </a:glow>
                </a:effectLst>
                <a:latin typeface="Calibri" panose="020F0502020204030204" pitchFamily="34" charset="0"/>
                <a:ea typeface="Calibri" panose="020F0502020204030204" pitchFamily="34" charset="0"/>
                <a:cs typeface="Calibri" panose="020F0502020204030204" pitchFamily="34" charset="0"/>
              </a:rPr>
              <a:t>“While he was in one of the cities, there came a man full of leprosy.”</a:t>
            </a:r>
          </a:p>
          <a:p>
            <a:r>
              <a:rPr lang="en-US" sz="3600" b="1" dirty="0">
                <a:effectLst>
                  <a:glow rad="101600">
                    <a:schemeClr val="bg1">
                      <a:alpha val="80000"/>
                    </a:schemeClr>
                  </a:glow>
                </a:effectLst>
                <a:latin typeface="Calibri" panose="020F0502020204030204" pitchFamily="34" charset="0"/>
                <a:ea typeface="Calibri" panose="020F0502020204030204" pitchFamily="34" charset="0"/>
                <a:cs typeface="Calibri" panose="020F0502020204030204" pitchFamily="34" charset="0"/>
              </a:rPr>
              <a:t>                          Luke 5:12a</a:t>
            </a:r>
          </a:p>
        </p:txBody>
      </p:sp>
      <p:pic>
        <p:nvPicPr>
          <p:cNvPr id="9" name="Picture 2">
            <a:extLst>
              <a:ext uri="{FF2B5EF4-FFF2-40B4-BE49-F238E27FC236}">
                <a16:creationId xmlns:a16="http://schemas.microsoft.com/office/drawing/2014/main" id="{8AF84B34-17CB-1275-C8AA-50E417D32B5E}"/>
              </a:ext>
            </a:extLst>
          </p:cNvPr>
          <p:cNvPicPr>
            <a:picLocks noChangeAspect="1"/>
          </p:cNvPicPr>
          <p:nvPr/>
        </p:nvPicPr>
        <p:blipFill>
          <a:blip r:embed="rId5"/>
          <a:srcRect l="35624" r="12344"/>
          <a:stretch>
            <a:fillRect/>
          </a:stretch>
        </p:blipFill>
        <p:spPr>
          <a:xfrm>
            <a:off x="1333894" y="2648884"/>
            <a:ext cx="3734194" cy="4036966"/>
          </a:xfrm>
          <a:prstGeom prst="rect">
            <a:avLst/>
          </a:prstGeom>
          <a:ln w="127000" cap="sq">
            <a:solidFill>
              <a:srgbClr val="000000"/>
            </a:solidFill>
            <a:miter lim="800000"/>
          </a:ln>
          <a:effectLst>
            <a:outerShdw blurRad="57150" dist="50800" dir="2700000" algn="tl" rotWithShape="0">
              <a:srgbClr val="000000">
                <a:alpha val="40000"/>
              </a:srgbClr>
            </a:outerShdw>
          </a:effectLst>
        </p:spPr>
      </p:pic>
    </p:spTree>
    <p:custDataLst>
      <p:tags r:id="rId1"/>
    </p:custData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387989-FD0C-77BD-E02D-5DF7A4101FF4}"/>
            </a:ext>
          </a:extLst>
        </p:cNvPr>
        <p:cNvGrpSpPr/>
        <p:nvPr/>
      </p:nvGrpSpPr>
      <p:grpSpPr>
        <a:xfrm>
          <a:off x="0" y="0"/>
          <a:ext cx="0" cy="0"/>
          <a:chOff x="0" y="0"/>
          <a:chExt cx="0" cy="0"/>
        </a:xfrm>
      </p:grpSpPr>
      <p:pic>
        <p:nvPicPr>
          <p:cNvPr id="4" name="Picture 2">
            <a:extLst>
              <a:ext uri="{FF2B5EF4-FFF2-40B4-BE49-F238E27FC236}">
                <a16:creationId xmlns:a16="http://schemas.microsoft.com/office/drawing/2014/main" id="{08853180-5022-E926-2AC0-DD35E9CE15DC}"/>
              </a:ext>
            </a:extLst>
          </p:cNvPr>
          <p:cNvPicPr>
            <a:picLocks noChangeAspect="1"/>
          </p:cNvPicPr>
          <p:nvPr/>
        </p:nvPicPr>
        <p:blipFill>
          <a:blip r:embed="rId4"/>
          <a:stretch>
            <a:fillRect/>
          </a:stretch>
        </p:blipFill>
        <p:spPr>
          <a:xfrm>
            <a:off x="0" y="0"/>
            <a:ext cx="12192000" cy="6858000"/>
          </a:xfrm>
          <a:prstGeom prst="rect">
            <a:avLst/>
          </a:prstGeom>
        </p:spPr>
      </p:pic>
      <p:sp>
        <p:nvSpPr>
          <p:cNvPr id="3" name="TextBox 2">
            <a:extLst>
              <a:ext uri="{FF2B5EF4-FFF2-40B4-BE49-F238E27FC236}">
                <a16:creationId xmlns:a16="http://schemas.microsoft.com/office/drawing/2014/main" id="{56DA40CE-AFC3-A062-50D7-461D92F39338}"/>
              </a:ext>
            </a:extLst>
          </p:cNvPr>
          <p:cNvSpPr txBox="1"/>
          <p:nvPr/>
        </p:nvSpPr>
        <p:spPr>
          <a:xfrm>
            <a:off x="6333893" y="93714"/>
            <a:ext cx="5753219" cy="1754326"/>
          </a:xfrm>
          <a:prstGeom prst="rect">
            <a:avLst/>
          </a:prstGeom>
          <a:solidFill>
            <a:schemeClr val="bg1">
              <a:alpha val="70000"/>
            </a:schemeClr>
          </a:solidFill>
          <a:ln w="63500">
            <a:noFill/>
          </a:ln>
        </p:spPr>
        <p:txBody>
          <a:bodyPr wrap="square" rtlCol="0">
            <a:spAutoFit/>
          </a:bodyPr>
          <a:lstStyle/>
          <a:p>
            <a:pPr marL="365760" indent="-365760">
              <a:buFont typeface="Arial" panose="020B0604020202020204" pitchFamily="34" charset="0"/>
              <a:buChar char="•"/>
            </a:pPr>
            <a:r>
              <a:rPr lang="en-US" sz="3600" b="1" dirty="0">
                <a:solidFill>
                  <a:srgbClr val="FFFF00"/>
                </a:solidFill>
                <a:effectLst>
                  <a:glow rad="101600">
                    <a:schemeClr val="bg1">
                      <a:alpha val="80000"/>
                    </a:schemeClr>
                  </a:glow>
                </a:effectLst>
                <a:latin typeface="Calibri" panose="020F0502020204030204" pitchFamily="34" charset="0"/>
                <a:ea typeface="Calibri" panose="020F0502020204030204" pitchFamily="34" charset="0"/>
                <a:cs typeface="Calibri" panose="020F0502020204030204" pitchFamily="34" charset="0"/>
              </a:rPr>
              <a:t>What about his paralysis?</a:t>
            </a:r>
          </a:p>
          <a:p>
            <a:pPr marL="365760" indent="-365760">
              <a:buFont typeface="Arial" panose="020B0604020202020204" pitchFamily="34" charset="0"/>
              <a:buChar char="•"/>
            </a:pPr>
            <a:r>
              <a:rPr lang="en-US" sz="3600" b="1" dirty="0">
                <a:solidFill>
                  <a:srgbClr val="FFFF00"/>
                </a:solidFill>
                <a:effectLst>
                  <a:glow rad="101600">
                    <a:schemeClr val="bg1">
                      <a:alpha val="80000"/>
                    </a:schemeClr>
                  </a:glow>
                </a:effectLst>
                <a:latin typeface="Calibri" panose="020F0502020204030204" pitchFamily="34" charset="0"/>
                <a:ea typeface="Calibri" panose="020F0502020204030204" pitchFamily="34" charset="0"/>
                <a:cs typeface="Calibri" panose="020F0502020204030204" pitchFamily="34" charset="0"/>
              </a:rPr>
              <a:t>What about the sins of the men who brought him?</a:t>
            </a:r>
          </a:p>
        </p:txBody>
      </p:sp>
      <p:sp>
        <p:nvSpPr>
          <p:cNvPr id="6" name="TextBox 5">
            <a:extLst>
              <a:ext uri="{FF2B5EF4-FFF2-40B4-BE49-F238E27FC236}">
                <a16:creationId xmlns:a16="http://schemas.microsoft.com/office/drawing/2014/main" id="{6AC4A9BD-5516-8B0D-90FF-66476E0816D2}"/>
              </a:ext>
            </a:extLst>
          </p:cNvPr>
          <p:cNvSpPr txBox="1"/>
          <p:nvPr/>
        </p:nvSpPr>
        <p:spPr>
          <a:xfrm>
            <a:off x="487339" y="3050630"/>
            <a:ext cx="11217317" cy="1754326"/>
          </a:xfrm>
          <a:prstGeom prst="rect">
            <a:avLst/>
          </a:prstGeom>
          <a:solidFill>
            <a:schemeClr val="bg1">
              <a:alpha val="70000"/>
            </a:schemeClr>
          </a:solidFill>
          <a:ln w="63500">
            <a:noFill/>
          </a:ln>
        </p:spPr>
        <p:txBody>
          <a:bodyPr wrap="square" rtlCol="0">
            <a:spAutoFit/>
          </a:bodyPr>
          <a:lstStyle/>
          <a:p>
            <a:r>
              <a:rPr lang="en-US" sz="3600" b="1" dirty="0">
                <a:effectLst>
                  <a:glow rad="101600">
                    <a:schemeClr val="bg1">
                      <a:alpha val="80000"/>
                    </a:schemeClr>
                  </a:glow>
                </a:effectLst>
                <a:latin typeface="Calibri" panose="020F0502020204030204" pitchFamily="34" charset="0"/>
                <a:ea typeface="Calibri" panose="020F0502020204030204" pitchFamily="34" charset="0"/>
                <a:cs typeface="Calibri" panose="020F0502020204030204" pitchFamily="34" charset="0"/>
              </a:rPr>
              <a:t>“As he passed by, he saw a man blind from birth.  And his disciples asked him, ‘Rabbi, </a:t>
            </a:r>
            <a:r>
              <a:rPr lang="en-US" sz="3600" b="1" dirty="0">
                <a:solidFill>
                  <a:srgbClr val="FFFF00"/>
                </a:solidFill>
                <a:effectLst>
                  <a:glow rad="101600">
                    <a:schemeClr val="bg1">
                      <a:alpha val="80000"/>
                    </a:schemeClr>
                  </a:glow>
                </a:effectLst>
                <a:latin typeface="Calibri" panose="020F0502020204030204" pitchFamily="34" charset="0"/>
                <a:ea typeface="Calibri" panose="020F0502020204030204" pitchFamily="34" charset="0"/>
                <a:cs typeface="Calibri" panose="020F0502020204030204" pitchFamily="34" charset="0"/>
              </a:rPr>
              <a:t>who sinned</a:t>
            </a:r>
            <a:r>
              <a:rPr lang="en-US" sz="3600" b="1" dirty="0">
                <a:effectLst>
                  <a:glow rad="101600">
                    <a:schemeClr val="bg1">
                      <a:alpha val="80000"/>
                    </a:schemeClr>
                  </a:glow>
                </a:effectLst>
                <a:latin typeface="Calibri" panose="020F0502020204030204" pitchFamily="34" charset="0"/>
                <a:ea typeface="Calibri" panose="020F0502020204030204" pitchFamily="34" charset="0"/>
                <a:cs typeface="Calibri" panose="020F0502020204030204" pitchFamily="34" charset="0"/>
              </a:rPr>
              <a:t>, this man or his parents, that he was born blind?’”                     John 9:1-2</a:t>
            </a:r>
          </a:p>
        </p:txBody>
      </p:sp>
      <p:sp>
        <p:nvSpPr>
          <p:cNvPr id="7" name="Rectangle: Rounded Corners 6">
            <a:extLst>
              <a:ext uri="{FF2B5EF4-FFF2-40B4-BE49-F238E27FC236}">
                <a16:creationId xmlns:a16="http://schemas.microsoft.com/office/drawing/2014/main" id="{B171ED2D-5E7D-6C24-649E-D325F01BC76F}"/>
              </a:ext>
            </a:extLst>
          </p:cNvPr>
          <p:cNvSpPr/>
          <p:nvPr/>
        </p:nvSpPr>
        <p:spPr>
          <a:xfrm>
            <a:off x="3034988" y="4889590"/>
            <a:ext cx="6122018" cy="1874696"/>
          </a:xfrm>
          <a:prstGeom prst="roundRect">
            <a:avLst/>
          </a:prstGeom>
          <a:solidFill>
            <a:srgbClr val="2D2825"/>
          </a:solidFill>
          <a:ln w="635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600" b="1" dirty="0">
                <a:solidFill>
                  <a:srgbClr val="FFFF00"/>
                </a:solidFill>
                <a:effectLst>
                  <a:glow rad="101600">
                    <a:schemeClr val="bg1">
                      <a:alpha val="80000"/>
                    </a:schemeClr>
                  </a:glow>
                </a:effectLst>
                <a:latin typeface="Calibri" panose="020F0502020204030204" pitchFamily="34" charset="0"/>
                <a:ea typeface="Calibri" panose="020F0502020204030204" pitchFamily="34" charset="0"/>
                <a:cs typeface="Calibri" panose="020F0502020204030204" pitchFamily="34" charset="0"/>
              </a:rPr>
              <a:t>Cultural assumption:</a:t>
            </a:r>
          </a:p>
          <a:p>
            <a:pPr algn="ctr"/>
            <a:r>
              <a:rPr lang="en-US" sz="3600" b="1" dirty="0">
                <a:solidFill>
                  <a:schemeClr val="tx1"/>
                </a:solidFill>
                <a:effectLst>
                  <a:glow rad="101600">
                    <a:schemeClr val="bg1">
                      <a:alpha val="80000"/>
                    </a:schemeClr>
                  </a:glow>
                </a:effectLst>
                <a:latin typeface="Calibri" panose="020F0502020204030204" pitchFamily="34" charset="0"/>
                <a:ea typeface="Calibri" panose="020F0502020204030204" pitchFamily="34" charset="0"/>
                <a:cs typeface="Calibri" panose="020F0502020204030204" pitchFamily="34" charset="0"/>
              </a:rPr>
              <a:t>Serious physical issues were due to a sin problem…  </a:t>
            </a:r>
          </a:p>
        </p:txBody>
      </p:sp>
      <p:sp>
        <p:nvSpPr>
          <p:cNvPr id="9" name="TextBox 8">
            <a:extLst>
              <a:ext uri="{FF2B5EF4-FFF2-40B4-BE49-F238E27FC236}">
                <a16:creationId xmlns:a16="http://schemas.microsoft.com/office/drawing/2014/main" id="{6C1F9F26-EF51-A3B8-9686-904E962E80D7}"/>
              </a:ext>
            </a:extLst>
          </p:cNvPr>
          <p:cNvSpPr txBox="1"/>
          <p:nvPr/>
        </p:nvSpPr>
        <p:spPr>
          <a:xfrm>
            <a:off x="104888" y="93714"/>
            <a:ext cx="5205984" cy="2308324"/>
          </a:xfrm>
          <a:prstGeom prst="rect">
            <a:avLst/>
          </a:prstGeom>
          <a:solidFill>
            <a:schemeClr val="bg1">
              <a:alpha val="70000"/>
            </a:schemeClr>
          </a:solidFill>
          <a:ln w="63500">
            <a:noFill/>
          </a:ln>
        </p:spPr>
        <p:txBody>
          <a:bodyPr wrap="square" rtlCol="0">
            <a:spAutoFit/>
          </a:bodyPr>
          <a:lstStyle/>
          <a:p>
            <a:r>
              <a:rPr lang="en-US" sz="3600" b="1" dirty="0">
                <a:effectLst>
                  <a:glow rad="101600">
                    <a:schemeClr val="bg1">
                      <a:alpha val="80000"/>
                    </a:schemeClr>
                  </a:glow>
                </a:effectLst>
                <a:latin typeface="Calibri" panose="020F0502020204030204" pitchFamily="34" charset="0"/>
                <a:ea typeface="Calibri" panose="020F0502020204030204" pitchFamily="34" charset="0"/>
                <a:cs typeface="Calibri" panose="020F0502020204030204" pitchFamily="34" charset="0"/>
              </a:rPr>
              <a:t>“And when he saw their faith, he said, ‘</a:t>
            </a:r>
            <a:r>
              <a:rPr lang="en-US" sz="3600" b="1" dirty="0">
                <a:solidFill>
                  <a:srgbClr val="FFFF00"/>
                </a:solidFill>
                <a:effectLst>
                  <a:glow rad="101600">
                    <a:schemeClr val="bg1">
                      <a:alpha val="80000"/>
                    </a:schemeClr>
                  </a:glow>
                </a:effectLst>
                <a:latin typeface="Calibri" panose="020F0502020204030204" pitchFamily="34" charset="0"/>
                <a:ea typeface="Calibri" panose="020F0502020204030204" pitchFamily="34" charset="0"/>
                <a:cs typeface="Calibri" panose="020F0502020204030204" pitchFamily="34" charset="0"/>
              </a:rPr>
              <a:t>Man, your sins are forgiven you</a:t>
            </a:r>
            <a:r>
              <a:rPr lang="en-US" sz="3600" b="1" dirty="0">
                <a:effectLst>
                  <a:glow rad="101600">
                    <a:schemeClr val="bg1">
                      <a:alpha val="80000"/>
                    </a:schemeClr>
                  </a:glow>
                </a:effectLst>
                <a:latin typeface="Calibri" panose="020F0502020204030204" pitchFamily="34" charset="0"/>
                <a:ea typeface="Calibri" panose="020F0502020204030204" pitchFamily="34" charset="0"/>
                <a:cs typeface="Calibri" panose="020F0502020204030204" pitchFamily="34" charset="0"/>
              </a:rPr>
              <a:t>.’”    </a:t>
            </a:r>
          </a:p>
          <a:p>
            <a:r>
              <a:rPr lang="en-US" sz="3600" b="1" dirty="0">
                <a:effectLst>
                  <a:glow rad="101600">
                    <a:schemeClr val="bg1">
                      <a:alpha val="80000"/>
                    </a:schemeClr>
                  </a:glow>
                </a:effectLst>
                <a:latin typeface="Calibri" panose="020F0502020204030204" pitchFamily="34" charset="0"/>
                <a:ea typeface="Calibri" panose="020F0502020204030204" pitchFamily="34" charset="0"/>
                <a:cs typeface="Calibri" panose="020F0502020204030204" pitchFamily="34" charset="0"/>
              </a:rPr>
              <a:t>                          Luke 5:20</a:t>
            </a:r>
          </a:p>
        </p:txBody>
      </p:sp>
    </p:spTree>
    <p:custDataLst>
      <p:tags r:id="rId1"/>
    </p:custDataLst>
    <p:extLst>
      <p:ext uri="{BB962C8B-B14F-4D97-AF65-F5344CB8AC3E}">
        <p14:creationId xmlns:p14="http://schemas.microsoft.com/office/powerpoint/2010/main" val="23622963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6"/>
                                        </p:tgtEl>
                                        <p:attrNameLst>
                                          <p:attrName>style.visibility</p:attrName>
                                        </p:attrNameLst>
                                      </p:cBhvr>
                                      <p:to>
                                        <p:strVal val="visible"/>
                                      </p:to>
                                    </p:set>
                                    <p:anim calcmode="lin" valueType="num">
                                      <p:cBhvr>
                                        <p:cTn id="14" dur="500" fill="hold"/>
                                        <p:tgtEl>
                                          <p:spTgt spid="6"/>
                                        </p:tgtEl>
                                        <p:attrNameLst>
                                          <p:attrName>ppt_w</p:attrName>
                                        </p:attrNameLst>
                                      </p:cBhvr>
                                      <p:tavLst>
                                        <p:tav tm="0">
                                          <p:val>
                                            <p:fltVal val="0"/>
                                          </p:val>
                                        </p:tav>
                                        <p:tav tm="100000">
                                          <p:val>
                                            <p:strVal val="#ppt_w"/>
                                          </p:val>
                                        </p:tav>
                                      </p:tavLst>
                                    </p:anim>
                                    <p:anim calcmode="lin" valueType="num">
                                      <p:cBhvr>
                                        <p:cTn id="15" dur="500" fill="hold"/>
                                        <p:tgtEl>
                                          <p:spTgt spid="6"/>
                                        </p:tgtEl>
                                        <p:attrNameLst>
                                          <p:attrName>ppt_h</p:attrName>
                                        </p:attrNameLst>
                                      </p:cBhvr>
                                      <p:tavLst>
                                        <p:tav tm="0">
                                          <p:val>
                                            <p:fltVal val="0"/>
                                          </p:val>
                                        </p:tav>
                                        <p:tav tm="100000">
                                          <p:val>
                                            <p:strVal val="#ppt_h"/>
                                          </p:val>
                                        </p:tav>
                                      </p:tavLst>
                                    </p:anim>
                                    <p:animEffect transition="in" filter="fade">
                                      <p:cBhvr>
                                        <p:cTn id="16" dur="500"/>
                                        <p:tgtEl>
                                          <p:spTgt spid="6"/>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grpId="0" nodeType="clickEffect">
                                  <p:stCondLst>
                                    <p:cond delay="0"/>
                                  </p:stCondLst>
                                  <p:childTnLst>
                                    <p:set>
                                      <p:cBhvr>
                                        <p:cTn id="20" dur="1" fill="hold">
                                          <p:stCondLst>
                                            <p:cond delay="0"/>
                                          </p:stCondLst>
                                        </p:cTn>
                                        <p:tgtEl>
                                          <p:spTgt spid="7"/>
                                        </p:tgtEl>
                                        <p:attrNameLst>
                                          <p:attrName>style.visibility</p:attrName>
                                        </p:attrNameLst>
                                      </p:cBhvr>
                                      <p:to>
                                        <p:strVal val="visible"/>
                                      </p:to>
                                    </p:set>
                                    <p:anim calcmode="lin" valueType="num">
                                      <p:cBhvr>
                                        <p:cTn id="21" dur="500" fill="hold"/>
                                        <p:tgtEl>
                                          <p:spTgt spid="7"/>
                                        </p:tgtEl>
                                        <p:attrNameLst>
                                          <p:attrName>ppt_w</p:attrName>
                                        </p:attrNameLst>
                                      </p:cBhvr>
                                      <p:tavLst>
                                        <p:tav tm="0">
                                          <p:val>
                                            <p:fltVal val="0"/>
                                          </p:val>
                                        </p:tav>
                                        <p:tav tm="100000">
                                          <p:val>
                                            <p:strVal val="#ppt_w"/>
                                          </p:val>
                                        </p:tav>
                                      </p:tavLst>
                                    </p:anim>
                                    <p:anim calcmode="lin" valueType="num">
                                      <p:cBhvr>
                                        <p:cTn id="22" dur="500" fill="hold"/>
                                        <p:tgtEl>
                                          <p:spTgt spid="7"/>
                                        </p:tgtEl>
                                        <p:attrNameLst>
                                          <p:attrName>ppt_h</p:attrName>
                                        </p:attrNameLst>
                                      </p:cBhvr>
                                      <p:tavLst>
                                        <p:tav tm="0">
                                          <p:val>
                                            <p:fltVal val="0"/>
                                          </p:val>
                                        </p:tav>
                                        <p:tav tm="100000">
                                          <p:val>
                                            <p:strVal val="#ppt_h"/>
                                          </p:val>
                                        </p:tav>
                                      </p:tavLst>
                                    </p:anim>
                                    <p:animEffect transition="in" filter="fade">
                                      <p:cBhvr>
                                        <p:cTn id="23"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6" grpId="0" animBg="1"/>
      <p:bldP spid="7" grpId="0" animBg="1"/>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44EAB1-2222-FEC0-8C9E-B062F95DD0C8}"/>
            </a:ext>
          </a:extLst>
        </p:cNvPr>
        <p:cNvGrpSpPr/>
        <p:nvPr/>
      </p:nvGrpSpPr>
      <p:grpSpPr>
        <a:xfrm>
          <a:off x="0" y="0"/>
          <a:ext cx="0" cy="0"/>
          <a:chOff x="0" y="0"/>
          <a:chExt cx="0" cy="0"/>
        </a:xfrm>
      </p:grpSpPr>
      <p:pic>
        <p:nvPicPr>
          <p:cNvPr id="4" name="Picture 2">
            <a:extLst>
              <a:ext uri="{FF2B5EF4-FFF2-40B4-BE49-F238E27FC236}">
                <a16:creationId xmlns:a16="http://schemas.microsoft.com/office/drawing/2014/main" id="{F83956B6-8C3B-E9BE-E58D-D644193B94A8}"/>
              </a:ext>
            </a:extLst>
          </p:cNvPr>
          <p:cNvPicPr>
            <a:picLocks noChangeAspect="1"/>
          </p:cNvPicPr>
          <p:nvPr/>
        </p:nvPicPr>
        <p:blipFill>
          <a:blip r:embed="rId4"/>
          <a:stretch>
            <a:fillRect/>
          </a:stretch>
        </p:blipFill>
        <p:spPr>
          <a:xfrm>
            <a:off x="0" y="0"/>
            <a:ext cx="12192000" cy="6858000"/>
          </a:xfrm>
          <a:prstGeom prst="rect">
            <a:avLst/>
          </a:prstGeom>
        </p:spPr>
      </p:pic>
      <p:sp>
        <p:nvSpPr>
          <p:cNvPr id="3" name="TextBox 2">
            <a:extLst>
              <a:ext uri="{FF2B5EF4-FFF2-40B4-BE49-F238E27FC236}">
                <a16:creationId xmlns:a16="http://schemas.microsoft.com/office/drawing/2014/main" id="{280BDC13-92E6-59FB-9879-B2DF9B341CB8}"/>
              </a:ext>
            </a:extLst>
          </p:cNvPr>
          <p:cNvSpPr txBox="1"/>
          <p:nvPr/>
        </p:nvSpPr>
        <p:spPr>
          <a:xfrm>
            <a:off x="104888" y="93714"/>
            <a:ext cx="5205984" cy="2308324"/>
          </a:xfrm>
          <a:prstGeom prst="rect">
            <a:avLst/>
          </a:prstGeom>
          <a:solidFill>
            <a:schemeClr val="bg1">
              <a:alpha val="70000"/>
            </a:schemeClr>
          </a:solidFill>
          <a:ln w="63500">
            <a:noFill/>
          </a:ln>
        </p:spPr>
        <p:txBody>
          <a:bodyPr wrap="square" rtlCol="0">
            <a:spAutoFit/>
          </a:bodyPr>
          <a:lstStyle/>
          <a:p>
            <a:r>
              <a:rPr lang="en-US" sz="3600" b="1" dirty="0">
                <a:effectLst>
                  <a:glow rad="101600">
                    <a:schemeClr val="bg1">
                      <a:alpha val="80000"/>
                    </a:schemeClr>
                  </a:glow>
                </a:effectLst>
                <a:latin typeface="Calibri" panose="020F0502020204030204" pitchFamily="34" charset="0"/>
                <a:ea typeface="Calibri" panose="020F0502020204030204" pitchFamily="34" charset="0"/>
                <a:cs typeface="Calibri" panose="020F0502020204030204" pitchFamily="34" charset="0"/>
              </a:rPr>
              <a:t>“And when he saw their faith, he said, ‘</a:t>
            </a:r>
            <a:r>
              <a:rPr lang="en-US" sz="3600" b="1" dirty="0">
                <a:solidFill>
                  <a:srgbClr val="FFFF00"/>
                </a:solidFill>
                <a:effectLst>
                  <a:glow rad="101600">
                    <a:schemeClr val="bg1">
                      <a:alpha val="80000"/>
                    </a:schemeClr>
                  </a:glow>
                </a:effectLst>
                <a:latin typeface="Calibri" panose="020F0502020204030204" pitchFamily="34" charset="0"/>
                <a:ea typeface="Calibri" panose="020F0502020204030204" pitchFamily="34" charset="0"/>
                <a:cs typeface="Calibri" panose="020F0502020204030204" pitchFamily="34" charset="0"/>
              </a:rPr>
              <a:t>Man, your sins are forgiven you</a:t>
            </a:r>
            <a:r>
              <a:rPr lang="en-US" sz="3600" b="1" dirty="0">
                <a:effectLst>
                  <a:glow rad="101600">
                    <a:schemeClr val="bg1">
                      <a:alpha val="80000"/>
                    </a:schemeClr>
                  </a:glow>
                </a:effectLst>
                <a:latin typeface="Calibri" panose="020F0502020204030204" pitchFamily="34" charset="0"/>
                <a:ea typeface="Calibri" panose="020F0502020204030204" pitchFamily="34" charset="0"/>
                <a:cs typeface="Calibri" panose="020F0502020204030204" pitchFamily="34" charset="0"/>
              </a:rPr>
              <a:t>.’”    </a:t>
            </a:r>
          </a:p>
          <a:p>
            <a:r>
              <a:rPr lang="en-US" sz="3600" b="1" dirty="0">
                <a:effectLst>
                  <a:glow rad="101600">
                    <a:schemeClr val="bg1">
                      <a:alpha val="80000"/>
                    </a:schemeClr>
                  </a:glow>
                </a:effectLst>
                <a:latin typeface="Calibri" panose="020F0502020204030204" pitchFamily="34" charset="0"/>
                <a:ea typeface="Calibri" panose="020F0502020204030204" pitchFamily="34" charset="0"/>
                <a:cs typeface="Calibri" panose="020F0502020204030204" pitchFamily="34" charset="0"/>
              </a:rPr>
              <a:t>                          Luke 5:20</a:t>
            </a:r>
          </a:p>
        </p:txBody>
      </p:sp>
      <p:sp>
        <p:nvSpPr>
          <p:cNvPr id="2" name="Rectangle: Rounded Corners 1">
            <a:extLst>
              <a:ext uri="{FF2B5EF4-FFF2-40B4-BE49-F238E27FC236}">
                <a16:creationId xmlns:a16="http://schemas.microsoft.com/office/drawing/2014/main" id="{783A6545-5CEA-DA30-5898-B32C6E644CDC}"/>
              </a:ext>
            </a:extLst>
          </p:cNvPr>
          <p:cNvSpPr/>
          <p:nvPr/>
        </p:nvSpPr>
        <p:spPr>
          <a:xfrm>
            <a:off x="6464918" y="4789229"/>
            <a:ext cx="5551451" cy="1874696"/>
          </a:xfrm>
          <a:prstGeom prst="roundRect">
            <a:avLst/>
          </a:prstGeom>
          <a:solidFill>
            <a:srgbClr val="2D2825"/>
          </a:solidFill>
          <a:ln w="635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600" b="1" dirty="0">
                <a:solidFill>
                  <a:schemeClr val="tx1"/>
                </a:solidFill>
                <a:effectLst>
                  <a:glow rad="101600">
                    <a:schemeClr val="bg1">
                      <a:alpha val="80000"/>
                    </a:schemeClr>
                  </a:glow>
                </a:effectLst>
                <a:latin typeface="Calibri" panose="020F0502020204030204" pitchFamily="34" charset="0"/>
                <a:ea typeface="Calibri" panose="020F0502020204030204" pitchFamily="34" charset="0"/>
                <a:cs typeface="Calibri" panose="020F0502020204030204" pitchFamily="34" charset="0"/>
              </a:rPr>
              <a:t>Jesus was </a:t>
            </a:r>
            <a:r>
              <a:rPr lang="en-US" sz="3600" b="1" dirty="0">
                <a:solidFill>
                  <a:srgbClr val="FFFF00"/>
                </a:solidFill>
                <a:effectLst>
                  <a:glow rad="101600">
                    <a:schemeClr val="bg1">
                      <a:alpha val="80000"/>
                    </a:schemeClr>
                  </a:glow>
                </a:effectLst>
                <a:latin typeface="Calibri" panose="020F0502020204030204" pitchFamily="34" charset="0"/>
                <a:ea typeface="Calibri" panose="020F0502020204030204" pitchFamily="34" charset="0"/>
                <a:cs typeface="Calibri" panose="020F0502020204030204" pitchFamily="34" charset="0"/>
              </a:rPr>
              <a:t>publicly announcing</a:t>
            </a:r>
            <a:r>
              <a:rPr lang="en-US" sz="3600" b="1" dirty="0">
                <a:solidFill>
                  <a:schemeClr val="tx1"/>
                </a:solidFill>
                <a:effectLst>
                  <a:glow rad="101600">
                    <a:schemeClr val="bg1">
                      <a:alpha val="80000"/>
                    </a:schemeClr>
                  </a:glow>
                </a:effectLst>
                <a:latin typeface="Calibri" panose="020F0502020204030204" pitchFamily="34" charset="0"/>
                <a:ea typeface="Calibri" panose="020F0502020204030204" pitchFamily="34" charset="0"/>
                <a:cs typeface="Calibri" panose="020F0502020204030204" pitchFamily="34" charset="0"/>
              </a:rPr>
              <a:t> that this man was </a:t>
            </a:r>
            <a:r>
              <a:rPr lang="en-US" sz="3600" b="1" dirty="0">
                <a:solidFill>
                  <a:srgbClr val="FFFF00"/>
                </a:solidFill>
                <a:effectLst>
                  <a:glow rad="101600">
                    <a:schemeClr val="bg1">
                      <a:alpha val="80000"/>
                    </a:schemeClr>
                  </a:glow>
                </a:effectLst>
                <a:latin typeface="Calibri" panose="020F0502020204030204" pitchFamily="34" charset="0"/>
                <a:ea typeface="Calibri" panose="020F0502020204030204" pitchFamily="34" charset="0"/>
                <a:cs typeface="Calibri" panose="020F0502020204030204" pitchFamily="34" charset="0"/>
              </a:rPr>
              <a:t>forgiven</a:t>
            </a:r>
            <a:r>
              <a:rPr lang="en-US" sz="3600" b="1" dirty="0">
                <a:solidFill>
                  <a:schemeClr val="tx1"/>
                </a:solidFill>
                <a:effectLst>
                  <a:glow rad="101600">
                    <a:schemeClr val="bg1">
                      <a:alpha val="80000"/>
                    </a:schemeClr>
                  </a:glow>
                </a:effectLst>
                <a:latin typeface="Calibri" panose="020F0502020204030204" pitchFamily="34" charset="0"/>
                <a:ea typeface="Calibri" panose="020F0502020204030204" pitchFamily="34" charset="0"/>
                <a:cs typeface="Calibri" panose="020F0502020204030204" pitchFamily="34" charset="0"/>
              </a:rPr>
              <a:t> before God!</a:t>
            </a:r>
          </a:p>
        </p:txBody>
      </p:sp>
      <p:sp>
        <p:nvSpPr>
          <p:cNvPr id="6" name="TextBox 5">
            <a:extLst>
              <a:ext uri="{FF2B5EF4-FFF2-40B4-BE49-F238E27FC236}">
                <a16:creationId xmlns:a16="http://schemas.microsoft.com/office/drawing/2014/main" id="{449AD140-251D-341E-5470-743C8F6BB1F0}"/>
              </a:ext>
            </a:extLst>
          </p:cNvPr>
          <p:cNvSpPr txBox="1"/>
          <p:nvPr/>
        </p:nvSpPr>
        <p:spPr>
          <a:xfrm>
            <a:off x="7987990" y="93714"/>
            <a:ext cx="4099122" cy="1200329"/>
          </a:xfrm>
          <a:prstGeom prst="rect">
            <a:avLst/>
          </a:prstGeom>
          <a:solidFill>
            <a:schemeClr val="bg1">
              <a:alpha val="70000"/>
            </a:schemeClr>
          </a:solidFill>
          <a:ln w="63500">
            <a:noFill/>
          </a:ln>
        </p:spPr>
        <p:txBody>
          <a:bodyPr wrap="square" rtlCol="0">
            <a:spAutoFit/>
          </a:bodyPr>
          <a:lstStyle/>
          <a:p>
            <a:r>
              <a:rPr lang="en-US" sz="3600" b="1" dirty="0">
                <a:solidFill>
                  <a:srgbClr val="FFFF00"/>
                </a:solidFill>
                <a:effectLst>
                  <a:glow rad="101600">
                    <a:schemeClr val="bg1">
                      <a:alpha val="80000"/>
                    </a:schemeClr>
                  </a:glow>
                </a:effectLst>
                <a:latin typeface="Calibri" panose="020F0502020204030204" pitchFamily="34" charset="0"/>
                <a:ea typeface="Calibri" panose="020F0502020204030204" pitchFamily="34" charset="0"/>
                <a:cs typeface="Calibri" panose="020F0502020204030204" pitchFamily="34" charset="0"/>
              </a:rPr>
              <a:t>What about the sins of the other men?</a:t>
            </a:r>
          </a:p>
        </p:txBody>
      </p:sp>
    </p:spTree>
    <p:custDataLst>
      <p:tags r:id="rId1"/>
    </p:custDataLst>
    <p:extLst>
      <p:ext uri="{BB962C8B-B14F-4D97-AF65-F5344CB8AC3E}">
        <p14:creationId xmlns:p14="http://schemas.microsoft.com/office/powerpoint/2010/main" val="29775374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D1657A-D398-56EA-5E02-0E83E0F74AB2}"/>
            </a:ext>
          </a:extLst>
        </p:cNvPr>
        <p:cNvGrpSpPr/>
        <p:nvPr/>
      </p:nvGrpSpPr>
      <p:grpSpPr>
        <a:xfrm>
          <a:off x="0" y="0"/>
          <a:ext cx="0" cy="0"/>
          <a:chOff x="0" y="0"/>
          <a:chExt cx="0" cy="0"/>
        </a:xfrm>
      </p:grpSpPr>
      <p:pic>
        <p:nvPicPr>
          <p:cNvPr id="4" name="Picture 2">
            <a:extLst>
              <a:ext uri="{FF2B5EF4-FFF2-40B4-BE49-F238E27FC236}">
                <a16:creationId xmlns:a16="http://schemas.microsoft.com/office/drawing/2014/main" id="{621637A9-8496-45AF-405E-DF7C1DE5CF6D}"/>
              </a:ext>
            </a:extLst>
          </p:cNvPr>
          <p:cNvPicPr>
            <a:picLocks noChangeAspect="1"/>
          </p:cNvPicPr>
          <p:nvPr/>
        </p:nvPicPr>
        <p:blipFill>
          <a:blip r:embed="rId4"/>
          <a:stretch>
            <a:fillRect/>
          </a:stretch>
        </p:blipFill>
        <p:spPr>
          <a:xfrm>
            <a:off x="0" y="0"/>
            <a:ext cx="12192000" cy="6858000"/>
          </a:xfrm>
          <a:prstGeom prst="rect">
            <a:avLst/>
          </a:prstGeom>
        </p:spPr>
      </p:pic>
      <p:sp>
        <p:nvSpPr>
          <p:cNvPr id="3" name="TextBox 2">
            <a:extLst>
              <a:ext uri="{FF2B5EF4-FFF2-40B4-BE49-F238E27FC236}">
                <a16:creationId xmlns:a16="http://schemas.microsoft.com/office/drawing/2014/main" id="{BE930BC4-6A64-842F-2547-C24F0354257F}"/>
              </a:ext>
            </a:extLst>
          </p:cNvPr>
          <p:cNvSpPr txBox="1"/>
          <p:nvPr/>
        </p:nvSpPr>
        <p:spPr>
          <a:xfrm>
            <a:off x="725424" y="5103674"/>
            <a:ext cx="10741152" cy="1754326"/>
          </a:xfrm>
          <a:prstGeom prst="rect">
            <a:avLst/>
          </a:prstGeom>
          <a:solidFill>
            <a:schemeClr val="bg1">
              <a:alpha val="70000"/>
            </a:schemeClr>
          </a:solidFill>
          <a:ln w="63500">
            <a:noFill/>
          </a:ln>
        </p:spPr>
        <p:txBody>
          <a:bodyPr wrap="square" rtlCol="0">
            <a:spAutoFit/>
          </a:bodyPr>
          <a:lstStyle/>
          <a:p>
            <a:r>
              <a:rPr lang="en-US" sz="3600" b="1" dirty="0">
                <a:effectLst>
                  <a:glow rad="101600">
                    <a:schemeClr val="bg1">
                      <a:alpha val="80000"/>
                    </a:schemeClr>
                  </a:glow>
                </a:effectLst>
                <a:latin typeface="Calibri" panose="020F0502020204030204" pitchFamily="34" charset="0"/>
                <a:ea typeface="Calibri" panose="020F0502020204030204" pitchFamily="34" charset="0"/>
                <a:cs typeface="Calibri" panose="020F0502020204030204" pitchFamily="34" charset="0"/>
              </a:rPr>
              <a:t>“And the scribes and the Pharisees began to question, saying, ‘Who is this who speaks blasphemies? Who can forgive sins but God alone?’”                             Luke 5:21</a:t>
            </a:r>
          </a:p>
        </p:txBody>
      </p:sp>
    </p:spTree>
    <p:custDataLst>
      <p:tags r:id="rId1"/>
    </p:custDataLst>
    <p:extLst>
      <p:ext uri="{BB962C8B-B14F-4D97-AF65-F5344CB8AC3E}">
        <p14:creationId xmlns:p14="http://schemas.microsoft.com/office/powerpoint/2010/main" val="3646777790"/>
      </p:ext>
    </p:extLst>
  </p:cSld>
  <p:clrMapOvr>
    <a:masterClrMapping/>
  </p:clrMapOvr>
  <p:transition spd="slow">
    <p:push dir="u"/>
  </p:transition>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61D87B-335A-7A88-FA67-624DCE1C9E13}"/>
            </a:ext>
          </a:extLst>
        </p:cNvPr>
        <p:cNvGrpSpPr/>
        <p:nvPr/>
      </p:nvGrpSpPr>
      <p:grpSpPr>
        <a:xfrm>
          <a:off x="0" y="0"/>
          <a:ext cx="0" cy="0"/>
          <a:chOff x="0" y="0"/>
          <a:chExt cx="0" cy="0"/>
        </a:xfrm>
      </p:grpSpPr>
      <p:pic>
        <p:nvPicPr>
          <p:cNvPr id="5" name="Picture 2">
            <a:extLst>
              <a:ext uri="{FF2B5EF4-FFF2-40B4-BE49-F238E27FC236}">
                <a16:creationId xmlns:a16="http://schemas.microsoft.com/office/drawing/2014/main" id="{56A1BB6E-7D50-64A3-9EA6-B9B7258C484E}"/>
              </a:ext>
            </a:extLst>
          </p:cNvPr>
          <p:cNvPicPr>
            <a:picLocks noChangeAspect="1"/>
          </p:cNvPicPr>
          <p:nvPr/>
        </p:nvPicPr>
        <p:blipFill>
          <a:blip r:embed="rId4"/>
          <a:stretch>
            <a:fillRect/>
          </a:stretch>
        </p:blipFill>
        <p:spPr>
          <a:xfrm>
            <a:off x="0" y="0"/>
            <a:ext cx="12192000" cy="6858000"/>
          </a:xfrm>
          <a:prstGeom prst="rect">
            <a:avLst/>
          </a:prstGeom>
        </p:spPr>
      </p:pic>
      <p:sp>
        <p:nvSpPr>
          <p:cNvPr id="3" name="TextBox 2">
            <a:extLst>
              <a:ext uri="{FF2B5EF4-FFF2-40B4-BE49-F238E27FC236}">
                <a16:creationId xmlns:a16="http://schemas.microsoft.com/office/drawing/2014/main" id="{0627AEAB-5C3E-29B8-D781-E8B7B08BBC2E}"/>
              </a:ext>
            </a:extLst>
          </p:cNvPr>
          <p:cNvSpPr txBox="1"/>
          <p:nvPr/>
        </p:nvSpPr>
        <p:spPr>
          <a:xfrm>
            <a:off x="170688" y="5103674"/>
            <a:ext cx="11887200" cy="1661993"/>
          </a:xfrm>
          <a:prstGeom prst="rect">
            <a:avLst/>
          </a:prstGeom>
          <a:solidFill>
            <a:schemeClr val="bg1">
              <a:alpha val="70000"/>
            </a:schemeClr>
          </a:solidFill>
          <a:ln w="63500">
            <a:noFill/>
          </a:ln>
        </p:spPr>
        <p:txBody>
          <a:bodyPr wrap="square" rtlCol="0">
            <a:spAutoFit/>
          </a:bodyPr>
          <a:lstStyle/>
          <a:p>
            <a:r>
              <a:rPr lang="en-US" sz="3400" b="1" dirty="0">
                <a:effectLst>
                  <a:glow rad="101600">
                    <a:schemeClr val="bg1">
                      <a:alpha val="80000"/>
                    </a:schemeClr>
                  </a:glow>
                </a:effectLst>
                <a:latin typeface="Calibri" panose="020F0502020204030204" pitchFamily="34" charset="0"/>
                <a:ea typeface="Calibri" panose="020F0502020204030204" pitchFamily="34" charset="0"/>
                <a:cs typeface="Calibri" panose="020F0502020204030204" pitchFamily="34" charset="0"/>
              </a:rPr>
              <a:t>“</a:t>
            </a:r>
            <a:r>
              <a:rPr lang="en-US" sz="3400" b="1" dirty="0">
                <a:solidFill>
                  <a:srgbClr val="FFFF00"/>
                </a:solidFill>
                <a:effectLst>
                  <a:glow rad="101600">
                    <a:schemeClr val="bg1">
                      <a:alpha val="80000"/>
                    </a:schemeClr>
                  </a:glow>
                </a:effectLst>
                <a:latin typeface="Calibri" panose="020F0502020204030204" pitchFamily="34" charset="0"/>
                <a:ea typeface="Calibri" panose="020F0502020204030204" pitchFamily="34" charset="0"/>
                <a:cs typeface="Calibri" panose="020F0502020204030204" pitchFamily="34" charset="0"/>
              </a:rPr>
              <a:t>When Jesus perceived their thoughts</a:t>
            </a:r>
            <a:r>
              <a:rPr lang="en-US" sz="3400" b="1" dirty="0">
                <a:effectLst>
                  <a:glow rad="101600">
                    <a:schemeClr val="bg1">
                      <a:alpha val="80000"/>
                    </a:schemeClr>
                  </a:glow>
                </a:effectLst>
                <a:latin typeface="Calibri" panose="020F0502020204030204" pitchFamily="34" charset="0"/>
                <a:ea typeface="Calibri" panose="020F0502020204030204" pitchFamily="34" charset="0"/>
                <a:cs typeface="Calibri" panose="020F0502020204030204" pitchFamily="34" charset="0"/>
              </a:rPr>
              <a:t>, he answered them, ‘Why do you question in your hearts?  Which is easier, to say, “Your sins are forgiven you,” or to say, “Rise and walk”?’”   Luke 5:22-23</a:t>
            </a:r>
          </a:p>
        </p:txBody>
      </p:sp>
      <p:sp>
        <p:nvSpPr>
          <p:cNvPr id="2" name="Rectangle: Rounded Corners 1">
            <a:extLst>
              <a:ext uri="{FF2B5EF4-FFF2-40B4-BE49-F238E27FC236}">
                <a16:creationId xmlns:a16="http://schemas.microsoft.com/office/drawing/2014/main" id="{89213DED-93D0-6561-5AAD-E28A30E105D7}"/>
              </a:ext>
            </a:extLst>
          </p:cNvPr>
          <p:cNvSpPr/>
          <p:nvPr/>
        </p:nvSpPr>
        <p:spPr>
          <a:xfrm>
            <a:off x="7527073" y="172625"/>
            <a:ext cx="4530815" cy="1874696"/>
          </a:xfrm>
          <a:prstGeom prst="roundRect">
            <a:avLst/>
          </a:prstGeom>
          <a:solidFill>
            <a:srgbClr val="2D2825"/>
          </a:solidFill>
          <a:ln w="635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600" b="1" dirty="0">
                <a:solidFill>
                  <a:schemeClr val="tx1"/>
                </a:solidFill>
                <a:effectLst>
                  <a:glow rad="101600">
                    <a:schemeClr val="bg1">
                      <a:alpha val="80000"/>
                    </a:schemeClr>
                  </a:glow>
                </a:effectLst>
                <a:latin typeface="Calibri" panose="020F0502020204030204" pitchFamily="34" charset="0"/>
                <a:ea typeface="Calibri" panose="020F0502020204030204" pitchFamily="34" charset="0"/>
                <a:cs typeface="Calibri" panose="020F0502020204030204" pitchFamily="34" charset="0"/>
              </a:rPr>
              <a:t>Jesus didn’t forgive the sins to set up a confrontation…</a:t>
            </a:r>
          </a:p>
        </p:txBody>
      </p:sp>
    </p:spTree>
    <p:custDataLst>
      <p:tags r:id="rId1"/>
    </p:custDataLst>
    <p:extLst>
      <p:ext uri="{BB962C8B-B14F-4D97-AF65-F5344CB8AC3E}">
        <p14:creationId xmlns:p14="http://schemas.microsoft.com/office/powerpoint/2010/main" val="2548765197"/>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96F4ED-E0FD-C38C-7144-BE246302C625}"/>
            </a:ext>
          </a:extLst>
        </p:cNvPr>
        <p:cNvGrpSpPr/>
        <p:nvPr/>
      </p:nvGrpSpPr>
      <p:grpSpPr>
        <a:xfrm>
          <a:off x="0" y="0"/>
          <a:ext cx="0" cy="0"/>
          <a:chOff x="0" y="0"/>
          <a:chExt cx="0" cy="0"/>
        </a:xfrm>
      </p:grpSpPr>
      <p:pic>
        <p:nvPicPr>
          <p:cNvPr id="5" name="Picture 2">
            <a:extLst>
              <a:ext uri="{FF2B5EF4-FFF2-40B4-BE49-F238E27FC236}">
                <a16:creationId xmlns:a16="http://schemas.microsoft.com/office/drawing/2014/main" id="{BEF8191B-76B0-CD92-8779-0FBFBB316C7E}"/>
              </a:ext>
            </a:extLst>
          </p:cNvPr>
          <p:cNvPicPr>
            <a:picLocks noChangeAspect="1"/>
          </p:cNvPicPr>
          <p:nvPr/>
        </p:nvPicPr>
        <p:blipFill>
          <a:blip r:embed="rId4"/>
          <a:stretch>
            <a:fillRect/>
          </a:stretch>
        </p:blipFill>
        <p:spPr>
          <a:xfrm>
            <a:off x="0" y="0"/>
            <a:ext cx="12192000" cy="6858000"/>
          </a:xfrm>
          <a:prstGeom prst="rect">
            <a:avLst/>
          </a:prstGeom>
        </p:spPr>
      </p:pic>
      <p:sp>
        <p:nvSpPr>
          <p:cNvPr id="3" name="TextBox 2">
            <a:extLst>
              <a:ext uri="{FF2B5EF4-FFF2-40B4-BE49-F238E27FC236}">
                <a16:creationId xmlns:a16="http://schemas.microsoft.com/office/drawing/2014/main" id="{ACFDF7B1-58C8-3220-10E1-DB56DE254DE2}"/>
              </a:ext>
            </a:extLst>
          </p:cNvPr>
          <p:cNvSpPr txBox="1"/>
          <p:nvPr/>
        </p:nvSpPr>
        <p:spPr>
          <a:xfrm>
            <a:off x="100361" y="107928"/>
            <a:ext cx="6534615" cy="3231654"/>
          </a:xfrm>
          <a:prstGeom prst="rect">
            <a:avLst/>
          </a:prstGeom>
          <a:solidFill>
            <a:schemeClr val="bg1">
              <a:alpha val="70000"/>
            </a:schemeClr>
          </a:solidFill>
          <a:ln w="63500">
            <a:noFill/>
          </a:ln>
        </p:spPr>
        <p:txBody>
          <a:bodyPr wrap="square" rtlCol="0">
            <a:spAutoFit/>
          </a:bodyPr>
          <a:lstStyle/>
          <a:p>
            <a:r>
              <a:rPr lang="en-US" sz="3400" b="1" dirty="0">
                <a:effectLst>
                  <a:glow rad="101600">
                    <a:schemeClr val="bg1">
                      <a:alpha val="80000"/>
                    </a:schemeClr>
                  </a:glow>
                </a:effectLst>
                <a:latin typeface="Calibri" panose="020F0502020204030204" pitchFamily="34" charset="0"/>
                <a:ea typeface="Calibri" panose="020F0502020204030204" pitchFamily="34" charset="0"/>
                <a:cs typeface="Calibri" panose="020F0502020204030204" pitchFamily="34" charset="0"/>
              </a:rPr>
              <a:t>“‘But that you may know that the </a:t>
            </a:r>
            <a:r>
              <a:rPr lang="en-US" sz="3400" b="1" dirty="0">
                <a:solidFill>
                  <a:srgbClr val="FFFF00"/>
                </a:solidFill>
                <a:effectLst>
                  <a:glow rad="101600">
                    <a:schemeClr val="bg1">
                      <a:alpha val="80000"/>
                    </a:schemeClr>
                  </a:glow>
                </a:effectLst>
                <a:latin typeface="Calibri" panose="020F0502020204030204" pitchFamily="34" charset="0"/>
                <a:ea typeface="Calibri" panose="020F0502020204030204" pitchFamily="34" charset="0"/>
                <a:cs typeface="Calibri" panose="020F0502020204030204" pitchFamily="34" charset="0"/>
              </a:rPr>
              <a:t>Son of Man has authority on earth to forgive sins</a:t>
            </a:r>
            <a:r>
              <a:rPr lang="en-US" sz="3400" b="1" dirty="0">
                <a:effectLst>
                  <a:glow rad="101600">
                    <a:schemeClr val="bg1">
                      <a:alpha val="80000"/>
                    </a:schemeClr>
                  </a:glow>
                </a:effectLst>
                <a:latin typeface="Calibri" panose="020F0502020204030204" pitchFamily="34" charset="0"/>
                <a:ea typeface="Calibri" panose="020F0502020204030204" pitchFamily="34" charset="0"/>
                <a:cs typeface="Calibri" panose="020F0502020204030204" pitchFamily="34" charset="0"/>
              </a:rPr>
              <a:t>’—he said to the man who was paralyzed— ‘I say to you, rise, pick up your bed and go home.’”                             Luke 5:24</a:t>
            </a:r>
          </a:p>
        </p:txBody>
      </p:sp>
      <p:sp>
        <p:nvSpPr>
          <p:cNvPr id="4" name="Rectangle: Rounded Corners 3">
            <a:extLst>
              <a:ext uri="{FF2B5EF4-FFF2-40B4-BE49-F238E27FC236}">
                <a16:creationId xmlns:a16="http://schemas.microsoft.com/office/drawing/2014/main" id="{AFAA4BA5-F99A-57AF-37A1-CE8792070D7C}"/>
              </a:ext>
            </a:extLst>
          </p:cNvPr>
          <p:cNvSpPr/>
          <p:nvPr/>
        </p:nvSpPr>
        <p:spPr>
          <a:xfrm>
            <a:off x="7159083" y="3429000"/>
            <a:ext cx="4530815" cy="1311341"/>
          </a:xfrm>
          <a:prstGeom prst="roundRect">
            <a:avLst/>
          </a:prstGeom>
          <a:solidFill>
            <a:srgbClr val="2D2825"/>
          </a:solidFill>
          <a:ln w="635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600" b="1" dirty="0">
                <a:solidFill>
                  <a:schemeClr val="tx1"/>
                </a:solidFill>
                <a:effectLst>
                  <a:glow rad="101600">
                    <a:schemeClr val="bg1">
                      <a:alpha val="80000"/>
                    </a:schemeClr>
                  </a:glow>
                </a:effectLst>
                <a:latin typeface="Calibri" panose="020F0502020204030204" pitchFamily="34" charset="0"/>
                <a:ea typeface="Calibri" panose="020F0502020204030204" pitchFamily="34" charset="0"/>
                <a:cs typeface="Calibri" panose="020F0502020204030204" pitchFamily="34" charset="0"/>
              </a:rPr>
              <a:t>Luke’s first usage of “Son of Man”</a:t>
            </a:r>
          </a:p>
        </p:txBody>
      </p:sp>
    </p:spTree>
    <p:custDataLst>
      <p:tags r:id="rId1"/>
    </p:custDataLst>
    <p:extLst>
      <p:ext uri="{BB962C8B-B14F-4D97-AF65-F5344CB8AC3E}">
        <p14:creationId xmlns:p14="http://schemas.microsoft.com/office/powerpoint/2010/main" val="3728866446"/>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3575F4-1408-AFEF-E29A-1567751E979C}"/>
            </a:ext>
          </a:extLst>
        </p:cNvPr>
        <p:cNvGrpSpPr/>
        <p:nvPr/>
      </p:nvGrpSpPr>
      <p:grpSpPr>
        <a:xfrm>
          <a:off x="0" y="0"/>
          <a:ext cx="0" cy="0"/>
          <a:chOff x="0" y="0"/>
          <a:chExt cx="0" cy="0"/>
        </a:xfrm>
      </p:grpSpPr>
      <p:pic>
        <p:nvPicPr>
          <p:cNvPr id="2" name="Picture 1">
            <a:extLst>
              <a:ext uri="{FF2B5EF4-FFF2-40B4-BE49-F238E27FC236}">
                <a16:creationId xmlns:a16="http://schemas.microsoft.com/office/drawing/2014/main" id="{E040DB7C-9809-6B47-2984-62BE781413B5}"/>
              </a:ext>
            </a:extLst>
          </p:cNvPr>
          <p:cNvPicPr>
            <a:picLocks noChangeAspect="1"/>
          </p:cNvPicPr>
          <p:nvPr/>
        </p:nvPicPr>
        <p:blipFill>
          <a:blip r:embed="rId4"/>
          <a:stretch>
            <a:fillRect/>
          </a:stretch>
        </p:blipFill>
        <p:spPr>
          <a:xfrm>
            <a:off x="0" y="0"/>
            <a:ext cx="12192000" cy="6858000"/>
          </a:xfrm>
          <a:prstGeom prst="rect">
            <a:avLst/>
          </a:prstGeom>
        </p:spPr>
      </p:pic>
      <p:sp>
        <p:nvSpPr>
          <p:cNvPr id="3" name="TextBox 2">
            <a:extLst>
              <a:ext uri="{FF2B5EF4-FFF2-40B4-BE49-F238E27FC236}">
                <a16:creationId xmlns:a16="http://schemas.microsoft.com/office/drawing/2014/main" id="{8AB07DD5-C118-454C-4E90-D74D71AC8F2E}"/>
              </a:ext>
            </a:extLst>
          </p:cNvPr>
          <p:cNvSpPr txBox="1"/>
          <p:nvPr/>
        </p:nvSpPr>
        <p:spPr>
          <a:xfrm>
            <a:off x="275991" y="4635318"/>
            <a:ext cx="11640015" cy="2062103"/>
          </a:xfrm>
          <a:prstGeom prst="rect">
            <a:avLst/>
          </a:prstGeom>
          <a:solidFill>
            <a:schemeClr val="bg1">
              <a:alpha val="70000"/>
            </a:schemeClr>
          </a:solidFill>
          <a:ln w="63500">
            <a:noFill/>
          </a:ln>
        </p:spPr>
        <p:txBody>
          <a:bodyPr wrap="square" rtlCol="0">
            <a:spAutoFit/>
          </a:bodyPr>
          <a:lstStyle/>
          <a:p>
            <a:r>
              <a:rPr lang="en-US" sz="3200" b="1" dirty="0">
                <a:effectLst>
                  <a:glow rad="101600">
                    <a:schemeClr val="bg1">
                      <a:alpha val="80000"/>
                    </a:schemeClr>
                  </a:glow>
                </a:effectLst>
                <a:latin typeface="Calibri" panose="020F0502020204030204" pitchFamily="34" charset="0"/>
                <a:ea typeface="Calibri" panose="020F0502020204030204" pitchFamily="34" charset="0"/>
                <a:cs typeface="Calibri" panose="020F0502020204030204" pitchFamily="34" charset="0"/>
              </a:rPr>
              <a:t>And to him was given dominion and glory and a kingdom,</a:t>
            </a:r>
          </a:p>
          <a:p>
            <a:r>
              <a:rPr lang="en-US" sz="3200" b="1" dirty="0">
                <a:effectLst>
                  <a:glow rad="101600">
                    <a:schemeClr val="bg1">
                      <a:alpha val="80000"/>
                    </a:schemeClr>
                  </a:glow>
                </a:effectLst>
                <a:latin typeface="Calibri" panose="020F0502020204030204" pitchFamily="34" charset="0"/>
                <a:ea typeface="Calibri" panose="020F0502020204030204" pitchFamily="34" charset="0"/>
                <a:cs typeface="Calibri" panose="020F0502020204030204" pitchFamily="34" charset="0"/>
              </a:rPr>
              <a:t>that all peoples, nations, and languages should serve him;</a:t>
            </a:r>
          </a:p>
          <a:p>
            <a:r>
              <a:rPr lang="en-US" sz="3200" b="1" dirty="0">
                <a:effectLst>
                  <a:glow rad="101600">
                    <a:schemeClr val="bg1">
                      <a:alpha val="80000"/>
                    </a:schemeClr>
                  </a:glow>
                </a:effectLst>
                <a:latin typeface="Calibri" panose="020F0502020204030204" pitchFamily="34" charset="0"/>
                <a:ea typeface="Calibri" panose="020F0502020204030204" pitchFamily="34" charset="0"/>
                <a:cs typeface="Calibri" panose="020F0502020204030204" pitchFamily="34" charset="0"/>
              </a:rPr>
              <a:t>his dominion is an everlasting dominion, which shall not pass away,</a:t>
            </a:r>
          </a:p>
          <a:p>
            <a:r>
              <a:rPr lang="en-US" sz="3200" b="1" dirty="0">
                <a:effectLst>
                  <a:glow rad="101600">
                    <a:schemeClr val="bg1">
                      <a:alpha val="80000"/>
                    </a:schemeClr>
                  </a:glow>
                </a:effectLst>
                <a:latin typeface="Calibri" panose="020F0502020204030204" pitchFamily="34" charset="0"/>
                <a:ea typeface="Calibri" panose="020F0502020204030204" pitchFamily="34" charset="0"/>
                <a:cs typeface="Calibri" panose="020F0502020204030204" pitchFamily="34" charset="0"/>
              </a:rPr>
              <a:t>and his kingdom one that shall not be destroyed.”      Daniel 7:13-14</a:t>
            </a:r>
          </a:p>
        </p:txBody>
      </p:sp>
      <p:sp>
        <p:nvSpPr>
          <p:cNvPr id="6" name="TextBox 5">
            <a:extLst>
              <a:ext uri="{FF2B5EF4-FFF2-40B4-BE49-F238E27FC236}">
                <a16:creationId xmlns:a16="http://schemas.microsoft.com/office/drawing/2014/main" id="{F94F8D58-7CE6-3486-67F0-ADA740D56DFF}"/>
              </a:ext>
            </a:extLst>
          </p:cNvPr>
          <p:cNvSpPr txBox="1"/>
          <p:nvPr/>
        </p:nvSpPr>
        <p:spPr>
          <a:xfrm>
            <a:off x="275992" y="253780"/>
            <a:ext cx="11640015" cy="1569660"/>
          </a:xfrm>
          <a:prstGeom prst="rect">
            <a:avLst/>
          </a:prstGeom>
          <a:solidFill>
            <a:schemeClr val="bg1">
              <a:alpha val="70000"/>
            </a:schemeClr>
          </a:solidFill>
          <a:ln w="63500">
            <a:noFill/>
          </a:ln>
        </p:spPr>
        <p:txBody>
          <a:bodyPr wrap="square" rtlCol="0">
            <a:spAutoFit/>
          </a:bodyPr>
          <a:lstStyle/>
          <a:p>
            <a:r>
              <a:rPr lang="en-US" sz="3200" b="1" dirty="0">
                <a:effectLst>
                  <a:glow rad="101600">
                    <a:schemeClr val="bg1">
                      <a:alpha val="80000"/>
                    </a:schemeClr>
                  </a:glow>
                </a:effectLst>
                <a:latin typeface="Calibri" panose="020F0502020204030204" pitchFamily="34" charset="0"/>
                <a:ea typeface="Calibri" panose="020F0502020204030204" pitchFamily="34" charset="0"/>
                <a:cs typeface="Calibri" panose="020F0502020204030204" pitchFamily="34" charset="0"/>
              </a:rPr>
              <a:t>“I saw in the night visions, and behold, with the clouds of heaven</a:t>
            </a:r>
          </a:p>
          <a:p>
            <a:r>
              <a:rPr lang="en-US" sz="3200" b="1" dirty="0">
                <a:effectLst>
                  <a:glow rad="101600">
                    <a:schemeClr val="bg1">
                      <a:alpha val="80000"/>
                    </a:schemeClr>
                  </a:glow>
                </a:effectLst>
                <a:latin typeface="Calibri" panose="020F0502020204030204" pitchFamily="34" charset="0"/>
                <a:ea typeface="Calibri" panose="020F0502020204030204" pitchFamily="34" charset="0"/>
                <a:cs typeface="Calibri" panose="020F0502020204030204" pitchFamily="34" charset="0"/>
              </a:rPr>
              <a:t>    there came </a:t>
            </a:r>
            <a:r>
              <a:rPr lang="en-US" sz="3200" b="1" dirty="0">
                <a:solidFill>
                  <a:srgbClr val="FFFF00"/>
                </a:solidFill>
                <a:effectLst>
                  <a:glow rad="101600">
                    <a:schemeClr val="bg1">
                      <a:alpha val="80000"/>
                    </a:schemeClr>
                  </a:glow>
                </a:effectLst>
                <a:latin typeface="Calibri" panose="020F0502020204030204" pitchFamily="34" charset="0"/>
                <a:ea typeface="Calibri" panose="020F0502020204030204" pitchFamily="34" charset="0"/>
                <a:cs typeface="Calibri" panose="020F0502020204030204" pitchFamily="34" charset="0"/>
              </a:rPr>
              <a:t>one like a son of man</a:t>
            </a:r>
            <a:r>
              <a:rPr lang="en-US" sz="3200" b="1" dirty="0">
                <a:effectLst>
                  <a:glow rad="101600">
                    <a:schemeClr val="bg1">
                      <a:alpha val="80000"/>
                    </a:schemeClr>
                  </a:glow>
                </a:effectLst>
                <a:latin typeface="Calibri" panose="020F0502020204030204" pitchFamily="34" charset="0"/>
                <a:ea typeface="Calibri" panose="020F0502020204030204" pitchFamily="34" charset="0"/>
                <a:cs typeface="Calibri" panose="020F0502020204030204" pitchFamily="34" charset="0"/>
              </a:rPr>
              <a:t>,</a:t>
            </a:r>
          </a:p>
          <a:p>
            <a:r>
              <a:rPr lang="en-US" sz="3200" b="1" dirty="0">
                <a:effectLst>
                  <a:glow rad="101600">
                    <a:schemeClr val="bg1">
                      <a:alpha val="80000"/>
                    </a:schemeClr>
                  </a:glow>
                </a:effectLst>
                <a:latin typeface="Calibri" panose="020F0502020204030204" pitchFamily="34" charset="0"/>
                <a:ea typeface="Calibri" panose="020F0502020204030204" pitchFamily="34" charset="0"/>
                <a:cs typeface="Calibri" panose="020F0502020204030204" pitchFamily="34" charset="0"/>
              </a:rPr>
              <a:t>and he came to the Ancient of Days and was presented before him.</a:t>
            </a:r>
          </a:p>
        </p:txBody>
      </p:sp>
    </p:spTree>
    <p:custDataLst>
      <p:tags r:id="rId1"/>
    </p:custDataLst>
    <p:extLst>
      <p:ext uri="{BB962C8B-B14F-4D97-AF65-F5344CB8AC3E}">
        <p14:creationId xmlns:p14="http://schemas.microsoft.com/office/powerpoint/2010/main" val="2486183321"/>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84370B-E6DD-5343-2C0D-D0C0167BC566}"/>
            </a:ext>
          </a:extLst>
        </p:cNvPr>
        <p:cNvGrpSpPr/>
        <p:nvPr/>
      </p:nvGrpSpPr>
      <p:grpSpPr>
        <a:xfrm>
          <a:off x="0" y="0"/>
          <a:ext cx="0" cy="0"/>
          <a:chOff x="0" y="0"/>
          <a:chExt cx="0" cy="0"/>
        </a:xfrm>
      </p:grpSpPr>
      <p:pic>
        <p:nvPicPr>
          <p:cNvPr id="5" name="Picture 2">
            <a:extLst>
              <a:ext uri="{FF2B5EF4-FFF2-40B4-BE49-F238E27FC236}">
                <a16:creationId xmlns:a16="http://schemas.microsoft.com/office/drawing/2014/main" id="{5DA11AB3-6640-F97E-85B9-2453B50908AB}"/>
              </a:ext>
            </a:extLst>
          </p:cNvPr>
          <p:cNvPicPr>
            <a:picLocks noChangeAspect="1"/>
          </p:cNvPicPr>
          <p:nvPr/>
        </p:nvPicPr>
        <p:blipFill>
          <a:blip r:embed="rId4"/>
          <a:stretch>
            <a:fillRect/>
          </a:stretch>
        </p:blipFill>
        <p:spPr>
          <a:xfrm>
            <a:off x="0" y="0"/>
            <a:ext cx="12192000" cy="6858000"/>
          </a:xfrm>
          <a:prstGeom prst="rect">
            <a:avLst/>
          </a:prstGeom>
        </p:spPr>
      </p:pic>
      <p:sp>
        <p:nvSpPr>
          <p:cNvPr id="3" name="TextBox 2">
            <a:extLst>
              <a:ext uri="{FF2B5EF4-FFF2-40B4-BE49-F238E27FC236}">
                <a16:creationId xmlns:a16="http://schemas.microsoft.com/office/drawing/2014/main" id="{3A5EDB79-9CD7-84F5-8669-0FB6C481187D}"/>
              </a:ext>
            </a:extLst>
          </p:cNvPr>
          <p:cNvSpPr txBox="1"/>
          <p:nvPr/>
        </p:nvSpPr>
        <p:spPr>
          <a:xfrm>
            <a:off x="100361" y="107928"/>
            <a:ext cx="6534615" cy="3231654"/>
          </a:xfrm>
          <a:prstGeom prst="rect">
            <a:avLst/>
          </a:prstGeom>
          <a:solidFill>
            <a:schemeClr val="bg1">
              <a:alpha val="70000"/>
            </a:schemeClr>
          </a:solidFill>
          <a:ln w="63500">
            <a:noFill/>
          </a:ln>
        </p:spPr>
        <p:txBody>
          <a:bodyPr wrap="square" rtlCol="0">
            <a:spAutoFit/>
          </a:bodyPr>
          <a:lstStyle/>
          <a:p>
            <a:r>
              <a:rPr lang="en-US" sz="3400" b="1" dirty="0">
                <a:effectLst>
                  <a:glow rad="101600">
                    <a:schemeClr val="bg1">
                      <a:alpha val="80000"/>
                    </a:schemeClr>
                  </a:glow>
                </a:effectLst>
                <a:latin typeface="Calibri" panose="020F0502020204030204" pitchFamily="34" charset="0"/>
                <a:ea typeface="Calibri" panose="020F0502020204030204" pitchFamily="34" charset="0"/>
                <a:cs typeface="Calibri" panose="020F0502020204030204" pitchFamily="34" charset="0"/>
              </a:rPr>
              <a:t>“‘But that you may know that the </a:t>
            </a:r>
            <a:r>
              <a:rPr lang="en-US" sz="3400" b="1" dirty="0">
                <a:solidFill>
                  <a:srgbClr val="FFFF00"/>
                </a:solidFill>
                <a:effectLst>
                  <a:glow rad="101600">
                    <a:schemeClr val="bg1">
                      <a:alpha val="80000"/>
                    </a:schemeClr>
                  </a:glow>
                </a:effectLst>
                <a:latin typeface="Calibri" panose="020F0502020204030204" pitchFamily="34" charset="0"/>
                <a:ea typeface="Calibri" panose="020F0502020204030204" pitchFamily="34" charset="0"/>
                <a:cs typeface="Calibri" panose="020F0502020204030204" pitchFamily="34" charset="0"/>
              </a:rPr>
              <a:t>Son of Man has authority on earth to forgive sins</a:t>
            </a:r>
            <a:r>
              <a:rPr lang="en-US" sz="3400" b="1" dirty="0">
                <a:effectLst>
                  <a:glow rad="101600">
                    <a:schemeClr val="bg1">
                      <a:alpha val="80000"/>
                    </a:schemeClr>
                  </a:glow>
                </a:effectLst>
                <a:latin typeface="Calibri" panose="020F0502020204030204" pitchFamily="34" charset="0"/>
                <a:ea typeface="Calibri" panose="020F0502020204030204" pitchFamily="34" charset="0"/>
                <a:cs typeface="Calibri" panose="020F0502020204030204" pitchFamily="34" charset="0"/>
              </a:rPr>
              <a:t>’—he said to the man who was paralyzed— ‘I say to you, rise, pick up your bed and go home.’”                             Luke 5:24</a:t>
            </a:r>
          </a:p>
        </p:txBody>
      </p:sp>
      <p:sp>
        <p:nvSpPr>
          <p:cNvPr id="4" name="Rectangle: Rounded Corners 3">
            <a:extLst>
              <a:ext uri="{FF2B5EF4-FFF2-40B4-BE49-F238E27FC236}">
                <a16:creationId xmlns:a16="http://schemas.microsoft.com/office/drawing/2014/main" id="{4274A8AD-7E45-9624-923D-DED30BC655A1}"/>
              </a:ext>
            </a:extLst>
          </p:cNvPr>
          <p:cNvSpPr/>
          <p:nvPr/>
        </p:nvSpPr>
        <p:spPr>
          <a:xfrm>
            <a:off x="7895065" y="3429000"/>
            <a:ext cx="3088888" cy="1311341"/>
          </a:xfrm>
          <a:prstGeom prst="roundRect">
            <a:avLst/>
          </a:prstGeom>
          <a:solidFill>
            <a:srgbClr val="2D2825"/>
          </a:solidFill>
          <a:ln w="635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600" b="1" dirty="0">
                <a:solidFill>
                  <a:srgbClr val="FFFF00"/>
                </a:solidFill>
                <a:effectLst>
                  <a:glow rad="101600">
                    <a:schemeClr val="bg1">
                      <a:alpha val="80000"/>
                    </a:schemeClr>
                  </a:glow>
                </a:effectLst>
                <a:latin typeface="Calibri" panose="020F0502020204030204" pitchFamily="34" charset="0"/>
                <a:ea typeface="Calibri" panose="020F0502020204030204" pitchFamily="34" charset="0"/>
                <a:cs typeface="Calibri" panose="020F0502020204030204" pitchFamily="34" charset="0"/>
              </a:rPr>
              <a:t>Authority</a:t>
            </a:r>
            <a:r>
              <a:rPr lang="en-US" sz="3600" b="1" dirty="0">
                <a:solidFill>
                  <a:schemeClr val="tx1"/>
                </a:solidFill>
                <a:effectLst>
                  <a:glow rad="101600">
                    <a:schemeClr val="bg1">
                      <a:alpha val="80000"/>
                    </a:schemeClr>
                  </a:glow>
                </a:effectLst>
                <a:latin typeface="Calibri" panose="020F0502020204030204" pitchFamily="34" charset="0"/>
                <a:ea typeface="Calibri" panose="020F0502020204030204" pitchFamily="34" charset="0"/>
                <a:cs typeface="Calibri" panose="020F0502020204030204" pitchFamily="34" charset="0"/>
              </a:rPr>
              <a:t> to forgive sins!</a:t>
            </a:r>
          </a:p>
        </p:txBody>
      </p:sp>
    </p:spTree>
    <p:custDataLst>
      <p:tags r:id="rId1"/>
    </p:custDataLst>
    <p:extLst>
      <p:ext uri="{BB962C8B-B14F-4D97-AF65-F5344CB8AC3E}">
        <p14:creationId xmlns:p14="http://schemas.microsoft.com/office/powerpoint/2010/main" val="2174808530"/>
      </p:ext>
    </p:extLst>
  </p:cSld>
  <p:clrMapOvr>
    <a:masterClrMapping/>
  </p:clrMapOvr>
  <mc:AlternateContent xmlns:mc="http://schemas.openxmlformats.org/markup-compatibility/2006" xmlns:p14="http://schemas.microsoft.com/office/powerpoint/2010/main">
    <mc:Choice Requires="p14">
      <p:transition spd="slow" p14:dur="900">
        <p14:warp/>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7BF622-7F10-C4FD-70FB-9B320557AA90}"/>
            </a:ext>
          </a:extLst>
        </p:cNvPr>
        <p:cNvGrpSpPr/>
        <p:nvPr/>
      </p:nvGrpSpPr>
      <p:grpSpPr>
        <a:xfrm>
          <a:off x="0" y="0"/>
          <a:ext cx="0" cy="0"/>
          <a:chOff x="0" y="0"/>
          <a:chExt cx="0" cy="0"/>
        </a:xfrm>
      </p:grpSpPr>
      <p:pic>
        <p:nvPicPr>
          <p:cNvPr id="5" name="Picture 2">
            <a:extLst>
              <a:ext uri="{FF2B5EF4-FFF2-40B4-BE49-F238E27FC236}">
                <a16:creationId xmlns:a16="http://schemas.microsoft.com/office/drawing/2014/main" id="{FD2C2FCF-B7CF-56FA-0A16-91B988BEEC78}"/>
              </a:ext>
            </a:extLst>
          </p:cNvPr>
          <p:cNvPicPr>
            <a:picLocks noChangeAspect="1"/>
          </p:cNvPicPr>
          <p:nvPr/>
        </p:nvPicPr>
        <p:blipFill>
          <a:blip r:embed="rId4"/>
          <a:stretch>
            <a:fillRect/>
          </a:stretch>
        </p:blipFill>
        <p:spPr>
          <a:xfrm>
            <a:off x="0" y="0"/>
            <a:ext cx="12192000" cy="6858000"/>
          </a:xfrm>
          <a:prstGeom prst="rect">
            <a:avLst/>
          </a:prstGeom>
        </p:spPr>
      </p:pic>
      <p:sp>
        <p:nvSpPr>
          <p:cNvPr id="3" name="TextBox 2">
            <a:extLst>
              <a:ext uri="{FF2B5EF4-FFF2-40B4-BE49-F238E27FC236}">
                <a16:creationId xmlns:a16="http://schemas.microsoft.com/office/drawing/2014/main" id="{52BF0D57-B058-C589-D063-973BE26A5EEE}"/>
              </a:ext>
            </a:extLst>
          </p:cNvPr>
          <p:cNvSpPr txBox="1"/>
          <p:nvPr/>
        </p:nvSpPr>
        <p:spPr>
          <a:xfrm>
            <a:off x="100361" y="107928"/>
            <a:ext cx="6534615" cy="3231654"/>
          </a:xfrm>
          <a:prstGeom prst="rect">
            <a:avLst/>
          </a:prstGeom>
          <a:solidFill>
            <a:schemeClr val="bg1">
              <a:alpha val="70000"/>
            </a:schemeClr>
          </a:solidFill>
          <a:ln w="63500">
            <a:noFill/>
          </a:ln>
        </p:spPr>
        <p:txBody>
          <a:bodyPr wrap="square" rtlCol="0">
            <a:spAutoFit/>
          </a:bodyPr>
          <a:lstStyle/>
          <a:p>
            <a:r>
              <a:rPr lang="en-US" sz="3400" b="1" dirty="0">
                <a:effectLst>
                  <a:glow rad="101600">
                    <a:schemeClr val="bg1">
                      <a:alpha val="80000"/>
                    </a:schemeClr>
                  </a:glow>
                </a:effectLst>
                <a:latin typeface="Calibri" panose="020F0502020204030204" pitchFamily="34" charset="0"/>
                <a:ea typeface="Calibri" panose="020F0502020204030204" pitchFamily="34" charset="0"/>
                <a:cs typeface="Calibri" panose="020F0502020204030204" pitchFamily="34" charset="0"/>
              </a:rPr>
              <a:t>“‘But that you may know that the Son of Man has authority on earth to forgive sins’—he said to the man who was paralyzed— ‘</a:t>
            </a:r>
            <a:r>
              <a:rPr lang="en-US" sz="3400" b="1" dirty="0">
                <a:solidFill>
                  <a:srgbClr val="FFFF00"/>
                </a:solidFill>
                <a:effectLst>
                  <a:glow rad="101600">
                    <a:schemeClr val="bg1">
                      <a:alpha val="80000"/>
                    </a:schemeClr>
                  </a:glow>
                </a:effectLst>
                <a:latin typeface="Calibri" panose="020F0502020204030204" pitchFamily="34" charset="0"/>
                <a:ea typeface="Calibri" panose="020F0502020204030204" pitchFamily="34" charset="0"/>
                <a:cs typeface="Calibri" panose="020F0502020204030204" pitchFamily="34" charset="0"/>
              </a:rPr>
              <a:t>I say to you, rise, pick up your bed and go home</a:t>
            </a:r>
            <a:r>
              <a:rPr lang="en-US" sz="3400" b="1" dirty="0">
                <a:effectLst>
                  <a:glow rad="101600">
                    <a:schemeClr val="bg1">
                      <a:alpha val="80000"/>
                    </a:schemeClr>
                  </a:glow>
                </a:effectLst>
                <a:latin typeface="Calibri" panose="020F0502020204030204" pitchFamily="34" charset="0"/>
                <a:ea typeface="Calibri" panose="020F0502020204030204" pitchFamily="34" charset="0"/>
                <a:cs typeface="Calibri" panose="020F0502020204030204" pitchFamily="34" charset="0"/>
              </a:rPr>
              <a:t>.’”                             Luke 5:24</a:t>
            </a:r>
          </a:p>
        </p:txBody>
      </p:sp>
      <p:sp>
        <p:nvSpPr>
          <p:cNvPr id="4" name="Rectangle: Rounded Corners 3">
            <a:extLst>
              <a:ext uri="{FF2B5EF4-FFF2-40B4-BE49-F238E27FC236}">
                <a16:creationId xmlns:a16="http://schemas.microsoft.com/office/drawing/2014/main" id="{9A8CABA9-46B1-4A58-8676-1AA5ECA447C8}"/>
              </a:ext>
            </a:extLst>
          </p:cNvPr>
          <p:cNvSpPr/>
          <p:nvPr/>
        </p:nvSpPr>
        <p:spPr>
          <a:xfrm>
            <a:off x="7069873" y="2988525"/>
            <a:ext cx="4505093" cy="1706137"/>
          </a:xfrm>
          <a:prstGeom prst="roundRect">
            <a:avLst/>
          </a:prstGeom>
          <a:solidFill>
            <a:srgbClr val="2D2825"/>
          </a:solidFill>
          <a:ln w="635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600" b="1" dirty="0">
                <a:solidFill>
                  <a:schemeClr val="tx1"/>
                </a:solidFill>
                <a:effectLst>
                  <a:glow rad="101600">
                    <a:schemeClr val="bg1">
                      <a:alpha val="80000"/>
                    </a:schemeClr>
                  </a:glow>
                </a:effectLst>
                <a:latin typeface="Calibri" panose="020F0502020204030204" pitchFamily="34" charset="0"/>
                <a:ea typeface="Calibri" panose="020F0502020204030204" pitchFamily="34" charset="0"/>
                <a:cs typeface="Calibri" panose="020F0502020204030204" pitchFamily="34" charset="0"/>
              </a:rPr>
              <a:t>Commands the man (rather than rebuking the paralysis)</a:t>
            </a:r>
          </a:p>
        </p:txBody>
      </p:sp>
    </p:spTree>
    <p:custDataLst>
      <p:tags r:id="rId1"/>
    </p:custDataLst>
    <p:extLst>
      <p:ext uri="{BB962C8B-B14F-4D97-AF65-F5344CB8AC3E}">
        <p14:creationId xmlns:p14="http://schemas.microsoft.com/office/powerpoint/2010/main" val="10906685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A08095-15E1-0A7C-E8C9-C311EE953918}"/>
            </a:ext>
          </a:extLst>
        </p:cNvPr>
        <p:cNvGrpSpPr/>
        <p:nvPr/>
      </p:nvGrpSpPr>
      <p:grpSpPr>
        <a:xfrm>
          <a:off x="0" y="0"/>
          <a:ext cx="0" cy="0"/>
          <a:chOff x="0" y="0"/>
          <a:chExt cx="0" cy="0"/>
        </a:xfrm>
      </p:grpSpPr>
      <p:pic>
        <p:nvPicPr>
          <p:cNvPr id="5" name="Picture 2">
            <a:extLst>
              <a:ext uri="{FF2B5EF4-FFF2-40B4-BE49-F238E27FC236}">
                <a16:creationId xmlns:a16="http://schemas.microsoft.com/office/drawing/2014/main" id="{32F395B4-6593-EA48-03B7-8481418145D6}"/>
              </a:ext>
            </a:extLst>
          </p:cNvPr>
          <p:cNvPicPr>
            <a:picLocks noChangeAspect="1"/>
          </p:cNvPicPr>
          <p:nvPr/>
        </p:nvPicPr>
        <p:blipFill>
          <a:blip r:embed="rId4"/>
          <a:stretch>
            <a:fillRect/>
          </a:stretch>
        </p:blipFill>
        <p:spPr>
          <a:xfrm>
            <a:off x="0" y="0"/>
            <a:ext cx="12192000" cy="6858000"/>
          </a:xfrm>
          <a:prstGeom prst="rect">
            <a:avLst/>
          </a:prstGeom>
        </p:spPr>
      </p:pic>
      <p:sp>
        <p:nvSpPr>
          <p:cNvPr id="3" name="TextBox 2">
            <a:extLst>
              <a:ext uri="{FF2B5EF4-FFF2-40B4-BE49-F238E27FC236}">
                <a16:creationId xmlns:a16="http://schemas.microsoft.com/office/drawing/2014/main" id="{1CF296AC-3CFE-7912-E2CD-F65AD0BB090E}"/>
              </a:ext>
            </a:extLst>
          </p:cNvPr>
          <p:cNvSpPr txBox="1"/>
          <p:nvPr/>
        </p:nvSpPr>
        <p:spPr>
          <a:xfrm>
            <a:off x="7162800" y="3262174"/>
            <a:ext cx="4903438" cy="3416320"/>
          </a:xfrm>
          <a:prstGeom prst="rect">
            <a:avLst/>
          </a:prstGeom>
          <a:solidFill>
            <a:schemeClr val="bg1">
              <a:alpha val="70000"/>
            </a:schemeClr>
          </a:solidFill>
          <a:ln w="63500">
            <a:noFill/>
          </a:ln>
        </p:spPr>
        <p:txBody>
          <a:bodyPr wrap="square" rtlCol="0">
            <a:spAutoFit/>
          </a:bodyPr>
          <a:lstStyle/>
          <a:p>
            <a:r>
              <a:rPr lang="en-US" sz="3600" b="1" dirty="0">
                <a:effectLst>
                  <a:glow rad="101600">
                    <a:schemeClr val="bg1">
                      <a:alpha val="80000"/>
                    </a:schemeClr>
                  </a:glow>
                </a:effectLst>
                <a:latin typeface="Calibri" panose="020F0502020204030204" pitchFamily="34" charset="0"/>
                <a:ea typeface="Calibri" panose="020F0502020204030204" pitchFamily="34" charset="0"/>
                <a:cs typeface="Calibri" panose="020F0502020204030204" pitchFamily="34" charset="0"/>
              </a:rPr>
              <a:t>“And </a:t>
            </a:r>
            <a:r>
              <a:rPr lang="en-US" sz="3600" b="1" dirty="0">
                <a:solidFill>
                  <a:srgbClr val="FFFF00"/>
                </a:solidFill>
                <a:effectLst>
                  <a:glow rad="101600">
                    <a:schemeClr val="bg1">
                      <a:alpha val="80000"/>
                    </a:schemeClr>
                  </a:glow>
                </a:effectLst>
                <a:latin typeface="Calibri" panose="020F0502020204030204" pitchFamily="34" charset="0"/>
                <a:ea typeface="Calibri" panose="020F0502020204030204" pitchFamily="34" charset="0"/>
                <a:cs typeface="Calibri" panose="020F0502020204030204" pitchFamily="34" charset="0"/>
              </a:rPr>
              <a:t>immediately he rose up before them </a:t>
            </a:r>
            <a:r>
              <a:rPr lang="en-US" sz="3600" b="1" dirty="0">
                <a:effectLst>
                  <a:glow rad="101600">
                    <a:schemeClr val="bg1">
                      <a:alpha val="80000"/>
                    </a:schemeClr>
                  </a:glow>
                </a:effectLst>
                <a:latin typeface="Calibri" panose="020F0502020204030204" pitchFamily="34" charset="0"/>
                <a:ea typeface="Calibri" panose="020F0502020204030204" pitchFamily="34" charset="0"/>
                <a:cs typeface="Calibri" panose="020F0502020204030204" pitchFamily="34" charset="0"/>
              </a:rPr>
              <a:t>and picked up what he had been lying on and went home, glorifying God.” </a:t>
            </a:r>
          </a:p>
          <a:p>
            <a:r>
              <a:rPr lang="en-US" sz="3600" b="1" dirty="0">
                <a:effectLst>
                  <a:glow rad="101600">
                    <a:schemeClr val="bg1">
                      <a:alpha val="80000"/>
                    </a:schemeClr>
                  </a:glow>
                </a:effectLst>
                <a:latin typeface="Calibri" panose="020F0502020204030204" pitchFamily="34" charset="0"/>
                <a:ea typeface="Calibri" panose="020F0502020204030204" pitchFamily="34" charset="0"/>
                <a:cs typeface="Calibri" panose="020F0502020204030204" pitchFamily="34" charset="0"/>
              </a:rPr>
              <a:t>                            Luke 5:25</a:t>
            </a:r>
          </a:p>
        </p:txBody>
      </p:sp>
      <p:sp>
        <p:nvSpPr>
          <p:cNvPr id="2" name="Rectangle: Rounded Corners 1">
            <a:extLst>
              <a:ext uri="{FF2B5EF4-FFF2-40B4-BE49-F238E27FC236}">
                <a16:creationId xmlns:a16="http://schemas.microsoft.com/office/drawing/2014/main" id="{900F18F9-31B3-2116-910D-43EB401F7B07}"/>
              </a:ext>
            </a:extLst>
          </p:cNvPr>
          <p:cNvSpPr/>
          <p:nvPr/>
        </p:nvSpPr>
        <p:spPr>
          <a:xfrm>
            <a:off x="7361972" y="778019"/>
            <a:ext cx="4505093" cy="1706137"/>
          </a:xfrm>
          <a:prstGeom prst="roundRect">
            <a:avLst/>
          </a:prstGeom>
          <a:solidFill>
            <a:srgbClr val="2D2825"/>
          </a:solidFill>
          <a:ln w="635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600" b="1" dirty="0">
                <a:solidFill>
                  <a:schemeClr val="tx1"/>
                </a:solidFill>
                <a:effectLst>
                  <a:glow rad="101600">
                    <a:schemeClr val="bg1">
                      <a:alpha val="80000"/>
                    </a:schemeClr>
                  </a:glow>
                </a:effectLst>
                <a:latin typeface="Calibri" panose="020F0502020204030204" pitchFamily="34" charset="0"/>
                <a:ea typeface="Calibri" panose="020F0502020204030204" pitchFamily="34" charset="0"/>
                <a:cs typeface="Calibri" panose="020F0502020204030204" pitchFamily="34" charset="0"/>
              </a:rPr>
              <a:t>Healing was immediate and complete!</a:t>
            </a:r>
          </a:p>
        </p:txBody>
      </p:sp>
    </p:spTree>
    <p:custDataLst>
      <p:tags r:id="rId1"/>
    </p:custDataLst>
    <p:extLst>
      <p:ext uri="{BB962C8B-B14F-4D97-AF65-F5344CB8AC3E}">
        <p14:creationId xmlns:p14="http://schemas.microsoft.com/office/powerpoint/2010/main" val="2015175404"/>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E67533-E13C-B4E9-23E6-7900F14ABE61}"/>
            </a:ext>
          </a:extLst>
        </p:cNvPr>
        <p:cNvGrpSpPr/>
        <p:nvPr/>
      </p:nvGrpSpPr>
      <p:grpSpPr>
        <a:xfrm>
          <a:off x="0" y="0"/>
          <a:ext cx="0" cy="0"/>
          <a:chOff x="0" y="0"/>
          <a:chExt cx="0" cy="0"/>
        </a:xfrm>
      </p:grpSpPr>
      <p:pic>
        <p:nvPicPr>
          <p:cNvPr id="5" name="Picture 2">
            <a:extLst>
              <a:ext uri="{FF2B5EF4-FFF2-40B4-BE49-F238E27FC236}">
                <a16:creationId xmlns:a16="http://schemas.microsoft.com/office/drawing/2014/main" id="{4E29114B-C450-E073-89DF-A53DBD6CB1D4}"/>
              </a:ext>
            </a:extLst>
          </p:cNvPr>
          <p:cNvPicPr>
            <a:picLocks noChangeAspect="1"/>
          </p:cNvPicPr>
          <p:nvPr/>
        </p:nvPicPr>
        <p:blipFill>
          <a:blip r:embed="rId4"/>
          <a:stretch>
            <a:fillRect/>
          </a:stretch>
        </p:blipFill>
        <p:spPr>
          <a:xfrm>
            <a:off x="0" y="0"/>
            <a:ext cx="12192000" cy="6858000"/>
          </a:xfrm>
          <a:prstGeom prst="rect">
            <a:avLst/>
          </a:prstGeom>
        </p:spPr>
      </p:pic>
      <p:sp>
        <p:nvSpPr>
          <p:cNvPr id="3" name="TextBox 2">
            <a:extLst>
              <a:ext uri="{FF2B5EF4-FFF2-40B4-BE49-F238E27FC236}">
                <a16:creationId xmlns:a16="http://schemas.microsoft.com/office/drawing/2014/main" id="{B84BF8E5-F0C3-8867-C7BD-A83873D654EF}"/>
              </a:ext>
            </a:extLst>
          </p:cNvPr>
          <p:cNvSpPr txBox="1"/>
          <p:nvPr/>
        </p:nvSpPr>
        <p:spPr>
          <a:xfrm>
            <a:off x="7162800" y="3262174"/>
            <a:ext cx="4903438" cy="3416320"/>
          </a:xfrm>
          <a:prstGeom prst="rect">
            <a:avLst/>
          </a:prstGeom>
          <a:solidFill>
            <a:schemeClr val="bg1">
              <a:alpha val="70000"/>
            </a:schemeClr>
          </a:solidFill>
          <a:ln w="63500">
            <a:noFill/>
          </a:ln>
        </p:spPr>
        <p:txBody>
          <a:bodyPr wrap="square" rtlCol="0">
            <a:spAutoFit/>
          </a:bodyPr>
          <a:lstStyle/>
          <a:p>
            <a:r>
              <a:rPr lang="en-US" sz="3600" b="1" dirty="0">
                <a:effectLst>
                  <a:glow rad="101600">
                    <a:schemeClr val="bg1">
                      <a:alpha val="80000"/>
                    </a:schemeClr>
                  </a:glow>
                </a:effectLst>
                <a:latin typeface="Calibri" panose="020F0502020204030204" pitchFamily="34" charset="0"/>
                <a:ea typeface="Calibri" panose="020F0502020204030204" pitchFamily="34" charset="0"/>
                <a:cs typeface="Calibri" panose="020F0502020204030204" pitchFamily="34" charset="0"/>
              </a:rPr>
              <a:t>“And </a:t>
            </a:r>
            <a:r>
              <a:rPr lang="en-US" sz="3600" b="1" dirty="0">
                <a:solidFill>
                  <a:srgbClr val="FFFF00"/>
                </a:solidFill>
                <a:effectLst>
                  <a:glow rad="101600">
                    <a:schemeClr val="bg1">
                      <a:alpha val="80000"/>
                    </a:schemeClr>
                  </a:glow>
                </a:effectLst>
                <a:latin typeface="Calibri" panose="020F0502020204030204" pitchFamily="34" charset="0"/>
                <a:ea typeface="Calibri" panose="020F0502020204030204" pitchFamily="34" charset="0"/>
                <a:cs typeface="Calibri" panose="020F0502020204030204" pitchFamily="34" charset="0"/>
              </a:rPr>
              <a:t>immediately he rose up before them </a:t>
            </a:r>
            <a:r>
              <a:rPr lang="en-US" sz="3600" b="1" dirty="0">
                <a:effectLst>
                  <a:glow rad="101600">
                    <a:schemeClr val="bg1">
                      <a:alpha val="80000"/>
                    </a:schemeClr>
                  </a:glow>
                </a:effectLst>
                <a:latin typeface="Calibri" panose="020F0502020204030204" pitchFamily="34" charset="0"/>
                <a:ea typeface="Calibri" panose="020F0502020204030204" pitchFamily="34" charset="0"/>
                <a:cs typeface="Calibri" panose="020F0502020204030204" pitchFamily="34" charset="0"/>
              </a:rPr>
              <a:t>and picked up what he had been lying on and went home, glorifying God.” </a:t>
            </a:r>
          </a:p>
          <a:p>
            <a:r>
              <a:rPr lang="en-US" sz="3600" b="1" dirty="0">
                <a:effectLst>
                  <a:glow rad="101600">
                    <a:schemeClr val="bg1">
                      <a:alpha val="80000"/>
                    </a:schemeClr>
                  </a:glow>
                </a:effectLst>
                <a:latin typeface="Calibri" panose="020F0502020204030204" pitchFamily="34" charset="0"/>
                <a:ea typeface="Calibri" panose="020F0502020204030204" pitchFamily="34" charset="0"/>
                <a:cs typeface="Calibri" panose="020F0502020204030204" pitchFamily="34" charset="0"/>
              </a:rPr>
              <a:t>                            Luke 5:25</a:t>
            </a:r>
          </a:p>
        </p:txBody>
      </p:sp>
      <p:sp>
        <p:nvSpPr>
          <p:cNvPr id="4" name="Rectangle: Rounded Corners 3">
            <a:extLst>
              <a:ext uri="{FF2B5EF4-FFF2-40B4-BE49-F238E27FC236}">
                <a16:creationId xmlns:a16="http://schemas.microsoft.com/office/drawing/2014/main" id="{DE24AB83-88CD-FBD9-29C4-32EF2BA77A1C}"/>
              </a:ext>
            </a:extLst>
          </p:cNvPr>
          <p:cNvSpPr/>
          <p:nvPr/>
        </p:nvSpPr>
        <p:spPr>
          <a:xfrm>
            <a:off x="7361972" y="680223"/>
            <a:ext cx="4505093" cy="1706137"/>
          </a:xfrm>
          <a:prstGeom prst="roundRect">
            <a:avLst/>
          </a:prstGeom>
          <a:solidFill>
            <a:srgbClr val="2D2825"/>
          </a:solidFill>
          <a:ln w="635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600" b="1" dirty="0">
                <a:solidFill>
                  <a:schemeClr val="tx1"/>
                </a:solidFill>
                <a:effectLst>
                  <a:glow rad="101600">
                    <a:schemeClr val="bg1">
                      <a:alpha val="80000"/>
                    </a:schemeClr>
                  </a:glow>
                </a:effectLst>
                <a:latin typeface="Calibri" panose="020F0502020204030204" pitchFamily="34" charset="0"/>
                <a:ea typeface="Calibri" panose="020F0502020204030204" pitchFamily="34" charset="0"/>
                <a:cs typeface="Calibri" panose="020F0502020204030204" pitchFamily="34" charset="0"/>
              </a:rPr>
              <a:t>What Jesus </a:t>
            </a:r>
            <a:r>
              <a:rPr lang="en-US" sz="3600" b="1" dirty="0">
                <a:solidFill>
                  <a:srgbClr val="FFFF00"/>
                </a:solidFill>
                <a:effectLst>
                  <a:glow rad="101600">
                    <a:schemeClr val="bg1">
                      <a:alpha val="80000"/>
                    </a:schemeClr>
                  </a:glow>
                </a:effectLst>
                <a:latin typeface="Calibri" panose="020F0502020204030204" pitchFamily="34" charset="0"/>
                <a:ea typeface="Calibri" panose="020F0502020204030204" pitchFamily="34" charset="0"/>
                <a:cs typeface="Calibri" panose="020F0502020204030204" pitchFamily="34" charset="0"/>
              </a:rPr>
              <a:t>commands</a:t>
            </a:r>
            <a:r>
              <a:rPr lang="en-US" sz="3600" b="1" dirty="0">
                <a:solidFill>
                  <a:schemeClr val="tx1"/>
                </a:solidFill>
                <a:effectLst>
                  <a:glow rad="101600">
                    <a:schemeClr val="bg1">
                      <a:alpha val="80000"/>
                    </a:schemeClr>
                  </a:glow>
                </a:effectLst>
                <a:latin typeface="Calibri" panose="020F0502020204030204" pitchFamily="34" charset="0"/>
                <a:ea typeface="Calibri" panose="020F0502020204030204" pitchFamily="34" charset="0"/>
                <a:cs typeface="Calibri" panose="020F0502020204030204" pitchFamily="34" charset="0"/>
              </a:rPr>
              <a:t> us to do, he also </a:t>
            </a:r>
            <a:r>
              <a:rPr lang="en-US" sz="3600" b="1" dirty="0">
                <a:solidFill>
                  <a:srgbClr val="FFFF00"/>
                </a:solidFill>
                <a:effectLst>
                  <a:glow rad="101600">
                    <a:schemeClr val="bg1">
                      <a:alpha val="80000"/>
                    </a:schemeClr>
                  </a:glow>
                </a:effectLst>
                <a:latin typeface="Calibri" panose="020F0502020204030204" pitchFamily="34" charset="0"/>
                <a:ea typeface="Calibri" panose="020F0502020204030204" pitchFamily="34" charset="0"/>
                <a:cs typeface="Calibri" panose="020F0502020204030204" pitchFamily="34" charset="0"/>
              </a:rPr>
              <a:t>enables</a:t>
            </a:r>
            <a:r>
              <a:rPr lang="en-US" sz="3600" b="1" dirty="0">
                <a:solidFill>
                  <a:schemeClr val="tx1"/>
                </a:solidFill>
                <a:effectLst>
                  <a:glow rad="101600">
                    <a:schemeClr val="bg1">
                      <a:alpha val="80000"/>
                    </a:schemeClr>
                  </a:glow>
                </a:effectLst>
                <a:latin typeface="Calibri" panose="020F0502020204030204" pitchFamily="34" charset="0"/>
                <a:ea typeface="Calibri" panose="020F0502020204030204" pitchFamily="34" charset="0"/>
                <a:cs typeface="Calibri" panose="020F0502020204030204" pitchFamily="34" charset="0"/>
              </a:rPr>
              <a:t>!</a:t>
            </a:r>
          </a:p>
        </p:txBody>
      </p:sp>
    </p:spTree>
    <p:custDataLst>
      <p:tags r:id="rId1"/>
    </p:custDataLst>
    <p:extLst>
      <p:ext uri="{BB962C8B-B14F-4D97-AF65-F5344CB8AC3E}">
        <p14:creationId xmlns:p14="http://schemas.microsoft.com/office/powerpoint/2010/main" val="19910406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F90854-20EE-4312-B760-FD7BC31D65FF}"/>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AB81EDF6-6821-C949-0CB5-AFAAD1CCFD1B}"/>
              </a:ext>
            </a:extLst>
          </p:cNvPr>
          <p:cNvPicPr>
            <a:picLocks noChangeAspect="1"/>
          </p:cNvPicPr>
          <p:nvPr/>
        </p:nvPicPr>
        <p:blipFill>
          <a:blip r:embed="rId4">
            <a:extLst>
              <a:ext uri="{28A0092B-C50C-407E-A947-70E740481C1C}">
                <a14:useLocalDpi xmlns:a14="http://schemas.microsoft.com/office/drawing/2010/main" val="0"/>
              </a:ext>
            </a:extLst>
          </a:blip>
          <a:srcRect t="4571" b="8000"/>
          <a:stretch>
            <a:fillRect/>
          </a:stretch>
        </p:blipFill>
        <p:spPr>
          <a:xfrm>
            <a:off x="-1" y="0"/>
            <a:ext cx="12192001" cy="6867630"/>
          </a:xfrm>
          <a:prstGeom prst="rect">
            <a:avLst/>
          </a:prstGeom>
        </p:spPr>
      </p:pic>
      <p:sp>
        <p:nvSpPr>
          <p:cNvPr id="2" name="TextBox 1">
            <a:extLst>
              <a:ext uri="{FF2B5EF4-FFF2-40B4-BE49-F238E27FC236}">
                <a16:creationId xmlns:a16="http://schemas.microsoft.com/office/drawing/2014/main" id="{75349F64-71C8-9E1F-FE84-BCB343C238BB}"/>
              </a:ext>
            </a:extLst>
          </p:cNvPr>
          <p:cNvSpPr txBox="1"/>
          <p:nvPr/>
        </p:nvSpPr>
        <p:spPr>
          <a:xfrm>
            <a:off x="5299326" y="740647"/>
            <a:ext cx="6716166" cy="2308324"/>
          </a:xfrm>
          <a:prstGeom prst="rect">
            <a:avLst/>
          </a:prstGeom>
          <a:solidFill>
            <a:schemeClr val="bg1">
              <a:alpha val="70000"/>
            </a:schemeClr>
          </a:solidFill>
          <a:ln w="63500">
            <a:noFill/>
          </a:ln>
        </p:spPr>
        <p:txBody>
          <a:bodyPr wrap="square" rtlCol="0">
            <a:spAutoFit/>
          </a:bodyPr>
          <a:lstStyle/>
          <a:p>
            <a:r>
              <a:rPr lang="en-US" sz="3600" b="1" dirty="0">
                <a:effectLst>
                  <a:glow rad="101600">
                    <a:schemeClr val="bg1">
                      <a:alpha val="80000"/>
                    </a:schemeClr>
                  </a:glow>
                </a:effectLst>
                <a:latin typeface="Calibri" panose="020F0502020204030204" pitchFamily="34" charset="0"/>
                <a:ea typeface="Calibri" panose="020F0502020204030204" pitchFamily="34" charset="0"/>
                <a:cs typeface="Calibri" panose="020F0502020204030204" pitchFamily="34" charset="0"/>
              </a:rPr>
              <a:t>“And when he saw Jesus, he fell on his face and begged him, ‘Lord, if you will, you can make me clean.’”                             Luke 5:12b</a:t>
            </a:r>
          </a:p>
        </p:txBody>
      </p:sp>
    </p:spTree>
    <p:custDataLst>
      <p:tags r:id="rId1"/>
    </p:custDataLst>
    <p:extLst>
      <p:ext uri="{BB962C8B-B14F-4D97-AF65-F5344CB8AC3E}">
        <p14:creationId xmlns:p14="http://schemas.microsoft.com/office/powerpoint/2010/main" val="4132810127"/>
      </p:ext>
    </p:extLst>
  </p:cSld>
  <p:clrMapOvr>
    <a:masterClrMapping/>
  </p:clrMapOvr>
  <p:transition spd="slow">
    <p:push dir="u"/>
  </p:transition>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6DC0EB-2733-2A68-483F-48A9911DB7E8}"/>
            </a:ext>
          </a:extLst>
        </p:cNvPr>
        <p:cNvGrpSpPr/>
        <p:nvPr/>
      </p:nvGrpSpPr>
      <p:grpSpPr>
        <a:xfrm>
          <a:off x="0" y="0"/>
          <a:ext cx="0" cy="0"/>
          <a:chOff x="0" y="0"/>
          <a:chExt cx="0" cy="0"/>
        </a:xfrm>
      </p:grpSpPr>
      <p:pic>
        <p:nvPicPr>
          <p:cNvPr id="4" name="Picture 2">
            <a:extLst>
              <a:ext uri="{FF2B5EF4-FFF2-40B4-BE49-F238E27FC236}">
                <a16:creationId xmlns:a16="http://schemas.microsoft.com/office/drawing/2014/main" id="{A3AF7C82-DE9A-E6BD-43BC-12514EDD84E9}"/>
              </a:ext>
            </a:extLst>
          </p:cNvPr>
          <p:cNvPicPr>
            <a:picLocks noChangeAspect="1"/>
          </p:cNvPicPr>
          <p:nvPr/>
        </p:nvPicPr>
        <p:blipFill>
          <a:blip r:embed="rId4"/>
          <a:stretch>
            <a:fillRect/>
          </a:stretch>
        </p:blipFill>
        <p:spPr>
          <a:xfrm>
            <a:off x="0" y="0"/>
            <a:ext cx="12192000" cy="6858000"/>
          </a:xfrm>
          <a:prstGeom prst="rect">
            <a:avLst/>
          </a:prstGeom>
        </p:spPr>
      </p:pic>
      <p:sp>
        <p:nvSpPr>
          <p:cNvPr id="3" name="TextBox 2">
            <a:extLst>
              <a:ext uri="{FF2B5EF4-FFF2-40B4-BE49-F238E27FC236}">
                <a16:creationId xmlns:a16="http://schemas.microsoft.com/office/drawing/2014/main" id="{E6C9F8B4-3FB0-D43E-36B3-2ADD28C4306D}"/>
              </a:ext>
            </a:extLst>
          </p:cNvPr>
          <p:cNvSpPr txBox="1"/>
          <p:nvPr/>
        </p:nvSpPr>
        <p:spPr>
          <a:xfrm>
            <a:off x="123841" y="5005630"/>
            <a:ext cx="11944318" cy="1754326"/>
          </a:xfrm>
          <a:prstGeom prst="rect">
            <a:avLst/>
          </a:prstGeom>
          <a:solidFill>
            <a:schemeClr val="bg1">
              <a:alpha val="70000"/>
            </a:schemeClr>
          </a:solidFill>
          <a:ln w="63500">
            <a:noFill/>
          </a:ln>
        </p:spPr>
        <p:txBody>
          <a:bodyPr wrap="square" rtlCol="0">
            <a:spAutoFit/>
          </a:bodyPr>
          <a:lstStyle/>
          <a:p>
            <a:r>
              <a:rPr lang="en-US" sz="3600" b="1" dirty="0">
                <a:effectLst>
                  <a:glow rad="101600">
                    <a:schemeClr val="bg1">
                      <a:alpha val="80000"/>
                    </a:schemeClr>
                  </a:glow>
                </a:effectLst>
                <a:latin typeface="Calibri" panose="020F0502020204030204" pitchFamily="34" charset="0"/>
                <a:ea typeface="Calibri" panose="020F0502020204030204" pitchFamily="34" charset="0"/>
                <a:cs typeface="Calibri" panose="020F0502020204030204" pitchFamily="34" charset="0"/>
              </a:rPr>
              <a:t>“And amazement seized them all, and they glorified God and were filled with awe, saying, ‘We have seen extraordinary things today.’”                                                                     Luke 5:26</a:t>
            </a:r>
          </a:p>
        </p:txBody>
      </p:sp>
    </p:spTree>
    <p:custDataLst>
      <p:tags r:id="rId1"/>
    </p:custDataLst>
    <p:extLst>
      <p:ext uri="{BB962C8B-B14F-4D97-AF65-F5344CB8AC3E}">
        <p14:creationId xmlns:p14="http://schemas.microsoft.com/office/powerpoint/2010/main" val="375538264"/>
      </p:ext>
    </p:extLst>
  </p:cSld>
  <p:clrMapOvr>
    <a:masterClrMapping/>
  </p:clrMapOvr>
  <p:transition spd="slow">
    <p:push dir="u"/>
  </p:transition>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171C52-13D3-6F99-79AB-B76DB0A710AA}"/>
            </a:ext>
          </a:extLst>
        </p:cNvPr>
        <p:cNvGrpSpPr/>
        <p:nvPr/>
      </p:nvGrpSpPr>
      <p:grpSpPr>
        <a:xfrm>
          <a:off x="0" y="0"/>
          <a:ext cx="0" cy="0"/>
          <a:chOff x="0" y="0"/>
          <a:chExt cx="0" cy="0"/>
        </a:xfrm>
      </p:grpSpPr>
      <p:pic>
        <p:nvPicPr>
          <p:cNvPr id="8" name="Picture 7">
            <a:extLst>
              <a:ext uri="{FF2B5EF4-FFF2-40B4-BE49-F238E27FC236}">
                <a16:creationId xmlns:a16="http://schemas.microsoft.com/office/drawing/2014/main" id="{8656F461-0820-72CD-9048-8C4BCDDA6F41}"/>
              </a:ext>
            </a:extLst>
          </p:cNvPr>
          <p:cNvPicPr>
            <a:picLocks noChangeAspect="1"/>
          </p:cNvPicPr>
          <p:nvPr/>
        </p:nvPicPr>
        <p:blipFill>
          <a:blip r:embed="rId4">
            <a:extLst>
              <a:ext uri="{28A0092B-C50C-407E-A947-70E740481C1C}">
                <a14:useLocalDpi xmlns:a14="http://schemas.microsoft.com/office/drawing/2010/main" val="0"/>
              </a:ext>
            </a:extLst>
          </a:blip>
          <a:srcRect t="11237" r="8942" b="10667"/>
          <a:stretch>
            <a:fillRect/>
          </a:stretch>
        </p:blipFill>
        <p:spPr>
          <a:xfrm>
            <a:off x="0" y="-1"/>
            <a:ext cx="12192000" cy="6893881"/>
          </a:xfrm>
          <a:prstGeom prst="rect">
            <a:avLst/>
          </a:prstGeom>
        </p:spPr>
      </p:pic>
      <p:sp>
        <p:nvSpPr>
          <p:cNvPr id="2" name="TextBox 1">
            <a:extLst>
              <a:ext uri="{FF2B5EF4-FFF2-40B4-BE49-F238E27FC236}">
                <a16:creationId xmlns:a16="http://schemas.microsoft.com/office/drawing/2014/main" id="{44A79B9F-8062-EFFA-D790-74FED0296C8F}"/>
              </a:ext>
            </a:extLst>
          </p:cNvPr>
          <p:cNvSpPr txBox="1"/>
          <p:nvPr/>
        </p:nvSpPr>
        <p:spPr>
          <a:xfrm>
            <a:off x="134716" y="130628"/>
            <a:ext cx="7141295" cy="1446550"/>
          </a:xfrm>
          <a:prstGeom prst="rect">
            <a:avLst/>
          </a:prstGeom>
          <a:solidFill>
            <a:schemeClr val="bg1">
              <a:alpha val="70000"/>
            </a:schemeClr>
          </a:solidFill>
        </p:spPr>
        <p:txBody>
          <a:bodyPr wrap="square" rtlCol="0">
            <a:spAutoFit/>
          </a:bodyPr>
          <a:lstStyle/>
          <a:p>
            <a:pPr algn="ctr"/>
            <a:r>
              <a:rPr lang="en-US" sz="4400" b="1" dirty="0">
                <a:solidFill>
                  <a:srgbClr val="FFFF00"/>
                </a:solidFill>
                <a:effectLst>
                  <a:glow rad="139700">
                    <a:schemeClr val="bg1"/>
                  </a:glow>
                </a:effectLst>
                <a:latin typeface="Calibri" panose="020F0502020204030204" pitchFamily="34" charset="0"/>
                <a:ea typeface="Calibri" panose="020F0502020204030204" pitchFamily="34" charset="0"/>
                <a:cs typeface="Calibri" panose="020F0502020204030204" pitchFamily="34" charset="0"/>
              </a:rPr>
              <a:t>Luke 5:12-26</a:t>
            </a:r>
          </a:p>
          <a:p>
            <a:pPr algn="ctr"/>
            <a:r>
              <a:rPr lang="en-US" sz="4400" b="1" dirty="0">
                <a:solidFill>
                  <a:srgbClr val="FFFF00"/>
                </a:solidFill>
                <a:effectLst>
                  <a:glow rad="139700">
                    <a:schemeClr val="bg1"/>
                  </a:glow>
                </a:effectLst>
                <a:latin typeface="Calibri" panose="020F0502020204030204" pitchFamily="34" charset="0"/>
                <a:ea typeface="Calibri" panose="020F0502020204030204" pitchFamily="34" charset="0"/>
                <a:cs typeface="Calibri" panose="020F0502020204030204" pitchFamily="34" charset="0"/>
              </a:rPr>
              <a:t>Forgiveness and Cleansing!</a:t>
            </a:r>
          </a:p>
        </p:txBody>
      </p:sp>
      <p:sp>
        <p:nvSpPr>
          <p:cNvPr id="5" name="TextBox 4">
            <a:extLst>
              <a:ext uri="{FF2B5EF4-FFF2-40B4-BE49-F238E27FC236}">
                <a16:creationId xmlns:a16="http://schemas.microsoft.com/office/drawing/2014/main" id="{9C7F47A7-8C06-61F3-B2F5-A95CC059E385}"/>
              </a:ext>
            </a:extLst>
          </p:cNvPr>
          <p:cNvSpPr txBox="1"/>
          <p:nvPr/>
        </p:nvSpPr>
        <p:spPr>
          <a:xfrm>
            <a:off x="448659" y="2017269"/>
            <a:ext cx="6513408" cy="2092881"/>
          </a:xfrm>
          <a:prstGeom prst="rect">
            <a:avLst/>
          </a:prstGeom>
          <a:solidFill>
            <a:schemeClr val="bg1">
              <a:alpha val="70000"/>
            </a:schemeClr>
          </a:solidFill>
          <a:ln w="63500">
            <a:noFill/>
          </a:ln>
        </p:spPr>
        <p:txBody>
          <a:bodyPr wrap="square" rtlCol="0">
            <a:spAutoFit/>
          </a:bodyPr>
          <a:lstStyle/>
          <a:p>
            <a:pPr marL="365760" indent="-365760">
              <a:spcAft>
                <a:spcPts val="600"/>
              </a:spcAft>
              <a:buFont typeface="Arial" panose="020B0604020202020204" pitchFamily="34" charset="0"/>
              <a:buChar char="•"/>
            </a:pPr>
            <a:r>
              <a:rPr lang="en-US" sz="4000" b="1" dirty="0">
                <a:effectLst>
                  <a:glow rad="101600">
                    <a:schemeClr val="bg1">
                      <a:alpha val="80000"/>
                    </a:schemeClr>
                  </a:glow>
                </a:effectLst>
                <a:latin typeface="Calibri" panose="020F0502020204030204" pitchFamily="34" charset="0"/>
                <a:ea typeface="Calibri" panose="020F0502020204030204" pitchFamily="34" charset="0"/>
                <a:cs typeface="Calibri" panose="020F0502020204030204" pitchFamily="34" charset="0"/>
              </a:rPr>
              <a:t>Authority to Cleanse (12-16)</a:t>
            </a:r>
          </a:p>
          <a:p>
            <a:pPr marL="365760" indent="-365760">
              <a:spcAft>
                <a:spcPts val="600"/>
              </a:spcAft>
              <a:buFont typeface="Arial" panose="020B0604020202020204" pitchFamily="34" charset="0"/>
              <a:buChar char="•"/>
            </a:pPr>
            <a:r>
              <a:rPr lang="en-US" sz="4000" b="1" dirty="0">
                <a:effectLst>
                  <a:glow rad="101600">
                    <a:schemeClr val="bg1">
                      <a:alpha val="80000"/>
                    </a:schemeClr>
                  </a:glow>
                </a:effectLst>
                <a:latin typeface="Calibri" panose="020F0502020204030204" pitchFamily="34" charset="0"/>
                <a:ea typeface="Calibri" panose="020F0502020204030204" pitchFamily="34" charset="0"/>
                <a:cs typeface="Calibri" panose="020F0502020204030204" pitchFamily="34" charset="0"/>
              </a:rPr>
              <a:t>Authority to Forgive (17-26)</a:t>
            </a:r>
          </a:p>
          <a:p>
            <a:pPr marL="365760" indent="-365760">
              <a:spcAft>
                <a:spcPts val="600"/>
              </a:spcAft>
              <a:buFont typeface="Arial" panose="020B0604020202020204" pitchFamily="34" charset="0"/>
              <a:buChar char="•"/>
            </a:pPr>
            <a:r>
              <a:rPr lang="en-US" sz="4000" b="1" dirty="0">
                <a:solidFill>
                  <a:srgbClr val="FFFF00"/>
                </a:solidFill>
                <a:effectLst>
                  <a:glow rad="101600">
                    <a:schemeClr val="bg1">
                      <a:alpha val="80000"/>
                    </a:schemeClr>
                  </a:glow>
                </a:effectLst>
                <a:latin typeface="Calibri" panose="020F0502020204030204" pitchFamily="34" charset="0"/>
                <a:ea typeface="Calibri" panose="020F0502020204030204" pitchFamily="34" charset="0"/>
                <a:cs typeface="Calibri" panose="020F0502020204030204" pitchFamily="34" charset="0"/>
              </a:rPr>
              <a:t>The Need for Both </a:t>
            </a:r>
          </a:p>
        </p:txBody>
      </p:sp>
    </p:spTree>
    <p:custDataLst>
      <p:tags r:id="rId1"/>
    </p:custDataLst>
    <p:extLst>
      <p:ext uri="{BB962C8B-B14F-4D97-AF65-F5344CB8AC3E}">
        <p14:creationId xmlns:p14="http://schemas.microsoft.com/office/powerpoint/2010/main" val="1333100320"/>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649FD1-0A85-91F8-123E-02EBE2274313}"/>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7EFD20AC-3598-959E-6373-5B6EB46DE84B}"/>
              </a:ext>
            </a:extLst>
          </p:cNvPr>
          <p:cNvPicPr>
            <a:picLocks noChangeAspect="1"/>
          </p:cNvPicPr>
          <p:nvPr/>
        </p:nvPicPr>
        <p:blipFill>
          <a:blip r:embed="rId4">
            <a:extLst>
              <a:ext uri="{28A0092B-C50C-407E-A947-70E740481C1C}">
                <a14:useLocalDpi xmlns:a14="http://schemas.microsoft.com/office/drawing/2010/main" val="0"/>
              </a:ext>
            </a:extLst>
          </a:blip>
          <a:srcRect t="10731" b="5041"/>
          <a:stretch>
            <a:fillRect/>
          </a:stretch>
        </p:blipFill>
        <p:spPr>
          <a:xfrm>
            <a:off x="0" y="-1"/>
            <a:ext cx="12192000" cy="6858001"/>
          </a:xfrm>
          <a:prstGeom prst="rect">
            <a:avLst/>
          </a:prstGeom>
        </p:spPr>
      </p:pic>
      <p:sp>
        <p:nvSpPr>
          <p:cNvPr id="4" name="TextBox 3">
            <a:extLst>
              <a:ext uri="{FF2B5EF4-FFF2-40B4-BE49-F238E27FC236}">
                <a16:creationId xmlns:a16="http://schemas.microsoft.com/office/drawing/2014/main" id="{3A28871C-F475-CAC0-E21C-323F034392CF}"/>
              </a:ext>
            </a:extLst>
          </p:cNvPr>
          <p:cNvSpPr txBox="1"/>
          <p:nvPr/>
        </p:nvSpPr>
        <p:spPr>
          <a:xfrm>
            <a:off x="747131" y="5047056"/>
            <a:ext cx="10697737" cy="1754326"/>
          </a:xfrm>
          <a:prstGeom prst="rect">
            <a:avLst/>
          </a:prstGeom>
          <a:solidFill>
            <a:schemeClr val="bg1">
              <a:alpha val="70000"/>
            </a:schemeClr>
          </a:solidFill>
          <a:ln w="63500">
            <a:noFill/>
          </a:ln>
        </p:spPr>
        <p:txBody>
          <a:bodyPr wrap="square" rtlCol="0">
            <a:spAutoFit/>
          </a:bodyPr>
          <a:lstStyle/>
          <a:p>
            <a:r>
              <a:rPr lang="en-US" sz="3600" b="1" dirty="0">
                <a:effectLst>
                  <a:glow rad="101600">
                    <a:schemeClr val="bg1">
                      <a:alpha val="80000"/>
                    </a:schemeClr>
                  </a:glow>
                </a:effectLst>
                <a:latin typeface="Calibri" panose="020F0502020204030204" pitchFamily="34" charset="0"/>
                <a:ea typeface="Calibri" panose="020F0502020204030204" pitchFamily="34" charset="0"/>
                <a:cs typeface="Calibri" panose="020F0502020204030204" pitchFamily="34" charset="0"/>
              </a:rPr>
              <a:t>“If we confess our sins, he is faithful and just to </a:t>
            </a:r>
            <a:r>
              <a:rPr lang="en-US" sz="3600" b="1" dirty="0">
                <a:solidFill>
                  <a:srgbClr val="FFFF00"/>
                </a:solidFill>
                <a:effectLst>
                  <a:glow rad="101600">
                    <a:schemeClr val="bg1">
                      <a:alpha val="80000"/>
                    </a:schemeClr>
                  </a:glow>
                </a:effectLst>
                <a:latin typeface="Calibri" panose="020F0502020204030204" pitchFamily="34" charset="0"/>
                <a:ea typeface="Calibri" panose="020F0502020204030204" pitchFamily="34" charset="0"/>
                <a:cs typeface="Calibri" panose="020F0502020204030204" pitchFamily="34" charset="0"/>
              </a:rPr>
              <a:t>forgive</a:t>
            </a:r>
            <a:r>
              <a:rPr lang="en-US" sz="3600" b="1" dirty="0">
                <a:effectLst>
                  <a:glow rad="101600">
                    <a:schemeClr val="bg1">
                      <a:alpha val="80000"/>
                    </a:schemeClr>
                  </a:glow>
                </a:effectLst>
                <a:latin typeface="Calibri" panose="020F0502020204030204" pitchFamily="34" charset="0"/>
                <a:ea typeface="Calibri" panose="020F0502020204030204" pitchFamily="34" charset="0"/>
                <a:cs typeface="Calibri" panose="020F0502020204030204" pitchFamily="34" charset="0"/>
              </a:rPr>
              <a:t> us our sins and to </a:t>
            </a:r>
            <a:r>
              <a:rPr lang="en-US" sz="3600" b="1" dirty="0">
                <a:solidFill>
                  <a:srgbClr val="FFFF00"/>
                </a:solidFill>
                <a:effectLst>
                  <a:glow rad="101600">
                    <a:schemeClr val="bg1">
                      <a:alpha val="80000"/>
                    </a:schemeClr>
                  </a:glow>
                </a:effectLst>
                <a:latin typeface="Calibri" panose="020F0502020204030204" pitchFamily="34" charset="0"/>
                <a:ea typeface="Calibri" panose="020F0502020204030204" pitchFamily="34" charset="0"/>
                <a:cs typeface="Calibri" panose="020F0502020204030204" pitchFamily="34" charset="0"/>
              </a:rPr>
              <a:t>cleanse</a:t>
            </a:r>
            <a:r>
              <a:rPr lang="en-US" sz="3600" b="1" dirty="0">
                <a:effectLst>
                  <a:glow rad="101600">
                    <a:schemeClr val="bg1">
                      <a:alpha val="80000"/>
                    </a:schemeClr>
                  </a:glow>
                </a:effectLst>
                <a:latin typeface="Calibri" panose="020F0502020204030204" pitchFamily="34" charset="0"/>
                <a:ea typeface="Calibri" panose="020F0502020204030204" pitchFamily="34" charset="0"/>
                <a:cs typeface="Calibri" panose="020F0502020204030204" pitchFamily="34" charset="0"/>
              </a:rPr>
              <a:t> us from all unrighteousness.”</a:t>
            </a:r>
          </a:p>
          <a:p>
            <a:r>
              <a:rPr lang="en-US" sz="3600" b="1" dirty="0">
                <a:effectLst>
                  <a:glow rad="101600">
                    <a:schemeClr val="bg1">
                      <a:alpha val="80000"/>
                    </a:schemeClr>
                  </a:glow>
                </a:effectLst>
                <a:latin typeface="Calibri" panose="020F0502020204030204" pitchFamily="34" charset="0"/>
                <a:ea typeface="Calibri" panose="020F0502020204030204" pitchFamily="34" charset="0"/>
                <a:cs typeface="Calibri" panose="020F0502020204030204" pitchFamily="34" charset="0"/>
              </a:rPr>
              <a:t>                                                                                1 John 1:9</a:t>
            </a:r>
          </a:p>
        </p:txBody>
      </p:sp>
      <p:sp>
        <p:nvSpPr>
          <p:cNvPr id="8" name="Rectangle: Rounded Corners 7">
            <a:extLst>
              <a:ext uri="{FF2B5EF4-FFF2-40B4-BE49-F238E27FC236}">
                <a16:creationId xmlns:a16="http://schemas.microsoft.com/office/drawing/2014/main" id="{F8163D6F-90C2-62EB-03F9-7EAE5BB66B6D}"/>
              </a:ext>
            </a:extLst>
          </p:cNvPr>
          <p:cNvSpPr/>
          <p:nvPr/>
        </p:nvSpPr>
        <p:spPr>
          <a:xfrm>
            <a:off x="1739589" y="1757445"/>
            <a:ext cx="8712822" cy="1532165"/>
          </a:xfrm>
          <a:prstGeom prst="roundRect">
            <a:avLst/>
          </a:prstGeom>
          <a:solidFill>
            <a:srgbClr val="2D2825"/>
          </a:solidFill>
          <a:ln w="635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3600" b="1" dirty="0">
                <a:solidFill>
                  <a:schemeClr val="tx1"/>
                </a:solidFill>
                <a:effectLst>
                  <a:glow rad="101600">
                    <a:schemeClr val="bg1">
                      <a:alpha val="80000"/>
                    </a:schemeClr>
                  </a:glow>
                </a:effectLst>
                <a:latin typeface="Calibri" panose="020F0502020204030204" pitchFamily="34" charset="0"/>
                <a:ea typeface="Calibri" panose="020F0502020204030204" pitchFamily="34" charset="0"/>
                <a:cs typeface="Calibri" panose="020F0502020204030204" pitchFamily="34" charset="0"/>
              </a:rPr>
              <a:t>What is the difference between </a:t>
            </a:r>
            <a:r>
              <a:rPr lang="en-US" sz="3600" b="1" dirty="0">
                <a:solidFill>
                  <a:srgbClr val="FFFF00"/>
                </a:solidFill>
                <a:effectLst>
                  <a:glow rad="101600">
                    <a:schemeClr val="bg1">
                      <a:alpha val="80000"/>
                    </a:schemeClr>
                  </a:glow>
                </a:effectLst>
                <a:latin typeface="Calibri" panose="020F0502020204030204" pitchFamily="34" charset="0"/>
                <a:ea typeface="Calibri" panose="020F0502020204030204" pitchFamily="34" charset="0"/>
                <a:cs typeface="Calibri" panose="020F0502020204030204" pitchFamily="34" charset="0"/>
              </a:rPr>
              <a:t>forgiveness</a:t>
            </a:r>
            <a:r>
              <a:rPr lang="en-US" sz="3600" b="1" dirty="0">
                <a:solidFill>
                  <a:schemeClr val="tx1"/>
                </a:solidFill>
                <a:effectLst>
                  <a:glow rad="101600">
                    <a:schemeClr val="bg1">
                      <a:alpha val="80000"/>
                    </a:schemeClr>
                  </a:glow>
                </a:effectLst>
                <a:latin typeface="Calibri" panose="020F0502020204030204" pitchFamily="34" charset="0"/>
                <a:ea typeface="Calibri" panose="020F0502020204030204" pitchFamily="34" charset="0"/>
                <a:cs typeface="Calibri" panose="020F0502020204030204" pitchFamily="34" charset="0"/>
              </a:rPr>
              <a:t> and </a:t>
            </a:r>
            <a:r>
              <a:rPr lang="en-US" sz="3600" b="1" dirty="0">
                <a:solidFill>
                  <a:srgbClr val="FFFF00"/>
                </a:solidFill>
                <a:effectLst>
                  <a:glow rad="101600">
                    <a:schemeClr val="bg1">
                      <a:alpha val="80000"/>
                    </a:schemeClr>
                  </a:glow>
                </a:effectLst>
                <a:latin typeface="Calibri" panose="020F0502020204030204" pitchFamily="34" charset="0"/>
                <a:ea typeface="Calibri" panose="020F0502020204030204" pitchFamily="34" charset="0"/>
                <a:cs typeface="Calibri" panose="020F0502020204030204" pitchFamily="34" charset="0"/>
              </a:rPr>
              <a:t>cleansing</a:t>
            </a:r>
            <a:r>
              <a:rPr lang="en-US" sz="3600" b="1" dirty="0">
                <a:solidFill>
                  <a:schemeClr val="tx1"/>
                </a:solidFill>
                <a:effectLst>
                  <a:glow rad="101600">
                    <a:schemeClr val="bg1">
                      <a:alpha val="80000"/>
                    </a:schemeClr>
                  </a:glow>
                </a:effectLst>
                <a:latin typeface="Calibri" panose="020F0502020204030204" pitchFamily="34" charset="0"/>
                <a:ea typeface="Calibri" panose="020F0502020204030204" pitchFamily="34" charset="0"/>
                <a:cs typeface="Calibri" panose="020F0502020204030204" pitchFamily="34" charset="0"/>
              </a:rPr>
              <a:t>?  Why do we need both?</a:t>
            </a:r>
          </a:p>
        </p:txBody>
      </p:sp>
    </p:spTree>
    <p:custDataLst>
      <p:tags r:id="rId1"/>
    </p:custDataLst>
    <p:extLst>
      <p:ext uri="{BB962C8B-B14F-4D97-AF65-F5344CB8AC3E}">
        <p14:creationId xmlns:p14="http://schemas.microsoft.com/office/powerpoint/2010/main" val="739593606"/>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C3F7EE-BDEA-BC3B-97D0-0848DDB8B9B7}"/>
            </a:ext>
          </a:extLst>
        </p:cNvPr>
        <p:cNvGrpSpPr/>
        <p:nvPr/>
      </p:nvGrpSpPr>
      <p:grpSpPr>
        <a:xfrm>
          <a:off x="0" y="0"/>
          <a:ext cx="0" cy="0"/>
          <a:chOff x="0" y="0"/>
          <a:chExt cx="0" cy="0"/>
        </a:xfrm>
      </p:grpSpPr>
      <p:pic>
        <p:nvPicPr>
          <p:cNvPr id="8" name="Picture 7">
            <a:extLst>
              <a:ext uri="{FF2B5EF4-FFF2-40B4-BE49-F238E27FC236}">
                <a16:creationId xmlns:a16="http://schemas.microsoft.com/office/drawing/2014/main" id="{C1F89390-A91A-AF0C-73AD-1480B516C0EC}"/>
              </a:ext>
            </a:extLst>
          </p:cNvPr>
          <p:cNvPicPr>
            <a:picLocks noChangeAspect="1"/>
          </p:cNvPicPr>
          <p:nvPr/>
        </p:nvPicPr>
        <p:blipFill>
          <a:blip r:embed="rId4">
            <a:extLst>
              <a:ext uri="{28A0092B-C50C-407E-A947-70E740481C1C}">
                <a14:useLocalDpi xmlns:a14="http://schemas.microsoft.com/office/drawing/2010/main" val="0"/>
              </a:ext>
            </a:extLst>
          </a:blip>
          <a:srcRect t="11237" r="8942" b="10667"/>
          <a:stretch>
            <a:fillRect/>
          </a:stretch>
        </p:blipFill>
        <p:spPr>
          <a:xfrm>
            <a:off x="0" y="-1"/>
            <a:ext cx="12192000" cy="6893881"/>
          </a:xfrm>
          <a:prstGeom prst="rect">
            <a:avLst/>
          </a:prstGeom>
        </p:spPr>
      </p:pic>
      <p:sp>
        <p:nvSpPr>
          <p:cNvPr id="2" name="TextBox 1">
            <a:extLst>
              <a:ext uri="{FF2B5EF4-FFF2-40B4-BE49-F238E27FC236}">
                <a16:creationId xmlns:a16="http://schemas.microsoft.com/office/drawing/2014/main" id="{EE71CF79-F0C1-AB77-D9B9-E46A7A983D7C}"/>
              </a:ext>
            </a:extLst>
          </p:cNvPr>
          <p:cNvSpPr txBox="1"/>
          <p:nvPr/>
        </p:nvSpPr>
        <p:spPr>
          <a:xfrm>
            <a:off x="1474270" y="119476"/>
            <a:ext cx="9243460" cy="769441"/>
          </a:xfrm>
          <a:prstGeom prst="rect">
            <a:avLst/>
          </a:prstGeom>
          <a:solidFill>
            <a:schemeClr val="bg1">
              <a:alpha val="70000"/>
            </a:schemeClr>
          </a:solidFill>
        </p:spPr>
        <p:txBody>
          <a:bodyPr wrap="square" rtlCol="0">
            <a:spAutoFit/>
          </a:bodyPr>
          <a:lstStyle/>
          <a:p>
            <a:pPr algn="ctr"/>
            <a:r>
              <a:rPr lang="en-US" sz="4400" b="1" dirty="0">
                <a:solidFill>
                  <a:srgbClr val="FFFF00"/>
                </a:solidFill>
                <a:effectLst>
                  <a:glow rad="139700">
                    <a:schemeClr val="bg1"/>
                  </a:glow>
                </a:effectLst>
                <a:latin typeface="Calibri" panose="020F0502020204030204" pitchFamily="34" charset="0"/>
                <a:ea typeface="Calibri" panose="020F0502020204030204" pitchFamily="34" charset="0"/>
                <a:cs typeface="Calibri" panose="020F0502020204030204" pitchFamily="34" charset="0"/>
              </a:rPr>
              <a:t>Leprosy is a Symbol in the Bible of Sin</a:t>
            </a:r>
          </a:p>
        </p:txBody>
      </p:sp>
      <p:sp>
        <p:nvSpPr>
          <p:cNvPr id="5" name="TextBox 4">
            <a:extLst>
              <a:ext uri="{FF2B5EF4-FFF2-40B4-BE49-F238E27FC236}">
                <a16:creationId xmlns:a16="http://schemas.microsoft.com/office/drawing/2014/main" id="{AA1C9C8D-2282-4D94-0CBF-D21FAAEEA4BD}"/>
              </a:ext>
            </a:extLst>
          </p:cNvPr>
          <p:cNvSpPr txBox="1"/>
          <p:nvPr/>
        </p:nvSpPr>
        <p:spPr>
          <a:xfrm>
            <a:off x="479502" y="1471114"/>
            <a:ext cx="11232995" cy="3801041"/>
          </a:xfrm>
          <a:prstGeom prst="rect">
            <a:avLst/>
          </a:prstGeom>
          <a:solidFill>
            <a:schemeClr val="bg1">
              <a:alpha val="70000"/>
            </a:schemeClr>
          </a:solidFill>
          <a:ln w="63500">
            <a:noFill/>
          </a:ln>
        </p:spPr>
        <p:txBody>
          <a:bodyPr wrap="square" rtlCol="0">
            <a:spAutoFit/>
          </a:bodyPr>
          <a:lstStyle/>
          <a:p>
            <a:pPr>
              <a:spcAft>
                <a:spcPts val="600"/>
              </a:spcAft>
            </a:pPr>
            <a:r>
              <a:rPr lang="en-US" sz="3600" b="1" dirty="0">
                <a:effectLst>
                  <a:glow rad="101600">
                    <a:schemeClr val="bg1">
                      <a:alpha val="80000"/>
                    </a:schemeClr>
                  </a:glow>
                </a:effectLst>
                <a:latin typeface="Calibri" panose="020F0502020204030204" pitchFamily="34" charset="0"/>
                <a:ea typeface="Calibri" panose="020F0502020204030204" pitchFamily="34" charset="0"/>
                <a:cs typeface="Calibri" panose="020F0502020204030204" pitchFamily="34" charset="0"/>
              </a:rPr>
              <a:t>What are characteristics of </a:t>
            </a:r>
            <a:r>
              <a:rPr lang="en-US" sz="3600" b="1" dirty="0">
                <a:solidFill>
                  <a:srgbClr val="FFFF00"/>
                </a:solidFill>
                <a:effectLst>
                  <a:glow rad="101600">
                    <a:schemeClr val="bg1">
                      <a:alpha val="80000"/>
                    </a:schemeClr>
                  </a:glow>
                </a:effectLst>
                <a:latin typeface="Calibri" panose="020F0502020204030204" pitchFamily="34" charset="0"/>
                <a:ea typeface="Calibri" panose="020F0502020204030204" pitchFamily="34" charset="0"/>
                <a:cs typeface="Calibri" panose="020F0502020204030204" pitchFamily="34" charset="0"/>
              </a:rPr>
              <a:t>physical</a:t>
            </a:r>
            <a:r>
              <a:rPr lang="en-US" sz="3600" b="1" dirty="0">
                <a:effectLst>
                  <a:glow rad="101600">
                    <a:schemeClr val="bg1">
                      <a:alpha val="80000"/>
                    </a:schemeClr>
                  </a:glow>
                </a:effectLst>
                <a:latin typeface="Calibri" panose="020F0502020204030204" pitchFamily="34" charset="0"/>
                <a:ea typeface="Calibri" panose="020F0502020204030204" pitchFamily="34" charset="0"/>
                <a:cs typeface="Calibri" panose="020F0502020204030204" pitchFamily="34" charset="0"/>
              </a:rPr>
              <a:t> lepers?</a:t>
            </a:r>
          </a:p>
          <a:p>
            <a:pPr marL="571500" indent="-571500">
              <a:spcAft>
                <a:spcPts val="600"/>
              </a:spcAft>
              <a:buFont typeface="Arial" panose="020B0604020202020204" pitchFamily="34" charset="0"/>
              <a:buChar char="•"/>
            </a:pPr>
            <a:r>
              <a:rPr lang="en-US" sz="3600" b="1" dirty="0">
                <a:effectLst>
                  <a:glow rad="101600">
                    <a:schemeClr val="bg1">
                      <a:alpha val="80000"/>
                    </a:schemeClr>
                  </a:glow>
                </a:effectLst>
                <a:latin typeface="Calibri" panose="020F0502020204030204" pitchFamily="34" charset="0"/>
                <a:ea typeface="Calibri" panose="020F0502020204030204" pitchFamily="34" charset="0"/>
                <a:cs typeface="Calibri" panose="020F0502020204030204" pitchFamily="34" charset="0"/>
              </a:rPr>
              <a:t>Any leprosy makes a person unclean / defiled</a:t>
            </a:r>
          </a:p>
          <a:p>
            <a:pPr marL="571500" indent="-571500">
              <a:spcAft>
                <a:spcPts val="600"/>
              </a:spcAft>
              <a:buFont typeface="Arial" panose="020B0604020202020204" pitchFamily="34" charset="0"/>
              <a:buChar char="•"/>
            </a:pPr>
            <a:r>
              <a:rPr lang="en-US" sz="3600" b="1" dirty="0">
                <a:effectLst>
                  <a:glow rad="101600">
                    <a:schemeClr val="bg1">
                      <a:alpha val="80000"/>
                    </a:schemeClr>
                  </a:glow>
                </a:effectLst>
                <a:latin typeface="Calibri" panose="020F0502020204030204" pitchFamily="34" charset="0"/>
                <a:ea typeface="Calibri" panose="020F0502020204030204" pitchFamily="34" charset="0"/>
                <a:cs typeface="Calibri" panose="020F0502020204030204" pitchFamily="34" charset="0"/>
              </a:rPr>
              <a:t>Once a person has leprosy, it spreads</a:t>
            </a:r>
          </a:p>
          <a:p>
            <a:pPr marL="571500" indent="-571500">
              <a:spcAft>
                <a:spcPts val="600"/>
              </a:spcAft>
              <a:buFont typeface="Arial" panose="020B0604020202020204" pitchFamily="34" charset="0"/>
              <a:buChar char="•"/>
            </a:pPr>
            <a:r>
              <a:rPr lang="en-US" sz="3600" b="1" dirty="0">
                <a:effectLst>
                  <a:glow rad="101600">
                    <a:schemeClr val="bg1">
                      <a:alpha val="80000"/>
                    </a:schemeClr>
                  </a:glow>
                </a:effectLst>
                <a:latin typeface="Calibri" panose="020F0502020204030204" pitchFamily="34" charset="0"/>
                <a:ea typeface="Calibri" panose="020F0502020204030204" pitchFamily="34" charset="0"/>
                <a:cs typeface="Calibri" panose="020F0502020204030204" pitchFamily="34" charset="0"/>
              </a:rPr>
              <a:t>Leprosy separates the person from the community</a:t>
            </a:r>
          </a:p>
          <a:p>
            <a:pPr marL="571500" indent="-571500">
              <a:spcAft>
                <a:spcPts val="600"/>
              </a:spcAft>
              <a:buFont typeface="Arial" panose="020B0604020202020204" pitchFamily="34" charset="0"/>
              <a:buChar char="•"/>
            </a:pPr>
            <a:r>
              <a:rPr lang="en-US" sz="3600" b="1" dirty="0">
                <a:effectLst>
                  <a:glow rad="101600">
                    <a:schemeClr val="bg1">
                      <a:alpha val="80000"/>
                    </a:schemeClr>
                  </a:glow>
                </a:effectLst>
                <a:latin typeface="Calibri" panose="020F0502020204030204" pitchFamily="34" charset="0"/>
                <a:ea typeface="Calibri" panose="020F0502020204030204" pitchFamily="34" charset="0"/>
                <a:cs typeface="Calibri" panose="020F0502020204030204" pitchFamily="34" charset="0"/>
              </a:rPr>
              <a:t>Leprosy leads toward ruin and eventually death</a:t>
            </a:r>
          </a:p>
          <a:p>
            <a:pPr marL="571500" indent="-571500">
              <a:spcAft>
                <a:spcPts val="600"/>
              </a:spcAft>
              <a:buFont typeface="Arial" panose="020B0604020202020204" pitchFamily="34" charset="0"/>
              <a:buChar char="•"/>
            </a:pPr>
            <a:r>
              <a:rPr lang="en-US" sz="3600" b="1" dirty="0">
                <a:effectLst>
                  <a:glow rad="101600">
                    <a:schemeClr val="bg1">
                      <a:alpha val="80000"/>
                    </a:schemeClr>
                  </a:glow>
                </a:effectLst>
                <a:latin typeface="Calibri" panose="020F0502020204030204" pitchFamily="34" charset="0"/>
                <a:ea typeface="Calibri" panose="020F0502020204030204" pitchFamily="34" charset="0"/>
                <a:cs typeface="Calibri" panose="020F0502020204030204" pitchFamily="34" charset="0"/>
              </a:rPr>
              <a:t>A leper is unable to cleanse themselves</a:t>
            </a:r>
          </a:p>
        </p:txBody>
      </p:sp>
    </p:spTree>
    <p:custDataLst>
      <p:tags r:id="rId1"/>
    </p:custDataLst>
    <p:extLst>
      <p:ext uri="{BB962C8B-B14F-4D97-AF65-F5344CB8AC3E}">
        <p14:creationId xmlns:p14="http://schemas.microsoft.com/office/powerpoint/2010/main" val="2723144824"/>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Effect transition="in" filter="fade">
                                      <p:cBhvr>
                                        <p:cTn id="9" dur="500"/>
                                        <p:tgtEl>
                                          <p:spTgt spid="5"/>
                                        </p:tgtEl>
                                      </p:cBhvr>
                                    </p:animEffect>
                                  </p:childTnLst>
                                </p:cTn>
                              </p:par>
                            </p:childTnLst>
                          </p:cTn>
                        </p:par>
                        <p:par>
                          <p:cTn id="10" fill="hold">
                            <p:stCondLst>
                              <p:cond delay="500"/>
                            </p:stCondLst>
                            <p:childTnLst>
                              <p:par>
                                <p:cTn id="11" presetID="1" presetClass="entr" presetSubtype="0" fill="hold" nodeType="afterEffect">
                                  <p:stCondLst>
                                    <p:cond delay="0"/>
                                  </p:stCondLst>
                                  <p:childTnLst>
                                    <p:set>
                                      <p:cBhvr>
                                        <p:cTn id="12"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5">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19BDA5-F2E1-59D6-A9EA-7E3936238571}"/>
            </a:ext>
          </a:extLst>
        </p:cNvPr>
        <p:cNvGrpSpPr/>
        <p:nvPr/>
      </p:nvGrpSpPr>
      <p:grpSpPr>
        <a:xfrm>
          <a:off x="0" y="0"/>
          <a:ext cx="0" cy="0"/>
          <a:chOff x="0" y="0"/>
          <a:chExt cx="0" cy="0"/>
        </a:xfrm>
      </p:grpSpPr>
      <p:pic>
        <p:nvPicPr>
          <p:cNvPr id="8" name="Picture 7">
            <a:extLst>
              <a:ext uri="{FF2B5EF4-FFF2-40B4-BE49-F238E27FC236}">
                <a16:creationId xmlns:a16="http://schemas.microsoft.com/office/drawing/2014/main" id="{A986961D-E8AB-8FCC-AC27-A5D20732389F}"/>
              </a:ext>
            </a:extLst>
          </p:cNvPr>
          <p:cNvPicPr>
            <a:picLocks noChangeAspect="1"/>
          </p:cNvPicPr>
          <p:nvPr/>
        </p:nvPicPr>
        <p:blipFill>
          <a:blip r:embed="rId4">
            <a:extLst>
              <a:ext uri="{28A0092B-C50C-407E-A947-70E740481C1C}">
                <a14:useLocalDpi xmlns:a14="http://schemas.microsoft.com/office/drawing/2010/main" val="0"/>
              </a:ext>
            </a:extLst>
          </a:blip>
          <a:srcRect t="11237" r="8942" b="10667"/>
          <a:stretch>
            <a:fillRect/>
          </a:stretch>
        </p:blipFill>
        <p:spPr>
          <a:xfrm>
            <a:off x="0" y="-1"/>
            <a:ext cx="12192000" cy="6893881"/>
          </a:xfrm>
          <a:prstGeom prst="rect">
            <a:avLst/>
          </a:prstGeom>
        </p:spPr>
      </p:pic>
      <p:sp>
        <p:nvSpPr>
          <p:cNvPr id="2" name="TextBox 1">
            <a:extLst>
              <a:ext uri="{FF2B5EF4-FFF2-40B4-BE49-F238E27FC236}">
                <a16:creationId xmlns:a16="http://schemas.microsoft.com/office/drawing/2014/main" id="{4DFCA458-F0D6-7440-3003-4D56A538BF04}"/>
              </a:ext>
            </a:extLst>
          </p:cNvPr>
          <p:cNvSpPr txBox="1"/>
          <p:nvPr/>
        </p:nvSpPr>
        <p:spPr>
          <a:xfrm>
            <a:off x="1474270" y="119476"/>
            <a:ext cx="9243460" cy="769441"/>
          </a:xfrm>
          <a:prstGeom prst="rect">
            <a:avLst/>
          </a:prstGeom>
          <a:solidFill>
            <a:schemeClr val="bg1">
              <a:alpha val="70000"/>
            </a:schemeClr>
          </a:solidFill>
        </p:spPr>
        <p:txBody>
          <a:bodyPr wrap="square" rtlCol="0">
            <a:spAutoFit/>
          </a:bodyPr>
          <a:lstStyle/>
          <a:p>
            <a:pPr algn="ctr"/>
            <a:r>
              <a:rPr lang="en-US" sz="4400" b="1" dirty="0">
                <a:solidFill>
                  <a:srgbClr val="FFFF00"/>
                </a:solidFill>
                <a:effectLst>
                  <a:glow rad="139700">
                    <a:schemeClr val="bg1"/>
                  </a:glow>
                </a:effectLst>
                <a:latin typeface="Calibri" panose="020F0502020204030204" pitchFamily="34" charset="0"/>
                <a:ea typeface="Calibri" panose="020F0502020204030204" pitchFamily="34" charset="0"/>
                <a:cs typeface="Calibri" panose="020F0502020204030204" pitchFamily="34" charset="0"/>
              </a:rPr>
              <a:t>Leprosy is a Symbol in the Bible of Sin</a:t>
            </a:r>
          </a:p>
        </p:txBody>
      </p:sp>
      <p:sp>
        <p:nvSpPr>
          <p:cNvPr id="5" name="TextBox 4">
            <a:extLst>
              <a:ext uri="{FF2B5EF4-FFF2-40B4-BE49-F238E27FC236}">
                <a16:creationId xmlns:a16="http://schemas.microsoft.com/office/drawing/2014/main" id="{62C432D4-36F6-19C4-975A-FC18F99AC71A}"/>
              </a:ext>
            </a:extLst>
          </p:cNvPr>
          <p:cNvSpPr txBox="1"/>
          <p:nvPr/>
        </p:nvSpPr>
        <p:spPr>
          <a:xfrm>
            <a:off x="367992" y="1471114"/>
            <a:ext cx="11452303" cy="3801041"/>
          </a:xfrm>
          <a:prstGeom prst="rect">
            <a:avLst/>
          </a:prstGeom>
          <a:solidFill>
            <a:schemeClr val="bg1">
              <a:alpha val="70000"/>
            </a:schemeClr>
          </a:solidFill>
          <a:ln w="63500">
            <a:noFill/>
          </a:ln>
        </p:spPr>
        <p:txBody>
          <a:bodyPr wrap="square" rtlCol="0">
            <a:spAutoFit/>
          </a:bodyPr>
          <a:lstStyle/>
          <a:p>
            <a:pPr>
              <a:spcAft>
                <a:spcPts val="600"/>
              </a:spcAft>
            </a:pPr>
            <a:r>
              <a:rPr lang="en-US" sz="3600" b="1" dirty="0">
                <a:effectLst>
                  <a:glow rad="101600">
                    <a:schemeClr val="bg1">
                      <a:alpha val="80000"/>
                    </a:schemeClr>
                  </a:glow>
                </a:effectLst>
                <a:latin typeface="Calibri" panose="020F0502020204030204" pitchFamily="34" charset="0"/>
                <a:ea typeface="Calibri" panose="020F0502020204030204" pitchFamily="34" charset="0"/>
                <a:cs typeface="Calibri" panose="020F0502020204030204" pitchFamily="34" charset="0"/>
              </a:rPr>
              <a:t>What are characteristics of </a:t>
            </a:r>
            <a:r>
              <a:rPr lang="en-US" sz="3600" b="1" dirty="0">
                <a:solidFill>
                  <a:srgbClr val="FFFF00"/>
                </a:solidFill>
                <a:effectLst>
                  <a:glow rad="101600">
                    <a:schemeClr val="bg1">
                      <a:alpha val="80000"/>
                    </a:schemeClr>
                  </a:glow>
                </a:effectLst>
                <a:latin typeface="Calibri" panose="020F0502020204030204" pitchFamily="34" charset="0"/>
                <a:ea typeface="Calibri" panose="020F0502020204030204" pitchFamily="34" charset="0"/>
                <a:cs typeface="Calibri" panose="020F0502020204030204" pitchFamily="34" charset="0"/>
              </a:rPr>
              <a:t>spiritual</a:t>
            </a:r>
            <a:r>
              <a:rPr lang="en-US" sz="3600" b="1" dirty="0">
                <a:effectLst>
                  <a:glow rad="101600">
                    <a:schemeClr val="bg1">
                      <a:alpha val="80000"/>
                    </a:schemeClr>
                  </a:glow>
                </a:effectLst>
                <a:latin typeface="Calibri" panose="020F0502020204030204" pitchFamily="34" charset="0"/>
                <a:ea typeface="Calibri" panose="020F0502020204030204" pitchFamily="34" charset="0"/>
                <a:cs typeface="Calibri" panose="020F0502020204030204" pitchFamily="34" charset="0"/>
              </a:rPr>
              <a:t> lepers?</a:t>
            </a:r>
          </a:p>
          <a:p>
            <a:pPr marL="571500" indent="-571500">
              <a:spcAft>
                <a:spcPts val="600"/>
              </a:spcAft>
              <a:buFont typeface="Arial" panose="020B0604020202020204" pitchFamily="34" charset="0"/>
              <a:buChar char="•"/>
            </a:pPr>
            <a:r>
              <a:rPr lang="en-US" sz="3600" b="1" dirty="0">
                <a:effectLst>
                  <a:glow rad="101600">
                    <a:schemeClr val="bg1">
                      <a:alpha val="80000"/>
                    </a:schemeClr>
                  </a:glow>
                </a:effectLst>
                <a:latin typeface="Calibri" panose="020F0502020204030204" pitchFamily="34" charset="0"/>
                <a:ea typeface="Calibri" panose="020F0502020204030204" pitchFamily="34" charset="0"/>
                <a:cs typeface="Calibri" panose="020F0502020204030204" pitchFamily="34" charset="0"/>
              </a:rPr>
              <a:t>Any </a:t>
            </a:r>
            <a:r>
              <a:rPr lang="en-US" sz="3600" b="1" dirty="0">
                <a:solidFill>
                  <a:srgbClr val="FFFF00"/>
                </a:solidFill>
                <a:effectLst>
                  <a:glow rad="101600">
                    <a:schemeClr val="bg1">
                      <a:alpha val="80000"/>
                    </a:schemeClr>
                  </a:glow>
                </a:effectLst>
                <a:latin typeface="Calibri" panose="020F0502020204030204" pitchFamily="34" charset="0"/>
                <a:ea typeface="Calibri" panose="020F0502020204030204" pitchFamily="34" charset="0"/>
                <a:cs typeface="Calibri" panose="020F0502020204030204" pitchFamily="34" charset="0"/>
              </a:rPr>
              <a:t>sin</a:t>
            </a:r>
            <a:r>
              <a:rPr lang="en-US" sz="3600" b="1" dirty="0">
                <a:effectLst>
                  <a:glow rad="101600">
                    <a:schemeClr val="bg1">
                      <a:alpha val="80000"/>
                    </a:schemeClr>
                  </a:glow>
                </a:effectLst>
                <a:latin typeface="Calibri" panose="020F0502020204030204" pitchFamily="34" charset="0"/>
                <a:ea typeface="Calibri" panose="020F0502020204030204" pitchFamily="34" charset="0"/>
                <a:cs typeface="Calibri" panose="020F0502020204030204" pitchFamily="34" charset="0"/>
              </a:rPr>
              <a:t> makes a person unclean / defiled</a:t>
            </a:r>
          </a:p>
          <a:p>
            <a:pPr marL="571500" indent="-571500">
              <a:spcAft>
                <a:spcPts val="600"/>
              </a:spcAft>
              <a:buFont typeface="Arial" panose="020B0604020202020204" pitchFamily="34" charset="0"/>
              <a:buChar char="•"/>
            </a:pPr>
            <a:r>
              <a:rPr lang="en-US" sz="3600" b="1" dirty="0">
                <a:effectLst>
                  <a:glow rad="101600">
                    <a:schemeClr val="bg1">
                      <a:alpha val="80000"/>
                    </a:schemeClr>
                  </a:glow>
                </a:effectLst>
                <a:latin typeface="Calibri" panose="020F0502020204030204" pitchFamily="34" charset="0"/>
                <a:ea typeface="Calibri" panose="020F0502020204030204" pitchFamily="34" charset="0"/>
                <a:cs typeface="Calibri" panose="020F0502020204030204" pitchFamily="34" charset="0"/>
              </a:rPr>
              <a:t>Once a person has </a:t>
            </a:r>
            <a:r>
              <a:rPr lang="en-US" sz="3600" b="1" dirty="0">
                <a:solidFill>
                  <a:srgbClr val="FFFF00"/>
                </a:solidFill>
                <a:effectLst>
                  <a:glow rad="101600">
                    <a:schemeClr val="bg1">
                      <a:alpha val="80000"/>
                    </a:schemeClr>
                  </a:glow>
                </a:effectLst>
                <a:latin typeface="Calibri" panose="020F0502020204030204" pitchFamily="34" charset="0"/>
                <a:ea typeface="Calibri" panose="020F0502020204030204" pitchFamily="34" charset="0"/>
                <a:cs typeface="Calibri" panose="020F0502020204030204" pitchFamily="34" charset="0"/>
              </a:rPr>
              <a:t>sin</a:t>
            </a:r>
            <a:r>
              <a:rPr lang="en-US" sz="3600" b="1" dirty="0">
                <a:effectLst>
                  <a:glow rad="101600">
                    <a:schemeClr val="bg1">
                      <a:alpha val="80000"/>
                    </a:schemeClr>
                  </a:glow>
                </a:effectLst>
                <a:latin typeface="Calibri" panose="020F0502020204030204" pitchFamily="34" charset="0"/>
                <a:ea typeface="Calibri" panose="020F0502020204030204" pitchFamily="34" charset="0"/>
                <a:cs typeface="Calibri" panose="020F0502020204030204" pitchFamily="34" charset="0"/>
              </a:rPr>
              <a:t>, it spreads</a:t>
            </a:r>
          </a:p>
          <a:p>
            <a:pPr marL="571500" indent="-571500">
              <a:spcAft>
                <a:spcPts val="600"/>
              </a:spcAft>
              <a:buFont typeface="Arial" panose="020B0604020202020204" pitchFamily="34" charset="0"/>
              <a:buChar char="•"/>
            </a:pPr>
            <a:r>
              <a:rPr lang="en-US" sz="3600" b="1" dirty="0">
                <a:solidFill>
                  <a:srgbClr val="FFFF00"/>
                </a:solidFill>
                <a:effectLst>
                  <a:glow rad="101600">
                    <a:schemeClr val="bg1">
                      <a:alpha val="80000"/>
                    </a:schemeClr>
                  </a:glow>
                </a:effectLst>
                <a:latin typeface="Calibri" panose="020F0502020204030204" pitchFamily="34" charset="0"/>
                <a:ea typeface="Calibri" panose="020F0502020204030204" pitchFamily="34" charset="0"/>
                <a:cs typeface="Calibri" panose="020F0502020204030204" pitchFamily="34" charset="0"/>
              </a:rPr>
              <a:t>Sin</a:t>
            </a:r>
            <a:r>
              <a:rPr lang="en-US" sz="3600" b="1" dirty="0">
                <a:effectLst>
                  <a:glow rad="101600">
                    <a:schemeClr val="bg1">
                      <a:alpha val="80000"/>
                    </a:schemeClr>
                  </a:glow>
                </a:effectLst>
                <a:latin typeface="Calibri" panose="020F0502020204030204" pitchFamily="34" charset="0"/>
                <a:ea typeface="Calibri" panose="020F0502020204030204" pitchFamily="34" charset="0"/>
                <a:cs typeface="Calibri" panose="020F0502020204030204" pitchFamily="34" charset="0"/>
              </a:rPr>
              <a:t> separates the person from the community (and God)</a:t>
            </a:r>
          </a:p>
          <a:p>
            <a:pPr marL="571500" indent="-571500">
              <a:spcAft>
                <a:spcPts val="600"/>
              </a:spcAft>
              <a:buFont typeface="Arial" panose="020B0604020202020204" pitchFamily="34" charset="0"/>
              <a:buChar char="•"/>
            </a:pPr>
            <a:r>
              <a:rPr lang="en-US" sz="3600" b="1" dirty="0">
                <a:solidFill>
                  <a:srgbClr val="FFFF00"/>
                </a:solidFill>
                <a:effectLst>
                  <a:glow rad="101600">
                    <a:schemeClr val="bg1">
                      <a:alpha val="80000"/>
                    </a:schemeClr>
                  </a:glow>
                </a:effectLst>
                <a:latin typeface="Calibri" panose="020F0502020204030204" pitchFamily="34" charset="0"/>
                <a:ea typeface="Calibri" panose="020F0502020204030204" pitchFamily="34" charset="0"/>
                <a:cs typeface="Calibri" panose="020F0502020204030204" pitchFamily="34" charset="0"/>
              </a:rPr>
              <a:t>Sin</a:t>
            </a:r>
            <a:r>
              <a:rPr lang="en-US" sz="3600" b="1" dirty="0">
                <a:effectLst>
                  <a:glow rad="101600">
                    <a:schemeClr val="bg1">
                      <a:alpha val="80000"/>
                    </a:schemeClr>
                  </a:glow>
                </a:effectLst>
                <a:latin typeface="Calibri" panose="020F0502020204030204" pitchFamily="34" charset="0"/>
                <a:ea typeface="Calibri" panose="020F0502020204030204" pitchFamily="34" charset="0"/>
                <a:cs typeface="Calibri" panose="020F0502020204030204" pitchFamily="34" charset="0"/>
              </a:rPr>
              <a:t> leads toward ruin and eventually death</a:t>
            </a:r>
          </a:p>
          <a:p>
            <a:pPr marL="571500" indent="-571500">
              <a:spcAft>
                <a:spcPts val="600"/>
              </a:spcAft>
              <a:buFont typeface="Arial" panose="020B0604020202020204" pitchFamily="34" charset="0"/>
              <a:buChar char="•"/>
            </a:pPr>
            <a:r>
              <a:rPr lang="en-US" sz="3600" b="1" dirty="0">
                <a:effectLst>
                  <a:glow rad="101600">
                    <a:schemeClr val="bg1">
                      <a:alpha val="80000"/>
                    </a:schemeClr>
                  </a:glow>
                </a:effectLst>
                <a:latin typeface="Calibri" panose="020F0502020204030204" pitchFamily="34" charset="0"/>
                <a:ea typeface="Calibri" panose="020F0502020204030204" pitchFamily="34" charset="0"/>
                <a:cs typeface="Calibri" panose="020F0502020204030204" pitchFamily="34" charset="0"/>
              </a:rPr>
              <a:t>A </a:t>
            </a:r>
            <a:r>
              <a:rPr lang="en-US" sz="3600" b="1" dirty="0">
                <a:solidFill>
                  <a:srgbClr val="FFFF00"/>
                </a:solidFill>
                <a:effectLst>
                  <a:glow rad="101600">
                    <a:schemeClr val="bg1">
                      <a:alpha val="80000"/>
                    </a:schemeClr>
                  </a:glow>
                </a:effectLst>
                <a:latin typeface="Calibri" panose="020F0502020204030204" pitchFamily="34" charset="0"/>
                <a:ea typeface="Calibri" panose="020F0502020204030204" pitchFamily="34" charset="0"/>
                <a:cs typeface="Calibri" panose="020F0502020204030204" pitchFamily="34" charset="0"/>
              </a:rPr>
              <a:t>sinner</a:t>
            </a:r>
            <a:r>
              <a:rPr lang="en-US" sz="3600" b="1" dirty="0">
                <a:effectLst>
                  <a:glow rad="101600">
                    <a:schemeClr val="bg1">
                      <a:alpha val="80000"/>
                    </a:schemeClr>
                  </a:glow>
                </a:effectLst>
                <a:latin typeface="Calibri" panose="020F0502020204030204" pitchFamily="34" charset="0"/>
                <a:ea typeface="Calibri" panose="020F0502020204030204" pitchFamily="34" charset="0"/>
                <a:cs typeface="Calibri" panose="020F0502020204030204" pitchFamily="34" charset="0"/>
              </a:rPr>
              <a:t> is unable to cleanse themselves</a:t>
            </a:r>
          </a:p>
        </p:txBody>
      </p:sp>
      <p:sp>
        <p:nvSpPr>
          <p:cNvPr id="4" name="Rectangle: Rounded Corners 3">
            <a:extLst>
              <a:ext uri="{FF2B5EF4-FFF2-40B4-BE49-F238E27FC236}">
                <a16:creationId xmlns:a16="http://schemas.microsoft.com/office/drawing/2014/main" id="{967216B6-3789-7FC3-FDB3-08801F0910EA}"/>
              </a:ext>
            </a:extLst>
          </p:cNvPr>
          <p:cNvSpPr/>
          <p:nvPr/>
        </p:nvSpPr>
        <p:spPr>
          <a:xfrm>
            <a:off x="1025913" y="5442906"/>
            <a:ext cx="10136460" cy="1295618"/>
          </a:xfrm>
          <a:prstGeom prst="roundRect">
            <a:avLst/>
          </a:prstGeom>
          <a:solidFill>
            <a:srgbClr val="2D2825"/>
          </a:solidFill>
          <a:ln w="635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600" b="1" dirty="0">
                <a:solidFill>
                  <a:schemeClr val="tx1"/>
                </a:solidFill>
                <a:effectLst>
                  <a:glow rad="101600">
                    <a:schemeClr val="bg1">
                      <a:alpha val="80000"/>
                    </a:schemeClr>
                  </a:glow>
                </a:effectLst>
                <a:latin typeface="Calibri" panose="020F0502020204030204" pitchFamily="34" charset="0"/>
                <a:ea typeface="Calibri" panose="020F0502020204030204" pitchFamily="34" charset="0"/>
                <a:cs typeface="Calibri" panose="020F0502020204030204" pitchFamily="34" charset="0"/>
              </a:rPr>
              <a:t>This is why “</a:t>
            </a:r>
            <a:r>
              <a:rPr lang="en-US" sz="3600" b="1" dirty="0">
                <a:solidFill>
                  <a:srgbClr val="FFFF00"/>
                </a:solidFill>
                <a:effectLst>
                  <a:glow rad="101600">
                    <a:schemeClr val="bg1">
                      <a:alpha val="80000"/>
                    </a:schemeClr>
                  </a:glow>
                </a:effectLst>
                <a:latin typeface="Calibri" panose="020F0502020204030204" pitchFamily="34" charset="0"/>
                <a:ea typeface="Calibri" panose="020F0502020204030204" pitchFamily="34" charset="0"/>
                <a:cs typeface="Calibri" panose="020F0502020204030204" pitchFamily="34" charset="0"/>
              </a:rPr>
              <a:t>good works</a:t>
            </a:r>
            <a:r>
              <a:rPr lang="en-US" sz="3600" b="1" dirty="0">
                <a:solidFill>
                  <a:schemeClr val="tx1"/>
                </a:solidFill>
                <a:effectLst>
                  <a:glow rad="101600">
                    <a:schemeClr val="bg1">
                      <a:alpha val="80000"/>
                    </a:schemeClr>
                  </a:glow>
                </a:effectLst>
                <a:latin typeface="Calibri" panose="020F0502020204030204" pitchFamily="34" charset="0"/>
                <a:ea typeface="Calibri" panose="020F0502020204030204" pitchFamily="34" charset="0"/>
                <a:cs typeface="Calibri" panose="020F0502020204030204" pitchFamily="34" charset="0"/>
              </a:rPr>
              <a:t>” can never save us – they never take care of our corrupt hearts!</a:t>
            </a:r>
          </a:p>
        </p:txBody>
      </p:sp>
    </p:spTree>
    <p:custDataLst>
      <p:tags r:id="rId1"/>
    </p:custDataLst>
    <p:extLst>
      <p:ext uri="{BB962C8B-B14F-4D97-AF65-F5344CB8AC3E}">
        <p14:creationId xmlns:p14="http://schemas.microsoft.com/office/powerpoint/2010/main" val="189197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53" presetClass="entr" presetSubtype="16" fill="hold" grpId="0" nodeType="clickEffect">
                                  <p:stCondLst>
                                    <p:cond delay="0"/>
                                  </p:stCondLst>
                                  <p:childTnLst>
                                    <p:set>
                                      <p:cBhvr>
                                        <p:cTn id="26" dur="1" fill="hold">
                                          <p:stCondLst>
                                            <p:cond delay="0"/>
                                          </p:stCondLst>
                                        </p:cTn>
                                        <p:tgtEl>
                                          <p:spTgt spid="4"/>
                                        </p:tgtEl>
                                        <p:attrNameLst>
                                          <p:attrName>style.visibility</p:attrName>
                                        </p:attrNameLst>
                                      </p:cBhvr>
                                      <p:to>
                                        <p:strVal val="visible"/>
                                      </p:to>
                                    </p:set>
                                    <p:anim calcmode="lin" valueType="num">
                                      <p:cBhvr>
                                        <p:cTn id="27" dur="500" fill="hold"/>
                                        <p:tgtEl>
                                          <p:spTgt spid="4"/>
                                        </p:tgtEl>
                                        <p:attrNameLst>
                                          <p:attrName>ppt_w</p:attrName>
                                        </p:attrNameLst>
                                      </p:cBhvr>
                                      <p:tavLst>
                                        <p:tav tm="0">
                                          <p:val>
                                            <p:fltVal val="0"/>
                                          </p:val>
                                        </p:tav>
                                        <p:tav tm="100000">
                                          <p:val>
                                            <p:strVal val="#ppt_w"/>
                                          </p:val>
                                        </p:tav>
                                      </p:tavLst>
                                    </p:anim>
                                    <p:anim calcmode="lin" valueType="num">
                                      <p:cBhvr>
                                        <p:cTn id="28" dur="500" fill="hold"/>
                                        <p:tgtEl>
                                          <p:spTgt spid="4"/>
                                        </p:tgtEl>
                                        <p:attrNameLst>
                                          <p:attrName>ppt_h</p:attrName>
                                        </p:attrNameLst>
                                      </p:cBhvr>
                                      <p:tavLst>
                                        <p:tav tm="0">
                                          <p:val>
                                            <p:fltVal val="0"/>
                                          </p:val>
                                        </p:tav>
                                        <p:tav tm="100000">
                                          <p:val>
                                            <p:strVal val="#ppt_h"/>
                                          </p:val>
                                        </p:tav>
                                      </p:tavLst>
                                    </p:anim>
                                    <p:animEffect transition="in" filter="fade">
                                      <p:cBhvr>
                                        <p:cTn id="29"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EE6AF8-8A74-7B7E-6E22-01EBF43D4FB0}"/>
            </a:ext>
          </a:extLst>
        </p:cNvPr>
        <p:cNvGrpSpPr/>
        <p:nvPr/>
      </p:nvGrpSpPr>
      <p:grpSpPr>
        <a:xfrm>
          <a:off x="0" y="0"/>
          <a:ext cx="0" cy="0"/>
          <a:chOff x="0" y="0"/>
          <a:chExt cx="0" cy="0"/>
        </a:xfrm>
      </p:grpSpPr>
      <p:pic>
        <p:nvPicPr>
          <p:cNvPr id="8" name="Picture 7">
            <a:extLst>
              <a:ext uri="{FF2B5EF4-FFF2-40B4-BE49-F238E27FC236}">
                <a16:creationId xmlns:a16="http://schemas.microsoft.com/office/drawing/2014/main" id="{8011C1A2-CD20-B73B-B51C-D5541321E25C}"/>
              </a:ext>
            </a:extLst>
          </p:cNvPr>
          <p:cNvPicPr>
            <a:picLocks noChangeAspect="1"/>
          </p:cNvPicPr>
          <p:nvPr/>
        </p:nvPicPr>
        <p:blipFill>
          <a:blip r:embed="rId4">
            <a:extLst>
              <a:ext uri="{28A0092B-C50C-407E-A947-70E740481C1C}">
                <a14:useLocalDpi xmlns:a14="http://schemas.microsoft.com/office/drawing/2010/main" val="0"/>
              </a:ext>
            </a:extLst>
          </a:blip>
          <a:srcRect t="11237" r="8942" b="10667"/>
          <a:stretch>
            <a:fillRect/>
          </a:stretch>
        </p:blipFill>
        <p:spPr>
          <a:xfrm>
            <a:off x="0" y="-1"/>
            <a:ext cx="12192000" cy="6893881"/>
          </a:xfrm>
          <a:prstGeom prst="rect">
            <a:avLst/>
          </a:prstGeom>
        </p:spPr>
      </p:pic>
      <p:sp>
        <p:nvSpPr>
          <p:cNvPr id="2" name="TextBox 1">
            <a:extLst>
              <a:ext uri="{FF2B5EF4-FFF2-40B4-BE49-F238E27FC236}">
                <a16:creationId xmlns:a16="http://schemas.microsoft.com/office/drawing/2014/main" id="{5A7A53E7-DACC-F3EE-1463-3B712A37E90B}"/>
              </a:ext>
            </a:extLst>
          </p:cNvPr>
          <p:cNvSpPr txBox="1"/>
          <p:nvPr/>
        </p:nvSpPr>
        <p:spPr>
          <a:xfrm>
            <a:off x="1474270" y="119476"/>
            <a:ext cx="9243460" cy="769441"/>
          </a:xfrm>
          <a:prstGeom prst="rect">
            <a:avLst/>
          </a:prstGeom>
          <a:solidFill>
            <a:schemeClr val="bg1">
              <a:alpha val="70000"/>
            </a:schemeClr>
          </a:solidFill>
        </p:spPr>
        <p:txBody>
          <a:bodyPr wrap="square" rtlCol="0">
            <a:spAutoFit/>
          </a:bodyPr>
          <a:lstStyle/>
          <a:p>
            <a:pPr algn="ctr"/>
            <a:r>
              <a:rPr lang="en-US" sz="4400" b="1" dirty="0">
                <a:solidFill>
                  <a:srgbClr val="FFFF00"/>
                </a:solidFill>
                <a:effectLst>
                  <a:glow rad="139700">
                    <a:schemeClr val="bg1"/>
                  </a:glow>
                </a:effectLst>
                <a:latin typeface="Calibri" panose="020F0502020204030204" pitchFamily="34" charset="0"/>
                <a:ea typeface="Calibri" panose="020F0502020204030204" pitchFamily="34" charset="0"/>
                <a:cs typeface="Calibri" panose="020F0502020204030204" pitchFamily="34" charset="0"/>
              </a:rPr>
              <a:t>Leprosy is a Symbol in the Bible of Sin</a:t>
            </a:r>
          </a:p>
        </p:txBody>
      </p:sp>
      <p:sp>
        <p:nvSpPr>
          <p:cNvPr id="5" name="TextBox 4">
            <a:extLst>
              <a:ext uri="{FF2B5EF4-FFF2-40B4-BE49-F238E27FC236}">
                <a16:creationId xmlns:a16="http://schemas.microsoft.com/office/drawing/2014/main" id="{E4030948-4955-3CB5-A3EB-B5DB6A703D71}"/>
              </a:ext>
            </a:extLst>
          </p:cNvPr>
          <p:cNvSpPr txBox="1"/>
          <p:nvPr/>
        </p:nvSpPr>
        <p:spPr>
          <a:xfrm>
            <a:off x="367992" y="1471114"/>
            <a:ext cx="11452303" cy="3801041"/>
          </a:xfrm>
          <a:prstGeom prst="rect">
            <a:avLst/>
          </a:prstGeom>
          <a:solidFill>
            <a:schemeClr val="bg1">
              <a:alpha val="70000"/>
            </a:schemeClr>
          </a:solidFill>
          <a:ln w="63500">
            <a:noFill/>
          </a:ln>
        </p:spPr>
        <p:txBody>
          <a:bodyPr wrap="square" rtlCol="0">
            <a:spAutoFit/>
          </a:bodyPr>
          <a:lstStyle/>
          <a:p>
            <a:pPr>
              <a:spcAft>
                <a:spcPts val="600"/>
              </a:spcAft>
            </a:pPr>
            <a:r>
              <a:rPr lang="en-US" sz="3600" b="1" dirty="0">
                <a:effectLst>
                  <a:glow rad="101600">
                    <a:schemeClr val="bg1">
                      <a:alpha val="80000"/>
                    </a:schemeClr>
                  </a:glow>
                </a:effectLst>
                <a:latin typeface="Calibri" panose="020F0502020204030204" pitchFamily="34" charset="0"/>
                <a:ea typeface="Calibri" panose="020F0502020204030204" pitchFamily="34" charset="0"/>
                <a:cs typeface="Calibri" panose="020F0502020204030204" pitchFamily="34" charset="0"/>
              </a:rPr>
              <a:t>What are characteristics of </a:t>
            </a:r>
            <a:r>
              <a:rPr lang="en-US" sz="3600" b="1" dirty="0">
                <a:solidFill>
                  <a:srgbClr val="FFFF00"/>
                </a:solidFill>
                <a:effectLst>
                  <a:glow rad="101600">
                    <a:schemeClr val="bg1">
                      <a:alpha val="80000"/>
                    </a:schemeClr>
                  </a:glow>
                </a:effectLst>
                <a:latin typeface="Calibri" panose="020F0502020204030204" pitchFamily="34" charset="0"/>
                <a:ea typeface="Calibri" panose="020F0502020204030204" pitchFamily="34" charset="0"/>
                <a:cs typeface="Calibri" panose="020F0502020204030204" pitchFamily="34" charset="0"/>
              </a:rPr>
              <a:t>spiritual</a:t>
            </a:r>
            <a:r>
              <a:rPr lang="en-US" sz="3600" b="1" dirty="0">
                <a:effectLst>
                  <a:glow rad="101600">
                    <a:schemeClr val="bg1">
                      <a:alpha val="80000"/>
                    </a:schemeClr>
                  </a:glow>
                </a:effectLst>
                <a:latin typeface="Calibri" panose="020F0502020204030204" pitchFamily="34" charset="0"/>
                <a:ea typeface="Calibri" panose="020F0502020204030204" pitchFamily="34" charset="0"/>
                <a:cs typeface="Calibri" panose="020F0502020204030204" pitchFamily="34" charset="0"/>
              </a:rPr>
              <a:t> lepers?</a:t>
            </a:r>
          </a:p>
          <a:p>
            <a:pPr marL="571500" indent="-571500">
              <a:spcAft>
                <a:spcPts val="600"/>
              </a:spcAft>
              <a:buFont typeface="Arial" panose="020B0604020202020204" pitchFamily="34" charset="0"/>
              <a:buChar char="•"/>
            </a:pPr>
            <a:r>
              <a:rPr lang="en-US" sz="3600" b="1" dirty="0">
                <a:effectLst>
                  <a:glow rad="101600">
                    <a:schemeClr val="bg1">
                      <a:alpha val="80000"/>
                    </a:schemeClr>
                  </a:glow>
                </a:effectLst>
                <a:latin typeface="Calibri" panose="020F0502020204030204" pitchFamily="34" charset="0"/>
                <a:ea typeface="Calibri" panose="020F0502020204030204" pitchFamily="34" charset="0"/>
                <a:cs typeface="Calibri" panose="020F0502020204030204" pitchFamily="34" charset="0"/>
              </a:rPr>
              <a:t>Any </a:t>
            </a:r>
            <a:r>
              <a:rPr lang="en-US" sz="3600" b="1" dirty="0">
                <a:solidFill>
                  <a:srgbClr val="FFFF00"/>
                </a:solidFill>
                <a:effectLst>
                  <a:glow rad="101600">
                    <a:schemeClr val="bg1">
                      <a:alpha val="80000"/>
                    </a:schemeClr>
                  </a:glow>
                </a:effectLst>
                <a:latin typeface="Calibri" panose="020F0502020204030204" pitchFamily="34" charset="0"/>
                <a:ea typeface="Calibri" panose="020F0502020204030204" pitchFamily="34" charset="0"/>
                <a:cs typeface="Calibri" panose="020F0502020204030204" pitchFamily="34" charset="0"/>
              </a:rPr>
              <a:t>sin</a:t>
            </a:r>
            <a:r>
              <a:rPr lang="en-US" sz="3600" b="1" dirty="0">
                <a:effectLst>
                  <a:glow rad="101600">
                    <a:schemeClr val="bg1">
                      <a:alpha val="80000"/>
                    </a:schemeClr>
                  </a:glow>
                </a:effectLst>
                <a:latin typeface="Calibri" panose="020F0502020204030204" pitchFamily="34" charset="0"/>
                <a:ea typeface="Calibri" panose="020F0502020204030204" pitchFamily="34" charset="0"/>
                <a:cs typeface="Calibri" panose="020F0502020204030204" pitchFamily="34" charset="0"/>
              </a:rPr>
              <a:t> makes a person unclean / defiled</a:t>
            </a:r>
          </a:p>
          <a:p>
            <a:pPr marL="571500" indent="-571500">
              <a:spcAft>
                <a:spcPts val="600"/>
              </a:spcAft>
              <a:buFont typeface="Arial" panose="020B0604020202020204" pitchFamily="34" charset="0"/>
              <a:buChar char="•"/>
            </a:pPr>
            <a:r>
              <a:rPr lang="en-US" sz="3600" b="1" dirty="0">
                <a:effectLst>
                  <a:glow rad="101600">
                    <a:schemeClr val="bg1">
                      <a:alpha val="80000"/>
                    </a:schemeClr>
                  </a:glow>
                </a:effectLst>
                <a:latin typeface="Calibri" panose="020F0502020204030204" pitchFamily="34" charset="0"/>
                <a:ea typeface="Calibri" panose="020F0502020204030204" pitchFamily="34" charset="0"/>
                <a:cs typeface="Calibri" panose="020F0502020204030204" pitchFamily="34" charset="0"/>
              </a:rPr>
              <a:t>Once a person has </a:t>
            </a:r>
            <a:r>
              <a:rPr lang="en-US" sz="3600" b="1" dirty="0">
                <a:solidFill>
                  <a:srgbClr val="FFFF00"/>
                </a:solidFill>
                <a:effectLst>
                  <a:glow rad="101600">
                    <a:schemeClr val="bg1">
                      <a:alpha val="80000"/>
                    </a:schemeClr>
                  </a:glow>
                </a:effectLst>
                <a:latin typeface="Calibri" panose="020F0502020204030204" pitchFamily="34" charset="0"/>
                <a:ea typeface="Calibri" panose="020F0502020204030204" pitchFamily="34" charset="0"/>
                <a:cs typeface="Calibri" panose="020F0502020204030204" pitchFamily="34" charset="0"/>
              </a:rPr>
              <a:t>sin</a:t>
            </a:r>
            <a:r>
              <a:rPr lang="en-US" sz="3600" b="1" dirty="0">
                <a:effectLst>
                  <a:glow rad="101600">
                    <a:schemeClr val="bg1">
                      <a:alpha val="80000"/>
                    </a:schemeClr>
                  </a:glow>
                </a:effectLst>
                <a:latin typeface="Calibri" panose="020F0502020204030204" pitchFamily="34" charset="0"/>
                <a:ea typeface="Calibri" panose="020F0502020204030204" pitchFamily="34" charset="0"/>
                <a:cs typeface="Calibri" panose="020F0502020204030204" pitchFamily="34" charset="0"/>
              </a:rPr>
              <a:t>, it spreads</a:t>
            </a:r>
          </a:p>
          <a:p>
            <a:pPr marL="571500" indent="-571500">
              <a:spcAft>
                <a:spcPts val="600"/>
              </a:spcAft>
              <a:buFont typeface="Arial" panose="020B0604020202020204" pitchFamily="34" charset="0"/>
              <a:buChar char="•"/>
            </a:pPr>
            <a:r>
              <a:rPr lang="en-US" sz="3600" b="1" dirty="0">
                <a:solidFill>
                  <a:srgbClr val="FFFF00"/>
                </a:solidFill>
                <a:effectLst>
                  <a:glow rad="101600">
                    <a:schemeClr val="bg1">
                      <a:alpha val="80000"/>
                    </a:schemeClr>
                  </a:glow>
                </a:effectLst>
                <a:latin typeface="Calibri" panose="020F0502020204030204" pitchFamily="34" charset="0"/>
                <a:ea typeface="Calibri" panose="020F0502020204030204" pitchFamily="34" charset="0"/>
                <a:cs typeface="Calibri" panose="020F0502020204030204" pitchFamily="34" charset="0"/>
              </a:rPr>
              <a:t>Sin</a:t>
            </a:r>
            <a:r>
              <a:rPr lang="en-US" sz="3600" b="1" dirty="0">
                <a:effectLst>
                  <a:glow rad="101600">
                    <a:schemeClr val="bg1">
                      <a:alpha val="80000"/>
                    </a:schemeClr>
                  </a:glow>
                </a:effectLst>
                <a:latin typeface="Calibri" panose="020F0502020204030204" pitchFamily="34" charset="0"/>
                <a:ea typeface="Calibri" panose="020F0502020204030204" pitchFamily="34" charset="0"/>
                <a:cs typeface="Calibri" panose="020F0502020204030204" pitchFamily="34" charset="0"/>
              </a:rPr>
              <a:t> separates the person from the community (and God)</a:t>
            </a:r>
          </a:p>
          <a:p>
            <a:pPr marL="571500" indent="-571500">
              <a:spcAft>
                <a:spcPts val="600"/>
              </a:spcAft>
              <a:buFont typeface="Arial" panose="020B0604020202020204" pitchFamily="34" charset="0"/>
              <a:buChar char="•"/>
            </a:pPr>
            <a:r>
              <a:rPr lang="en-US" sz="3600" b="1" dirty="0">
                <a:solidFill>
                  <a:srgbClr val="FFFF00"/>
                </a:solidFill>
                <a:effectLst>
                  <a:glow rad="101600">
                    <a:schemeClr val="bg1">
                      <a:alpha val="80000"/>
                    </a:schemeClr>
                  </a:glow>
                </a:effectLst>
                <a:latin typeface="Calibri" panose="020F0502020204030204" pitchFamily="34" charset="0"/>
                <a:ea typeface="Calibri" panose="020F0502020204030204" pitchFamily="34" charset="0"/>
                <a:cs typeface="Calibri" panose="020F0502020204030204" pitchFamily="34" charset="0"/>
              </a:rPr>
              <a:t>Sin</a:t>
            </a:r>
            <a:r>
              <a:rPr lang="en-US" sz="3600" b="1" dirty="0">
                <a:effectLst>
                  <a:glow rad="101600">
                    <a:schemeClr val="bg1">
                      <a:alpha val="80000"/>
                    </a:schemeClr>
                  </a:glow>
                </a:effectLst>
                <a:latin typeface="Calibri" panose="020F0502020204030204" pitchFamily="34" charset="0"/>
                <a:ea typeface="Calibri" panose="020F0502020204030204" pitchFamily="34" charset="0"/>
                <a:cs typeface="Calibri" panose="020F0502020204030204" pitchFamily="34" charset="0"/>
              </a:rPr>
              <a:t> leads toward ruin and eventually death</a:t>
            </a:r>
          </a:p>
          <a:p>
            <a:pPr marL="571500" indent="-571500">
              <a:spcAft>
                <a:spcPts val="600"/>
              </a:spcAft>
              <a:buFont typeface="Arial" panose="020B0604020202020204" pitchFamily="34" charset="0"/>
              <a:buChar char="•"/>
            </a:pPr>
            <a:r>
              <a:rPr lang="en-US" sz="3600" b="1" dirty="0">
                <a:effectLst>
                  <a:glow rad="101600">
                    <a:schemeClr val="bg1">
                      <a:alpha val="80000"/>
                    </a:schemeClr>
                  </a:glow>
                </a:effectLst>
                <a:latin typeface="Calibri" panose="020F0502020204030204" pitchFamily="34" charset="0"/>
                <a:ea typeface="Calibri" panose="020F0502020204030204" pitchFamily="34" charset="0"/>
                <a:cs typeface="Calibri" panose="020F0502020204030204" pitchFamily="34" charset="0"/>
              </a:rPr>
              <a:t>A </a:t>
            </a:r>
            <a:r>
              <a:rPr lang="en-US" sz="3600" b="1" dirty="0">
                <a:solidFill>
                  <a:srgbClr val="FFFF00"/>
                </a:solidFill>
                <a:effectLst>
                  <a:glow rad="101600">
                    <a:schemeClr val="bg1">
                      <a:alpha val="80000"/>
                    </a:schemeClr>
                  </a:glow>
                </a:effectLst>
                <a:latin typeface="Calibri" panose="020F0502020204030204" pitchFamily="34" charset="0"/>
                <a:ea typeface="Calibri" panose="020F0502020204030204" pitchFamily="34" charset="0"/>
                <a:cs typeface="Calibri" panose="020F0502020204030204" pitchFamily="34" charset="0"/>
              </a:rPr>
              <a:t>sinner</a:t>
            </a:r>
            <a:r>
              <a:rPr lang="en-US" sz="3600" b="1" dirty="0">
                <a:effectLst>
                  <a:glow rad="101600">
                    <a:schemeClr val="bg1">
                      <a:alpha val="80000"/>
                    </a:schemeClr>
                  </a:glow>
                </a:effectLst>
                <a:latin typeface="Calibri" panose="020F0502020204030204" pitchFamily="34" charset="0"/>
                <a:ea typeface="Calibri" panose="020F0502020204030204" pitchFamily="34" charset="0"/>
                <a:cs typeface="Calibri" panose="020F0502020204030204" pitchFamily="34" charset="0"/>
              </a:rPr>
              <a:t> is unable to cleanse themselves</a:t>
            </a:r>
          </a:p>
        </p:txBody>
      </p:sp>
      <p:sp>
        <p:nvSpPr>
          <p:cNvPr id="4" name="Rectangle: Rounded Corners 3">
            <a:extLst>
              <a:ext uri="{FF2B5EF4-FFF2-40B4-BE49-F238E27FC236}">
                <a16:creationId xmlns:a16="http://schemas.microsoft.com/office/drawing/2014/main" id="{B91C10A4-9C7D-766E-F49C-750350226643}"/>
              </a:ext>
            </a:extLst>
          </p:cNvPr>
          <p:cNvSpPr/>
          <p:nvPr/>
        </p:nvSpPr>
        <p:spPr>
          <a:xfrm>
            <a:off x="1025913" y="5442906"/>
            <a:ext cx="10136460" cy="1295618"/>
          </a:xfrm>
          <a:prstGeom prst="roundRect">
            <a:avLst/>
          </a:prstGeom>
          <a:solidFill>
            <a:srgbClr val="2D2825"/>
          </a:solidFill>
          <a:ln w="635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600" b="1" dirty="0">
                <a:solidFill>
                  <a:srgbClr val="FFFF00"/>
                </a:solidFill>
                <a:effectLst>
                  <a:glow rad="101600">
                    <a:schemeClr val="bg1">
                      <a:alpha val="80000"/>
                    </a:schemeClr>
                  </a:glow>
                </a:effectLst>
                <a:latin typeface="Calibri" panose="020F0502020204030204" pitchFamily="34" charset="0"/>
                <a:ea typeface="Calibri" panose="020F0502020204030204" pitchFamily="34" charset="0"/>
                <a:cs typeface="Calibri" panose="020F0502020204030204" pitchFamily="34" charset="0"/>
              </a:rPr>
              <a:t>Forgive</a:t>
            </a:r>
            <a:r>
              <a:rPr lang="en-US" sz="3600" b="1" dirty="0">
                <a:effectLst>
                  <a:glow rad="101600">
                    <a:schemeClr val="bg1">
                      <a:alpha val="80000"/>
                    </a:schemeClr>
                  </a:glow>
                </a:effectLst>
                <a:latin typeface="Calibri" panose="020F0502020204030204" pitchFamily="34" charset="0"/>
                <a:ea typeface="Calibri" panose="020F0502020204030204" pitchFamily="34" charset="0"/>
                <a:cs typeface="Calibri" panose="020F0502020204030204" pitchFamily="34" charset="0"/>
              </a:rPr>
              <a:t> – “to pardon, release, send away”</a:t>
            </a:r>
          </a:p>
          <a:p>
            <a:pPr algn="ctr">
              <a:spcAft>
                <a:spcPts val="1200"/>
              </a:spcAft>
            </a:pPr>
            <a:r>
              <a:rPr lang="en-US" sz="3600" b="1" dirty="0">
                <a:effectLst>
                  <a:glow rad="101600">
                    <a:schemeClr val="bg1">
                      <a:alpha val="80000"/>
                    </a:schemeClr>
                  </a:glow>
                </a:effectLst>
                <a:latin typeface="Calibri" panose="020F0502020204030204" pitchFamily="34" charset="0"/>
                <a:ea typeface="Calibri" panose="020F0502020204030204" pitchFamily="34" charset="0"/>
                <a:cs typeface="Calibri" panose="020F0502020204030204" pitchFamily="34" charset="0"/>
              </a:rPr>
              <a:t>Guilt is removed; punishment is no longer needed</a:t>
            </a:r>
          </a:p>
        </p:txBody>
      </p:sp>
    </p:spTree>
    <p:custDataLst>
      <p:tags r:id="rId1"/>
    </p:custDataLst>
    <p:extLst>
      <p:ext uri="{BB962C8B-B14F-4D97-AF65-F5344CB8AC3E}">
        <p14:creationId xmlns:p14="http://schemas.microsoft.com/office/powerpoint/2010/main" val="16588929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childTnLst>
                          </p:cTn>
                        </p:par>
                        <p:par>
                          <p:cTn id="10" fill="hold">
                            <p:stCondLst>
                              <p:cond delay="500"/>
                            </p:stCondLst>
                            <p:childTnLst>
                              <p:par>
                                <p:cTn id="11" presetID="1" presetClass="entr" presetSubtype="0" fill="hold" nodeType="afterEffect">
                                  <p:stCondLst>
                                    <p:cond delay="0"/>
                                  </p:stCondLst>
                                  <p:childTnLst>
                                    <p:set>
                                      <p:cBhvr>
                                        <p:cTn id="12"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EF5C58-4D23-BE7E-3BBB-780966E39094}"/>
            </a:ext>
          </a:extLst>
        </p:cNvPr>
        <p:cNvGrpSpPr/>
        <p:nvPr/>
      </p:nvGrpSpPr>
      <p:grpSpPr>
        <a:xfrm>
          <a:off x="0" y="0"/>
          <a:ext cx="0" cy="0"/>
          <a:chOff x="0" y="0"/>
          <a:chExt cx="0" cy="0"/>
        </a:xfrm>
      </p:grpSpPr>
      <p:pic>
        <p:nvPicPr>
          <p:cNvPr id="8" name="Picture 7">
            <a:extLst>
              <a:ext uri="{FF2B5EF4-FFF2-40B4-BE49-F238E27FC236}">
                <a16:creationId xmlns:a16="http://schemas.microsoft.com/office/drawing/2014/main" id="{D2192B62-D3CB-38C8-A0F3-B85532C85FB8}"/>
              </a:ext>
            </a:extLst>
          </p:cNvPr>
          <p:cNvPicPr>
            <a:picLocks noChangeAspect="1"/>
          </p:cNvPicPr>
          <p:nvPr/>
        </p:nvPicPr>
        <p:blipFill>
          <a:blip r:embed="rId4">
            <a:extLst>
              <a:ext uri="{28A0092B-C50C-407E-A947-70E740481C1C}">
                <a14:useLocalDpi xmlns:a14="http://schemas.microsoft.com/office/drawing/2010/main" val="0"/>
              </a:ext>
            </a:extLst>
          </a:blip>
          <a:srcRect t="11237" r="8942" b="10667"/>
          <a:stretch>
            <a:fillRect/>
          </a:stretch>
        </p:blipFill>
        <p:spPr>
          <a:xfrm>
            <a:off x="0" y="-1"/>
            <a:ext cx="12192000" cy="6893881"/>
          </a:xfrm>
          <a:prstGeom prst="rect">
            <a:avLst/>
          </a:prstGeom>
        </p:spPr>
      </p:pic>
      <p:sp>
        <p:nvSpPr>
          <p:cNvPr id="2" name="TextBox 1">
            <a:extLst>
              <a:ext uri="{FF2B5EF4-FFF2-40B4-BE49-F238E27FC236}">
                <a16:creationId xmlns:a16="http://schemas.microsoft.com/office/drawing/2014/main" id="{05C9A538-5381-5306-7590-2C0CEC2377F7}"/>
              </a:ext>
            </a:extLst>
          </p:cNvPr>
          <p:cNvSpPr txBox="1"/>
          <p:nvPr/>
        </p:nvSpPr>
        <p:spPr>
          <a:xfrm>
            <a:off x="1474270" y="119476"/>
            <a:ext cx="9243460" cy="769441"/>
          </a:xfrm>
          <a:prstGeom prst="rect">
            <a:avLst/>
          </a:prstGeom>
          <a:solidFill>
            <a:schemeClr val="bg1">
              <a:alpha val="70000"/>
            </a:schemeClr>
          </a:solidFill>
        </p:spPr>
        <p:txBody>
          <a:bodyPr wrap="square" rtlCol="0">
            <a:spAutoFit/>
          </a:bodyPr>
          <a:lstStyle/>
          <a:p>
            <a:pPr algn="ctr"/>
            <a:r>
              <a:rPr lang="en-US" sz="4400" b="1" dirty="0">
                <a:solidFill>
                  <a:srgbClr val="FFFF00"/>
                </a:solidFill>
                <a:effectLst>
                  <a:glow rad="139700">
                    <a:schemeClr val="bg1"/>
                  </a:glow>
                </a:effectLst>
                <a:latin typeface="Calibri" panose="020F0502020204030204" pitchFamily="34" charset="0"/>
                <a:ea typeface="Calibri" panose="020F0502020204030204" pitchFamily="34" charset="0"/>
                <a:cs typeface="Calibri" panose="020F0502020204030204" pitchFamily="34" charset="0"/>
              </a:rPr>
              <a:t>Leprosy is a Symbol in the Bible of Sin</a:t>
            </a:r>
          </a:p>
        </p:txBody>
      </p:sp>
      <p:sp>
        <p:nvSpPr>
          <p:cNvPr id="5" name="TextBox 4">
            <a:extLst>
              <a:ext uri="{FF2B5EF4-FFF2-40B4-BE49-F238E27FC236}">
                <a16:creationId xmlns:a16="http://schemas.microsoft.com/office/drawing/2014/main" id="{4060840B-8C9F-A078-97B9-D169734C07BD}"/>
              </a:ext>
            </a:extLst>
          </p:cNvPr>
          <p:cNvSpPr txBox="1"/>
          <p:nvPr/>
        </p:nvSpPr>
        <p:spPr>
          <a:xfrm>
            <a:off x="367992" y="1471114"/>
            <a:ext cx="11452303" cy="3801041"/>
          </a:xfrm>
          <a:prstGeom prst="rect">
            <a:avLst/>
          </a:prstGeom>
          <a:solidFill>
            <a:schemeClr val="bg1">
              <a:alpha val="70000"/>
            </a:schemeClr>
          </a:solidFill>
          <a:ln w="63500">
            <a:noFill/>
          </a:ln>
        </p:spPr>
        <p:txBody>
          <a:bodyPr wrap="square" rtlCol="0">
            <a:spAutoFit/>
          </a:bodyPr>
          <a:lstStyle/>
          <a:p>
            <a:pPr>
              <a:spcAft>
                <a:spcPts val="600"/>
              </a:spcAft>
            </a:pPr>
            <a:r>
              <a:rPr lang="en-US" sz="3600" b="1" dirty="0">
                <a:effectLst>
                  <a:glow rad="101600">
                    <a:schemeClr val="bg1">
                      <a:alpha val="80000"/>
                    </a:schemeClr>
                  </a:glow>
                </a:effectLst>
                <a:latin typeface="Calibri" panose="020F0502020204030204" pitchFamily="34" charset="0"/>
                <a:ea typeface="Calibri" panose="020F0502020204030204" pitchFamily="34" charset="0"/>
                <a:cs typeface="Calibri" panose="020F0502020204030204" pitchFamily="34" charset="0"/>
              </a:rPr>
              <a:t>What are characteristics of </a:t>
            </a:r>
            <a:r>
              <a:rPr lang="en-US" sz="3600" b="1" dirty="0">
                <a:solidFill>
                  <a:srgbClr val="FFFF00"/>
                </a:solidFill>
                <a:effectLst>
                  <a:glow rad="101600">
                    <a:schemeClr val="bg1">
                      <a:alpha val="80000"/>
                    </a:schemeClr>
                  </a:glow>
                </a:effectLst>
                <a:latin typeface="Calibri" panose="020F0502020204030204" pitchFamily="34" charset="0"/>
                <a:ea typeface="Calibri" panose="020F0502020204030204" pitchFamily="34" charset="0"/>
                <a:cs typeface="Calibri" panose="020F0502020204030204" pitchFamily="34" charset="0"/>
              </a:rPr>
              <a:t>spiritual</a:t>
            </a:r>
            <a:r>
              <a:rPr lang="en-US" sz="3600" b="1" dirty="0">
                <a:effectLst>
                  <a:glow rad="101600">
                    <a:schemeClr val="bg1">
                      <a:alpha val="80000"/>
                    </a:schemeClr>
                  </a:glow>
                </a:effectLst>
                <a:latin typeface="Calibri" panose="020F0502020204030204" pitchFamily="34" charset="0"/>
                <a:ea typeface="Calibri" panose="020F0502020204030204" pitchFamily="34" charset="0"/>
                <a:cs typeface="Calibri" panose="020F0502020204030204" pitchFamily="34" charset="0"/>
              </a:rPr>
              <a:t> lepers?</a:t>
            </a:r>
          </a:p>
          <a:p>
            <a:pPr marL="571500" indent="-571500">
              <a:spcAft>
                <a:spcPts val="600"/>
              </a:spcAft>
              <a:buFont typeface="Arial" panose="020B0604020202020204" pitchFamily="34" charset="0"/>
              <a:buChar char="•"/>
            </a:pPr>
            <a:r>
              <a:rPr lang="en-US" sz="3600" b="1" dirty="0">
                <a:effectLst>
                  <a:glow rad="101600">
                    <a:schemeClr val="bg1">
                      <a:alpha val="80000"/>
                    </a:schemeClr>
                  </a:glow>
                </a:effectLst>
                <a:latin typeface="Calibri" panose="020F0502020204030204" pitchFamily="34" charset="0"/>
                <a:ea typeface="Calibri" panose="020F0502020204030204" pitchFamily="34" charset="0"/>
                <a:cs typeface="Calibri" panose="020F0502020204030204" pitchFamily="34" charset="0"/>
              </a:rPr>
              <a:t>Any </a:t>
            </a:r>
            <a:r>
              <a:rPr lang="en-US" sz="3600" b="1" dirty="0">
                <a:solidFill>
                  <a:srgbClr val="FFFF00"/>
                </a:solidFill>
                <a:effectLst>
                  <a:glow rad="101600">
                    <a:schemeClr val="bg1">
                      <a:alpha val="80000"/>
                    </a:schemeClr>
                  </a:glow>
                </a:effectLst>
                <a:latin typeface="Calibri" panose="020F0502020204030204" pitchFamily="34" charset="0"/>
                <a:ea typeface="Calibri" panose="020F0502020204030204" pitchFamily="34" charset="0"/>
                <a:cs typeface="Calibri" panose="020F0502020204030204" pitchFamily="34" charset="0"/>
              </a:rPr>
              <a:t>sin</a:t>
            </a:r>
            <a:r>
              <a:rPr lang="en-US" sz="3600" b="1" dirty="0">
                <a:effectLst>
                  <a:glow rad="101600">
                    <a:schemeClr val="bg1">
                      <a:alpha val="80000"/>
                    </a:schemeClr>
                  </a:glow>
                </a:effectLst>
                <a:latin typeface="Calibri" panose="020F0502020204030204" pitchFamily="34" charset="0"/>
                <a:ea typeface="Calibri" panose="020F0502020204030204" pitchFamily="34" charset="0"/>
                <a:cs typeface="Calibri" panose="020F0502020204030204" pitchFamily="34" charset="0"/>
              </a:rPr>
              <a:t> makes a person unclean / defiled</a:t>
            </a:r>
          </a:p>
          <a:p>
            <a:pPr marL="571500" indent="-571500">
              <a:spcAft>
                <a:spcPts val="600"/>
              </a:spcAft>
              <a:buFont typeface="Arial" panose="020B0604020202020204" pitchFamily="34" charset="0"/>
              <a:buChar char="•"/>
            </a:pPr>
            <a:r>
              <a:rPr lang="en-US" sz="3600" b="1" dirty="0">
                <a:effectLst>
                  <a:glow rad="101600">
                    <a:schemeClr val="bg1">
                      <a:alpha val="80000"/>
                    </a:schemeClr>
                  </a:glow>
                </a:effectLst>
                <a:latin typeface="Calibri" panose="020F0502020204030204" pitchFamily="34" charset="0"/>
                <a:ea typeface="Calibri" panose="020F0502020204030204" pitchFamily="34" charset="0"/>
                <a:cs typeface="Calibri" panose="020F0502020204030204" pitchFamily="34" charset="0"/>
              </a:rPr>
              <a:t>Once a person has </a:t>
            </a:r>
            <a:r>
              <a:rPr lang="en-US" sz="3600" b="1" dirty="0">
                <a:solidFill>
                  <a:srgbClr val="FFFF00"/>
                </a:solidFill>
                <a:effectLst>
                  <a:glow rad="101600">
                    <a:schemeClr val="bg1">
                      <a:alpha val="80000"/>
                    </a:schemeClr>
                  </a:glow>
                </a:effectLst>
                <a:latin typeface="Calibri" panose="020F0502020204030204" pitchFamily="34" charset="0"/>
                <a:ea typeface="Calibri" panose="020F0502020204030204" pitchFamily="34" charset="0"/>
                <a:cs typeface="Calibri" panose="020F0502020204030204" pitchFamily="34" charset="0"/>
              </a:rPr>
              <a:t>sin</a:t>
            </a:r>
            <a:r>
              <a:rPr lang="en-US" sz="3600" b="1" dirty="0">
                <a:effectLst>
                  <a:glow rad="101600">
                    <a:schemeClr val="bg1">
                      <a:alpha val="80000"/>
                    </a:schemeClr>
                  </a:glow>
                </a:effectLst>
                <a:latin typeface="Calibri" panose="020F0502020204030204" pitchFamily="34" charset="0"/>
                <a:ea typeface="Calibri" panose="020F0502020204030204" pitchFamily="34" charset="0"/>
                <a:cs typeface="Calibri" panose="020F0502020204030204" pitchFamily="34" charset="0"/>
              </a:rPr>
              <a:t>, it spreads</a:t>
            </a:r>
          </a:p>
          <a:p>
            <a:pPr marL="571500" indent="-571500">
              <a:spcAft>
                <a:spcPts val="600"/>
              </a:spcAft>
              <a:buFont typeface="Arial" panose="020B0604020202020204" pitchFamily="34" charset="0"/>
              <a:buChar char="•"/>
            </a:pPr>
            <a:r>
              <a:rPr lang="en-US" sz="3600" b="1" dirty="0">
                <a:solidFill>
                  <a:srgbClr val="FFFF00"/>
                </a:solidFill>
                <a:effectLst>
                  <a:glow rad="101600">
                    <a:schemeClr val="bg1">
                      <a:alpha val="80000"/>
                    </a:schemeClr>
                  </a:glow>
                </a:effectLst>
                <a:latin typeface="Calibri" panose="020F0502020204030204" pitchFamily="34" charset="0"/>
                <a:ea typeface="Calibri" panose="020F0502020204030204" pitchFamily="34" charset="0"/>
                <a:cs typeface="Calibri" panose="020F0502020204030204" pitchFamily="34" charset="0"/>
              </a:rPr>
              <a:t>Sin</a:t>
            </a:r>
            <a:r>
              <a:rPr lang="en-US" sz="3600" b="1" dirty="0">
                <a:effectLst>
                  <a:glow rad="101600">
                    <a:schemeClr val="bg1">
                      <a:alpha val="80000"/>
                    </a:schemeClr>
                  </a:glow>
                </a:effectLst>
                <a:latin typeface="Calibri" panose="020F0502020204030204" pitchFamily="34" charset="0"/>
                <a:ea typeface="Calibri" panose="020F0502020204030204" pitchFamily="34" charset="0"/>
                <a:cs typeface="Calibri" panose="020F0502020204030204" pitchFamily="34" charset="0"/>
              </a:rPr>
              <a:t> separates the person from the community (and God)</a:t>
            </a:r>
          </a:p>
          <a:p>
            <a:pPr marL="571500" indent="-571500">
              <a:spcAft>
                <a:spcPts val="600"/>
              </a:spcAft>
              <a:buFont typeface="Arial" panose="020B0604020202020204" pitchFamily="34" charset="0"/>
              <a:buChar char="•"/>
            </a:pPr>
            <a:r>
              <a:rPr lang="en-US" sz="3600" b="1" dirty="0">
                <a:solidFill>
                  <a:srgbClr val="FFFF00"/>
                </a:solidFill>
                <a:effectLst>
                  <a:glow rad="101600">
                    <a:schemeClr val="bg1">
                      <a:alpha val="80000"/>
                    </a:schemeClr>
                  </a:glow>
                </a:effectLst>
                <a:latin typeface="Calibri" panose="020F0502020204030204" pitchFamily="34" charset="0"/>
                <a:ea typeface="Calibri" panose="020F0502020204030204" pitchFamily="34" charset="0"/>
                <a:cs typeface="Calibri" panose="020F0502020204030204" pitchFamily="34" charset="0"/>
              </a:rPr>
              <a:t>Sin</a:t>
            </a:r>
            <a:r>
              <a:rPr lang="en-US" sz="3600" b="1" dirty="0">
                <a:effectLst>
                  <a:glow rad="101600">
                    <a:schemeClr val="bg1">
                      <a:alpha val="80000"/>
                    </a:schemeClr>
                  </a:glow>
                </a:effectLst>
                <a:latin typeface="Calibri" panose="020F0502020204030204" pitchFamily="34" charset="0"/>
                <a:ea typeface="Calibri" panose="020F0502020204030204" pitchFamily="34" charset="0"/>
                <a:cs typeface="Calibri" panose="020F0502020204030204" pitchFamily="34" charset="0"/>
              </a:rPr>
              <a:t> leads toward ruin and eventually death</a:t>
            </a:r>
          </a:p>
          <a:p>
            <a:pPr marL="571500" indent="-571500">
              <a:spcAft>
                <a:spcPts val="600"/>
              </a:spcAft>
              <a:buFont typeface="Arial" panose="020B0604020202020204" pitchFamily="34" charset="0"/>
              <a:buChar char="•"/>
            </a:pPr>
            <a:r>
              <a:rPr lang="en-US" sz="3600" b="1" dirty="0">
                <a:effectLst>
                  <a:glow rad="101600">
                    <a:schemeClr val="bg1">
                      <a:alpha val="80000"/>
                    </a:schemeClr>
                  </a:glow>
                </a:effectLst>
                <a:latin typeface="Calibri" panose="020F0502020204030204" pitchFamily="34" charset="0"/>
                <a:ea typeface="Calibri" panose="020F0502020204030204" pitchFamily="34" charset="0"/>
                <a:cs typeface="Calibri" panose="020F0502020204030204" pitchFamily="34" charset="0"/>
              </a:rPr>
              <a:t>A </a:t>
            </a:r>
            <a:r>
              <a:rPr lang="en-US" sz="3600" b="1" dirty="0">
                <a:solidFill>
                  <a:srgbClr val="FFFF00"/>
                </a:solidFill>
                <a:effectLst>
                  <a:glow rad="101600">
                    <a:schemeClr val="bg1">
                      <a:alpha val="80000"/>
                    </a:schemeClr>
                  </a:glow>
                </a:effectLst>
                <a:latin typeface="Calibri" panose="020F0502020204030204" pitchFamily="34" charset="0"/>
                <a:ea typeface="Calibri" panose="020F0502020204030204" pitchFamily="34" charset="0"/>
                <a:cs typeface="Calibri" panose="020F0502020204030204" pitchFamily="34" charset="0"/>
              </a:rPr>
              <a:t>sinner</a:t>
            </a:r>
            <a:r>
              <a:rPr lang="en-US" sz="3600" b="1" dirty="0">
                <a:effectLst>
                  <a:glow rad="101600">
                    <a:schemeClr val="bg1">
                      <a:alpha val="80000"/>
                    </a:schemeClr>
                  </a:glow>
                </a:effectLst>
                <a:latin typeface="Calibri" panose="020F0502020204030204" pitchFamily="34" charset="0"/>
                <a:ea typeface="Calibri" panose="020F0502020204030204" pitchFamily="34" charset="0"/>
                <a:cs typeface="Calibri" panose="020F0502020204030204" pitchFamily="34" charset="0"/>
              </a:rPr>
              <a:t> is unable to cleanse themselves</a:t>
            </a:r>
          </a:p>
        </p:txBody>
      </p:sp>
      <p:sp>
        <p:nvSpPr>
          <p:cNvPr id="4" name="Rectangle: Rounded Corners 3">
            <a:extLst>
              <a:ext uri="{FF2B5EF4-FFF2-40B4-BE49-F238E27FC236}">
                <a16:creationId xmlns:a16="http://schemas.microsoft.com/office/drawing/2014/main" id="{6CF8FD1F-2B3A-A1AC-21F0-E9D127182CE8}"/>
              </a:ext>
            </a:extLst>
          </p:cNvPr>
          <p:cNvSpPr/>
          <p:nvPr/>
        </p:nvSpPr>
        <p:spPr>
          <a:xfrm>
            <a:off x="903250" y="5442906"/>
            <a:ext cx="10381785" cy="1295618"/>
          </a:xfrm>
          <a:prstGeom prst="roundRect">
            <a:avLst/>
          </a:prstGeom>
          <a:solidFill>
            <a:srgbClr val="2D2825"/>
          </a:solidFill>
          <a:ln w="635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600" b="1" dirty="0">
                <a:solidFill>
                  <a:srgbClr val="FFFF00"/>
                </a:solidFill>
                <a:effectLst>
                  <a:glow rad="101600">
                    <a:schemeClr val="bg1">
                      <a:alpha val="80000"/>
                    </a:schemeClr>
                  </a:glow>
                </a:effectLst>
                <a:latin typeface="Calibri" panose="020F0502020204030204" pitchFamily="34" charset="0"/>
                <a:ea typeface="Calibri" panose="020F0502020204030204" pitchFamily="34" charset="0"/>
                <a:cs typeface="Calibri" panose="020F0502020204030204" pitchFamily="34" charset="0"/>
              </a:rPr>
              <a:t>Cleanse</a:t>
            </a:r>
            <a:r>
              <a:rPr lang="en-US" sz="3600" b="1" dirty="0">
                <a:effectLst>
                  <a:glow rad="101600">
                    <a:schemeClr val="bg1">
                      <a:alpha val="80000"/>
                    </a:schemeClr>
                  </a:glow>
                </a:effectLst>
                <a:latin typeface="Calibri" panose="020F0502020204030204" pitchFamily="34" charset="0"/>
                <a:ea typeface="Calibri" panose="020F0502020204030204" pitchFamily="34" charset="0"/>
                <a:cs typeface="Calibri" panose="020F0502020204030204" pitchFamily="34" charset="0"/>
              </a:rPr>
              <a:t> – “to purify or wash clean”</a:t>
            </a:r>
          </a:p>
          <a:p>
            <a:pPr algn="ctr">
              <a:spcAft>
                <a:spcPts val="1200"/>
              </a:spcAft>
            </a:pPr>
            <a:r>
              <a:rPr lang="en-US" sz="3600" b="1" dirty="0">
                <a:effectLst>
                  <a:glow rad="101600">
                    <a:schemeClr val="bg1">
                      <a:alpha val="80000"/>
                    </a:schemeClr>
                  </a:glow>
                </a:effectLst>
                <a:latin typeface="Calibri" panose="020F0502020204030204" pitchFamily="34" charset="0"/>
                <a:ea typeface="Calibri" panose="020F0502020204030204" pitchFamily="34" charset="0"/>
                <a:cs typeface="Calibri" panose="020F0502020204030204" pitchFamily="34" charset="0"/>
              </a:rPr>
              <a:t>Hearts &amp; consciences purified; Relationship restored</a:t>
            </a:r>
          </a:p>
        </p:txBody>
      </p:sp>
    </p:spTree>
    <p:custDataLst>
      <p:tags r:id="rId1"/>
    </p:custDataLst>
    <p:extLst>
      <p:ext uri="{BB962C8B-B14F-4D97-AF65-F5344CB8AC3E}">
        <p14:creationId xmlns:p14="http://schemas.microsoft.com/office/powerpoint/2010/main" val="13227364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childTnLst>
                          </p:cTn>
                        </p:par>
                        <p:par>
                          <p:cTn id="10" fill="hold">
                            <p:stCondLst>
                              <p:cond delay="500"/>
                            </p:stCondLst>
                            <p:childTnLst>
                              <p:par>
                                <p:cTn id="11" presetID="1" presetClass="entr" presetSubtype="0" fill="hold" nodeType="afterEffect">
                                  <p:stCondLst>
                                    <p:cond delay="0"/>
                                  </p:stCondLst>
                                  <p:childTnLst>
                                    <p:set>
                                      <p:cBhvr>
                                        <p:cTn id="12"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48B453-770D-396C-BE34-DF4635008198}"/>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BFA58FD3-4BE1-C6EA-B389-B9599C4E238E}"/>
              </a:ext>
            </a:extLst>
          </p:cNvPr>
          <p:cNvPicPr>
            <a:picLocks noChangeAspect="1"/>
          </p:cNvPicPr>
          <p:nvPr/>
        </p:nvPicPr>
        <p:blipFill>
          <a:blip r:embed="rId4">
            <a:extLst>
              <a:ext uri="{28A0092B-C50C-407E-A947-70E740481C1C}">
                <a14:useLocalDpi xmlns:a14="http://schemas.microsoft.com/office/drawing/2010/main" val="0"/>
              </a:ext>
            </a:extLst>
          </a:blip>
          <a:srcRect t="10731" b="5041"/>
          <a:stretch>
            <a:fillRect/>
          </a:stretch>
        </p:blipFill>
        <p:spPr>
          <a:xfrm>
            <a:off x="0" y="-1"/>
            <a:ext cx="12192000" cy="6858001"/>
          </a:xfrm>
          <a:prstGeom prst="rect">
            <a:avLst/>
          </a:prstGeom>
        </p:spPr>
      </p:pic>
      <p:sp>
        <p:nvSpPr>
          <p:cNvPr id="5" name="Rectangle: Rounded Corners 4">
            <a:extLst>
              <a:ext uri="{FF2B5EF4-FFF2-40B4-BE49-F238E27FC236}">
                <a16:creationId xmlns:a16="http://schemas.microsoft.com/office/drawing/2014/main" id="{137B40E7-72B6-CFC8-F1CA-13A579D7203D}"/>
              </a:ext>
            </a:extLst>
          </p:cNvPr>
          <p:cNvSpPr/>
          <p:nvPr/>
        </p:nvSpPr>
        <p:spPr>
          <a:xfrm>
            <a:off x="262052" y="382525"/>
            <a:ext cx="11667893" cy="3999904"/>
          </a:xfrm>
          <a:prstGeom prst="roundRect">
            <a:avLst/>
          </a:prstGeom>
          <a:solidFill>
            <a:srgbClr val="2D2825"/>
          </a:solidFill>
          <a:ln w="635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spcAft>
                <a:spcPts val="1200"/>
              </a:spcAft>
            </a:pPr>
            <a:r>
              <a:rPr lang="en-US" sz="3600" b="1" dirty="0">
                <a:solidFill>
                  <a:schemeClr val="tx1"/>
                </a:solidFill>
                <a:effectLst>
                  <a:glow rad="101600">
                    <a:schemeClr val="bg1">
                      <a:alpha val="80000"/>
                    </a:schemeClr>
                  </a:glow>
                </a:effectLst>
                <a:latin typeface="Calibri" panose="020F0502020204030204" pitchFamily="34" charset="0"/>
                <a:ea typeface="Calibri" panose="020F0502020204030204" pitchFamily="34" charset="0"/>
                <a:cs typeface="Calibri" panose="020F0502020204030204" pitchFamily="34" charset="0"/>
              </a:rPr>
              <a:t>When we come to God in repentance and faith as </a:t>
            </a:r>
            <a:r>
              <a:rPr lang="en-US" sz="3600" b="1" dirty="0">
                <a:solidFill>
                  <a:srgbClr val="FFFF00"/>
                </a:solidFill>
                <a:effectLst>
                  <a:glow rad="101600">
                    <a:schemeClr val="bg1">
                      <a:alpha val="80000"/>
                    </a:schemeClr>
                  </a:glow>
                </a:effectLst>
                <a:latin typeface="Calibri" panose="020F0502020204030204" pitchFamily="34" charset="0"/>
                <a:ea typeface="Calibri" panose="020F0502020204030204" pitchFamily="34" charset="0"/>
                <a:cs typeface="Calibri" panose="020F0502020204030204" pitchFamily="34" charset="0"/>
              </a:rPr>
              <a:t>unbelievers</a:t>
            </a:r>
            <a:r>
              <a:rPr lang="en-US" sz="3600" b="1" dirty="0">
                <a:solidFill>
                  <a:schemeClr val="tx1"/>
                </a:solidFill>
                <a:effectLst>
                  <a:glow rad="101600">
                    <a:schemeClr val="bg1">
                      <a:alpha val="80000"/>
                    </a:schemeClr>
                  </a:glow>
                </a:effectLst>
                <a:latin typeface="Calibri" panose="020F0502020204030204" pitchFamily="34" charset="0"/>
                <a:ea typeface="Calibri" panose="020F0502020204030204" pitchFamily="34" charset="0"/>
                <a:cs typeface="Calibri" panose="020F0502020204030204" pitchFamily="34" charset="0"/>
              </a:rPr>
              <a:t>:</a:t>
            </a:r>
          </a:p>
          <a:p>
            <a:pPr marL="571500" indent="-571500">
              <a:spcAft>
                <a:spcPts val="1200"/>
              </a:spcAft>
              <a:buFont typeface="Arial" panose="020B0604020202020204" pitchFamily="34" charset="0"/>
              <a:buChar char="•"/>
            </a:pPr>
            <a:r>
              <a:rPr lang="en-US" sz="3600" b="1" dirty="0">
                <a:solidFill>
                  <a:schemeClr val="tx1"/>
                </a:solidFill>
                <a:effectLst>
                  <a:glow rad="101600">
                    <a:schemeClr val="bg1">
                      <a:alpha val="80000"/>
                    </a:schemeClr>
                  </a:glow>
                </a:effectLst>
                <a:latin typeface="Calibri" panose="020F0502020204030204" pitchFamily="34" charset="0"/>
                <a:ea typeface="Calibri" panose="020F0502020204030204" pitchFamily="34" charset="0"/>
                <a:cs typeface="Calibri" panose="020F0502020204030204" pitchFamily="34" charset="0"/>
              </a:rPr>
              <a:t>God </a:t>
            </a:r>
            <a:r>
              <a:rPr lang="en-US" sz="3600" b="1" dirty="0">
                <a:solidFill>
                  <a:srgbClr val="FFFF00"/>
                </a:solidFill>
                <a:effectLst>
                  <a:glow rad="101600">
                    <a:schemeClr val="bg1">
                      <a:alpha val="80000"/>
                    </a:schemeClr>
                  </a:glow>
                </a:effectLst>
                <a:latin typeface="Calibri" panose="020F0502020204030204" pitchFamily="34" charset="0"/>
                <a:ea typeface="Calibri" panose="020F0502020204030204" pitchFamily="34" charset="0"/>
                <a:cs typeface="Calibri" panose="020F0502020204030204" pitchFamily="34" charset="0"/>
              </a:rPr>
              <a:t>forgives</a:t>
            </a:r>
            <a:r>
              <a:rPr lang="en-US" sz="3600" b="1" dirty="0">
                <a:solidFill>
                  <a:schemeClr val="tx1"/>
                </a:solidFill>
                <a:effectLst>
                  <a:glow rad="101600">
                    <a:schemeClr val="bg1">
                      <a:alpha val="80000"/>
                    </a:schemeClr>
                  </a:glow>
                </a:effectLst>
                <a:latin typeface="Calibri" panose="020F0502020204030204" pitchFamily="34" charset="0"/>
                <a:ea typeface="Calibri" panose="020F0502020204030204" pitchFamily="34" charset="0"/>
                <a:cs typeface="Calibri" panose="020F0502020204030204" pitchFamily="34" charset="0"/>
              </a:rPr>
              <a:t> us and accepts Jesus’ death as our punishment – the penalty for our sin has been paid.</a:t>
            </a:r>
          </a:p>
          <a:p>
            <a:pPr marL="571500" indent="-571500">
              <a:buFont typeface="Arial" panose="020B0604020202020204" pitchFamily="34" charset="0"/>
              <a:buChar char="•"/>
            </a:pPr>
            <a:r>
              <a:rPr lang="en-US" sz="3600" b="1" dirty="0">
                <a:solidFill>
                  <a:schemeClr val="tx1"/>
                </a:solidFill>
                <a:effectLst>
                  <a:glow rad="101600">
                    <a:schemeClr val="bg1">
                      <a:alpha val="80000"/>
                    </a:schemeClr>
                  </a:glow>
                </a:effectLst>
                <a:latin typeface="Calibri" panose="020F0502020204030204" pitchFamily="34" charset="0"/>
                <a:ea typeface="Calibri" panose="020F0502020204030204" pitchFamily="34" charset="0"/>
                <a:cs typeface="Calibri" panose="020F0502020204030204" pitchFamily="34" charset="0"/>
              </a:rPr>
              <a:t>God </a:t>
            </a:r>
            <a:r>
              <a:rPr lang="en-US" sz="3600" b="1" dirty="0">
                <a:solidFill>
                  <a:srgbClr val="FFFF00"/>
                </a:solidFill>
                <a:effectLst>
                  <a:glow rad="101600">
                    <a:schemeClr val="bg1">
                      <a:alpha val="80000"/>
                    </a:schemeClr>
                  </a:glow>
                </a:effectLst>
                <a:latin typeface="Calibri" panose="020F0502020204030204" pitchFamily="34" charset="0"/>
                <a:ea typeface="Calibri" panose="020F0502020204030204" pitchFamily="34" charset="0"/>
                <a:cs typeface="Calibri" panose="020F0502020204030204" pitchFamily="34" charset="0"/>
              </a:rPr>
              <a:t>cleanses</a:t>
            </a:r>
            <a:r>
              <a:rPr lang="en-US" sz="3600" b="1" dirty="0">
                <a:solidFill>
                  <a:schemeClr val="tx1"/>
                </a:solidFill>
                <a:effectLst>
                  <a:glow rad="101600">
                    <a:schemeClr val="bg1">
                      <a:alpha val="80000"/>
                    </a:schemeClr>
                  </a:glow>
                </a:effectLst>
                <a:latin typeface="Calibri" panose="020F0502020204030204" pitchFamily="34" charset="0"/>
                <a:ea typeface="Calibri" panose="020F0502020204030204" pitchFamily="34" charset="0"/>
                <a:cs typeface="Calibri" panose="020F0502020204030204" pitchFamily="34" charset="0"/>
              </a:rPr>
              <a:t> us by giving us new, clean hearts instead of our sin-corrupted hearts.</a:t>
            </a:r>
          </a:p>
        </p:txBody>
      </p:sp>
      <p:sp>
        <p:nvSpPr>
          <p:cNvPr id="6" name="TextBox 5">
            <a:extLst>
              <a:ext uri="{FF2B5EF4-FFF2-40B4-BE49-F238E27FC236}">
                <a16:creationId xmlns:a16="http://schemas.microsoft.com/office/drawing/2014/main" id="{2EE757B2-A18A-D6B5-38CE-96DA00E2E65B}"/>
              </a:ext>
            </a:extLst>
          </p:cNvPr>
          <p:cNvSpPr txBox="1"/>
          <p:nvPr/>
        </p:nvSpPr>
        <p:spPr>
          <a:xfrm>
            <a:off x="747131" y="5047056"/>
            <a:ext cx="10697737" cy="1754326"/>
          </a:xfrm>
          <a:prstGeom prst="rect">
            <a:avLst/>
          </a:prstGeom>
          <a:solidFill>
            <a:schemeClr val="bg1">
              <a:alpha val="70000"/>
            </a:schemeClr>
          </a:solidFill>
          <a:ln w="63500">
            <a:noFill/>
          </a:ln>
        </p:spPr>
        <p:txBody>
          <a:bodyPr wrap="square" rtlCol="0">
            <a:spAutoFit/>
          </a:bodyPr>
          <a:lstStyle/>
          <a:p>
            <a:r>
              <a:rPr lang="en-US" sz="3600" b="1" dirty="0">
                <a:effectLst>
                  <a:glow rad="101600">
                    <a:schemeClr val="bg1">
                      <a:alpha val="80000"/>
                    </a:schemeClr>
                  </a:glow>
                </a:effectLst>
                <a:latin typeface="Calibri" panose="020F0502020204030204" pitchFamily="34" charset="0"/>
                <a:ea typeface="Calibri" panose="020F0502020204030204" pitchFamily="34" charset="0"/>
                <a:cs typeface="Calibri" panose="020F0502020204030204" pitchFamily="34" charset="0"/>
              </a:rPr>
              <a:t>“If we confess our sins, he is faithful and just to </a:t>
            </a:r>
            <a:r>
              <a:rPr lang="en-US" sz="3600" b="1" dirty="0">
                <a:solidFill>
                  <a:srgbClr val="FFFF00"/>
                </a:solidFill>
                <a:effectLst>
                  <a:glow rad="101600">
                    <a:schemeClr val="bg1">
                      <a:alpha val="80000"/>
                    </a:schemeClr>
                  </a:glow>
                </a:effectLst>
                <a:latin typeface="Calibri" panose="020F0502020204030204" pitchFamily="34" charset="0"/>
                <a:ea typeface="Calibri" panose="020F0502020204030204" pitchFamily="34" charset="0"/>
                <a:cs typeface="Calibri" panose="020F0502020204030204" pitchFamily="34" charset="0"/>
              </a:rPr>
              <a:t>forgive</a:t>
            </a:r>
            <a:r>
              <a:rPr lang="en-US" sz="3600" b="1" dirty="0">
                <a:effectLst>
                  <a:glow rad="101600">
                    <a:schemeClr val="bg1">
                      <a:alpha val="80000"/>
                    </a:schemeClr>
                  </a:glow>
                </a:effectLst>
                <a:latin typeface="Calibri" panose="020F0502020204030204" pitchFamily="34" charset="0"/>
                <a:ea typeface="Calibri" panose="020F0502020204030204" pitchFamily="34" charset="0"/>
                <a:cs typeface="Calibri" panose="020F0502020204030204" pitchFamily="34" charset="0"/>
              </a:rPr>
              <a:t> us our sins and to </a:t>
            </a:r>
            <a:r>
              <a:rPr lang="en-US" sz="3600" b="1" dirty="0">
                <a:solidFill>
                  <a:srgbClr val="FFFF00"/>
                </a:solidFill>
                <a:effectLst>
                  <a:glow rad="101600">
                    <a:schemeClr val="bg1">
                      <a:alpha val="80000"/>
                    </a:schemeClr>
                  </a:glow>
                </a:effectLst>
                <a:latin typeface="Calibri" panose="020F0502020204030204" pitchFamily="34" charset="0"/>
                <a:ea typeface="Calibri" panose="020F0502020204030204" pitchFamily="34" charset="0"/>
                <a:cs typeface="Calibri" panose="020F0502020204030204" pitchFamily="34" charset="0"/>
              </a:rPr>
              <a:t>cleanse</a:t>
            </a:r>
            <a:r>
              <a:rPr lang="en-US" sz="3600" b="1" dirty="0">
                <a:effectLst>
                  <a:glow rad="101600">
                    <a:schemeClr val="bg1">
                      <a:alpha val="80000"/>
                    </a:schemeClr>
                  </a:glow>
                </a:effectLst>
                <a:latin typeface="Calibri" panose="020F0502020204030204" pitchFamily="34" charset="0"/>
                <a:ea typeface="Calibri" panose="020F0502020204030204" pitchFamily="34" charset="0"/>
                <a:cs typeface="Calibri" panose="020F0502020204030204" pitchFamily="34" charset="0"/>
              </a:rPr>
              <a:t> us from all unrighteousness.”</a:t>
            </a:r>
          </a:p>
          <a:p>
            <a:r>
              <a:rPr lang="en-US" sz="3600" b="1" dirty="0">
                <a:effectLst>
                  <a:glow rad="101600">
                    <a:schemeClr val="bg1">
                      <a:alpha val="80000"/>
                    </a:schemeClr>
                  </a:glow>
                </a:effectLst>
                <a:latin typeface="Calibri" panose="020F0502020204030204" pitchFamily="34" charset="0"/>
                <a:ea typeface="Calibri" panose="020F0502020204030204" pitchFamily="34" charset="0"/>
                <a:cs typeface="Calibri" panose="020F0502020204030204" pitchFamily="34" charset="0"/>
              </a:rPr>
              <a:t>                                                                                1 John 1:9</a:t>
            </a:r>
          </a:p>
        </p:txBody>
      </p:sp>
    </p:spTree>
    <p:custDataLst>
      <p:tags r:id="rId1"/>
    </p:custDataLst>
    <p:extLst>
      <p:ext uri="{BB962C8B-B14F-4D97-AF65-F5344CB8AC3E}">
        <p14:creationId xmlns:p14="http://schemas.microsoft.com/office/powerpoint/2010/main" val="116152923"/>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Effect transition="in" filter="fade">
                                      <p:cBhvr>
                                        <p:cTn id="9" dur="500"/>
                                        <p:tgtEl>
                                          <p:spTgt spid="5"/>
                                        </p:tgtEl>
                                      </p:cBhvr>
                                    </p:animEffect>
                                  </p:childTnLst>
                                </p:cTn>
                              </p:par>
                            </p:childTnLst>
                          </p:cTn>
                        </p:par>
                        <p:par>
                          <p:cTn id="10" fill="hold">
                            <p:stCondLst>
                              <p:cond delay="500"/>
                            </p:stCondLst>
                            <p:childTnLst>
                              <p:par>
                                <p:cTn id="11" presetID="1" presetClass="entr" presetSubtype="0" fill="hold" nodeType="afterEffect">
                                  <p:stCondLst>
                                    <p:cond delay="0"/>
                                  </p:stCondLst>
                                  <p:childTnLst>
                                    <p:set>
                                      <p:cBhvr>
                                        <p:cTn id="12"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93799D-1356-4FA5-2A0F-D9A3AD2AA47B}"/>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714051A9-CD6F-9E31-BACD-BE334D98E027}"/>
              </a:ext>
            </a:extLst>
          </p:cNvPr>
          <p:cNvPicPr>
            <a:picLocks noChangeAspect="1"/>
          </p:cNvPicPr>
          <p:nvPr/>
        </p:nvPicPr>
        <p:blipFill>
          <a:blip r:embed="rId4">
            <a:extLst>
              <a:ext uri="{28A0092B-C50C-407E-A947-70E740481C1C}">
                <a14:useLocalDpi xmlns:a14="http://schemas.microsoft.com/office/drawing/2010/main" val="0"/>
              </a:ext>
            </a:extLst>
          </a:blip>
          <a:srcRect t="10731" b="5041"/>
          <a:stretch>
            <a:fillRect/>
          </a:stretch>
        </p:blipFill>
        <p:spPr>
          <a:xfrm>
            <a:off x="0" y="-1"/>
            <a:ext cx="12192000" cy="6858001"/>
          </a:xfrm>
          <a:prstGeom prst="rect">
            <a:avLst/>
          </a:prstGeom>
        </p:spPr>
      </p:pic>
      <p:sp>
        <p:nvSpPr>
          <p:cNvPr id="5" name="Rectangle: Rounded Corners 4">
            <a:extLst>
              <a:ext uri="{FF2B5EF4-FFF2-40B4-BE49-F238E27FC236}">
                <a16:creationId xmlns:a16="http://schemas.microsoft.com/office/drawing/2014/main" id="{5EE8F57A-DB8B-84AD-899E-4D585E97FF9A}"/>
              </a:ext>
            </a:extLst>
          </p:cNvPr>
          <p:cNvSpPr/>
          <p:nvPr/>
        </p:nvSpPr>
        <p:spPr>
          <a:xfrm>
            <a:off x="262052" y="382525"/>
            <a:ext cx="11667893" cy="3910695"/>
          </a:xfrm>
          <a:prstGeom prst="roundRect">
            <a:avLst/>
          </a:prstGeom>
          <a:solidFill>
            <a:srgbClr val="2D2825"/>
          </a:solidFill>
          <a:ln w="635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spcAft>
                <a:spcPts val="1200"/>
              </a:spcAft>
            </a:pPr>
            <a:r>
              <a:rPr lang="en-US" sz="3600" b="1" dirty="0">
                <a:solidFill>
                  <a:schemeClr val="tx1"/>
                </a:solidFill>
                <a:effectLst>
                  <a:glow rad="101600">
                    <a:schemeClr val="bg1">
                      <a:alpha val="80000"/>
                    </a:schemeClr>
                  </a:glow>
                </a:effectLst>
                <a:latin typeface="Calibri" panose="020F0502020204030204" pitchFamily="34" charset="0"/>
                <a:ea typeface="Calibri" panose="020F0502020204030204" pitchFamily="34" charset="0"/>
                <a:cs typeface="Calibri" panose="020F0502020204030204" pitchFamily="34" charset="0"/>
              </a:rPr>
              <a:t>When we come to God in repentance and faith as </a:t>
            </a:r>
            <a:r>
              <a:rPr lang="en-US" sz="3600" b="1" dirty="0">
                <a:solidFill>
                  <a:srgbClr val="FFFF00"/>
                </a:solidFill>
                <a:effectLst>
                  <a:glow rad="101600">
                    <a:schemeClr val="bg1">
                      <a:alpha val="80000"/>
                    </a:schemeClr>
                  </a:glow>
                </a:effectLst>
                <a:latin typeface="Calibri" panose="020F0502020204030204" pitchFamily="34" charset="0"/>
                <a:ea typeface="Calibri" panose="020F0502020204030204" pitchFamily="34" charset="0"/>
                <a:cs typeface="Calibri" panose="020F0502020204030204" pitchFamily="34" charset="0"/>
              </a:rPr>
              <a:t>believers </a:t>
            </a:r>
            <a:r>
              <a:rPr lang="en-US" sz="3600" b="1" dirty="0">
                <a:solidFill>
                  <a:schemeClr val="tx1"/>
                </a:solidFill>
                <a:effectLst>
                  <a:glow rad="101600">
                    <a:schemeClr val="bg1">
                      <a:alpha val="80000"/>
                    </a:schemeClr>
                  </a:glow>
                </a:effectLst>
                <a:latin typeface="Calibri" panose="020F0502020204030204" pitchFamily="34" charset="0"/>
                <a:ea typeface="Calibri" panose="020F0502020204030204" pitchFamily="34" charset="0"/>
                <a:cs typeface="Calibri" panose="020F0502020204030204" pitchFamily="34" charset="0"/>
              </a:rPr>
              <a:t>(context of 1 John 1:9):</a:t>
            </a:r>
          </a:p>
          <a:p>
            <a:pPr marL="571500" indent="-571500">
              <a:spcAft>
                <a:spcPts val="1200"/>
              </a:spcAft>
              <a:buFont typeface="Arial" panose="020B0604020202020204" pitchFamily="34" charset="0"/>
              <a:buChar char="•"/>
            </a:pPr>
            <a:r>
              <a:rPr lang="en-US" sz="3600" b="1" dirty="0">
                <a:solidFill>
                  <a:srgbClr val="FFFF00"/>
                </a:solidFill>
                <a:effectLst>
                  <a:glow rad="101600">
                    <a:schemeClr val="bg1">
                      <a:alpha val="80000"/>
                    </a:schemeClr>
                  </a:glow>
                </a:effectLst>
                <a:latin typeface="Calibri" panose="020F0502020204030204" pitchFamily="34" charset="0"/>
                <a:ea typeface="Calibri" panose="020F0502020204030204" pitchFamily="34" charset="0"/>
                <a:cs typeface="Calibri" panose="020F0502020204030204" pitchFamily="34" charset="0"/>
              </a:rPr>
              <a:t>Forgiveness</a:t>
            </a:r>
            <a:r>
              <a:rPr lang="en-US" sz="3600" b="1" dirty="0">
                <a:solidFill>
                  <a:schemeClr val="tx1"/>
                </a:solidFill>
                <a:effectLst>
                  <a:glow rad="101600">
                    <a:schemeClr val="bg1">
                      <a:alpha val="80000"/>
                    </a:schemeClr>
                  </a:glow>
                </a:effectLst>
                <a:latin typeface="Calibri" panose="020F0502020204030204" pitchFamily="34" charset="0"/>
                <a:ea typeface="Calibri" panose="020F0502020204030204" pitchFamily="34" charset="0"/>
                <a:cs typeface="Calibri" panose="020F0502020204030204" pitchFamily="34" charset="0"/>
              </a:rPr>
              <a:t> means experiencing our father’s ongoing pardon of his children within a family relationship.</a:t>
            </a:r>
          </a:p>
          <a:p>
            <a:pPr marL="571500" indent="-571500">
              <a:buFont typeface="Arial" panose="020B0604020202020204" pitchFamily="34" charset="0"/>
              <a:buChar char="•"/>
            </a:pPr>
            <a:r>
              <a:rPr lang="en-US" sz="3600" b="1" dirty="0">
                <a:solidFill>
                  <a:srgbClr val="FFFF00"/>
                </a:solidFill>
                <a:effectLst>
                  <a:glow rad="101600">
                    <a:schemeClr val="bg1">
                      <a:alpha val="80000"/>
                    </a:schemeClr>
                  </a:glow>
                </a:effectLst>
                <a:latin typeface="Calibri" panose="020F0502020204030204" pitchFamily="34" charset="0"/>
                <a:ea typeface="Calibri" panose="020F0502020204030204" pitchFamily="34" charset="0"/>
                <a:cs typeface="Calibri" panose="020F0502020204030204" pitchFamily="34" charset="0"/>
              </a:rPr>
              <a:t>Cleansing</a:t>
            </a:r>
            <a:r>
              <a:rPr lang="en-US" sz="3600" b="1" dirty="0">
                <a:solidFill>
                  <a:schemeClr val="tx1"/>
                </a:solidFill>
                <a:effectLst>
                  <a:glow rad="101600">
                    <a:schemeClr val="bg1">
                      <a:alpha val="80000"/>
                    </a:schemeClr>
                  </a:glow>
                </a:effectLst>
                <a:latin typeface="Calibri" panose="020F0502020204030204" pitchFamily="34" charset="0"/>
                <a:ea typeface="Calibri" panose="020F0502020204030204" pitchFamily="34" charset="0"/>
                <a:cs typeface="Calibri" panose="020F0502020204030204" pitchFamily="34" charset="0"/>
              </a:rPr>
              <a:t> means our fellowship with God is instantly restored.</a:t>
            </a:r>
          </a:p>
        </p:txBody>
      </p:sp>
      <p:sp>
        <p:nvSpPr>
          <p:cNvPr id="6" name="TextBox 5">
            <a:extLst>
              <a:ext uri="{FF2B5EF4-FFF2-40B4-BE49-F238E27FC236}">
                <a16:creationId xmlns:a16="http://schemas.microsoft.com/office/drawing/2014/main" id="{5312199C-BCB6-AEA2-EF94-F06EEBE7D90E}"/>
              </a:ext>
            </a:extLst>
          </p:cNvPr>
          <p:cNvSpPr txBox="1"/>
          <p:nvPr/>
        </p:nvSpPr>
        <p:spPr>
          <a:xfrm>
            <a:off x="747131" y="5047056"/>
            <a:ext cx="10697737" cy="1754326"/>
          </a:xfrm>
          <a:prstGeom prst="rect">
            <a:avLst/>
          </a:prstGeom>
          <a:solidFill>
            <a:schemeClr val="bg1">
              <a:alpha val="70000"/>
            </a:schemeClr>
          </a:solidFill>
          <a:ln w="63500">
            <a:noFill/>
          </a:ln>
        </p:spPr>
        <p:txBody>
          <a:bodyPr wrap="square" rtlCol="0">
            <a:spAutoFit/>
          </a:bodyPr>
          <a:lstStyle/>
          <a:p>
            <a:r>
              <a:rPr lang="en-US" sz="3600" b="1" dirty="0">
                <a:effectLst>
                  <a:glow rad="101600">
                    <a:schemeClr val="bg1">
                      <a:alpha val="80000"/>
                    </a:schemeClr>
                  </a:glow>
                </a:effectLst>
                <a:latin typeface="Calibri" panose="020F0502020204030204" pitchFamily="34" charset="0"/>
                <a:ea typeface="Calibri" panose="020F0502020204030204" pitchFamily="34" charset="0"/>
                <a:cs typeface="Calibri" panose="020F0502020204030204" pitchFamily="34" charset="0"/>
              </a:rPr>
              <a:t>“If we confess our sins, he is faithful and just to </a:t>
            </a:r>
            <a:r>
              <a:rPr lang="en-US" sz="3600" b="1" dirty="0">
                <a:solidFill>
                  <a:srgbClr val="FFFF00"/>
                </a:solidFill>
                <a:effectLst>
                  <a:glow rad="101600">
                    <a:schemeClr val="bg1">
                      <a:alpha val="80000"/>
                    </a:schemeClr>
                  </a:glow>
                </a:effectLst>
                <a:latin typeface="Calibri" panose="020F0502020204030204" pitchFamily="34" charset="0"/>
                <a:ea typeface="Calibri" panose="020F0502020204030204" pitchFamily="34" charset="0"/>
                <a:cs typeface="Calibri" panose="020F0502020204030204" pitchFamily="34" charset="0"/>
              </a:rPr>
              <a:t>forgive</a:t>
            </a:r>
            <a:r>
              <a:rPr lang="en-US" sz="3600" b="1" dirty="0">
                <a:effectLst>
                  <a:glow rad="101600">
                    <a:schemeClr val="bg1">
                      <a:alpha val="80000"/>
                    </a:schemeClr>
                  </a:glow>
                </a:effectLst>
                <a:latin typeface="Calibri" panose="020F0502020204030204" pitchFamily="34" charset="0"/>
                <a:ea typeface="Calibri" panose="020F0502020204030204" pitchFamily="34" charset="0"/>
                <a:cs typeface="Calibri" panose="020F0502020204030204" pitchFamily="34" charset="0"/>
              </a:rPr>
              <a:t> us our sins and to </a:t>
            </a:r>
            <a:r>
              <a:rPr lang="en-US" sz="3600" b="1" dirty="0">
                <a:solidFill>
                  <a:srgbClr val="FFFF00"/>
                </a:solidFill>
                <a:effectLst>
                  <a:glow rad="101600">
                    <a:schemeClr val="bg1">
                      <a:alpha val="80000"/>
                    </a:schemeClr>
                  </a:glow>
                </a:effectLst>
                <a:latin typeface="Calibri" panose="020F0502020204030204" pitchFamily="34" charset="0"/>
                <a:ea typeface="Calibri" panose="020F0502020204030204" pitchFamily="34" charset="0"/>
                <a:cs typeface="Calibri" panose="020F0502020204030204" pitchFamily="34" charset="0"/>
              </a:rPr>
              <a:t>cleanse</a:t>
            </a:r>
            <a:r>
              <a:rPr lang="en-US" sz="3600" b="1" dirty="0">
                <a:effectLst>
                  <a:glow rad="101600">
                    <a:schemeClr val="bg1">
                      <a:alpha val="80000"/>
                    </a:schemeClr>
                  </a:glow>
                </a:effectLst>
                <a:latin typeface="Calibri" panose="020F0502020204030204" pitchFamily="34" charset="0"/>
                <a:ea typeface="Calibri" panose="020F0502020204030204" pitchFamily="34" charset="0"/>
                <a:cs typeface="Calibri" panose="020F0502020204030204" pitchFamily="34" charset="0"/>
              </a:rPr>
              <a:t> us from all unrighteousness.”</a:t>
            </a:r>
          </a:p>
          <a:p>
            <a:r>
              <a:rPr lang="en-US" sz="3600" b="1" dirty="0">
                <a:effectLst>
                  <a:glow rad="101600">
                    <a:schemeClr val="bg1">
                      <a:alpha val="80000"/>
                    </a:schemeClr>
                  </a:glow>
                </a:effectLst>
                <a:latin typeface="Calibri" panose="020F0502020204030204" pitchFamily="34" charset="0"/>
                <a:ea typeface="Calibri" panose="020F0502020204030204" pitchFamily="34" charset="0"/>
                <a:cs typeface="Calibri" panose="020F0502020204030204" pitchFamily="34" charset="0"/>
              </a:rPr>
              <a:t>                                                                                1 John 1:9</a:t>
            </a:r>
          </a:p>
        </p:txBody>
      </p:sp>
    </p:spTree>
    <p:custDataLst>
      <p:tags r:id="rId1"/>
    </p:custDataLst>
    <p:extLst>
      <p:ext uri="{BB962C8B-B14F-4D97-AF65-F5344CB8AC3E}">
        <p14:creationId xmlns:p14="http://schemas.microsoft.com/office/powerpoint/2010/main" val="39597832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Effect transition="in" filter="fade">
                                      <p:cBhvr>
                                        <p:cTn id="9" dur="500"/>
                                        <p:tgtEl>
                                          <p:spTgt spid="5"/>
                                        </p:tgtEl>
                                      </p:cBhvr>
                                    </p:animEffect>
                                  </p:childTnLst>
                                </p:cTn>
                              </p:par>
                            </p:childTnLst>
                          </p:cTn>
                        </p:par>
                        <p:par>
                          <p:cTn id="10" fill="hold">
                            <p:stCondLst>
                              <p:cond delay="500"/>
                            </p:stCondLst>
                            <p:childTnLst>
                              <p:par>
                                <p:cTn id="11" presetID="1" presetClass="entr" presetSubtype="0" fill="hold" nodeType="afterEffect">
                                  <p:stCondLst>
                                    <p:cond delay="0"/>
                                  </p:stCondLst>
                                  <p:childTnLst>
                                    <p:set>
                                      <p:cBhvr>
                                        <p:cTn id="12"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76BF49-9397-39BD-C2B1-1816D038632C}"/>
            </a:ext>
          </a:extLst>
        </p:cNvPr>
        <p:cNvGrpSpPr/>
        <p:nvPr/>
      </p:nvGrpSpPr>
      <p:grpSpPr>
        <a:xfrm>
          <a:off x="0" y="0"/>
          <a:ext cx="0" cy="0"/>
          <a:chOff x="0" y="0"/>
          <a:chExt cx="0" cy="0"/>
        </a:xfrm>
      </p:grpSpPr>
      <p:pic>
        <p:nvPicPr>
          <p:cNvPr id="8" name="Picture 7">
            <a:extLst>
              <a:ext uri="{FF2B5EF4-FFF2-40B4-BE49-F238E27FC236}">
                <a16:creationId xmlns:a16="http://schemas.microsoft.com/office/drawing/2014/main" id="{6DC4BA38-F375-5F07-66DC-E54C56BED916}"/>
              </a:ext>
            </a:extLst>
          </p:cNvPr>
          <p:cNvPicPr>
            <a:picLocks noChangeAspect="1"/>
          </p:cNvPicPr>
          <p:nvPr/>
        </p:nvPicPr>
        <p:blipFill>
          <a:blip r:embed="rId4">
            <a:extLst>
              <a:ext uri="{28A0092B-C50C-407E-A947-70E740481C1C}">
                <a14:useLocalDpi xmlns:a14="http://schemas.microsoft.com/office/drawing/2010/main" val="0"/>
              </a:ext>
            </a:extLst>
          </a:blip>
          <a:srcRect t="6857" b="10858"/>
          <a:stretch>
            <a:fillRect/>
          </a:stretch>
        </p:blipFill>
        <p:spPr>
          <a:xfrm>
            <a:off x="-1" y="0"/>
            <a:ext cx="12192001" cy="6858000"/>
          </a:xfrm>
          <a:prstGeom prst="rect">
            <a:avLst/>
          </a:prstGeom>
        </p:spPr>
      </p:pic>
      <p:sp>
        <p:nvSpPr>
          <p:cNvPr id="6" name="TextBox 5">
            <a:extLst>
              <a:ext uri="{FF2B5EF4-FFF2-40B4-BE49-F238E27FC236}">
                <a16:creationId xmlns:a16="http://schemas.microsoft.com/office/drawing/2014/main" id="{652B8F95-8CB7-DEA2-543A-B97D3B13F14A}"/>
              </a:ext>
            </a:extLst>
          </p:cNvPr>
          <p:cNvSpPr txBox="1"/>
          <p:nvPr/>
        </p:nvSpPr>
        <p:spPr>
          <a:xfrm>
            <a:off x="747130" y="5515407"/>
            <a:ext cx="10697737" cy="1200329"/>
          </a:xfrm>
          <a:prstGeom prst="rect">
            <a:avLst/>
          </a:prstGeom>
          <a:solidFill>
            <a:schemeClr val="bg1">
              <a:alpha val="70000"/>
            </a:schemeClr>
          </a:solidFill>
          <a:ln w="63500">
            <a:noFill/>
          </a:ln>
        </p:spPr>
        <p:txBody>
          <a:bodyPr wrap="square" rtlCol="0">
            <a:spAutoFit/>
          </a:bodyPr>
          <a:lstStyle/>
          <a:p>
            <a:r>
              <a:rPr lang="en-US" sz="3600" b="1" dirty="0">
                <a:effectLst>
                  <a:glow rad="101600">
                    <a:schemeClr val="bg1">
                      <a:alpha val="80000"/>
                    </a:schemeClr>
                  </a:glow>
                </a:effectLst>
                <a:latin typeface="Calibri" panose="020F0502020204030204" pitchFamily="34" charset="0"/>
                <a:ea typeface="Calibri" panose="020F0502020204030204" pitchFamily="34" charset="0"/>
                <a:cs typeface="Calibri" panose="020F0502020204030204" pitchFamily="34" charset="0"/>
              </a:rPr>
              <a:t>In our human relationships, we may choose to forgive without working to fully restore the relationship.</a:t>
            </a:r>
          </a:p>
        </p:txBody>
      </p:sp>
    </p:spTree>
    <p:custDataLst>
      <p:tags r:id="rId1"/>
    </p:custDataLst>
    <p:extLst>
      <p:ext uri="{BB962C8B-B14F-4D97-AF65-F5344CB8AC3E}">
        <p14:creationId xmlns:p14="http://schemas.microsoft.com/office/powerpoint/2010/main" val="560374928"/>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966E54-7EC8-EEAC-A1DD-92EF210071F6}"/>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E8A968C2-D595-B6B7-DB3C-2F74ADC11CBD}"/>
              </a:ext>
            </a:extLst>
          </p:cNvPr>
          <p:cNvPicPr>
            <a:picLocks noChangeAspect="1"/>
          </p:cNvPicPr>
          <p:nvPr/>
        </p:nvPicPr>
        <p:blipFill>
          <a:blip r:embed="rId4">
            <a:extLst>
              <a:ext uri="{28A0092B-C50C-407E-A947-70E740481C1C}">
                <a14:useLocalDpi xmlns:a14="http://schemas.microsoft.com/office/drawing/2010/main" val="0"/>
              </a:ext>
            </a:extLst>
          </a:blip>
          <a:srcRect t="4572" b="6475"/>
          <a:stretch>
            <a:fillRect/>
          </a:stretch>
        </p:blipFill>
        <p:spPr>
          <a:xfrm>
            <a:off x="-1" y="-1"/>
            <a:ext cx="12192001" cy="6858001"/>
          </a:xfrm>
          <a:prstGeom prst="rect">
            <a:avLst/>
          </a:prstGeom>
        </p:spPr>
      </p:pic>
      <p:sp>
        <p:nvSpPr>
          <p:cNvPr id="2" name="TextBox 1">
            <a:extLst>
              <a:ext uri="{FF2B5EF4-FFF2-40B4-BE49-F238E27FC236}">
                <a16:creationId xmlns:a16="http://schemas.microsoft.com/office/drawing/2014/main" id="{28170675-6BD1-BF00-5F64-12B8F75552AE}"/>
              </a:ext>
            </a:extLst>
          </p:cNvPr>
          <p:cNvSpPr txBox="1"/>
          <p:nvPr/>
        </p:nvSpPr>
        <p:spPr>
          <a:xfrm>
            <a:off x="148533" y="1411168"/>
            <a:ext cx="4942081" cy="3416320"/>
          </a:xfrm>
          <a:prstGeom prst="rect">
            <a:avLst/>
          </a:prstGeom>
          <a:solidFill>
            <a:schemeClr val="bg1">
              <a:alpha val="70000"/>
            </a:schemeClr>
          </a:solidFill>
          <a:ln w="63500">
            <a:noFill/>
          </a:ln>
        </p:spPr>
        <p:txBody>
          <a:bodyPr wrap="square" rtlCol="0">
            <a:spAutoFit/>
          </a:bodyPr>
          <a:lstStyle/>
          <a:p>
            <a:r>
              <a:rPr lang="en-US" sz="3600" b="1" dirty="0">
                <a:effectLst>
                  <a:glow rad="101600">
                    <a:schemeClr val="bg1">
                      <a:alpha val="80000"/>
                    </a:schemeClr>
                  </a:glow>
                </a:effectLst>
                <a:latin typeface="Calibri" panose="020F0502020204030204" pitchFamily="34" charset="0"/>
                <a:ea typeface="Calibri" panose="020F0502020204030204" pitchFamily="34" charset="0"/>
                <a:cs typeface="Calibri" panose="020F0502020204030204" pitchFamily="34" charset="0"/>
              </a:rPr>
              <a:t>“And Jesus stretched out his hand and touched him, saying, ‘I will; be clean.’ And immediately the leprosy left him.”   </a:t>
            </a:r>
          </a:p>
          <a:p>
            <a:r>
              <a:rPr lang="en-US" sz="3600" b="1" dirty="0">
                <a:effectLst>
                  <a:glow rad="101600">
                    <a:schemeClr val="bg1">
                      <a:alpha val="80000"/>
                    </a:schemeClr>
                  </a:glow>
                </a:effectLst>
                <a:latin typeface="Calibri" panose="020F0502020204030204" pitchFamily="34" charset="0"/>
                <a:ea typeface="Calibri" panose="020F0502020204030204" pitchFamily="34" charset="0"/>
                <a:cs typeface="Calibri" panose="020F0502020204030204" pitchFamily="34" charset="0"/>
              </a:rPr>
              <a:t>                            Luke 5:13</a:t>
            </a:r>
          </a:p>
        </p:txBody>
      </p:sp>
    </p:spTree>
    <p:custDataLst>
      <p:tags r:id="rId1"/>
    </p:custDataLst>
    <p:extLst>
      <p:ext uri="{BB962C8B-B14F-4D97-AF65-F5344CB8AC3E}">
        <p14:creationId xmlns:p14="http://schemas.microsoft.com/office/powerpoint/2010/main" val="66495107"/>
      </p:ext>
    </p:extLst>
  </p:cSld>
  <p:clrMapOvr>
    <a:masterClrMapping/>
  </p:clrMapOvr>
  <p:transition spd="slow">
    <p:push dir="u"/>
  </p:transition>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DC92FB-9D21-B54A-07A8-8822FA37F82A}"/>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08E8AAB5-159A-BAAF-2FA0-04C5539915F9}"/>
              </a:ext>
            </a:extLst>
          </p:cNvPr>
          <p:cNvPicPr>
            <a:picLocks noChangeAspect="1"/>
          </p:cNvPicPr>
          <p:nvPr/>
        </p:nvPicPr>
        <p:blipFill>
          <a:blip r:embed="rId4">
            <a:extLst>
              <a:ext uri="{28A0092B-C50C-407E-A947-70E740481C1C}">
                <a14:useLocalDpi xmlns:a14="http://schemas.microsoft.com/office/drawing/2010/main" val="0"/>
              </a:ext>
            </a:extLst>
          </a:blip>
          <a:srcRect t="10731" b="5041"/>
          <a:stretch>
            <a:fillRect/>
          </a:stretch>
        </p:blipFill>
        <p:spPr>
          <a:xfrm>
            <a:off x="0" y="-1"/>
            <a:ext cx="12192000" cy="6858001"/>
          </a:xfrm>
          <a:prstGeom prst="rect">
            <a:avLst/>
          </a:prstGeom>
        </p:spPr>
      </p:pic>
      <p:sp>
        <p:nvSpPr>
          <p:cNvPr id="6" name="TextBox 5">
            <a:extLst>
              <a:ext uri="{FF2B5EF4-FFF2-40B4-BE49-F238E27FC236}">
                <a16:creationId xmlns:a16="http://schemas.microsoft.com/office/drawing/2014/main" id="{947E8053-9A95-9D9F-1D3D-CBBCAC5D6EA5}"/>
              </a:ext>
            </a:extLst>
          </p:cNvPr>
          <p:cNvSpPr txBox="1"/>
          <p:nvPr/>
        </p:nvSpPr>
        <p:spPr>
          <a:xfrm>
            <a:off x="1150434" y="5548861"/>
            <a:ext cx="9891132" cy="1200329"/>
          </a:xfrm>
          <a:prstGeom prst="rect">
            <a:avLst/>
          </a:prstGeom>
          <a:solidFill>
            <a:schemeClr val="bg1">
              <a:alpha val="70000"/>
            </a:schemeClr>
          </a:solidFill>
          <a:ln w="63500">
            <a:noFill/>
          </a:ln>
        </p:spPr>
        <p:txBody>
          <a:bodyPr wrap="square" rtlCol="0">
            <a:spAutoFit/>
          </a:bodyPr>
          <a:lstStyle/>
          <a:p>
            <a:r>
              <a:rPr lang="en-US" sz="3600" b="1" dirty="0">
                <a:effectLst>
                  <a:glow rad="101600">
                    <a:schemeClr val="bg1">
                      <a:alpha val="80000"/>
                    </a:schemeClr>
                  </a:glow>
                </a:effectLst>
                <a:latin typeface="Calibri" panose="020F0502020204030204" pitchFamily="34" charset="0"/>
                <a:ea typeface="Calibri" panose="020F0502020204030204" pitchFamily="34" charset="0"/>
                <a:cs typeface="Calibri" panose="020F0502020204030204" pitchFamily="34" charset="0"/>
              </a:rPr>
              <a:t>With Jesus, forgiveness and cleansing / restoration always go together!</a:t>
            </a:r>
          </a:p>
        </p:txBody>
      </p:sp>
    </p:spTree>
    <p:custDataLst>
      <p:tags r:id="rId1"/>
    </p:custDataLst>
    <p:extLst>
      <p:ext uri="{BB962C8B-B14F-4D97-AF65-F5344CB8AC3E}">
        <p14:creationId xmlns:p14="http://schemas.microsoft.com/office/powerpoint/2010/main" val="3615718043"/>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7CA27F-6AF7-F3C5-68EB-B9DEE9CBF298}"/>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D720D394-4A68-7CB6-FB6E-6A519BC34B27}"/>
              </a:ext>
            </a:extLst>
          </p:cNvPr>
          <p:cNvPicPr>
            <a:picLocks noChangeAspect="1"/>
          </p:cNvPicPr>
          <p:nvPr/>
        </p:nvPicPr>
        <p:blipFill>
          <a:blip r:embed="rId4">
            <a:extLst>
              <a:ext uri="{28A0092B-C50C-407E-A947-70E740481C1C}">
                <a14:useLocalDpi xmlns:a14="http://schemas.microsoft.com/office/drawing/2010/main" val="0"/>
              </a:ext>
            </a:extLst>
          </a:blip>
          <a:srcRect t="10731" b="5041"/>
          <a:stretch>
            <a:fillRect/>
          </a:stretch>
        </p:blipFill>
        <p:spPr>
          <a:xfrm>
            <a:off x="0" y="-1"/>
            <a:ext cx="12192000" cy="6858001"/>
          </a:xfrm>
          <a:prstGeom prst="rect">
            <a:avLst/>
          </a:prstGeom>
        </p:spPr>
      </p:pic>
      <p:sp>
        <p:nvSpPr>
          <p:cNvPr id="6" name="TextBox 5">
            <a:extLst>
              <a:ext uri="{FF2B5EF4-FFF2-40B4-BE49-F238E27FC236}">
                <a16:creationId xmlns:a16="http://schemas.microsoft.com/office/drawing/2014/main" id="{DBCC5F83-9BC2-AA0D-6F50-D4D69E48775F}"/>
              </a:ext>
            </a:extLst>
          </p:cNvPr>
          <p:cNvSpPr txBox="1"/>
          <p:nvPr/>
        </p:nvSpPr>
        <p:spPr>
          <a:xfrm>
            <a:off x="626327" y="5024754"/>
            <a:ext cx="10939346" cy="1754326"/>
          </a:xfrm>
          <a:prstGeom prst="rect">
            <a:avLst/>
          </a:prstGeom>
          <a:solidFill>
            <a:schemeClr val="bg1">
              <a:alpha val="70000"/>
            </a:schemeClr>
          </a:solidFill>
          <a:ln w="63500">
            <a:noFill/>
          </a:ln>
        </p:spPr>
        <p:txBody>
          <a:bodyPr wrap="square" rtlCol="0">
            <a:spAutoFit/>
          </a:bodyPr>
          <a:lstStyle/>
          <a:p>
            <a:r>
              <a:rPr lang="en-US" sz="3600" b="1" dirty="0">
                <a:effectLst>
                  <a:glow rad="101600">
                    <a:schemeClr val="bg1">
                      <a:alpha val="80000"/>
                    </a:schemeClr>
                  </a:glow>
                </a:effectLst>
                <a:latin typeface="Calibri" panose="020F0502020204030204" pitchFamily="34" charset="0"/>
                <a:ea typeface="Calibri" panose="020F0502020204030204" pitchFamily="34" charset="0"/>
                <a:cs typeface="Calibri" panose="020F0502020204030204" pitchFamily="34" charset="0"/>
              </a:rPr>
              <a:t>When we have truly repented of and confessed our sin, there is no need for no need for penance, distance in our relationship with God or further feelings of guilt!</a:t>
            </a:r>
          </a:p>
        </p:txBody>
      </p:sp>
      <p:sp>
        <p:nvSpPr>
          <p:cNvPr id="2" name="Rectangle: Rounded Corners 1">
            <a:extLst>
              <a:ext uri="{FF2B5EF4-FFF2-40B4-BE49-F238E27FC236}">
                <a16:creationId xmlns:a16="http://schemas.microsoft.com/office/drawing/2014/main" id="{556B3856-E0D3-CEAC-BF29-5970C15F82D4}"/>
              </a:ext>
            </a:extLst>
          </p:cNvPr>
          <p:cNvSpPr/>
          <p:nvPr/>
        </p:nvSpPr>
        <p:spPr>
          <a:xfrm>
            <a:off x="1739589" y="1865606"/>
            <a:ext cx="8712822" cy="1293542"/>
          </a:xfrm>
          <a:prstGeom prst="roundRect">
            <a:avLst/>
          </a:prstGeom>
          <a:solidFill>
            <a:srgbClr val="2D2825"/>
          </a:solidFill>
          <a:ln w="635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600" b="1" dirty="0">
                <a:solidFill>
                  <a:schemeClr val="tx1"/>
                </a:solidFill>
                <a:effectLst>
                  <a:glow rad="101600">
                    <a:schemeClr val="bg1">
                      <a:alpha val="80000"/>
                    </a:schemeClr>
                  </a:glow>
                </a:effectLst>
                <a:latin typeface="Calibri" panose="020F0502020204030204" pitchFamily="34" charset="0"/>
                <a:ea typeface="Calibri" panose="020F0502020204030204" pitchFamily="34" charset="0"/>
                <a:cs typeface="Calibri" panose="020F0502020204030204" pitchFamily="34" charset="0"/>
              </a:rPr>
              <a:t>Do you experience this </a:t>
            </a:r>
            <a:r>
              <a:rPr lang="en-US" sz="3600" b="1" dirty="0">
                <a:solidFill>
                  <a:srgbClr val="FFFF00"/>
                </a:solidFill>
                <a:effectLst>
                  <a:glow rad="101600">
                    <a:schemeClr val="bg1">
                      <a:alpha val="80000"/>
                    </a:schemeClr>
                  </a:glow>
                </a:effectLst>
                <a:latin typeface="Calibri" panose="020F0502020204030204" pitchFamily="34" charset="0"/>
                <a:ea typeface="Calibri" panose="020F0502020204030204" pitchFamily="34" charset="0"/>
                <a:cs typeface="Calibri" panose="020F0502020204030204" pitchFamily="34" charset="0"/>
              </a:rPr>
              <a:t>total ongoing restoration </a:t>
            </a:r>
            <a:r>
              <a:rPr lang="en-US" sz="3600" b="1" dirty="0">
                <a:solidFill>
                  <a:schemeClr val="tx1"/>
                </a:solidFill>
                <a:effectLst>
                  <a:glow rad="101600">
                    <a:schemeClr val="bg1">
                      <a:alpha val="80000"/>
                    </a:schemeClr>
                  </a:glow>
                </a:effectLst>
                <a:latin typeface="Calibri" panose="020F0502020204030204" pitchFamily="34" charset="0"/>
                <a:ea typeface="Calibri" panose="020F0502020204030204" pitchFamily="34" charset="0"/>
                <a:cs typeface="Calibri" panose="020F0502020204030204" pitchFamily="34" charset="0"/>
              </a:rPr>
              <a:t>in your relationship with God?</a:t>
            </a:r>
          </a:p>
        </p:txBody>
      </p:sp>
    </p:spTree>
    <p:custDataLst>
      <p:tags r:id="rId1"/>
    </p:custDataLst>
    <p:extLst>
      <p:ext uri="{BB962C8B-B14F-4D97-AF65-F5344CB8AC3E}">
        <p14:creationId xmlns:p14="http://schemas.microsoft.com/office/powerpoint/2010/main" val="40826256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C325FF24-DFCA-5D21-3D1E-C61359A77CAC}"/>
              </a:ext>
            </a:extLst>
          </p:cNvPr>
          <p:cNvSpPr txBox="1"/>
          <p:nvPr/>
        </p:nvSpPr>
        <p:spPr>
          <a:xfrm>
            <a:off x="2514073" y="1143759"/>
            <a:ext cx="7163854" cy="4570482"/>
          </a:xfrm>
          <a:prstGeom prst="rect">
            <a:avLst/>
          </a:prstGeom>
          <a:noFill/>
        </p:spPr>
        <p:txBody>
          <a:bodyPr wrap="square" rtlCol="0">
            <a:spAutoFit/>
          </a:bodyPr>
          <a:lstStyle>
            <a:defPPr>
              <a:defRPr lang="en-US"/>
            </a:defPPr>
            <a:lvl1pPr>
              <a:defRPr sz="4000" b="1" baseline="30000">
                <a:effectLst>
                  <a:glow rad="101600">
                    <a:schemeClr val="bg1">
                      <a:alpha val="80000"/>
                    </a:schemeClr>
                  </a:glow>
                </a:effectLst>
                <a:latin typeface="Calibri" panose="020F0502020204030204" pitchFamily="34" charset="0"/>
                <a:ea typeface="Calibri" panose="020F0502020204030204" pitchFamily="34" charset="0"/>
                <a:cs typeface="Calibri" panose="020F0502020204030204" pitchFamily="34" charset="0"/>
              </a:defRPr>
            </a:lvl1pPr>
          </a:lstStyle>
          <a:p>
            <a:pPr algn="ctr">
              <a:spcAft>
                <a:spcPts val="1800"/>
              </a:spcAft>
            </a:pPr>
            <a:r>
              <a:rPr lang="en-US" sz="3600" baseline="0" dirty="0"/>
              <a:t>Sermon by Dan Bridges</a:t>
            </a:r>
          </a:p>
          <a:p>
            <a:pPr algn="ctr"/>
            <a:r>
              <a:rPr lang="en-US" sz="3600" baseline="0" dirty="0"/>
              <a:t>Amman International Church (AIC)</a:t>
            </a:r>
          </a:p>
          <a:p>
            <a:pPr algn="ctr">
              <a:spcAft>
                <a:spcPts val="4200"/>
              </a:spcAft>
            </a:pPr>
            <a:r>
              <a:rPr lang="en-US" sz="3600" baseline="0" dirty="0"/>
              <a:t>Amman, Jordan</a:t>
            </a:r>
          </a:p>
          <a:p>
            <a:pPr algn="ctr">
              <a:spcAft>
                <a:spcPts val="1800"/>
              </a:spcAft>
            </a:pPr>
            <a:r>
              <a:rPr lang="en-US" sz="3600" baseline="0" dirty="0"/>
              <a:t>This and most other AIC sermons can be found on the church website:  </a:t>
            </a:r>
          </a:p>
          <a:p>
            <a:pPr algn="ctr">
              <a:spcAft>
                <a:spcPts val="600"/>
              </a:spcAft>
            </a:pPr>
            <a:r>
              <a:rPr lang="en-US" sz="3600" baseline="0" dirty="0"/>
              <a:t>ammanchurch.org</a:t>
            </a:r>
          </a:p>
        </p:txBody>
      </p:sp>
    </p:spTree>
    <p:custDataLst>
      <p:tags r:id="rId1"/>
    </p:custDataLst>
    <p:extLst>
      <p:ext uri="{BB962C8B-B14F-4D97-AF65-F5344CB8AC3E}">
        <p14:creationId xmlns:p14="http://schemas.microsoft.com/office/powerpoint/2010/main" val="3496529506"/>
      </p:ext>
    </p:extLst>
  </p:cSld>
  <p:clrMapOvr>
    <a:masterClrMapping/>
  </p:clrMapOvr>
  <mc:AlternateContent xmlns:mc="http://schemas.openxmlformats.org/markup-compatibility/2006" xmlns:p14="http://schemas.microsoft.com/office/powerpoint/2010/main">
    <mc:Choice Requires="p14">
      <p:transition spd="slow" p14:dur="3000">
        <p:fad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192000" y="1417639"/>
            <a:ext cx="3571832" cy="2522151"/>
          </a:xfrm>
        </p:spPr>
        <p:txBody>
          <a:bodyPr/>
          <a:lstStyle/>
          <a:p>
            <a:pPr algn="r"/>
            <a:r>
              <a:rPr lang="en-US" dirty="0"/>
              <a:t>Black</a:t>
            </a:r>
          </a:p>
        </p:txBody>
      </p:sp>
    </p:spTree>
    <p:extLst>
      <p:ext uri="{BB962C8B-B14F-4D97-AF65-F5344CB8AC3E}">
        <p14:creationId xmlns:p14="http://schemas.microsoft.com/office/powerpoint/2010/main" val="1308513829"/>
      </p:ext>
    </p:extLst>
  </p:cSld>
  <p:clrMapOvr>
    <a:masterClrMapping/>
  </p:clrMapOvr>
  <p:transition/>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3297" name="Rectangle 1026"/>
          <p:cNvSpPr>
            <a:spLocks noGrp="1" noChangeArrowheads="1"/>
          </p:cNvSpPr>
          <p:nvPr>
            <p:ph type="ctrTitle"/>
          </p:nvPr>
        </p:nvSpPr>
        <p:spPr>
          <a:xfrm>
            <a:off x="0" y="6172200"/>
            <a:ext cx="12192000" cy="685800"/>
          </a:xfrm>
        </p:spPr>
        <p:txBody>
          <a:bodyPr/>
          <a:lstStyle/>
          <a:p>
            <a:pPr eaLnBrk="1" hangingPunct="1">
              <a:defRPr/>
            </a:pPr>
            <a:r>
              <a:rPr lang="en-US" sz="3733" b="1" dirty="0">
                <a:solidFill>
                  <a:srgbClr val="FFFFFF"/>
                </a:solidFill>
                <a:latin typeface="Arial" charset="0"/>
                <a:ea typeface="ＭＳ Ｐゴシック" charset="0"/>
              </a:rPr>
              <a:t>NT Preaching link at BibleStudyDownloads.org</a:t>
            </a:r>
            <a:endParaRPr lang="en-US" sz="1400" b="1" dirty="0">
              <a:solidFill>
                <a:srgbClr val="FFFFFF"/>
              </a:solidFill>
              <a:latin typeface="Arial" charset="0"/>
              <a:ea typeface="ＭＳ Ｐゴシック" charset="0"/>
            </a:endParaRPr>
          </a:p>
        </p:txBody>
      </p:sp>
      <p:sp>
        <p:nvSpPr>
          <p:cNvPr id="99331" name="Rectangle 1026"/>
          <p:cNvSpPr txBox="1">
            <a:spLocks noChangeArrowheads="1"/>
          </p:cNvSpPr>
          <p:nvPr/>
        </p:nvSpPr>
        <p:spPr bwMode="auto">
          <a:xfrm>
            <a:off x="0" y="0"/>
            <a:ext cx="12192000" cy="685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anchor="ct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ctr" defTabSz="609585" rtl="0" eaLnBrk="1" fontAlgn="auto" latinLnBrk="0" hangingPunct="1">
              <a:lnSpc>
                <a:spcPct val="100000"/>
              </a:lnSpc>
              <a:spcBef>
                <a:spcPts val="0"/>
              </a:spcBef>
              <a:spcAft>
                <a:spcPts val="0"/>
              </a:spcAft>
              <a:buClrTx/>
              <a:buSzTx/>
              <a:buFontTx/>
              <a:buNone/>
              <a:tabLst/>
              <a:defRPr/>
            </a:pPr>
            <a:r>
              <a:rPr kumimoji="0" lang="en-US" sz="4267" b="1" i="0" u="none" strike="noStrike" kern="1200" cap="none" spc="0" normalizeH="0" baseline="0" noProof="0" dirty="0">
                <a:ln>
                  <a:noFill/>
                </a:ln>
                <a:solidFill>
                  <a:srgbClr val="FFFFFF"/>
                </a:solidFill>
                <a:effectLst/>
                <a:uLnTx/>
                <a:uFillTx/>
                <a:latin typeface="Arial" charset="0"/>
                <a:ea typeface="ＭＳ Ｐゴシック" charset="0"/>
                <a:cs typeface="Arial" charset="0"/>
              </a:rPr>
              <a:t>Get this presentation for free!</a:t>
            </a:r>
            <a:endParaRPr kumimoji="0" lang="en-US" sz="1467" b="1" i="0" u="none" strike="noStrike" kern="1200" cap="none" spc="0" normalizeH="0" baseline="0" noProof="0" dirty="0">
              <a:ln>
                <a:noFill/>
              </a:ln>
              <a:solidFill>
                <a:srgbClr val="FFFFFF"/>
              </a:solidFill>
              <a:effectLst/>
              <a:uLnTx/>
              <a:uFillTx/>
              <a:latin typeface="Arial" charset="0"/>
              <a:ea typeface="ＭＳ Ｐゴシック" charset="0"/>
              <a:cs typeface="Arial" charset="0"/>
            </a:endParaRPr>
          </a:p>
        </p:txBody>
      </p:sp>
      <p:pic>
        <p:nvPicPr>
          <p:cNvPr id="8" name="Picture 7" descr="Screen Shot 2016-02-02 at 5.41.18 PM.png"/>
          <p:cNvPicPr>
            <a:picLocks noChangeAspect="1"/>
          </p:cNvPicPr>
          <p:nvPr/>
        </p:nvPicPr>
        <p:blipFill rotWithShape="1">
          <a:blip r:embed="rId3">
            <a:extLst>
              <a:ext uri="{28A0092B-C50C-407E-A947-70E740481C1C}">
                <a14:useLocalDpi xmlns:a14="http://schemas.microsoft.com/office/drawing/2010/main" val="0"/>
              </a:ext>
            </a:extLst>
          </a:blip>
          <a:srcRect t="2841"/>
          <a:stretch/>
        </p:blipFill>
        <p:spPr>
          <a:xfrm>
            <a:off x="-58897" y="636982"/>
            <a:ext cx="12309796" cy="5650045"/>
          </a:xfrm>
          <a:prstGeom prst="rect">
            <a:avLst/>
          </a:prstGeom>
        </p:spPr>
      </p:pic>
      <p:pic>
        <p:nvPicPr>
          <p:cNvPr id="9" name="Picture 8" descr="Screen Shot 2016-02-02 at 5.42.03 PM.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09631" y="2222340"/>
            <a:ext cx="8204283" cy="3483595"/>
          </a:xfrm>
          <a:prstGeom prst="rect">
            <a:avLst/>
          </a:prstGeom>
        </p:spPr>
      </p:pic>
    </p:spTree>
    <p:extLst>
      <p:ext uri="{BB962C8B-B14F-4D97-AF65-F5344CB8AC3E}">
        <p14:creationId xmlns:p14="http://schemas.microsoft.com/office/powerpoint/2010/main" val="3034258409"/>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xit" presetSubtype="8" accel="50000" decel="50000" fill="hold" nodeType="afterEffect">
                                  <p:stCondLst>
                                    <p:cond delay="3000"/>
                                  </p:stCondLst>
                                  <p:childTnLst>
                                    <p:anim calcmode="lin" valueType="num">
                                      <p:cBhvr additive="base">
                                        <p:cTn id="6" dur="2000"/>
                                        <p:tgtEl>
                                          <p:spTgt spid="9"/>
                                        </p:tgtEl>
                                        <p:attrNameLst>
                                          <p:attrName>ppt_x</p:attrName>
                                        </p:attrNameLst>
                                      </p:cBhvr>
                                      <p:tavLst>
                                        <p:tav tm="0">
                                          <p:val>
                                            <p:strVal val="ppt_x"/>
                                          </p:val>
                                        </p:tav>
                                        <p:tav tm="100000">
                                          <p:val>
                                            <p:strVal val="0-ppt_w/2"/>
                                          </p:val>
                                        </p:tav>
                                      </p:tavLst>
                                    </p:anim>
                                    <p:anim calcmode="lin" valueType="num">
                                      <p:cBhvr additive="base">
                                        <p:cTn id="7" dur="2000"/>
                                        <p:tgtEl>
                                          <p:spTgt spid="9"/>
                                        </p:tgtEl>
                                        <p:attrNameLst>
                                          <p:attrName>ppt_y</p:attrName>
                                        </p:attrNameLst>
                                      </p:cBhvr>
                                      <p:tavLst>
                                        <p:tav tm="0">
                                          <p:val>
                                            <p:strVal val="ppt_y"/>
                                          </p:val>
                                        </p:tav>
                                        <p:tav tm="100000">
                                          <p:val>
                                            <p:strVal val="ppt_y"/>
                                          </p:val>
                                        </p:tav>
                                      </p:tavLst>
                                    </p:anim>
                                    <p:set>
                                      <p:cBhvr>
                                        <p:cTn id="8" dur="1" fill="hold">
                                          <p:stCondLst>
                                            <p:cond delay="1999"/>
                                          </p:stCondLst>
                                        </p:cTn>
                                        <p:tgtEl>
                                          <p:spTgt spid="9"/>
                                        </p:tgtEl>
                                        <p:attrNameLst>
                                          <p:attrName>style.visibility</p:attrName>
                                        </p:attrNameLst>
                                      </p:cBhvr>
                                      <p:to>
                                        <p:strVal val="hidden"/>
                                      </p:to>
                                    </p:set>
                                  </p:childTnLst>
                                </p:cTn>
                              </p:par>
                            </p:childTnLst>
                          </p:cTn>
                        </p:par>
                        <p:par>
                          <p:cTn id="9" fill="hold">
                            <p:stCondLst>
                              <p:cond delay="5000"/>
                            </p:stCondLst>
                            <p:childTnLst>
                              <p:par>
                                <p:cTn id="10" presetID="2" presetClass="entr" presetSubtype="2" fill="remove" nodeType="afterEffect">
                                  <p:stCondLst>
                                    <p:cond delay="3000"/>
                                  </p:stCondLst>
                                  <p:childTnLst>
                                    <p:set>
                                      <p:cBhvr>
                                        <p:cTn id="11" dur="1" fill="hold">
                                          <p:stCondLst>
                                            <p:cond delay="0"/>
                                          </p:stCondLst>
                                        </p:cTn>
                                        <p:tgtEl>
                                          <p:spTgt spid="9"/>
                                        </p:tgtEl>
                                        <p:attrNameLst>
                                          <p:attrName>style.visibility</p:attrName>
                                        </p:attrNameLst>
                                      </p:cBhvr>
                                      <p:to>
                                        <p:strVal val="visible"/>
                                      </p:to>
                                    </p:set>
                                    <p:anim calcmode="lin" valueType="num">
                                      <p:cBhvr additive="base">
                                        <p:cTn id="12" dur="1000" fill="hold"/>
                                        <p:tgtEl>
                                          <p:spTgt spid="9"/>
                                        </p:tgtEl>
                                        <p:attrNameLst>
                                          <p:attrName>ppt_x</p:attrName>
                                        </p:attrNameLst>
                                      </p:cBhvr>
                                      <p:tavLst>
                                        <p:tav tm="0">
                                          <p:val>
                                            <p:strVal val="1+#ppt_w/2"/>
                                          </p:val>
                                        </p:tav>
                                        <p:tav tm="100000">
                                          <p:val>
                                            <p:strVal val="#ppt_x"/>
                                          </p:val>
                                        </p:tav>
                                      </p:tavLst>
                                    </p:anim>
                                    <p:anim calcmode="lin" valueType="num">
                                      <p:cBhvr additive="base">
                                        <p:cTn id="13" dur="1000" fill="hold"/>
                                        <p:tgtEl>
                                          <p:spTgt spid="9"/>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44D97D-BBF2-F16C-0C43-FB66790E1F32}"/>
            </a:ext>
          </a:extLst>
        </p:cNvPr>
        <p:cNvGrpSpPr/>
        <p:nvPr/>
      </p:nvGrpSpPr>
      <p:grpSpPr>
        <a:xfrm>
          <a:off x="0" y="0"/>
          <a:ext cx="0" cy="0"/>
          <a:chOff x="0" y="0"/>
          <a:chExt cx="0" cy="0"/>
        </a:xfrm>
      </p:grpSpPr>
      <p:pic>
        <p:nvPicPr>
          <p:cNvPr id="8" name="Picture 2">
            <a:extLst>
              <a:ext uri="{FF2B5EF4-FFF2-40B4-BE49-F238E27FC236}">
                <a16:creationId xmlns:a16="http://schemas.microsoft.com/office/drawing/2014/main" id="{F66068B7-A955-E4F2-2914-E82D5E837471}"/>
              </a:ext>
            </a:extLst>
          </p:cNvPr>
          <p:cNvPicPr>
            <a:picLocks noChangeAspect="1"/>
          </p:cNvPicPr>
          <p:nvPr/>
        </p:nvPicPr>
        <p:blipFill>
          <a:blip r:embed="rId4"/>
          <a:stretch>
            <a:fillRect/>
          </a:stretch>
        </p:blipFill>
        <p:spPr>
          <a:xfrm>
            <a:off x="0" y="0"/>
            <a:ext cx="12192000" cy="6858000"/>
          </a:xfrm>
          <a:prstGeom prst="rect">
            <a:avLst/>
          </a:prstGeom>
        </p:spPr>
      </p:pic>
      <p:sp>
        <p:nvSpPr>
          <p:cNvPr id="2" name="TextBox 1">
            <a:extLst>
              <a:ext uri="{FF2B5EF4-FFF2-40B4-BE49-F238E27FC236}">
                <a16:creationId xmlns:a16="http://schemas.microsoft.com/office/drawing/2014/main" id="{9732F561-39E2-395C-9269-0CC3C1361683}"/>
              </a:ext>
            </a:extLst>
          </p:cNvPr>
          <p:cNvSpPr txBox="1"/>
          <p:nvPr/>
        </p:nvSpPr>
        <p:spPr>
          <a:xfrm>
            <a:off x="724829" y="4549676"/>
            <a:ext cx="10742342" cy="2308324"/>
          </a:xfrm>
          <a:prstGeom prst="rect">
            <a:avLst/>
          </a:prstGeom>
          <a:solidFill>
            <a:schemeClr val="bg1">
              <a:alpha val="70000"/>
            </a:schemeClr>
          </a:solidFill>
          <a:ln w="63500">
            <a:noFill/>
          </a:ln>
        </p:spPr>
        <p:txBody>
          <a:bodyPr wrap="square" rtlCol="0">
            <a:spAutoFit/>
          </a:bodyPr>
          <a:lstStyle/>
          <a:p>
            <a:r>
              <a:rPr lang="en-US" sz="3600" b="1" dirty="0">
                <a:effectLst>
                  <a:glow rad="101600">
                    <a:schemeClr val="bg1">
                      <a:alpha val="80000"/>
                    </a:schemeClr>
                  </a:glow>
                </a:effectLst>
                <a:latin typeface="Calibri" panose="020F0502020204030204" pitchFamily="34" charset="0"/>
                <a:ea typeface="Calibri" panose="020F0502020204030204" pitchFamily="34" charset="0"/>
                <a:cs typeface="Calibri" panose="020F0502020204030204" pitchFamily="34" charset="0"/>
              </a:rPr>
              <a:t>“And he charged him to tell no one, but ‘go and show yourself to the priest, and make an offering for your cleansing, as Moses commanded, for a proof to them.’”</a:t>
            </a:r>
          </a:p>
          <a:p>
            <a:r>
              <a:rPr lang="en-US" sz="3600" b="1" dirty="0">
                <a:effectLst>
                  <a:glow rad="101600">
                    <a:schemeClr val="bg1">
                      <a:alpha val="80000"/>
                    </a:schemeClr>
                  </a:glow>
                </a:effectLst>
                <a:latin typeface="Calibri" panose="020F0502020204030204" pitchFamily="34" charset="0"/>
                <a:ea typeface="Calibri" panose="020F0502020204030204" pitchFamily="34" charset="0"/>
                <a:cs typeface="Calibri" panose="020F0502020204030204" pitchFamily="34" charset="0"/>
              </a:rPr>
              <a:t>                                                                                  Luke 5:14</a:t>
            </a:r>
          </a:p>
        </p:txBody>
      </p:sp>
    </p:spTree>
    <p:custDataLst>
      <p:tags r:id="rId1"/>
    </p:custDataLst>
    <p:extLst>
      <p:ext uri="{BB962C8B-B14F-4D97-AF65-F5344CB8AC3E}">
        <p14:creationId xmlns:p14="http://schemas.microsoft.com/office/powerpoint/2010/main" val="677149684"/>
      </p:ext>
    </p:extLst>
  </p:cSld>
  <p:clrMapOvr>
    <a:masterClrMapping/>
  </p:clrMapOvr>
  <p:transition spd="slow">
    <p:push dir="u"/>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9F5234-514A-8713-4551-6661D682DCD4}"/>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C0FFF2C6-BBEF-C0E0-BAE4-34A436B6D558}"/>
              </a:ext>
            </a:extLst>
          </p:cNvPr>
          <p:cNvPicPr>
            <a:picLocks noChangeAspect="1"/>
          </p:cNvPicPr>
          <p:nvPr/>
        </p:nvPicPr>
        <p:blipFill>
          <a:blip r:embed="rId4">
            <a:extLst>
              <a:ext uri="{28A0092B-C50C-407E-A947-70E740481C1C}">
                <a14:useLocalDpi xmlns:a14="http://schemas.microsoft.com/office/drawing/2010/main" val="0"/>
              </a:ext>
            </a:extLst>
          </a:blip>
          <a:srcRect t="9333" b="8191"/>
          <a:stretch>
            <a:fillRect/>
          </a:stretch>
        </p:blipFill>
        <p:spPr>
          <a:xfrm>
            <a:off x="0" y="0"/>
            <a:ext cx="12192000" cy="6858000"/>
          </a:xfrm>
          <a:prstGeom prst="rect">
            <a:avLst/>
          </a:prstGeom>
        </p:spPr>
      </p:pic>
      <p:sp>
        <p:nvSpPr>
          <p:cNvPr id="2" name="TextBox 1">
            <a:extLst>
              <a:ext uri="{FF2B5EF4-FFF2-40B4-BE49-F238E27FC236}">
                <a16:creationId xmlns:a16="http://schemas.microsoft.com/office/drawing/2014/main" id="{7C5CFA56-97DE-190A-9028-BD33F5FF1DA7}"/>
              </a:ext>
            </a:extLst>
          </p:cNvPr>
          <p:cNvSpPr txBox="1"/>
          <p:nvPr/>
        </p:nvSpPr>
        <p:spPr>
          <a:xfrm>
            <a:off x="195072" y="5015014"/>
            <a:ext cx="11801856" cy="1754326"/>
          </a:xfrm>
          <a:prstGeom prst="rect">
            <a:avLst/>
          </a:prstGeom>
          <a:solidFill>
            <a:schemeClr val="bg1">
              <a:alpha val="70000"/>
            </a:schemeClr>
          </a:solidFill>
          <a:ln w="63500">
            <a:noFill/>
          </a:ln>
        </p:spPr>
        <p:txBody>
          <a:bodyPr wrap="square" rtlCol="0">
            <a:spAutoFit/>
          </a:bodyPr>
          <a:lstStyle/>
          <a:p>
            <a:r>
              <a:rPr lang="en-US" sz="3600" b="1" dirty="0">
                <a:effectLst>
                  <a:glow rad="101600">
                    <a:schemeClr val="bg1">
                      <a:alpha val="80000"/>
                    </a:schemeClr>
                  </a:glow>
                </a:effectLst>
                <a:latin typeface="Calibri" panose="020F0502020204030204" pitchFamily="34" charset="0"/>
                <a:ea typeface="Calibri" panose="020F0502020204030204" pitchFamily="34" charset="0"/>
                <a:cs typeface="Calibri" panose="020F0502020204030204" pitchFamily="34" charset="0"/>
              </a:rPr>
              <a:t>“But now even more the report about him went abroad, and great crowds gathered to hear him and to be healed of their infirmities.”                                                                       Luke 5:15</a:t>
            </a:r>
          </a:p>
        </p:txBody>
      </p:sp>
    </p:spTree>
    <p:custDataLst>
      <p:tags r:id="rId1"/>
    </p:custDataLst>
    <p:extLst>
      <p:ext uri="{BB962C8B-B14F-4D97-AF65-F5344CB8AC3E}">
        <p14:creationId xmlns:p14="http://schemas.microsoft.com/office/powerpoint/2010/main" val="2282988900"/>
      </p:ext>
    </p:extLst>
  </p:cSld>
  <p:clrMapOvr>
    <a:masterClrMapping/>
  </p:clrMapOvr>
  <p:transition spd="slow">
    <p:push dir="u"/>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44BD5843-3B70-52CB-7325-E21F89906C65}"/>
              </a:ext>
            </a:extLst>
          </p:cNvPr>
          <p:cNvPicPr>
            <a:picLocks noChangeAspect="1"/>
          </p:cNvPicPr>
          <p:nvPr/>
        </p:nvPicPr>
        <p:blipFill>
          <a:blip r:embed="rId4">
            <a:extLst>
              <a:ext uri="{28A0092B-C50C-407E-A947-70E740481C1C}">
                <a14:useLocalDpi xmlns:a14="http://schemas.microsoft.com/office/drawing/2010/main" val="0"/>
              </a:ext>
            </a:extLst>
          </a:blip>
          <a:srcRect t="6179" r="17139" b="11221"/>
          <a:stretch>
            <a:fillRect/>
          </a:stretch>
        </p:blipFill>
        <p:spPr>
          <a:xfrm>
            <a:off x="-1" y="0"/>
            <a:ext cx="12192001" cy="6858000"/>
          </a:xfrm>
          <a:prstGeom prst="rect">
            <a:avLst/>
          </a:prstGeom>
        </p:spPr>
      </p:pic>
      <p:sp>
        <p:nvSpPr>
          <p:cNvPr id="3" name="TextBox 2">
            <a:extLst>
              <a:ext uri="{FF2B5EF4-FFF2-40B4-BE49-F238E27FC236}">
                <a16:creationId xmlns:a16="http://schemas.microsoft.com/office/drawing/2014/main" id="{58C482D3-D0DD-EC0E-597F-263C2C656348}"/>
              </a:ext>
            </a:extLst>
          </p:cNvPr>
          <p:cNvSpPr txBox="1"/>
          <p:nvPr/>
        </p:nvSpPr>
        <p:spPr>
          <a:xfrm>
            <a:off x="872582" y="5566479"/>
            <a:ext cx="10446834" cy="1200329"/>
          </a:xfrm>
          <a:prstGeom prst="rect">
            <a:avLst/>
          </a:prstGeom>
          <a:solidFill>
            <a:schemeClr val="bg1">
              <a:alpha val="70000"/>
            </a:schemeClr>
          </a:solidFill>
          <a:ln w="63500">
            <a:noFill/>
          </a:ln>
        </p:spPr>
        <p:txBody>
          <a:bodyPr wrap="square" rtlCol="0">
            <a:spAutoFit/>
          </a:bodyPr>
          <a:lstStyle/>
          <a:p>
            <a:r>
              <a:rPr lang="en-US" sz="3600" b="1" dirty="0">
                <a:effectLst>
                  <a:glow rad="101600">
                    <a:schemeClr val="bg1">
                      <a:alpha val="80000"/>
                    </a:schemeClr>
                  </a:glow>
                </a:effectLst>
                <a:latin typeface="Calibri" panose="020F0502020204030204" pitchFamily="34" charset="0"/>
                <a:ea typeface="Calibri" panose="020F0502020204030204" pitchFamily="34" charset="0"/>
                <a:cs typeface="Calibri" panose="020F0502020204030204" pitchFamily="34" charset="0"/>
              </a:rPr>
              <a:t>“But he would withdraw to desolate places and pray.”</a:t>
            </a:r>
          </a:p>
          <a:p>
            <a:r>
              <a:rPr lang="en-US" sz="3600" b="1" dirty="0">
                <a:effectLst>
                  <a:glow rad="101600">
                    <a:schemeClr val="bg1">
                      <a:alpha val="80000"/>
                    </a:schemeClr>
                  </a:glow>
                </a:effectLst>
                <a:latin typeface="Calibri" panose="020F0502020204030204" pitchFamily="34" charset="0"/>
                <a:ea typeface="Calibri" panose="020F0502020204030204" pitchFamily="34" charset="0"/>
                <a:cs typeface="Calibri" panose="020F0502020204030204" pitchFamily="34" charset="0"/>
              </a:rPr>
              <a:t>                                                                                 Luke 5:16</a:t>
            </a:r>
          </a:p>
        </p:txBody>
      </p:sp>
    </p:spTree>
    <p:custDataLst>
      <p:tags r:id="rId1"/>
    </p:custDataLst>
  </p:cSld>
  <p:clrMapOvr>
    <a:masterClrMapping/>
  </p:clrMapOvr>
  <p:transition spd="slow">
    <p:push dir="u"/>
  </p:transition>
</p:sld>
</file>

<file path=ppt/tags/tag1.xml><?xml version="1.0" encoding="utf-8"?>
<p:tagLst xmlns:a="http://schemas.openxmlformats.org/drawingml/2006/main" xmlns:r="http://schemas.openxmlformats.org/officeDocument/2006/relationships" xmlns:p="http://schemas.openxmlformats.org/presentationml/2006/main">
  <p:tag name="ISPRING_PROJECT_VERSION" val="9.3"/>
  <p:tag name="ISPRING_PROJECT_FOLDER_UPDATED" val="1"/>
  <p:tag name="ISPRING_LMS_API_VERSION" val="SCORM 2004 (4th edition)"/>
  <p:tag name="ISPRING_ULTRA_SCORM_COURSE_ID" val="E24C38BC-5005-467C-AC4A-D8EC405BF7BB"/>
  <p:tag name="ISPRING_CMI5_LAUNCH_METHOD" val="any window"/>
  <p:tag name="ISPRINGCLOUDFOLDERID" val="1"/>
  <p:tag name="ISPRINGONLINEFOLDERID" val="1"/>
  <p:tag name="ISPRING_SCORM_RATE_SLIDES" val="0"/>
  <p:tag name="ISPRING_SCORM_PASSING_SCORE" val="0.000000"/>
  <p:tag name="FLASHSPRING_ZOOM_TAG" val="52"/>
  <p:tag name="ISPRING_FIRST_PUBLISH" val="1"/>
  <p:tag name="ISPRING_SCORM_RATE_QUIZZES" val="0"/>
  <p:tag name="ISPRING_SCORM_REPORT_STATUS" val="0"/>
  <p:tag name="ISPRING_ULTRA_SCORM_DURATION" val="3600"/>
  <p:tag name="ISPRING_SCORM_USE_GRADE" val="1"/>
  <p:tag name="ISPRING_SCORM_USE_CUSTOM_PASSING_SCORE" val="0"/>
  <p:tag name="ISPRING_TERMINATE_LESSON_ON_TIMEOUT" val="0"/>
  <p:tag name="ISPRING_SHOW_MESSAGE_ON_TIMEOUT" val="0"/>
  <p:tag name="ISPRING-SUITE_ISPRING_CURRENT_GRADING_VERSION" val="v1"/>
  <p:tag name="ISPRING_RESOURCE_FOLDER_TIP_DIALOG_SHOWN" val="1"/>
  <p:tag name="ISPRING_PUBLISH_SETTINGS" val="{&quot;commonSettings&quot;:{&quot;webSettings&quot;:{&quot;useMobileViewer&quot;:&quot;T_FALSE&quot;,&quot;format&quot;:&quot;OF_VIDEO&quot;},&quot;lmsSettings&quot;:{&quot;useMobileViewer&quot;:&quot;T_FALSE&quot;},&quot;cloudSettings&quot;:{&quot;useMobileViewer&quot;:&quot;T_FALSE&quot;},&quot;ispringLmsSettings&quot;:{&quot;useMobileViewer&quot;:&quot;T_FALSE&quot;},&quot;playerId&quot;:&quot;universal&quot;,&quot;studioSettings&quot;:{&quot;useMobileViewer&quot;:&quot;T_FALSE&quot;}},&quot;advancedSettings&quot;:{&quot;enableTextAllocation&quot;:&quot;T_TRUE&quot;,&quot;viewingFromLocalDrive&quot;:&quot;T_TRUE&quot;,&quot;contentScale&quot;:75,&quot;contentScaleMode&quot;:&quot;SCALE&quot;},&quot;accessibilitySettings&quot;:{&quot;enabled&quot;:&quot;T_FALSE&quot;,&quot;invertReadingOrder&quot;:&quot;T_FALSE&quot;},&quot;compressionSettings&quot;:{&quot;imageSettings&quot;:{&quot;jpegQuality&quot;:70},&quot;audioQuality&quot;:70,&quot;videoQuality&quot;:65},&quot;protectionSettings&quot;:{&quot;watermarkEnabled&quot;:&quot;T_FALSE&quot;,&quot;watermarkPosition&quot;:&quot;MIDDLE_CENTER&quot;,&quot;openWatermarkUrl&quot;:&quot;T_FALSE&quot;,&quot;openWatermarkWebPageInNewWindow&quot;:&quot;T_FALSE&quot;,&quot;displayAfterEnabled&quot;:&quot;T_FALSE&quot;,&quot;displayUntilEnabled&quot;:&quot;T_FALSE&quot;,&quot;domainRestrictionEnabled&quot;:&quot;T_FALSE&quot;,&quot;enablePassword&quot;:&quot;T_FALSE&quot;},&quot;videoSettings&quot;:{&quot;videoCompressionSettings&quot;:{&quot;audioQuality&quot;:70,&quot;videoQuality&quot;:75},&quot;secondsOnEachSlide&quot;:5,&quot;hostingSettings&quot;:{}},&quot;ispringOnlineSettings&quot;:{&quot;onlineDestinationFolderId&quot;:&quot;1&quot;},&quot;cloudSettings&quot;:{&quot;onlineDestinationFolderId&quot;:&quot;1&quot;},&quot;wordSettings&quot;:{&quot;printCopies&quot;:1},&quot;studioSettings&quot;:{&quot;onlineDestinationFolderId&quot;:&quot;0&quot;,&quot;uploadSources&quot;:true}}"/>
  <p:tag name="ISPRING_ULTRA_SCORM_SLIDE_COUNT" val="38"/>
  <p:tag name="ISPRING_SCREEN_RECS_UPDATED" val="C:\Users\dlbri\OneDrive\Documents\AIC\AIC Pastoring\Messages\Luke\Luke 4-9 - Early Ministry Years\Luke 5_12-26\"/>
  <p:tag name="ISPRING_UUID" val="{BE43F823-3AAA-4C3A-A16F-47B394BF3736}"/>
  <p:tag name="ISPRING_RESOURCE_FOLDER" val="C:\Users\dlbri\OneDrive\Documents\AIC\AIC Pastoring\Messages\Luke\Luke 4-9 - Early Ministry Years\Luke 5_12-26\"/>
  <p:tag name="ISPRING_PRESENTATION_PATH" val="C:\Users\dlbri\OneDrive\Documents\AIC\AIC Pastoring\Messages\Luke\Luke 4-9 - Early Ministry Years\Luke 5_12-26.pptx"/>
  <p:tag name="ISPRING_PRESENTATION_INFO_2" val="&lt;?xml version=&quot;1.0&quot; encoding=&quot;UTF-8&quot; standalone=&quot;no&quot; ?&gt;&#10;&lt;presentation2&gt;&#10;&#10;  &lt;slides&gt;&#10;    &lt;slide id=&quot;{BAB20CF6-7831-4494-8F12-474EE857C98C}&quot; pptId=&quot;4520&quot;/&gt;&#10;    &lt;slide id=&quot;{73F1514E-6353-4233-8181-4A28D5C26AF8}&quot; pptId=&quot;6931&quot;/&gt;&#10;    &lt;slide id=&quot;{0DD2CE05-26E4-4785-A097-E9BC860A5EC6}&quot; pptId=&quot;6913&quot;/&gt;&#10;    &lt;slide id=&quot;{21ADEDD3-864E-4FBC-83FB-8020DDC72959}&quot; pptId=&quot;7003&quot;/&gt;&#10;    &lt;slide id=&quot;{FC774F89-A2D4-43B7-AD99-A27F93B0CEE3}&quot; pptId=&quot;7168&quot;/&gt;&#10;    &lt;slide id=&quot;{6083AD5B-5999-4FF7-9A2E-3114C0C0454B}&quot; pptId=&quot;7167&quot;/&gt;&#10;    &lt;slide id=&quot;{C8F0BC70-B8B4-44F9-9A9D-E2A85D57583B}&quot; pptId=&quot;7074&quot;/&gt;&#10;    &lt;slide id=&quot;{C2C1E740-A14D-48BF-86E1-28D46BA427C8}&quot; pptId=&quot;7075&quot;/&gt;&#10;    &lt;slide id=&quot;{828683CF-EEEF-4427-9B1E-155554E33FB9}&quot; pptId=&quot;267&quot;/&gt;&#10;    &lt;slide id=&quot;{D37D73E2-CBEC-41DA-AEFA-863A2F921E41}&quot; pptId=&quot;7076&quot;/&gt;&#10;    &lt;slide id=&quot;{1957F1C3-EF02-4264-ABA6-EE5C9908E63B}&quot; pptId=&quot;270&quot;/&gt;&#10;    &lt;slide id=&quot;{3F472741-248D-4353-81DF-AE284F6BF762}&quot; pptId=&quot;7077&quot;/&gt;&#10;    &lt;slide id=&quot;{371D791D-4EAE-4BE2-A493-4B0869DF069F}&quot; pptId=&quot;257&quot;/&gt;&#10;    &lt;slide id=&quot;{B371CA41-1C1F-4020-9907-96FC0BA4403B}&quot; pptId=&quot;7122&quot;/&gt;&#10;    &lt;slide id=&quot;{689ACFFC-90D5-48DE-B651-28967EE8DA64}&quot; pptId=&quot;259&quot;/&gt;&#10;    &lt;slide id=&quot;{5B84FD3E-50FD-4B94-95A6-D553326AABE7}&quot; pptId=&quot;7169&quot;/&gt;&#10;    &lt;slide id=&quot;{E9BEA2DC-8962-48FA-ADDD-4534A29B2538}&quot; pptId=&quot;7170&quot;/&gt;&#10;    &lt;slide id=&quot;{A4D3C22A-FB12-436B-BDE7-19A522D1818C}&quot; pptId=&quot;7171&quot;/&gt;&#10;    &lt;slide id=&quot;{B4D725E7-F95C-4E84-9B1F-2F76B9CDF72A}&quot; pptId=&quot;7172&quot;/&gt;&#10;    &lt;slide id=&quot;{B943B9F4-C624-42ED-B5FB-BE8E4ADDC04B}&quot; pptId=&quot;7173&quot;/&gt;&#10;    &lt;slide id=&quot;{3FDEA94C-4ACF-451D-BD0B-49CF45ADE755}&quot; pptId=&quot;7177&quot;/&gt;&#10;    &lt;slide id=&quot;{A79074A2-691F-403E-A5B6-AEDAFA458D0D}&quot; pptId=&quot;7183&quot;/&gt;&#10;    &lt;slide id=&quot;{313396C9-CB0D-4D53-B11D-5D26C2C8EDA2}&quot; pptId=&quot;7184&quot;/&gt;&#10;    &lt;slide id=&quot;{D656A27F-0C45-4435-9A55-24C46DB11FDA}&quot; pptId=&quot;7178&quot;/&gt;&#10;    &lt;slide id=&quot;{5874D94F-1CC2-411C-87AA-2F20894ABCAB}&quot; pptId=&quot;7179&quot;/&gt;&#10;    &lt;slide id=&quot;{EC97A881-B86B-4EB3-94DF-38E4CE19ED9A}&quot; pptId=&quot;7185&quot;/&gt;&#10;    &lt;slide id=&quot;{1DF17CA7-E97B-490A-BA3E-7D819BF89190}&quot; pptId=&quot;7186&quot;/&gt;&#10;    &lt;slide id=&quot;{D2CA5CD2-C310-4927-8B2C-642D9F3FF57F}&quot; pptId=&quot;7187&quot;/&gt;&#10;    &lt;slide id=&quot;{9C5A5332-BC8F-465A-8009-DBAB9E99697A}&quot; pptId=&quot;7180&quot;/&gt;&#10;    &lt;slide id=&quot;{C1E099F0-7413-4772-A294-5BA0C4C2FE88}&quot; pptId=&quot;7188&quot;/&gt;&#10;    &lt;slide id=&quot;{A0AA870D-95EA-4CBB-BF44-BA9546AAA0D8}&quot; pptId=&quot;7182&quot;/&gt;&#10;    &lt;slide id=&quot;{76BB413F-CAF2-4722-9299-68AF3EE34E46}&quot; pptId=&quot;7174&quot;/&gt;&#10;    &lt;slide id=&quot;{8C582DB6-80AB-421F-B340-D9393D88F83A}&quot; pptId=&quot;7189&quot;/&gt;&#10;    &lt;slide id=&quot;{3144A275-3442-47FC-8563-B672B433C473}&quot; pptId=&quot;7190&quot;/&gt;&#10;    &lt;slide id=&quot;{B72B0ED9-8453-4AB8-B822-F9E8B56B8FE7}&quot; pptId=&quot;7191&quot;/&gt;&#10;    &lt;slide id=&quot;{7EBF86A9-1624-4593-837A-789F0D24B6D4}&quot; pptId=&quot;7192&quot;/&gt;&#10;    &lt;slide id=&quot;{C6609524-6EE5-4560-9CEF-16C172032F47}&quot; pptId=&quot;7193&quot;/&gt;&#10;    &lt;slide id=&quot;{95689F86-9371-4720-8B5A-4F2C0C5DB268}&quot; pptId=&quot;7199&quot;/&gt;&#10;    &lt;slide id=&quot;{FADEE6C8-1C92-4079-8298-5A0CE72F8EFA}&quot; pptId=&quot;7200&quot;/&gt;&#10;    &lt;slide id=&quot;{6E81E6A3-8C1A-4259-8C53-845D78C65296}&quot; pptId=&quot;7201&quot;/&gt;&#10;    &lt;slide id=&quot;{2A7D3830-452D-4D3A-A649-8D3B4591D611}&quot; pptId=&quot;7202&quot;/&gt;&#10;    &lt;slide id=&quot;{EDDAEAD2-9E38-48CD-B04F-E5D1AEF776F5}&quot; pptId=&quot;7194&quot;/&gt;&#10;    &lt;slide id=&quot;{8C627D2D-880C-4025-9702-FE01D3A9DC41}&quot; pptId=&quot;7195&quot;/&gt;&#10;    &lt;slide id=&quot;{454C6617-3735-4D1D-A1A9-BF4C346080B8}&quot; pptId=&quot;7196&quot;/&gt;&#10;    &lt;slide id=&quot;{21AA6E94-0A6D-4E0A-A6F6-90B8A7EA2B80}&quot; pptId=&quot;7203&quot;/&gt;&#10;    &lt;slide id=&quot;{8C7F49A8-5AA6-4C2A-BCF5-52214B354E65}&quot; pptId=&quot;7204&quot;/&gt;&#10;    &lt;slide id=&quot;{DA845298-045C-4C3B-9B42-FDACF65F2738}&quot; pptId=&quot;7209&quot;/&gt;&#10;    &lt;slide id=&quot;{03AEFA39-741D-4FFD-A65C-708AD8155CC4}&quot; pptId=&quot;7197&quot;/&gt;&#10;    &lt;slide id=&quot;{51A2E031-0603-4208-80E1-E6D38B957C46}&quot; pptId=&quot;7220&quot;/&gt;&#10;    &lt;slide id=&quot;{CFCA8D62-6487-4214-A3DB-722596E68BE9}&quot; pptId=&quot;7198&quot;/&gt;&#10;    &lt;slide id=&quot;{4E6481BF-0A94-4331-B98F-BFC8E1B157F4}&quot; pptId=&quot;7176&quot;/&gt;&#10;    &lt;slide id=&quot;{2998A8F5-6527-418E-88B1-2A8889815F9D}&quot; pptId=&quot;7205&quot;/&gt;&#10;    &lt;slide id=&quot;{5B26E58D-FFA1-45D4-8BE8-6DBC83A2F067}&quot; pptId=&quot;7206&quot;/&gt;&#10;    &lt;slide id=&quot;{32A3D77D-A029-4750-BAEC-F376399CCD3E}&quot; pptId=&quot;7215&quot;/&gt;&#10;    &lt;slide id=&quot;{3F449674-4EC0-4F1F-AF28-ED1E81DCEBFC}&quot; pptId=&quot;7212&quot;/&gt;&#10;    &lt;slide id=&quot;{0C03EA13-ED2B-4E3A-BBD8-74C113D6841D}&quot; pptId=&quot;7213&quot;/&gt;&#10;    &lt;slide id=&quot;{E4322058-7649-44B7-BB79-D442DA96C412}&quot; pptId=&quot;7208&quot;/&gt;&#10;    &lt;slide id=&quot;{59797DDA-F4B7-446D-83A2-9A94E2B74DCC}&quot; pptId=&quot;7214&quot;/&gt;&#10;    &lt;slide id=&quot;{2631FFD4-2376-44F7-9E1E-DBD18BBFBD6F}&quot; pptId=&quot;7216&quot;/&gt;&#10;    &lt;slide id=&quot;{F536E139-01AA-46B5-BF3C-D5C3BE9F8D4B}&quot; pptId=&quot;7218&quot;/&gt;&#10;    &lt;slide id=&quot;{5FF92879-E1F8-4D94-AAEA-2F9A28243EA6}&quot; pptId=&quot;7219&quot;/&gt;&#10;    &lt;slide id=&quot;{27ABF5AA-1417-4444-B8DD-6DB3E991DA45}&quot; pptId=&quot;6279&quot;/&gt;&#10;  &lt;/slides&gt;&#10;&#10;  &lt;narration&gt;&#10;    &lt;audioTracks&gt;&#10;      &lt;audioTrack duration=&quot;2133505&quot; muted=&quot;false&quot; name=&quot;Luke 5_12-26 - Edited Sound Board Recording&quot; resource=&quot;60b6b391&quot; slideId=&quot;{BAB20CF6-7831-4494-8F12-474EE857C98C}&quot; startTime=&quot;0&quot; stepIndex=&quot;0&quot; volume=&quot;1&quot;&gt;&#10;        &lt;audio channels=&quot;2&quot; format=&quot;fltp&quot; sampleRate=&quot;48000&quot;/&gt;&#10;      &lt;/audioTrack&gt;&#10;    &lt;/audioTracks&gt;&#10;    &lt;videoTracks/&gt;&#10;  &lt;/narration&gt;&#10;&#10;&lt;/presentation2&gt;&#10;"/>
  <p:tag name="ISPRING_ULTRA_SCORM_COURCE_TITLE" val="Luke 5_12-26 - Forgiveness and Cleansing"/>
  <p:tag name="ISPRING_SCORM_ENDPOINT" val="&lt;endpoint&gt;&lt;enable&gt;0&lt;/enable&gt;&lt;lrs&gt;https://&lt;/lrs&gt;&lt;auth&gt;0&lt;/auth&gt;&lt;login&gt;&lt;/login&gt;&lt;password&gt;&lt;/password&gt;&lt;key&gt;&lt;/key&gt;&lt;name&gt;&lt;/name&gt;&lt;email&gt;&lt;/email&gt;&lt;/endpoint&gt;&#10;"/>
  <p:tag name="ISPRING_OUTPUT_FOLDER" val="[[&quot;w\uFFFDl\uFFFD{02D7091F-DD7B-4709-AD2E-55B0B554E76B}&quot;,&quot;C:\\Users\\dlbri\\OneDrive\\Documents\\AIC\\AIC Pastoring\\Messages\\Luke\\Luke 4-9 - Early Ministry Years\\AV Files&quot;],[&quot;\uFFFD\/\bP{52F60523-431F-4090-BD6D-7A152C603D33}&quot;,&quot;C:\\Users\\dlbri\\OneDrive\\Documents\\AIC\\AIC Pastoring\\Messages\\Isaiah\\Chapters 40-48\\AV Files&quot;]]"/>
  <p:tag name="ISPRING_PRESENTATION_TITLE" val="Luke 5_12-26 - Forgiveness and Cleansing"/>
</p:tagLst>
</file>

<file path=ppt/tags/tag10.xml><?xml version="1.0" encoding="utf-8"?>
<p:tagLst xmlns:a="http://schemas.openxmlformats.org/drawingml/2006/main" xmlns:r="http://schemas.openxmlformats.org/officeDocument/2006/relationships" xmlns:p="http://schemas.openxmlformats.org/presentationml/2006/main">
  <p:tag name="ISPRING_CUSTOM_TIMING_USED" val="1"/>
  <p:tag name="GENSWF_ADVANCE_TIME" val="3.871"/>
  <p:tag name="ISPRING_SLIDE_ID_2" val="{828683CF-EEEF-4427-9B1E-155554E33FB9}"/>
  <p:tag name="GENSWF_SLIDE_UID" val="{0D2F1CEC-C0F4-4481-9B04-E8B3C5741BE6}:267"/>
</p:tagLst>
</file>

<file path=ppt/tags/tag11.xml><?xml version="1.0" encoding="utf-8"?>
<p:tagLst xmlns:a="http://schemas.openxmlformats.org/drawingml/2006/main" xmlns:r="http://schemas.openxmlformats.org/officeDocument/2006/relationships" xmlns:p="http://schemas.openxmlformats.org/presentationml/2006/main">
  <p:tag name="ISPRING_CUSTOM_TIMING_USED" val="1"/>
  <p:tag name="GENSWF_ADVANCE_TIME" val="12.186"/>
  <p:tag name="ISPRING_SLIDE_ID_2" val="{D37D73E2-CBEC-41DA-AEFA-863A2F921E41}"/>
  <p:tag name="GENSWF_SLIDE_UID" val="{FD473CFB-7C23-4A55-A942-FFDF550B2792}:7076"/>
</p:tagLst>
</file>

<file path=ppt/tags/tag12.xml><?xml version="1.0" encoding="utf-8"?>
<p:tagLst xmlns:a="http://schemas.openxmlformats.org/drawingml/2006/main" xmlns:r="http://schemas.openxmlformats.org/officeDocument/2006/relationships" xmlns:p="http://schemas.openxmlformats.org/presentationml/2006/main">
  <p:tag name="ISPRING_CUSTOM_TIMING_USED" val="1"/>
  <p:tag name="GENSWF_ADVANCE_TIME" val="7.018"/>
  <p:tag name="ISPRING_SLIDE_ID_2" val="{1957F1C3-EF02-4264-ABA6-EE5C9908E63B}"/>
  <p:tag name="GENSWF_SLIDE_UID" val="{4E3FAEED-15CF-480F-8185-298DF858CE9F}:270"/>
</p:tagLst>
</file>

<file path=ppt/tags/tag13.xml><?xml version="1.0" encoding="utf-8"?>
<p:tagLst xmlns:a="http://schemas.openxmlformats.org/drawingml/2006/main" xmlns:r="http://schemas.openxmlformats.org/officeDocument/2006/relationships" xmlns:p="http://schemas.openxmlformats.org/presentationml/2006/main">
  <p:tag name="ISPRING_CUSTOM_TIMING_USED" val="1"/>
  <p:tag name="GENSWF_ADVANCE_TIME" val="3.712"/>
  <p:tag name="ISPRING_SLIDE_ID_2" val="{3F472741-248D-4353-81DF-AE284F6BF762}"/>
  <p:tag name="GENSWF_SLIDE_UID" val="{BD1499BF-2DFC-4BF9-8FC3-A31EEAF24CE8}:7077"/>
</p:tagLst>
</file>

<file path=ppt/tags/tag14.xml><?xml version="1.0" encoding="utf-8"?>
<p:tagLst xmlns:a="http://schemas.openxmlformats.org/drawingml/2006/main" xmlns:r="http://schemas.openxmlformats.org/officeDocument/2006/relationships" xmlns:p="http://schemas.openxmlformats.org/presentationml/2006/main">
  <p:tag name="ISPRING_CUSTOM_TIMING_USED" val="1"/>
  <p:tag name="GENSWF_ADVANCE_TIME" val="6.101"/>
  <p:tag name="ISPRING_SLIDE_ID_2" val="{371D791D-4EAE-4BE2-A493-4B0869DF069F}"/>
  <p:tag name="GENSWF_SLIDE_UID" val="{F77DC3B5-EE44-4028-BA49-1D637131C4EF}:257"/>
</p:tagLst>
</file>

<file path=ppt/tags/tag15.xml><?xml version="1.0" encoding="utf-8"?>
<p:tagLst xmlns:a="http://schemas.openxmlformats.org/drawingml/2006/main" xmlns:r="http://schemas.openxmlformats.org/officeDocument/2006/relationships" xmlns:p="http://schemas.openxmlformats.org/presentationml/2006/main">
  <p:tag name="ISPRING_CUSTOM_TIMING_USED" val="1"/>
  <p:tag name="GENSWF_ADVANCE_TIME" val="4.629"/>
  <p:tag name="ISPRING_SLIDE_ID_2" val="{B371CA41-1C1F-4020-9907-96FC0BA4403B}"/>
  <p:tag name="GENSWF_SLIDE_UID" val="{B0FDC9B8-75FD-4AC5-BA43-42239B064D00}:7122"/>
</p:tagLst>
</file>

<file path=ppt/tags/tag16.xml><?xml version="1.0" encoding="utf-8"?>
<p:tagLst xmlns:a="http://schemas.openxmlformats.org/drawingml/2006/main" xmlns:r="http://schemas.openxmlformats.org/officeDocument/2006/relationships" xmlns:p="http://schemas.openxmlformats.org/presentationml/2006/main">
  <p:tag name="ISPRING_CUSTOM_TIMING_USED" val="1"/>
  <p:tag name="GENSWF_ADVANCE_TIME" val="6.782"/>
  <p:tag name="ISPRING_SLIDE_ID_2" val="{689ACFFC-90D5-48DE-B651-28967EE8DA64}"/>
  <p:tag name="GENSWF_SLIDE_UID" val="{CC6D9CFD-D1BE-477E-BBAD-45601AF4B6FA}:259"/>
</p:tagLst>
</file>

<file path=ppt/tags/tag17.xml><?xml version="1.0" encoding="utf-8"?>
<p:tagLst xmlns:a="http://schemas.openxmlformats.org/drawingml/2006/main" xmlns:r="http://schemas.openxmlformats.org/officeDocument/2006/relationships" xmlns:p="http://schemas.openxmlformats.org/presentationml/2006/main">
  <p:tag name="ISPRING_CUSTOM_TIMING_USED" val="1"/>
  <p:tag name="GENSWF_ADVANCE_TIME" val="11.721"/>
  <p:tag name="ISPRING_SLIDE_ID_2" val="{5B84FD3E-50FD-4B94-95A6-D553326AABE7}"/>
  <p:tag name="GENSWF_SLIDE_UID" val="{E7D50F33-0754-44CD-96EB-824E2CD05702}:7169"/>
</p:tagLst>
</file>

<file path=ppt/tags/tag18.xml><?xml version="1.0" encoding="utf-8"?>
<p:tagLst xmlns:a="http://schemas.openxmlformats.org/drawingml/2006/main" xmlns:r="http://schemas.openxmlformats.org/officeDocument/2006/relationships" xmlns:p="http://schemas.openxmlformats.org/presentationml/2006/main">
  <p:tag name="ISPRING_CUSTOM_TIMING_USED" val="1"/>
  <p:tag name="GENSWF_ADVANCE_TIME" val="11.296"/>
  <p:tag name="ISPRING_SLIDE_ID_2" val="{E9BEA2DC-8962-48FA-ADDD-4534A29B2538}"/>
  <p:tag name="GENSWF_SLIDE_UID" val="{9E16C9CB-E87A-4A86-9F8F-E14D918AFFBD}:7170"/>
</p:tagLst>
</file>

<file path=ppt/tags/tag19.xml><?xml version="1.0" encoding="utf-8"?>
<p:tagLst xmlns:a="http://schemas.openxmlformats.org/drawingml/2006/main" xmlns:r="http://schemas.openxmlformats.org/officeDocument/2006/relationships" xmlns:p="http://schemas.openxmlformats.org/presentationml/2006/main">
  <p:tag name="ISPRING_CUSTOM_TIMING_USED" val="1"/>
  <p:tag name="GENSWF_ADVANCE_TIME" val="6.646"/>
  <p:tag name="ISPRING_SLIDE_ID_2" val="{A4D3C22A-FB12-436B-BDE7-19A522D1818C}"/>
  <p:tag name="GENSWF_SLIDE_UID" val="{5F308D64-110F-40E8-B92D-73FA51354533}:7171"/>
</p:tagLst>
</file>

<file path=ppt/tags/tag2.xml><?xml version="1.0" encoding="utf-8"?>
<p:tagLst xmlns:a="http://schemas.openxmlformats.org/drawingml/2006/main" xmlns:r="http://schemas.openxmlformats.org/officeDocument/2006/relationships" xmlns:p="http://schemas.openxmlformats.org/presentationml/2006/main">
  <p:tag name="ISPRING_CUSTOM_TIMING_USED" val="1"/>
  <p:tag name="GENSWF_SLIDE_UID" val="{6B0038E9-E13F-46E4-AFFE-A092F94D3F52}:4520"/>
  <p:tag name="GENSWF_ADVANCE_TIME" val="22.850"/>
  <p:tag name="ISPRING_SLIDE_ID_2" val="{BAB20CF6-7831-4494-8F12-474EE857C98C}"/>
</p:tagLst>
</file>

<file path=ppt/tags/tag20.xml><?xml version="1.0" encoding="utf-8"?>
<p:tagLst xmlns:a="http://schemas.openxmlformats.org/drawingml/2006/main" xmlns:r="http://schemas.openxmlformats.org/officeDocument/2006/relationships" xmlns:p="http://schemas.openxmlformats.org/presentationml/2006/main">
  <p:tag name="ISPRING_CUSTOM_TIMING_USED" val="1"/>
  <p:tag name="GENSWF_ADVANCE_TIME" val="10.653"/>
  <p:tag name="ISPRING_SLIDE_ID_2" val="{B4D725E7-F95C-4E84-9B1F-2F76B9CDF72A}"/>
  <p:tag name="GENSWF_SLIDE_UID" val="{ECA2D89B-A963-4257-A8BB-70BF78AF75A7}:7172"/>
</p:tagLst>
</file>

<file path=ppt/tags/tag21.xml><?xml version="1.0" encoding="utf-8"?>
<p:tagLst xmlns:a="http://schemas.openxmlformats.org/drawingml/2006/main" xmlns:r="http://schemas.openxmlformats.org/officeDocument/2006/relationships" xmlns:p="http://schemas.openxmlformats.org/presentationml/2006/main">
  <p:tag name="ISPRING_CUSTOM_TIMING_USED" val="1"/>
  <p:tag name="GENSWF_ADVANCE_TIME" val="4.463"/>
  <p:tag name="ISPRING_SLIDE_ID_2" val="{B943B9F4-C624-42ED-B5FB-BE8E4ADDC04B}"/>
  <p:tag name="GENSWF_SLIDE_UID" val="{1B953EED-B5B1-49E4-8A4A-C5B3BE16D1A4}:7173"/>
</p:tagLst>
</file>

<file path=ppt/tags/tag22.xml><?xml version="1.0" encoding="utf-8"?>
<p:tagLst xmlns:a="http://schemas.openxmlformats.org/drawingml/2006/main" xmlns:r="http://schemas.openxmlformats.org/officeDocument/2006/relationships" xmlns:p="http://schemas.openxmlformats.org/presentationml/2006/main">
  <p:tag name="ISPRING_CUSTOM_TIMING_USED" val="1"/>
  <p:tag name="GENSWF_ADVANCE_TIME" val="20.250"/>
  <p:tag name="ISPRING_SLIDE_ID_2" val="{3FDEA94C-4ACF-451D-BD0B-49CF45ADE755}"/>
  <p:tag name="GENSWF_SLIDE_UID" val="{BF3DEE0B-55AB-4357-8D07-FEACC95511E8}:7177"/>
</p:tagLst>
</file>

<file path=ppt/tags/tag23.xml><?xml version="1.0" encoding="utf-8"?>
<p:tagLst xmlns:a="http://schemas.openxmlformats.org/drawingml/2006/main" xmlns:r="http://schemas.openxmlformats.org/officeDocument/2006/relationships" xmlns:p="http://schemas.openxmlformats.org/presentationml/2006/main">
  <p:tag name="ISPRING_CUSTOM_TIMING_USED" val="1"/>
  <p:tag name="GENSWF_ADVANCE_TIME" val="90.795"/>
  <p:tag name="TIMING" val="|4.978|71.656"/>
  <p:tag name="ISPRING_SLIDE_ID_2" val="{A79074A2-691F-403E-A5B6-AEDAFA458D0D}"/>
  <p:tag name="GENSWF_SLIDE_UID" val="{3E04434C-A2AF-4F83-BE0F-60D99148B99E}:7183"/>
</p:tagLst>
</file>

<file path=ppt/tags/tag24.xml><?xml version="1.0" encoding="utf-8"?>
<p:tagLst xmlns:a="http://schemas.openxmlformats.org/drawingml/2006/main" xmlns:r="http://schemas.openxmlformats.org/officeDocument/2006/relationships" xmlns:p="http://schemas.openxmlformats.org/presentationml/2006/main">
  <p:tag name="ISPRING_CUSTOM_TIMING_USED" val="1"/>
  <p:tag name="GENSWF_ADVANCE_TIME" val="52.695"/>
  <p:tag name="TIMING" val="|4.403|7.526|16.592"/>
  <p:tag name="ISPRING_SLIDE_ID_2" val="{313396C9-CB0D-4D53-B11D-5D26C2C8EDA2}"/>
  <p:tag name="GENSWF_SLIDE_UID" val="{2B54F235-DFE5-499F-A2A3-0370368897E9}:7184"/>
</p:tagLst>
</file>

<file path=ppt/tags/tag25.xml><?xml version="1.0" encoding="utf-8"?>
<p:tagLst xmlns:a="http://schemas.openxmlformats.org/drawingml/2006/main" xmlns:r="http://schemas.openxmlformats.org/officeDocument/2006/relationships" xmlns:p="http://schemas.openxmlformats.org/presentationml/2006/main">
  <p:tag name="ISPRING_CUSTOM_TIMING_USED" val="1"/>
  <p:tag name="GENSWF_ADVANCE_TIME" val="21.845"/>
  <p:tag name="TIMING" val="|12.893"/>
  <p:tag name="ISPRING_SLIDE_ID_2" val="{D656A27F-0C45-4435-9A55-24C46DB11FDA}"/>
  <p:tag name="GENSWF_SLIDE_UID" val="{736CDEA9-38E7-405D-9D17-965A4A3EDF8B}:7178"/>
</p:tagLst>
</file>

<file path=ppt/tags/tag26.xml><?xml version="1.0" encoding="utf-8"?>
<p:tagLst xmlns:a="http://schemas.openxmlformats.org/drawingml/2006/main" xmlns:r="http://schemas.openxmlformats.org/officeDocument/2006/relationships" xmlns:p="http://schemas.openxmlformats.org/presentationml/2006/main">
  <p:tag name="ISPRING_CUSTOM_TIMING_USED" val="1"/>
  <p:tag name="GENSWF_ADVANCE_TIME" val="31.843"/>
  <p:tag name="TIMING" val="|20.667"/>
  <p:tag name="ISPRING_SLIDE_ID_2" val="{5874D94F-1CC2-411C-87AA-2F20894ABCAB}"/>
  <p:tag name="GENSWF_SLIDE_UID" val="{188E8CE9-D472-48A1-9469-F591EEC79AC0}:7179"/>
</p:tagLst>
</file>

<file path=ppt/tags/tag27.xml><?xml version="1.0" encoding="utf-8"?>
<p:tagLst xmlns:a="http://schemas.openxmlformats.org/drawingml/2006/main" xmlns:r="http://schemas.openxmlformats.org/officeDocument/2006/relationships" xmlns:p="http://schemas.openxmlformats.org/presentationml/2006/main">
  <p:tag name="ISPRING_CUSTOM_TIMING_USED" val="1"/>
  <p:tag name="GENSWF_ADVANCE_TIME" val="24.108"/>
  <p:tag name="TIMING" val="|8.975"/>
  <p:tag name="ISPRING_SLIDE_ID_2" val="{EC97A881-B86B-4EB3-94DF-38E4CE19ED9A}"/>
  <p:tag name="GENSWF_SLIDE_UID" val="{DFD9EE79-8D1A-4234-B03D-63DA535931BF}:7185"/>
</p:tagLst>
</file>

<file path=ppt/tags/tag28.xml><?xml version="1.0" encoding="utf-8"?>
<p:tagLst xmlns:a="http://schemas.openxmlformats.org/drawingml/2006/main" xmlns:r="http://schemas.openxmlformats.org/officeDocument/2006/relationships" xmlns:p="http://schemas.openxmlformats.org/presentationml/2006/main">
  <p:tag name="ISPRING_CUSTOM_TIMING_USED" val="1"/>
  <p:tag name="GENSWF_ADVANCE_TIME" val="33.563"/>
  <p:tag name="TIMING" val="|16.221"/>
  <p:tag name="ISPRING_SLIDE_ID_2" val="{1DF17CA7-E97B-490A-BA3E-7D819BF89190}"/>
  <p:tag name="GENSWF_SLIDE_UID" val="{838732F2-CC3C-49C0-9F1D-1264B4CB1BA8}:7186"/>
</p:tagLst>
</file>

<file path=ppt/tags/tag29.xml><?xml version="1.0" encoding="utf-8"?>
<p:tagLst xmlns:a="http://schemas.openxmlformats.org/drawingml/2006/main" xmlns:r="http://schemas.openxmlformats.org/officeDocument/2006/relationships" xmlns:p="http://schemas.openxmlformats.org/presentationml/2006/main">
  <p:tag name="ISPRING_CUSTOM_TIMING_USED" val="1"/>
  <p:tag name="GENSWF_ADVANCE_TIME" val="12.084"/>
  <p:tag name="ISPRING_SLIDE_ID_2" val="{D2CA5CD2-C310-4927-8B2C-642D9F3FF57F}"/>
  <p:tag name="GENSWF_SLIDE_UID" val="{DABCEF6D-004E-4437-BBA5-5CEA981365A9}:7187"/>
</p:tagLst>
</file>

<file path=ppt/tags/tag3.xml><?xml version="1.0" encoding="utf-8"?>
<p:tagLst xmlns:a="http://schemas.openxmlformats.org/drawingml/2006/main" xmlns:r="http://schemas.openxmlformats.org/officeDocument/2006/relationships" xmlns:p="http://schemas.openxmlformats.org/presentationml/2006/main">
  <p:tag name="ISPRING_CUSTOM_TIMING_USED" val="1"/>
  <p:tag name="GENSWF_ADVANCE_TIME" val="59.416"/>
  <p:tag name="TIMING" val="|17.187"/>
  <p:tag name="ISPRING_SLIDE_ID_2" val="{73F1514E-6353-4233-8181-4A28D5C26AF8}"/>
  <p:tag name="GENSWF_SLIDE_UID" val="{0BC20C69-2257-4710-A5F2-1081770D5414}:6931"/>
</p:tagLst>
</file>

<file path=ppt/tags/tag30.xml><?xml version="1.0" encoding="utf-8"?>
<p:tagLst xmlns:a="http://schemas.openxmlformats.org/drawingml/2006/main" xmlns:r="http://schemas.openxmlformats.org/officeDocument/2006/relationships" xmlns:p="http://schemas.openxmlformats.org/presentationml/2006/main">
  <p:tag name="ISPRING_CUSTOM_TIMING_USED" val="1"/>
  <p:tag name="GENSWF_ADVANCE_TIME" val="43.296"/>
  <p:tag name="TIMING" val="|8.504|23.753"/>
  <p:tag name="ISPRING_SLIDE_ID_2" val="{9C5A5332-BC8F-465A-8009-DBAB9E99697A}"/>
  <p:tag name="GENSWF_SLIDE_UID" val="{E0C911CE-CC8C-4F99-B93A-39DFFDD1E8FD}:7180"/>
</p:tagLst>
</file>

<file path=ppt/tags/tag31.xml><?xml version="1.0" encoding="utf-8"?>
<p:tagLst xmlns:a="http://schemas.openxmlformats.org/drawingml/2006/main" xmlns:r="http://schemas.openxmlformats.org/officeDocument/2006/relationships" xmlns:p="http://schemas.openxmlformats.org/presentationml/2006/main">
  <p:tag name="ISPRING_CUSTOM_TIMING_USED" val="1"/>
  <p:tag name="GENSWF_ADVANCE_TIME" val="22.827"/>
  <p:tag name="TIMING" val="|4.867"/>
  <p:tag name="ISPRING_SLIDE_ID_2" val="{C1E099F0-7413-4772-A294-5BA0C4C2FE88}"/>
  <p:tag name="GENSWF_SLIDE_UID" val="{961BA949-621A-43C6-B06E-D84848B99183}:7188"/>
</p:tagLst>
</file>

<file path=ppt/tags/tag32.xml><?xml version="1.0" encoding="utf-8"?>
<p:tagLst xmlns:a="http://schemas.openxmlformats.org/drawingml/2006/main" xmlns:r="http://schemas.openxmlformats.org/officeDocument/2006/relationships" xmlns:p="http://schemas.openxmlformats.org/presentationml/2006/main">
  <p:tag name="ISPRING_CUSTOM_TIMING_USED" val="1"/>
  <p:tag name="GENSWF_ADVANCE_TIME" val="49.361"/>
  <p:tag name="TIMING" val="|21.411"/>
  <p:tag name="ISPRING_SLIDE_ID_2" val="{A0AA870D-95EA-4CBB-BF44-BA9546AAA0D8}"/>
  <p:tag name="GENSWF_SLIDE_UID" val="{CB560119-FA8D-4FEA-9E10-BAFFDAD3C127}:7182"/>
</p:tagLst>
</file>

<file path=ppt/tags/tag33.xml><?xml version="1.0" encoding="utf-8"?>
<p:tagLst xmlns:a="http://schemas.openxmlformats.org/drawingml/2006/main" xmlns:r="http://schemas.openxmlformats.org/officeDocument/2006/relationships" xmlns:p="http://schemas.openxmlformats.org/presentationml/2006/main">
  <p:tag name="ISPRING_CUSTOM_TIMING_USED" val="1"/>
  <p:tag name="GENSWF_ADVANCE_TIME" val="3.817"/>
  <p:tag name="ISPRING_SLIDE_ID_2" val="{76BB413F-CAF2-4722-9299-68AF3EE34E46}"/>
  <p:tag name="GENSWF_SLIDE_UID" val="{91C54311-434D-434D-88BE-12A5E1B20EB0}:7174"/>
</p:tagLst>
</file>

<file path=ppt/tags/tag34.xml><?xml version="1.0" encoding="utf-8"?>
<p:tagLst xmlns:a="http://schemas.openxmlformats.org/drawingml/2006/main" xmlns:r="http://schemas.openxmlformats.org/officeDocument/2006/relationships" xmlns:p="http://schemas.openxmlformats.org/presentationml/2006/main">
  <p:tag name="ISPRING_CUSTOM_TIMING_USED" val="1"/>
  <p:tag name="GENSWF_ADVANCE_TIME" val="52.240"/>
  <p:tag name="ISPRING_SLIDE_ID_2" val="{8C582DB6-80AB-421F-B340-D9393D88F83A}"/>
  <p:tag name="GENSWF_SLIDE_UID" val="{FA476AA6-8AD3-44B7-B341-662837CF565F}:7189"/>
</p:tagLst>
</file>

<file path=ppt/tags/tag35.xml><?xml version="1.0" encoding="utf-8"?>
<p:tagLst xmlns:a="http://schemas.openxmlformats.org/drawingml/2006/main" xmlns:r="http://schemas.openxmlformats.org/officeDocument/2006/relationships" xmlns:p="http://schemas.openxmlformats.org/presentationml/2006/main">
  <p:tag name="ISPRING_CUSTOM_TIMING_USED" val="1"/>
  <p:tag name="GENSWF_ADVANCE_TIME" val="44.938"/>
  <p:tag name="ISPRING_SLIDE_ID_2" val="{3144A275-3442-47FC-8563-B672B433C473}"/>
  <p:tag name="GENSWF_SLIDE_UID" val="{25A5529B-F867-4595-B452-D6F0F575D3A4}:7190"/>
</p:tagLst>
</file>

<file path=ppt/tags/tag36.xml><?xml version="1.0" encoding="utf-8"?>
<p:tagLst xmlns:a="http://schemas.openxmlformats.org/drawingml/2006/main" xmlns:r="http://schemas.openxmlformats.org/officeDocument/2006/relationships" xmlns:p="http://schemas.openxmlformats.org/presentationml/2006/main">
  <p:tag name="ISPRING_CUSTOM_TIMING_USED" val="1"/>
  <p:tag name="GENSWF_ADVANCE_TIME" val="27.212"/>
  <p:tag name="ISPRING_SLIDE_ID_2" val="{B72B0ED9-8453-4AB8-B822-F9E8B56B8FE7}"/>
  <p:tag name="GENSWF_SLIDE_UID" val="{08458D76-2426-479A-B05A-7F51ED9B2511}:7191"/>
</p:tagLst>
</file>

<file path=ppt/tags/tag37.xml><?xml version="1.0" encoding="utf-8"?>
<p:tagLst xmlns:a="http://schemas.openxmlformats.org/drawingml/2006/main" xmlns:r="http://schemas.openxmlformats.org/officeDocument/2006/relationships" xmlns:p="http://schemas.openxmlformats.org/presentationml/2006/main">
  <p:tag name="ISPRING_CUSTOM_TIMING_USED" val="1"/>
  <p:tag name="GENSWF_ADVANCE_TIME" val="67.791"/>
  <p:tag name="TIMING" val="|27.42|8.583|18.044"/>
  <p:tag name="ISPRING_SLIDE_ID_2" val="{7EBF86A9-1624-4593-837A-789F0D24B6D4}"/>
  <p:tag name="GENSWF_SLIDE_UID" val="{47B1C76A-748F-4A63-B147-37A1EBC41D33}:7192"/>
</p:tagLst>
</file>

<file path=ppt/tags/tag38.xml><?xml version="1.0" encoding="utf-8"?>
<p:tagLst xmlns:a="http://schemas.openxmlformats.org/drawingml/2006/main" xmlns:r="http://schemas.openxmlformats.org/officeDocument/2006/relationships" xmlns:p="http://schemas.openxmlformats.org/presentationml/2006/main">
  <p:tag name="ISPRING_CUSTOM_TIMING_USED" val="1"/>
  <p:tag name="GENSWF_ADVANCE_TIME" val="45.240"/>
  <p:tag name="TIMING" val="|2.306|5.724|10.389|4.131"/>
  <p:tag name="ISPRING_SLIDE_ID_2" val="{C6609524-6EE5-4560-9CEF-16C172032F47}"/>
  <p:tag name="GENSWF_SLIDE_UID" val="{ACEF4354-0535-441B-8054-A6A920186389}:7193"/>
</p:tagLst>
</file>

<file path=ppt/tags/tag39.xml><?xml version="1.0" encoding="utf-8"?>
<p:tagLst xmlns:a="http://schemas.openxmlformats.org/drawingml/2006/main" xmlns:r="http://schemas.openxmlformats.org/officeDocument/2006/relationships" xmlns:p="http://schemas.openxmlformats.org/presentationml/2006/main">
  <p:tag name="ISPRING_CUSTOM_TIMING_USED" val="1"/>
  <p:tag name="GENSWF_ADVANCE_TIME" val="38.518"/>
  <p:tag name="TIMING" val="|10.772|9.897|3.932"/>
  <p:tag name="ISPRING_SLIDE_ID_2" val="{95689F86-9371-4720-8B5A-4F2C0C5DB268}"/>
  <p:tag name="GENSWF_SLIDE_UID" val="{E86A25A9-671A-4661-B036-5FDA2D71416C}:7199"/>
</p:tagLst>
</file>

<file path=ppt/tags/tag4.xml><?xml version="1.0" encoding="utf-8"?>
<p:tagLst xmlns:a="http://schemas.openxmlformats.org/drawingml/2006/main" xmlns:r="http://schemas.openxmlformats.org/officeDocument/2006/relationships" xmlns:p="http://schemas.openxmlformats.org/presentationml/2006/main">
  <p:tag name="ISPRING_CUSTOM_TIMING_USED" val="1"/>
  <p:tag name="GENSWF_ADVANCE_TIME" val="17.390"/>
  <p:tag name="TIMING" val="|4.594|6.215"/>
  <p:tag name="ISPRING_SLIDE_ID_2" val="{0DD2CE05-26E4-4785-A097-E9BC860A5EC6}"/>
  <p:tag name="GENSWF_SLIDE_UID" val="{28F288EE-370D-4E58-ABEA-756732BB2BF0}:6913"/>
</p:tagLst>
</file>

<file path=ppt/tags/tag40.xml><?xml version="1.0" encoding="utf-8"?>
<p:tagLst xmlns:a="http://schemas.openxmlformats.org/drawingml/2006/main" xmlns:r="http://schemas.openxmlformats.org/officeDocument/2006/relationships" xmlns:p="http://schemas.openxmlformats.org/presentationml/2006/main">
  <p:tag name="ISPRING_CUSTOM_TIMING_USED" val="1"/>
  <p:tag name="GENSWF_ADVANCE_TIME" val="90.047"/>
  <p:tag name="TIMING" val="|6.791|30.631|20.003|11.599"/>
  <p:tag name="ISPRING_SLIDE_ID_2" val="{FADEE6C8-1C92-4079-8298-5A0CE72F8EFA}"/>
  <p:tag name="GENSWF_SLIDE_UID" val="{366A74C3-2902-4907-89CC-E23E42058040}:7200"/>
</p:tagLst>
</file>

<file path=ppt/tags/tag41.xml><?xml version="1.0" encoding="utf-8"?>
<p:tagLst xmlns:a="http://schemas.openxmlformats.org/drawingml/2006/main" xmlns:r="http://schemas.openxmlformats.org/officeDocument/2006/relationships" xmlns:p="http://schemas.openxmlformats.org/presentationml/2006/main">
  <p:tag name="ISPRING_CUSTOM_TIMING_USED" val="1"/>
  <p:tag name="GENSWF_ADVANCE_TIME" val="99.746"/>
  <p:tag name="TIMING" val="|28.259|27.557"/>
  <p:tag name="ISPRING_SLIDE_ID_2" val="{6E81E6A3-8C1A-4259-8C53-845D78C65296}"/>
  <p:tag name="GENSWF_SLIDE_UID" val="{E1181DCC-55FA-45D6-9087-F212A13ED884}:7201"/>
</p:tagLst>
</file>

<file path=ppt/tags/tag42.xml><?xml version="1.0" encoding="utf-8"?>
<p:tagLst xmlns:a="http://schemas.openxmlformats.org/drawingml/2006/main" xmlns:r="http://schemas.openxmlformats.org/officeDocument/2006/relationships" xmlns:p="http://schemas.openxmlformats.org/presentationml/2006/main">
  <p:tag name="ISPRING_CUSTOM_TIMING_USED" val="1"/>
  <p:tag name="GENSWF_ADVANCE_TIME" val="35.982"/>
  <p:tag name="ISPRING_SLIDE_ID_2" val="{2A7D3830-452D-4D3A-A649-8D3B4591D611}"/>
  <p:tag name="GENSWF_SLIDE_UID" val="{ECE9C05D-8FB6-4836-AEFD-047A4FDDF26C}:7202"/>
</p:tagLst>
</file>

<file path=ppt/tags/tag43.xml><?xml version="1.0" encoding="utf-8"?>
<p:tagLst xmlns:a="http://schemas.openxmlformats.org/drawingml/2006/main" xmlns:r="http://schemas.openxmlformats.org/officeDocument/2006/relationships" xmlns:p="http://schemas.openxmlformats.org/presentationml/2006/main">
  <p:tag name="ISPRING_CUSTOM_TIMING_USED" val="1"/>
  <p:tag name="GENSWF_ADVANCE_TIME" val="51.585"/>
  <p:tag name="ISPRING_SLIDE_ID_2" val="{EDDAEAD2-9E38-48CD-B04F-E5D1AEF776F5}"/>
  <p:tag name="GENSWF_SLIDE_UID" val="{BF7CE625-3053-4876-9C81-ACE2C96957E2}:7194"/>
</p:tagLst>
</file>

<file path=ppt/tags/tag44.xml><?xml version="1.0" encoding="utf-8"?>
<p:tagLst xmlns:a="http://schemas.openxmlformats.org/drawingml/2006/main" xmlns:r="http://schemas.openxmlformats.org/officeDocument/2006/relationships" xmlns:p="http://schemas.openxmlformats.org/presentationml/2006/main">
  <p:tag name="ISPRING_CUSTOM_TIMING_USED" val="1"/>
  <p:tag name="GENSWF_ADVANCE_TIME" val="45.095"/>
  <p:tag name="TIMING" val="|5.78"/>
  <p:tag name="ISPRING_SLIDE_ID_2" val="{8C627D2D-880C-4025-9702-FE01D3A9DC41}"/>
  <p:tag name="GENSWF_SLIDE_UID" val="{0F5338A9-CA0D-418F-B5E7-5FAE9ADF1F3D}:7195"/>
</p:tagLst>
</file>

<file path=ppt/tags/tag45.xml><?xml version="1.0" encoding="utf-8"?>
<p:tagLst xmlns:a="http://schemas.openxmlformats.org/drawingml/2006/main" xmlns:r="http://schemas.openxmlformats.org/officeDocument/2006/relationships" xmlns:p="http://schemas.openxmlformats.org/presentationml/2006/main">
  <p:tag name="ISPRING_CUSTOM_TIMING_USED" val="1"/>
  <p:tag name="GENSWF_ADVANCE_TIME" val="41.302"/>
  <p:tag name="TIMING" val="|21.997"/>
  <p:tag name="ISPRING_SLIDE_ID_2" val="{454C6617-3735-4D1D-A1A9-BF4C346080B8}"/>
  <p:tag name="GENSWF_SLIDE_UID" val="{3A27B708-87B4-4425-A43A-0E21824FADA4}:7196"/>
</p:tagLst>
</file>

<file path=ppt/tags/tag46.xml><?xml version="1.0" encoding="utf-8"?>
<p:tagLst xmlns:a="http://schemas.openxmlformats.org/drawingml/2006/main" xmlns:r="http://schemas.openxmlformats.org/officeDocument/2006/relationships" xmlns:p="http://schemas.openxmlformats.org/presentationml/2006/main">
  <p:tag name="ISPRING_CUSTOM_TIMING_USED" val="1"/>
  <p:tag name="GENSWF_ADVANCE_TIME" val="71.749"/>
  <p:tag name="ISPRING_SLIDE_ID_2" val="{21AA6E94-0A6D-4E0A-A6F6-90B8A7EA2B80}"/>
  <p:tag name="GENSWF_SLIDE_UID" val="{9A61FF7B-4AFC-4BAA-BC46-E28D1754A09E}:7203"/>
</p:tagLst>
</file>

<file path=ppt/tags/tag47.xml><?xml version="1.0" encoding="utf-8"?>
<p:tagLst xmlns:a="http://schemas.openxmlformats.org/drawingml/2006/main" xmlns:r="http://schemas.openxmlformats.org/officeDocument/2006/relationships" xmlns:p="http://schemas.openxmlformats.org/presentationml/2006/main">
  <p:tag name="ISPRING_CUSTOM_TIMING_USED" val="1"/>
  <p:tag name="GENSWF_ADVANCE_TIME" val="23.200"/>
  <p:tag name="TIMING" val="|4.005"/>
  <p:tag name="ISPRING_SLIDE_ID_2" val="{8C7F49A8-5AA6-4C2A-BCF5-52214B354E65}"/>
  <p:tag name="GENSWF_SLIDE_UID" val="{C60A8A8B-1AAE-4682-B8F0-0F5F2D36D8E3}:7204"/>
</p:tagLst>
</file>

<file path=ppt/tags/tag48.xml><?xml version="1.0" encoding="utf-8"?>
<p:tagLst xmlns:a="http://schemas.openxmlformats.org/drawingml/2006/main" xmlns:r="http://schemas.openxmlformats.org/officeDocument/2006/relationships" xmlns:p="http://schemas.openxmlformats.org/presentationml/2006/main">
  <p:tag name="ISPRING_CUSTOM_TIMING_USED" val="1"/>
  <p:tag name="GENSWF_ADVANCE_TIME" val="45.147"/>
  <p:tag name="TIMING" val="|7.835"/>
  <p:tag name="ISPRING_SLIDE_ID_2" val="{DA845298-045C-4C3B-9B42-FDACF65F2738}"/>
  <p:tag name="GENSWF_SLIDE_UID" val="{A2AF6302-628D-4ACD-BCEC-712C9A62B6CB}:7209"/>
</p:tagLst>
</file>

<file path=ppt/tags/tag49.xml><?xml version="1.0" encoding="utf-8"?>
<p:tagLst xmlns:a="http://schemas.openxmlformats.org/drawingml/2006/main" xmlns:r="http://schemas.openxmlformats.org/officeDocument/2006/relationships" xmlns:p="http://schemas.openxmlformats.org/presentationml/2006/main">
  <p:tag name="ISPRING_CUSTOM_TIMING_USED" val="1"/>
  <p:tag name="GENSWF_ADVANCE_TIME" val="11.096"/>
  <p:tag name="TIMING" val="|2.533"/>
  <p:tag name="ISPRING_SLIDE_ID_2" val="{03AEFA39-741D-4FFD-A65C-708AD8155CC4}"/>
  <p:tag name="GENSWF_SLIDE_UID" val="{B7C516FD-136F-4DC7-9E07-33CD82A76B6E}:7197"/>
</p:tagLst>
</file>

<file path=ppt/tags/tag5.xml><?xml version="1.0" encoding="utf-8"?>
<p:tagLst xmlns:a="http://schemas.openxmlformats.org/drawingml/2006/main" xmlns:r="http://schemas.openxmlformats.org/officeDocument/2006/relationships" xmlns:p="http://schemas.openxmlformats.org/presentationml/2006/main">
  <p:tag name="ISPRING_CUSTOM_TIMING_USED" val="1"/>
  <p:tag name="GENSWF_ADVANCE_TIME" val="18.956"/>
  <p:tag name="ISPRING_SLIDE_ID_2" val="{21ADEDD3-864E-4FBC-83FB-8020DDC72959}"/>
  <p:tag name="GENSWF_SLIDE_UID" val="{86C42AB2-CA66-4646-85D9-93AD18B8D728}:7003"/>
</p:tagLst>
</file>

<file path=ppt/tags/tag50.xml><?xml version="1.0" encoding="utf-8"?>
<p:tagLst xmlns:a="http://schemas.openxmlformats.org/drawingml/2006/main" xmlns:r="http://schemas.openxmlformats.org/officeDocument/2006/relationships" xmlns:p="http://schemas.openxmlformats.org/presentationml/2006/main">
  <p:tag name="ISPRING_CUSTOM_TIMING_USED" val="1"/>
  <p:tag name="GENSWF_ADVANCE_TIME" val="27.412"/>
  <p:tag name="ISPRING_SLIDE_ID_2" val="{51A2E031-0603-4208-80E1-E6D38B957C46}"/>
  <p:tag name="GENSWF_SLIDE_UID" val="{D52CECB2-C56F-4A18-9F3F-5653269CF615}:7220"/>
</p:tagLst>
</file>

<file path=ppt/tags/tag51.xml><?xml version="1.0" encoding="utf-8"?>
<p:tagLst xmlns:a="http://schemas.openxmlformats.org/drawingml/2006/main" xmlns:r="http://schemas.openxmlformats.org/officeDocument/2006/relationships" xmlns:p="http://schemas.openxmlformats.org/presentationml/2006/main">
  <p:tag name="ISPRING_CUSTOM_TIMING_USED" val="1"/>
  <p:tag name="GENSWF_ADVANCE_TIME" val="9.483"/>
  <p:tag name="ISPRING_SLIDE_ID_2" val="{CFCA8D62-6487-4214-A3DB-722596E68BE9}"/>
  <p:tag name="GENSWF_SLIDE_UID" val="{65272B09-9FF9-4C90-9D85-3806DC6CDA64}:7198"/>
</p:tagLst>
</file>

<file path=ppt/tags/tag52.xml><?xml version="1.0" encoding="utf-8"?>
<p:tagLst xmlns:a="http://schemas.openxmlformats.org/drawingml/2006/main" xmlns:r="http://schemas.openxmlformats.org/officeDocument/2006/relationships" xmlns:p="http://schemas.openxmlformats.org/presentationml/2006/main">
  <p:tag name="ISPRING_CUSTOM_TIMING_USED" val="1"/>
  <p:tag name="GENSWF_ADVANCE_TIME" val="7.009"/>
  <p:tag name="ISPRING_SLIDE_ID_2" val="{4E6481BF-0A94-4331-B98F-BFC8E1B157F4}"/>
  <p:tag name="GENSWF_SLIDE_UID" val="{21644988-800C-4286-A0DC-282A5F7E0F6E}:7176"/>
</p:tagLst>
</file>

<file path=ppt/tags/tag53.xml><?xml version="1.0" encoding="utf-8"?>
<p:tagLst xmlns:a="http://schemas.openxmlformats.org/drawingml/2006/main" xmlns:r="http://schemas.openxmlformats.org/officeDocument/2006/relationships" xmlns:p="http://schemas.openxmlformats.org/presentationml/2006/main">
  <p:tag name="ISPRING_CUSTOM_TIMING_USED" val="1"/>
  <p:tag name="GENSWF_ADVANCE_TIME" val="7.311"/>
  <p:tag name="ISPRING_SLIDE_ID_2" val="{2998A8F5-6527-418E-88B1-2A8889815F9D}"/>
  <p:tag name="GENSWF_SLIDE_UID" val="{F5336336-3E4B-4E0E-A7C3-320A7D202C80}:7205"/>
</p:tagLst>
</file>

<file path=ppt/tags/tag54.xml><?xml version="1.0" encoding="utf-8"?>
<p:tagLst xmlns:a="http://schemas.openxmlformats.org/drawingml/2006/main" xmlns:r="http://schemas.openxmlformats.org/officeDocument/2006/relationships" xmlns:p="http://schemas.openxmlformats.org/presentationml/2006/main">
  <p:tag name="ISPRING_CUSTOM_TIMING_USED" val="1"/>
  <p:tag name="GENSWF_ADVANCE_TIME" val="68.879"/>
  <p:tag name="TIMING" val="|27.391|2.693|10.884|7.809|5.242|5.057"/>
  <p:tag name="ISPRING_SLIDE_ID_2" val="{5B26E58D-FFA1-45D4-8BE8-6DBC83A2F067}"/>
  <p:tag name="GENSWF_SLIDE_UID" val="{FD9201F4-0F7D-4B4F-A13E-BB183847BC4A}:7206"/>
</p:tagLst>
</file>

<file path=ppt/tags/tag55.xml><?xml version="1.0" encoding="utf-8"?>
<p:tagLst xmlns:a="http://schemas.openxmlformats.org/drawingml/2006/main" xmlns:r="http://schemas.openxmlformats.org/officeDocument/2006/relationships" xmlns:p="http://schemas.openxmlformats.org/presentationml/2006/main">
  <p:tag name="ISPRING_CUSTOM_TIMING_USED" val="1"/>
  <p:tag name="GENSWF_ADVANCE_TIME" val="105.878"/>
  <p:tag name="TIMING" val="|5.448|21.925|11.965|10.582|19.451|12.833"/>
  <p:tag name="ISPRING_SLIDE_ID_2" val="{32A3D77D-A029-4750-BAEC-F376399CCD3E}"/>
  <p:tag name="GENSWF_SLIDE_UID" val="{70AC7328-6365-4362-8E16-9DD81631445E}:7215"/>
</p:tagLst>
</file>

<file path=ppt/tags/tag56.xml><?xml version="1.0" encoding="utf-8"?>
<p:tagLst xmlns:a="http://schemas.openxmlformats.org/drawingml/2006/main" xmlns:r="http://schemas.openxmlformats.org/officeDocument/2006/relationships" xmlns:p="http://schemas.openxmlformats.org/presentationml/2006/main">
  <p:tag name="ISPRING_CUSTOM_TIMING_USED" val="1"/>
  <p:tag name="GENSWF_ADVANCE_TIME" val="42.079"/>
  <p:tag name="TIMING" val="|31.708"/>
  <p:tag name="ISPRING_SLIDE_ID_2" val="{3F449674-4EC0-4F1F-AF28-ED1E81DCEBFC}"/>
  <p:tag name="GENSWF_SLIDE_UID" val="{6DD138EB-73CC-43E7-875E-56AFF8C30415}:7212"/>
</p:tagLst>
</file>

<file path=ppt/tags/tag57.xml><?xml version="1.0" encoding="utf-8"?>
<p:tagLst xmlns:a="http://schemas.openxmlformats.org/drawingml/2006/main" xmlns:r="http://schemas.openxmlformats.org/officeDocument/2006/relationships" xmlns:p="http://schemas.openxmlformats.org/presentationml/2006/main">
  <p:tag name="ISPRING_CUSTOM_TIMING_USED" val="1"/>
  <p:tag name="GENSWF_ADVANCE_TIME" val="35.208"/>
  <p:tag name="TIMING" val="|13.213"/>
  <p:tag name="ISPRING_SLIDE_ID_2" val="{0C03EA13-ED2B-4E3A-BBD8-74C113D6841D}"/>
  <p:tag name="GENSWF_SLIDE_UID" val="{FD17C531-0295-4943-A5D8-4C86BF6013A0}:7213"/>
</p:tagLst>
</file>

<file path=ppt/tags/tag58.xml><?xml version="1.0" encoding="utf-8"?>
<p:tagLst xmlns:a="http://schemas.openxmlformats.org/drawingml/2006/main" xmlns:r="http://schemas.openxmlformats.org/officeDocument/2006/relationships" xmlns:p="http://schemas.openxmlformats.org/presentationml/2006/main">
  <p:tag name="ISPRING_CUSTOM_TIMING_USED" val="1"/>
  <p:tag name="GENSWF_ADVANCE_TIME" val="94.598"/>
  <p:tag name="TIMING" val="|8.007|14.679|28.972"/>
  <p:tag name="ISPRING_SLIDE_ID_2" val="{E4322058-7649-44B7-BB79-D442DA96C412}"/>
  <p:tag name="GENSWF_SLIDE_UID" val="{C7747430-1E40-4017-A4D1-EBC856C79F44}:7208"/>
</p:tagLst>
</file>

<file path=ppt/tags/tag59.xml><?xml version="1.0" encoding="utf-8"?>
<p:tagLst xmlns:a="http://schemas.openxmlformats.org/drawingml/2006/main" xmlns:r="http://schemas.openxmlformats.org/officeDocument/2006/relationships" xmlns:p="http://schemas.openxmlformats.org/presentationml/2006/main">
  <p:tag name="ISPRING_CUSTOM_TIMING_USED" val="1"/>
  <p:tag name="GENSWF_ADVANCE_TIME" val="71.730"/>
  <p:tag name="TIMING" val="|26.632|22.944"/>
  <p:tag name="ISPRING_SLIDE_ID_2" val="{59797DDA-F4B7-446D-83A2-9A94E2B74DCC}"/>
  <p:tag name="GENSWF_SLIDE_UID" val="{AC542F5D-B1D8-4C7E-8F73-B28B523015D5}:7214"/>
</p:tagLst>
</file>

<file path=ppt/tags/tag6.xml><?xml version="1.0" encoding="utf-8"?>
<p:tagLst xmlns:a="http://schemas.openxmlformats.org/drawingml/2006/main" xmlns:r="http://schemas.openxmlformats.org/officeDocument/2006/relationships" xmlns:p="http://schemas.openxmlformats.org/presentationml/2006/main">
  <p:tag name="ISPRING_CUSTOM_TIMING_USED" val="1"/>
  <p:tag name="GENSWF_ADVANCE_TIME" val="6.443"/>
  <p:tag name="ISPRING_SLIDE_ID_2" val="{FC774F89-A2D4-43B7-AD99-A27F93B0CEE3}"/>
  <p:tag name="GENSWF_SLIDE_UID" val="{E74749E8-ACA2-4206-B200-69762E9496E3}:7168"/>
</p:tagLst>
</file>

<file path=ppt/tags/tag60.xml><?xml version="1.0" encoding="utf-8"?>
<p:tagLst xmlns:a="http://schemas.openxmlformats.org/drawingml/2006/main" xmlns:r="http://schemas.openxmlformats.org/officeDocument/2006/relationships" xmlns:p="http://schemas.openxmlformats.org/presentationml/2006/main">
  <p:tag name="ISPRING_CUSTOM_TIMING_USED" val="1"/>
  <p:tag name="GENSWF_ADVANCE_TIME" val="18.422"/>
  <p:tag name="ISPRING_SLIDE_ID_2" val="{2631FFD4-2376-44F7-9E1E-DBD18BBFBD6F}"/>
  <p:tag name="GENSWF_SLIDE_UID" val="{D738FE1A-D089-4474-94F4-C4A4408B9E50}:7216"/>
</p:tagLst>
</file>

<file path=ppt/tags/tag61.xml><?xml version="1.0" encoding="utf-8"?>
<p:tagLst xmlns:a="http://schemas.openxmlformats.org/drawingml/2006/main" xmlns:r="http://schemas.openxmlformats.org/officeDocument/2006/relationships" xmlns:p="http://schemas.openxmlformats.org/presentationml/2006/main">
  <p:tag name="ISPRING_CUSTOM_TIMING_USED" val="1"/>
  <p:tag name="GENSWF_ADVANCE_TIME" val="16.085"/>
  <p:tag name="ISPRING_SLIDE_ID_2" val="{F536E139-01AA-46B5-BF3C-D5C3BE9F8D4B}"/>
  <p:tag name="GENSWF_SLIDE_UID" val="{556EB877-EC23-4D38-8B5B-62E2D8FAD271}:7218"/>
</p:tagLst>
</file>

<file path=ppt/tags/tag62.xml><?xml version="1.0" encoding="utf-8"?>
<p:tagLst xmlns:a="http://schemas.openxmlformats.org/drawingml/2006/main" xmlns:r="http://schemas.openxmlformats.org/officeDocument/2006/relationships" xmlns:p="http://schemas.openxmlformats.org/presentationml/2006/main">
  <p:tag name="ISPRING_CUSTOM_TIMING_USED" val="1"/>
  <p:tag name="GENSWF_ADVANCE_TIME" val="116.477"/>
  <p:tag name="TIMING" val="|74.478"/>
  <p:tag name="ISPRING_SLIDE_ID_2" val="{5FF92879-E1F8-4D94-AAEA-2F9A28243EA6}"/>
  <p:tag name="GENSWF_SLIDE_UID" val="{BF5C794D-6821-40E4-A89E-0BB45C8162CB}:7219"/>
</p:tagLst>
</file>

<file path=ppt/tags/tag63.xml><?xml version="1.0" encoding="utf-8"?>
<p:tagLst xmlns:a="http://schemas.openxmlformats.org/drawingml/2006/main" xmlns:r="http://schemas.openxmlformats.org/officeDocument/2006/relationships" xmlns:p="http://schemas.openxmlformats.org/presentationml/2006/main">
  <p:tag name="ISPRING_CUSTOM_TIMING_USED" val="1"/>
  <p:tag name="GENSWF_SLIDE_UID" val="{4003A39F-5CA5-4EB7-9F03-88FE2E91D3CF}:6279"/>
  <p:tag name="GENSWF_ADVANCE_TIME" val="23.516"/>
  <p:tag name="ISPRING_SLIDE_ID_2" val="{27ABF5AA-1417-4444-B8DD-6DB3E991DA45}"/>
</p:tagLst>
</file>

<file path=ppt/tags/tag7.xml><?xml version="1.0" encoding="utf-8"?>
<p:tagLst xmlns:a="http://schemas.openxmlformats.org/drawingml/2006/main" xmlns:r="http://schemas.openxmlformats.org/officeDocument/2006/relationships" xmlns:p="http://schemas.openxmlformats.org/presentationml/2006/main">
  <p:tag name="ISPRING_CUSTOM_TIMING_USED" val="1"/>
  <p:tag name="GENSWF_ADVANCE_TIME" val="6.411"/>
  <p:tag name="ISPRING_SLIDE_ID_2" val="{6083AD5B-5999-4FF7-9A2E-3114C0C0454B}"/>
  <p:tag name="GENSWF_SLIDE_UID" val="{768CF2E6-1B24-48FE-A725-0C9C483CA333}:7167"/>
</p:tagLst>
</file>

<file path=ppt/tags/tag8.xml><?xml version="1.0" encoding="utf-8"?>
<p:tagLst xmlns:a="http://schemas.openxmlformats.org/drawingml/2006/main" xmlns:r="http://schemas.openxmlformats.org/officeDocument/2006/relationships" xmlns:p="http://schemas.openxmlformats.org/presentationml/2006/main">
  <p:tag name="ISPRING_CUSTOM_TIMING_USED" val="1"/>
  <p:tag name="GENSWF_ADVANCE_TIME" val="9.830"/>
  <p:tag name="ISPRING_SLIDE_ID_2" val="{C8F0BC70-B8B4-44F9-9A9D-E2A85D57583B}"/>
  <p:tag name="GENSWF_SLIDE_UID" val="{ED4F27BA-5529-438B-8690-5E896F861EFB}:7074"/>
</p:tagLst>
</file>

<file path=ppt/tags/tag9.xml><?xml version="1.0" encoding="utf-8"?>
<p:tagLst xmlns:a="http://schemas.openxmlformats.org/drawingml/2006/main" xmlns:r="http://schemas.openxmlformats.org/officeDocument/2006/relationships" xmlns:p="http://schemas.openxmlformats.org/presentationml/2006/main">
  <p:tag name="ISPRING_CUSTOM_TIMING_USED" val="1"/>
  <p:tag name="GENSWF_ADVANCE_TIME" val="8.153"/>
  <p:tag name="ISPRING_SLIDE_ID_2" val="{C2C1E740-A14D-48BF-86E1-28D46BA427C8}"/>
  <p:tag name="GENSWF_SLIDE_UID" val="{79A43641-9046-4B53-A335-21762BF144E6}:7075"/>
</p:tagLst>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late">
  <a:themeElements>
    <a:clrScheme name="Slate">
      <a:dk1>
        <a:sysClr val="windowText" lastClr="000000"/>
      </a:dk1>
      <a:lt1>
        <a:sysClr val="window" lastClr="FFFFFF"/>
      </a:lt1>
      <a:dk2>
        <a:srgbClr val="212123"/>
      </a:dk2>
      <a:lt2>
        <a:srgbClr val="DADADA"/>
      </a:lt2>
      <a:accent1>
        <a:srgbClr val="826F61"/>
      </a:accent1>
      <a:accent2>
        <a:srgbClr val="A19C7F"/>
      </a:accent2>
      <a:accent3>
        <a:srgbClr val="9AA489"/>
      </a:accent3>
      <a:accent4>
        <a:srgbClr val="7C938B"/>
      </a:accent4>
      <a:accent5>
        <a:srgbClr val="7C7D92"/>
      </a:accent5>
      <a:accent6>
        <a:srgbClr val="897376"/>
      </a:accent6>
      <a:hlink>
        <a:srgbClr val="D29B73"/>
      </a:hlink>
      <a:folHlink>
        <a:srgbClr val="F4C5A4"/>
      </a:folHlink>
    </a:clrScheme>
    <a:fontScheme name="Slate">
      <a:majorFont>
        <a:latin typeface="Calisto MT" panose="02040603050505030304"/>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alisto MT" panose="02040603050505030304"/>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Slate">
      <a:fillStyleLst>
        <a:solidFill>
          <a:schemeClr val="phClr"/>
        </a:solidFill>
        <a:gradFill rotWithShape="1">
          <a:gsLst>
            <a:gs pos="0">
              <a:schemeClr val="phClr">
                <a:tint val="60000"/>
                <a:lumMod val="110000"/>
              </a:schemeClr>
            </a:gs>
            <a:gs pos="100000">
              <a:schemeClr val="phClr">
                <a:tint val="88000"/>
              </a:schemeClr>
            </a:gs>
          </a:gsLst>
          <a:lin ang="5400000" scaled="0"/>
        </a:gradFill>
        <a:gradFill rotWithShape="1">
          <a:gsLst>
            <a:gs pos="0">
              <a:schemeClr val="phClr">
                <a:tint val="96000"/>
                <a:lumMod val="104000"/>
              </a:schemeClr>
            </a:gs>
            <a:gs pos="100000">
              <a:schemeClr val="phClr">
                <a:shade val="90000"/>
                <a:lumMod val="90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63500" dist="25400" dir="5400000" rotWithShape="0">
              <a:srgbClr val="000000">
                <a:alpha val="60000"/>
              </a:srgbClr>
            </a:outerShdw>
          </a:effectLst>
        </a:effectStyle>
        <a:effectStyle>
          <a:effectLst>
            <a:outerShdw blurRad="76200" dist="38100" dir="5400000" rotWithShape="0">
              <a:srgbClr val="000000">
                <a:alpha val="75000"/>
              </a:srgbClr>
            </a:outerShdw>
          </a:effectLst>
          <a:scene3d>
            <a:camera prst="orthographicFront">
              <a:rot lat="0" lon="0" rev="0"/>
            </a:camera>
            <a:lightRig rig="threePt" dir="t">
              <a:rot lat="0" lon="0" rev="1200000"/>
            </a:lightRig>
          </a:scene3d>
          <a:sp3d>
            <a:bevelT w="63500" h="25400" prst="hardEdge"/>
          </a:sp3d>
        </a:effectStyle>
      </a:effectStyleLst>
      <a:bgFillStyleLst>
        <a:solidFill>
          <a:schemeClr val="phClr"/>
        </a:solidFill>
        <a:solidFill>
          <a:schemeClr val="phClr"/>
        </a:solidFill>
        <a:blipFill rotWithShape="1">
          <a:blip xmlns:r="http://schemas.openxmlformats.org/officeDocument/2006/relationships" r:embed="rId1">
            <a:duotone>
              <a:schemeClr val="phClr">
                <a:shade val="80000"/>
                <a:lumMod val="80000"/>
              </a:schemeClr>
              <a:schemeClr val="phClr">
                <a:tint val="98000"/>
              </a:schemeClr>
            </a:duotone>
          </a:blip>
          <a:stretch/>
        </a:blipFill>
      </a:bgFillStyleLst>
    </a:fmtScheme>
  </a:themeElements>
  <a:objectDefaults/>
  <a:extraClrSchemeLst/>
  <a:extLst>
    <a:ext uri="{05A4C25C-085E-4340-85A3-A5531E510DB2}">
      <thm15:themeFamily xmlns:thm15="http://schemas.microsoft.com/office/thememl/2012/main" name="Slate" id="{C3F70B94-7CE9-428E-ADC1-3269CC2C3385}" vid="{FF747C5C-A8E8-4833-9E55-3D08FE4E487A}"/>
    </a:ext>
  </a:extLst>
</a:theme>
</file>

<file path=ppt/theme/theme2.xml><?xml version="1.0" encoding="utf-8"?>
<a:theme xmlns:a="http://schemas.openxmlformats.org/drawingml/2006/main" name="Orbit">
  <a:themeElements>
    <a:clrScheme name="Orbit 10">
      <a:dk1>
        <a:srgbClr val="000000"/>
      </a:dk1>
      <a:lt1>
        <a:srgbClr val="FFFFFF"/>
      </a:lt1>
      <a:dk2>
        <a:srgbClr val="000000"/>
      </a:dk2>
      <a:lt2>
        <a:srgbClr val="FFFFFF"/>
      </a:lt2>
      <a:accent1>
        <a:srgbClr val="3333CC"/>
      </a:accent1>
      <a:accent2>
        <a:srgbClr val="666699"/>
      </a:accent2>
      <a:accent3>
        <a:srgbClr val="AAAAAA"/>
      </a:accent3>
      <a:accent4>
        <a:srgbClr val="DADADA"/>
      </a:accent4>
      <a:accent5>
        <a:srgbClr val="ADADE2"/>
      </a:accent5>
      <a:accent6>
        <a:srgbClr val="5C5C8A"/>
      </a:accent6>
      <a:hlink>
        <a:srgbClr val="FFFFCC"/>
      </a:hlink>
      <a:folHlink>
        <a:srgbClr val="FFCC66"/>
      </a:folHlink>
    </a:clrScheme>
    <a:fontScheme name="Orbi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Times New Roman" pitchFamily="-111"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Times New Roman" pitchFamily="-111" charset="0"/>
          </a:defRPr>
        </a:defPPr>
      </a:lstStyle>
    </a:lnDef>
  </a:objectDefaults>
  <a:extraClrSchemeLst>
    <a:extraClrScheme>
      <a:clrScheme name="Orbit 1">
        <a:dk1>
          <a:srgbClr val="010199"/>
        </a:dk1>
        <a:lt1>
          <a:srgbClr val="FFFFFF"/>
        </a:lt1>
        <a:dk2>
          <a:srgbClr val="000000"/>
        </a:dk2>
        <a:lt2>
          <a:srgbClr val="B2B2B2"/>
        </a:lt2>
        <a:accent1>
          <a:srgbClr val="3399FF"/>
        </a:accent1>
        <a:accent2>
          <a:srgbClr val="666699"/>
        </a:accent2>
        <a:accent3>
          <a:srgbClr val="AAAAAA"/>
        </a:accent3>
        <a:accent4>
          <a:srgbClr val="DADADA"/>
        </a:accent4>
        <a:accent5>
          <a:srgbClr val="ADCAFF"/>
        </a:accent5>
        <a:accent6>
          <a:srgbClr val="5C5C8A"/>
        </a:accent6>
        <a:hlink>
          <a:srgbClr val="FFFFCC"/>
        </a:hlink>
        <a:folHlink>
          <a:srgbClr val="FFCC66"/>
        </a:folHlink>
      </a:clrScheme>
      <a:clrMap bg1="dk2" tx1="lt1" bg2="dk1" tx2="lt2" accent1="accent1" accent2="accent2" accent3="accent3" accent4="accent4" accent5="accent5" accent6="accent6" hlink="hlink" folHlink="folHlink"/>
    </a:extraClrScheme>
    <a:extraClrScheme>
      <a:clrScheme name="Orbit 2">
        <a:dk1>
          <a:srgbClr val="008000"/>
        </a:dk1>
        <a:lt1>
          <a:srgbClr val="FFFFFF"/>
        </a:lt1>
        <a:dk2>
          <a:srgbClr val="003300"/>
        </a:dk2>
        <a:lt2>
          <a:srgbClr val="C0C0C0"/>
        </a:lt2>
        <a:accent1>
          <a:srgbClr val="99CC00"/>
        </a:accent1>
        <a:accent2>
          <a:srgbClr val="527C3A"/>
        </a:accent2>
        <a:accent3>
          <a:srgbClr val="AAADAA"/>
        </a:accent3>
        <a:accent4>
          <a:srgbClr val="DADADA"/>
        </a:accent4>
        <a:accent5>
          <a:srgbClr val="CAE2AA"/>
        </a:accent5>
        <a:accent6>
          <a:srgbClr val="497034"/>
        </a:accent6>
        <a:hlink>
          <a:srgbClr val="33CC33"/>
        </a:hlink>
        <a:folHlink>
          <a:srgbClr val="C1FF83"/>
        </a:folHlink>
      </a:clrScheme>
      <a:clrMap bg1="dk2" tx1="lt1" bg2="dk1" tx2="lt2" accent1="accent1" accent2="accent2" accent3="accent3" accent4="accent4" accent5="accent5" accent6="accent6" hlink="hlink" folHlink="folHlink"/>
    </a:extraClrScheme>
    <a:extraClrScheme>
      <a:clrScheme name="Orbit 3">
        <a:dk1>
          <a:srgbClr val="000066"/>
        </a:dk1>
        <a:lt1>
          <a:srgbClr val="FFFFFF"/>
        </a:lt1>
        <a:dk2>
          <a:srgbClr val="000099"/>
        </a:dk2>
        <a:lt2>
          <a:srgbClr val="9FBFFF"/>
        </a:lt2>
        <a:accent1>
          <a:srgbClr val="0099CC"/>
        </a:accent1>
        <a:accent2>
          <a:srgbClr val="00CC66"/>
        </a:accent2>
        <a:accent3>
          <a:srgbClr val="AAAACA"/>
        </a:accent3>
        <a:accent4>
          <a:srgbClr val="DADADA"/>
        </a:accent4>
        <a:accent5>
          <a:srgbClr val="AACAE2"/>
        </a:accent5>
        <a:accent6>
          <a:srgbClr val="00B95C"/>
        </a:accent6>
        <a:hlink>
          <a:srgbClr val="00FFFF"/>
        </a:hlink>
        <a:folHlink>
          <a:srgbClr val="CDE6FF"/>
        </a:folHlink>
      </a:clrScheme>
      <a:clrMap bg1="dk2" tx1="lt1" bg2="dk1" tx2="lt2" accent1="accent1" accent2="accent2" accent3="accent3" accent4="accent4" accent5="accent5" accent6="accent6" hlink="hlink" folHlink="folHlink"/>
    </a:extraClrScheme>
    <a:extraClrScheme>
      <a:clrScheme name="Orbit 4">
        <a:dk1>
          <a:srgbClr val="00ACA8"/>
        </a:dk1>
        <a:lt1>
          <a:srgbClr val="FFFFFF"/>
        </a:lt1>
        <a:dk2>
          <a:srgbClr val="006666"/>
        </a:dk2>
        <a:lt2>
          <a:srgbClr val="FFFF99"/>
        </a:lt2>
        <a:accent1>
          <a:srgbClr val="0099CC"/>
        </a:accent1>
        <a:accent2>
          <a:srgbClr val="6D6FC7"/>
        </a:accent2>
        <a:accent3>
          <a:srgbClr val="AAB8B8"/>
        </a:accent3>
        <a:accent4>
          <a:srgbClr val="DADADA"/>
        </a:accent4>
        <a:accent5>
          <a:srgbClr val="AACAE2"/>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Orbit 5">
        <a:dk1>
          <a:srgbClr val="BA0023"/>
        </a:dk1>
        <a:lt1>
          <a:srgbClr val="FFFFFF"/>
        </a:lt1>
        <a:dk2>
          <a:srgbClr val="800000"/>
        </a:dk2>
        <a:lt2>
          <a:srgbClr val="FFFF99"/>
        </a:lt2>
        <a:accent1>
          <a:srgbClr val="FF6600"/>
        </a:accent1>
        <a:accent2>
          <a:srgbClr val="C5543D"/>
        </a:accent2>
        <a:accent3>
          <a:srgbClr val="C0AAAA"/>
        </a:accent3>
        <a:accent4>
          <a:srgbClr val="DADADA"/>
        </a:accent4>
        <a:accent5>
          <a:srgbClr val="FFB8AA"/>
        </a:accent5>
        <a:accent6>
          <a:srgbClr val="B24B36"/>
        </a:accent6>
        <a:hlink>
          <a:srgbClr val="FFFF00"/>
        </a:hlink>
        <a:folHlink>
          <a:srgbClr val="FF9900"/>
        </a:folHlink>
      </a:clrScheme>
      <a:clrMap bg1="dk2" tx1="lt1" bg2="dk1" tx2="lt2" accent1="accent1" accent2="accent2" accent3="accent3" accent4="accent4" accent5="accent5" accent6="accent6" hlink="hlink" folHlink="folHlink"/>
    </a:extraClrScheme>
    <a:extraClrScheme>
      <a:clrScheme name="Orbit 6">
        <a:dk1>
          <a:srgbClr val="6D776E"/>
        </a:dk1>
        <a:lt1>
          <a:srgbClr val="FFFFFF"/>
        </a:lt1>
        <a:dk2>
          <a:srgbClr val="575863"/>
        </a:dk2>
        <a:lt2>
          <a:srgbClr val="DDDDDD"/>
        </a:lt2>
        <a:accent1>
          <a:srgbClr val="0099CC"/>
        </a:accent1>
        <a:accent2>
          <a:srgbClr val="939EA9"/>
        </a:accent2>
        <a:accent3>
          <a:srgbClr val="B4B4B7"/>
        </a:accent3>
        <a:accent4>
          <a:srgbClr val="DADADA"/>
        </a:accent4>
        <a:accent5>
          <a:srgbClr val="AACAE2"/>
        </a:accent5>
        <a:accent6>
          <a:srgbClr val="858F99"/>
        </a:accent6>
        <a:hlink>
          <a:srgbClr val="FFCC00"/>
        </a:hlink>
        <a:folHlink>
          <a:srgbClr val="BD8949"/>
        </a:folHlink>
      </a:clrScheme>
      <a:clrMap bg1="dk2" tx1="lt1" bg2="dk1" tx2="lt2" accent1="accent1" accent2="accent2" accent3="accent3" accent4="accent4" accent5="accent5" accent6="accent6" hlink="hlink" folHlink="folHlink"/>
    </a:extraClrScheme>
    <a:extraClrScheme>
      <a:clrScheme name="Orbit 7">
        <a:dk1>
          <a:srgbClr val="A28A84"/>
        </a:dk1>
        <a:lt1>
          <a:srgbClr val="FFFFFF"/>
        </a:lt1>
        <a:dk2>
          <a:srgbClr val="765E58"/>
        </a:dk2>
        <a:lt2>
          <a:srgbClr val="DDDDDD"/>
        </a:lt2>
        <a:accent1>
          <a:srgbClr val="CC6600"/>
        </a:accent1>
        <a:accent2>
          <a:srgbClr val="CC9900"/>
        </a:accent2>
        <a:accent3>
          <a:srgbClr val="BDB6B4"/>
        </a:accent3>
        <a:accent4>
          <a:srgbClr val="DADADA"/>
        </a:accent4>
        <a:accent5>
          <a:srgbClr val="E2B8AA"/>
        </a:accent5>
        <a:accent6>
          <a:srgbClr val="B98A00"/>
        </a:accent6>
        <a:hlink>
          <a:srgbClr val="FFCC00"/>
        </a:hlink>
        <a:folHlink>
          <a:srgbClr val="FFFFBD"/>
        </a:folHlink>
      </a:clrScheme>
      <a:clrMap bg1="dk2" tx1="lt1" bg2="dk1" tx2="lt2" accent1="accent1" accent2="accent2" accent3="accent3" accent4="accent4" accent5="accent5" accent6="accent6" hlink="hlink" folHlink="folHlink"/>
    </a:extraClrScheme>
    <a:extraClrScheme>
      <a:clrScheme name="Orbit 8">
        <a:dk1>
          <a:srgbClr val="000000"/>
        </a:dk1>
        <a:lt1>
          <a:srgbClr val="C5D9ED"/>
        </a:lt1>
        <a:dk2>
          <a:srgbClr val="000000"/>
        </a:dk2>
        <a:lt2>
          <a:srgbClr val="FFFFFF"/>
        </a:lt2>
        <a:accent1>
          <a:srgbClr val="F3F6FF"/>
        </a:accent1>
        <a:accent2>
          <a:srgbClr val="33CCCC"/>
        </a:accent2>
        <a:accent3>
          <a:srgbClr val="DFE9F4"/>
        </a:accent3>
        <a:accent4>
          <a:srgbClr val="000000"/>
        </a:accent4>
        <a:accent5>
          <a:srgbClr val="F8FAFF"/>
        </a:accent5>
        <a:accent6>
          <a:srgbClr val="2DB9B9"/>
        </a:accent6>
        <a:hlink>
          <a:srgbClr val="0000FF"/>
        </a:hlink>
        <a:folHlink>
          <a:srgbClr val="006699"/>
        </a:folHlink>
      </a:clrScheme>
      <a:clrMap bg1="lt1" tx1="dk1" bg2="lt2" tx2="dk2" accent1="accent1" accent2="accent2" accent3="accent3" accent4="accent4" accent5="accent5" accent6="accent6" hlink="hlink" folHlink="folHlink"/>
    </a:extraClrScheme>
    <a:extraClrScheme>
      <a:clrScheme name="Orbit 9">
        <a:dk1>
          <a:srgbClr val="FFFFFF"/>
        </a:dk1>
        <a:lt1>
          <a:srgbClr val="FFFFFF"/>
        </a:lt1>
        <a:dk2>
          <a:srgbClr val="AAAAC6"/>
        </a:dk2>
        <a:lt2>
          <a:srgbClr val="FFFFCC"/>
        </a:lt2>
        <a:accent1>
          <a:srgbClr val="66667E"/>
        </a:accent1>
        <a:accent2>
          <a:srgbClr val="629157"/>
        </a:accent2>
        <a:accent3>
          <a:srgbClr val="D2D2DF"/>
        </a:accent3>
        <a:accent4>
          <a:srgbClr val="DADADA"/>
        </a:accent4>
        <a:accent5>
          <a:srgbClr val="B8B8C0"/>
        </a:accent5>
        <a:accent6>
          <a:srgbClr val="58834E"/>
        </a:accent6>
        <a:hlink>
          <a:srgbClr val="6600CC"/>
        </a:hlink>
        <a:folHlink>
          <a:srgbClr val="3399FF"/>
        </a:folHlink>
      </a:clrScheme>
      <a:clrMap bg1="dk2" tx1="lt1" bg2="dk1" tx2="lt2" accent1="accent1" accent2="accent2" accent3="accent3" accent4="accent4" accent5="accent5" accent6="accent6" hlink="hlink" folHlink="folHlink"/>
    </a:extraClrScheme>
    <a:extraClrScheme>
      <a:clrScheme name="Orbit 10">
        <a:dk1>
          <a:srgbClr val="000000"/>
        </a:dk1>
        <a:lt1>
          <a:srgbClr val="FFFFFF"/>
        </a:lt1>
        <a:dk2>
          <a:srgbClr val="000000"/>
        </a:dk2>
        <a:lt2>
          <a:srgbClr val="FFFFFF"/>
        </a:lt2>
        <a:accent1>
          <a:srgbClr val="3333CC"/>
        </a:accent1>
        <a:accent2>
          <a:srgbClr val="666699"/>
        </a:accent2>
        <a:accent3>
          <a:srgbClr val="AAAAAA"/>
        </a:accent3>
        <a:accent4>
          <a:srgbClr val="DADADA"/>
        </a:accent4>
        <a:accent5>
          <a:srgbClr val="ADADE2"/>
        </a:accent5>
        <a:accent6>
          <a:srgbClr val="5C5C8A"/>
        </a:accent6>
        <a:hlink>
          <a:srgbClr val="FFFFCC"/>
        </a:hlink>
        <a:folHlink>
          <a:srgbClr val="FFCC66"/>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44727</TotalTime>
  <Words>2996</Words>
  <Application>Microsoft Macintosh PowerPoint</Application>
  <PresentationFormat>Widescreen</PresentationFormat>
  <Paragraphs>325</Paragraphs>
  <Slides>64</Slides>
  <Notes>63</Notes>
  <HiddenSlides>0</HiddenSlides>
  <MMClips>0</MMClips>
  <ScaleCrop>false</ScaleCrop>
  <HeadingPairs>
    <vt:vector size="6" baseType="variant">
      <vt:variant>
        <vt:lpstr>Fonts Used</vt:lpstr>
      </vt:variant>
      <vt:variant>
        <vt:i4>8</vt:i4>
      </vt:variant>
      <vt:variant>
        <vt:lpstr>Theme</vt:lpstr>
      </vt:variant>
      <vt:variant>
        <vt:i4>2</vt:i4>
      </vt:variant>
      <vt:variant>
        <vt:lpstr>Slide Titles</vt:lpstr>
      </vt:variant>
      <vt:variant>
        <vt:i4>64</vt:i4>
      </vt:variant>
    </vt:vector>
  </HeadingPairs>
  <TitlesOfParts>
    <vt:vector size="74" baseType="lpstr">
      <vt:lpstr>ＭＳ Ｐゴシック</vt:lpstr>
      <vt:lpstr>Arial</vt:lpstr>
      <vt:lpstr>Calibri</vt:lpstr>
      <vt:lpstr>Calisto MT</vt:lpstr>
      <vt:lpstr>Monotype Corsiva</vt:lpstr>
      <vt:lpstr>Times New Roman</vt:lpstr>
      <vt:lpstr>Wingdings</vt:lpstr>
      <vt:lpstr>Wingdings 2</vt:lpstr>
      <vt:lpstr>Slate</vt:lpstr>
      <vt:lpstr>Orbit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Black</vt:lpstr>
      <vt:lpstr>NT Preaching link at BibleStudyDownloads.org</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Luke 5_12-26 - Forgiveness and Cleansing</dc:title>
  <dc:creator>Dan Bridges</dc:creator>
  <cp:lastModifiedBy>Rick Griffith</cp:lastModifiedBy>
  <cp:revision>42</cp:revision>
  <dcterms:created xsi:type="dcterms:W3CDTF">2023-11-07T11:17:49Z</dcterms:created>
  <dcterms:modified xsi:type="dcterms:W3CDTF">2026-07-26T20:08:48Z</dcterms:modified>
</cp:coreProperties>
</file>