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ppt/notesSlides/notesSlide48.xml" ContentType="application/vnd.openxmlformats-officedocument.presentationml.notesSlide+xml"/>
  <Override PartName="/ppt/tags/tag50.xml" ContentType="application/vnd.openxmlformats-officedocument.presentationml.tags+xml"/>
  <Override PartName="/ppt/notesSlides/notesSlide49.xml" ContentType="application/vnd.openxmlformats-officedocument.presentationml.notesSlide+xml"/>
  <Override PartName="/ppt/tags/tag51.xml" ContentType="application/vnd.openxmlformats-officedocument.presentationml.tags+xml"/>
  <Override PartName="/ppt/notesSlides/notesSlide50.xml" ContentType="application/vnd.openxmlformats-officedocument.presentationml.notesSlide+xml"/>
  <Override PartName="/ppt/tags/tag52.xml" ContentType="application/vnd.openxmlformats-officedocument.presentationml.tags+xml"/>
  <Override PartName="/ppt/notesSlides/notesSlide51.xml" ContentType="application/vnd.openxmlformats-officedocument.presentationml.notesSlide+xml"/>
  <Override PartName="/ppt/tags/tag53.xml" ContentType="application/vnd.openxmlformats-officedocument.presentationml.tags+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2" r:id="rId1"/>
    <p:sldMasterId id="2147483750" r:id="rId2"/>
  </p:sldMasterIdLst>
  <p:notesMasterIdLst>
    <p:notesMasterId r:id="rId57"/>
  </p:notesMasterIdLst>
  <p:sldIdLst>
    <p:sldId id="4520" r:id="rId3"/>
    <p:sldId id="6931" r:id="rId4"/>
    <p:sldId id="7148" r:id="rId5"/>
    <p:sldId id="6913" r:id="rId6"/>
    <p:sldId id="7003" r:id="rId7"/>
    <p:sldId id="7073" r:id="rId8"/>
    <p:sldId id="7074" r:id="rId9"/>
    <p:sldId id="7075" r:id="rId10"/>
    <p:sldId id="267" r:id="rId11"/>
    <p:sldId id="7076" r:id="rId12"/>
    <p:sldId id="270" r:id="rId13"/>
    <p:sldId id="7077" r:id="rId14"/>
    <p:sldId id="257" r:id="rId15"/>
    <p:sldId id="7122" r:id="rId16"/>
    <p:sldId id="259" r:id="rId17"/>
    <p:sldId id="7123" r:id="rId18"/>
    <p:sldId id="7153" r:id="rId19"/>
    <p:sldId id="7157" r:id="rId20"/>
    <p:sldId id="7158" r:id="rId21"/>
    <p:sldId id="7166" r:id="rId22"/>
    <p:sldId id="7154" r:id="rId23"/>
    <p:sldId id="7155" r:id="rId24"/>
    <p:sldId id="7156" r:id="rId25"/>
    <p:sldId id="7129" r:id="rId26"/>
    <p:sldId id="7131" r:id="rId27"/>
    <p:sldId id="7132" r:id="rId28"/>
    <p:sldId id="7130" r:id="rId29"/>
    <p:sldId id="7133" r:id="rId30"/>
    <p:sldId id="7134" r:id="rId31"/>
    <p:sldId id="7137" r:id="rId32"/>
    <p:sldId id="7159" r:id="rId33"/>
    <p:sldId id="7135" r:id="rId34"/>
    <p:sldId id="7138" r:id="rId35"/>
    <p:sldId id="7160" r:id="rId36"/>
    <p:sldId id="7124" r:id="rId37"/>
    <p:sldId id="7140" r:id="rId38"/>
    <p:sldId id="7141" r:id="rId39"/>
    <p:sldId id="7139" r:id="rId40"/>
    <p:sldId id="7142" r:id="rId41"/>
    <p:sldId id="7143" r:id="rId42"/>
    <p:sldId id="7144" r:id="rId43"/>
    <p:sldId id="7145" r:id="rId44"/>
    <p:sldId id="7162" r:id="rId45"/>
    <p:sldId id="7163" r:id="rId46"/>
    <p:sldId id="7125" r:id="rId47"/>
    <p:sldId id="7146" r:id="rId48"/>
    <p:sldId id="7164" r:id="rId49"/>
    <p:sldId id="7147" r:id="rId50"/>
    <p:sldId id="7126" r:id="rId51"/>
    <p:sldId id="7165" r:id="rId52"/>
    <p:sldId id="7149" r:id="rId53"/>
    <p:sldId id="6279" r:id="rId54"/>
    <p:sldId id="6733" r:id="rId55"/>
    <p:sldId id="6734" r:id="rId56"/>
  </p:sldIdLst>
  <p:sldSz cx="12192000" cy="6858000"/>
  <p:notesSz cx="6858000" cy="9144000"/>
  <p:custDataLst>
    <p:tags r:id="rId58"/>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D2825"/>
    <a:srgbClr val="2B3A47"/>
    <a:srgbClr val="443324"/>
    <a:srgbClr val="5C3D1F"/>
    <a:srgbClr val="3C1E0B"/>
    <a:srgbClr val="403323"/>
    <a:srgbClr val="402D1B"/>
    <a:srgbClr val="3D1F14"/>
    <a:srgbClr val="191919"/>
    <a:srgbClr val="CAE8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B2FA16E-8C9C-4188-8A92-621F743B5D62}" v="4179" dt="2026-07-13T17:55:10.1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7771" autoAdjust="0"/>
    <p:restoredTop sz="93162" autoAdjust="0"/>
  </p:normalViewPr>
  <p:slideViewPr>
    <p:cSldViewPr snapToGrid="0">
      <p:cViewPr varScale="1">
        <p:scale>
          <a:sx n="53" d="100"/>
          <a:sy n="53" d="100"/>
        </p:scale>
        <p:origin x="192" y="2168"/>
      </p:cViewPr>
      <p:guideLst/>
    </p:cSldViewPr>
  </p:slid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tags" Target="tags/tag1.xml"/><Relationship Id="rId5" Type="http://schemas.openxmlformats.org/officeDocument/2006/relationships/slide" Target="slides/slide3.xml"/><Relationship Id="rId61" Type="http://schemas.openxmlformats.org/officeDocument/2006/relationships/theme" Target="theme/theme1.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notesMaster" Target="notesMasters/notesMaster1.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C9200C-7631-4FE6-A00A-04BA47EBE37E}" type="datetimeFigureOut">
              <a:rPr lang="en-US" smtClean="0"/>
              <a:t>7/15/26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47F0EDD-2A63-4035-A82B-6D53DBFCCD7F}" type="slidenum">
              <a:rPr lang="en-US" smtClean="0"/>
              <a:t>‹#›</a:t>
            </a:fld>
            <a:endParaRPr lang="en-US"/>
          </a:p>
        </p:txBody>
      </p:sp>
    </p:spTree>
    <p:extLst>
      <p:ext uri="{BB962C8B-B14F-4D97-AF65-F5344CB8AC3E}">
        <p14:creationId xmlns:p14="http://schemas.microsoft.com/office/powerpoint/2010/main" val="35567086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47F0EDD-2A63-4035-A82B-6D53DBFCCD7F}" type="slidenum">
              <a:rPr lang="en-US" smtClean="0"/>
              <a:t>1</a:t>
            </a:fld>
            <a:endParaRPr lang="en-US"/>
          </a:p>
        </p:txBody>
      </p:sp>
    </p:spTree>
    <p:extLst>
      <p:ext uri="{BB962C8B-B14F-4D97-AF65-F5344CB8AC3E}">
        <p14:creationId xmlns:p14="http://schemas.microsoft.com/office/powerpoint/2010/main" val="524060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10</a:t>
            </a:fld>
            <a:endParaRPr lang="en-GB" sz="1400" b="0" strike="noStrike" spc="-1">
              <a:solidFill>
                <a:srgbClr val="000000"/>
              </a:solidFill>
              <a:latin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11</a:t>
            </a:fld>
            <a:endParaRPr lang="en-GB" sz="1400" b="0" strike="noStrike" spc="-1">
              <a:solidFill>
                <a:srgbClr val="000000"/>
              </a:solidFill>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29BB5-81E6-AEC2-E253-60BCE45F34E5}"/>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4B88E5A-3FAC-877E-7A74-C79A8F2A637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C3D451E-D7F3-D30C-FA92-864969330F8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B55658E-10C8-C757-CC1F-384ACF9D22D5}"/>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919737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13</a:t>
            </a:fld>
            <a:endParaRPr lang="en-GB" sz="1400" b="0" strike="noStrike" spc="-1">
              <a:solidFill>
                <a:srgbClr val="000000"/>
              </a:solidFill>
              <a:latin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B0446E-6C58-B921-DFC3-B652316A52D0}"/>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805AFE8-4662-8612-EA73-9B71FF80302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AC5C768C-CC24-8007-91AD-BF7EC3D83783}"/>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DBDF55C-F4F6-7856-AF5D-FB79FF611F81}"/>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862991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15</a:t>
            </a:fld>
            <a:endParaRPr lang="en-GB" sz="1400" b="0" strike="noStrike" spc="-1">
              <a:solidFill>
                <a:srgbClr val="000000"/>
              </a:solidFill>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01AD6B-586F-7228-B5EA-E3DA1168D6E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B498C77-96B7-6A78-9568-EC9B8FA4CDA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B841A1B-6ECA-920B-D5EB-DE0A497DC21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8AD3093-433C-38AC-0738-9A397D4FB25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16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36781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17</a:t>
            </a:fld>
            <a:endParaRPr lang="en-US"/>
          </a:p>
        </p:txBody>
      </p:sp>
    </p:spTree>
    <p:extLst>
      <p:ext uri="{BB962C8B-B14F-4D97-AF65-F5344CB8AC3E}">
        <p14:creationId xmlns:p14="http://schemas.microsoft.com/office/powerpoint/2010/main" val="37490564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18</a:t>
            </a:fld>
            <a:endParaRPr lang="en-US"/>
          </a:p>
        </p:txBody>
      </p:sp>
    </p:spTree>
    <p:extLst>
      <p:ext uri="{BB962C8B-B14F-4D97-AF65-F5344CB8AC3E}">
        <p14:creationId xmlns:p14="http://schemas.microsoft.com/office/powerpoint/2010/main" val="34110680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19</a:t>
            </a:fld>
            <a:endParaRPr lang="en-US"/>
          </a:p>
        </p:txBody>
      </p:sp>
    </p:spTree>
    <p:extLst>
      <p:ext uri="{BB962C8B-B14F-4D97-AF65-F5344CB8AC3E}">
        <p14:creationId xmlns:p14="http://schemas.microsoft.com/office/powerpoint/2010/main" val="21537657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n-US" dirty="0"/>
              <a:t>They camped at Rephidim …</a:t>
            </a: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a:t>
            </a:fld>
            <a:endParaRPr lang="en-GB" sz="1400" b="0" strike="noStrike" spc="-1">
              <a:solidFill>
                <a:srgbClr val="000000"/>
              </a:solidFill>
              <a:latin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20</a:t>
            </a:fld>
            <a:endParaRPr lang="en-US"/>
          </a:p>
        </p:txBody>
      </p:sp>
    </p:spTree>
    <p:extLst>
      <p:ext uri="{BB962C8B-B14F-4D97-AF65-F5344CB8AC3E}">
        <p14:creationId xmlns:p14="http://schemas.microsoft.com/office/powerpoint/2010/main" val="4676363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21</a:t>
            </a:fld>
            <a:endParaRPr lang="en-US"/>
          </a:p>
        </p:txBody>
      </p:sp>
    </p:spTree>
    <p:extLst>
      <p:ext uri="{BB962C8B-B14F-4D97-AF65-F5344CB8AC3E}">
        <p14:creationId xmlns:p14="http://schemas.microsoft.com/office/powerpoint/2010/main" val="8089227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22</a:t>
            </a:fld>
            <a:endParaRPr lang="en-US"/>
          </a:p>
        </p:txBody>
      </p:sp>
    </p:spTree>
    <p:extLst>
      <p:ext uri="{BB962C8B-B14F-4D97-AF65-F5344CB8AC3E}">
        <p14:creationId xmlns:p14="http://schemas.microsoft.com/office/powerpoint/2010/main" val="19207480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2AB99-4561-EC49-0EBC-A898AB84E85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6923640-D7AE-073F-1644-B08186CBF19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CDD1FBC-D4F0-B292-127C-AF04AEB96D2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7CF05B7B-62E0-F02D-D501-CA415C28049D}"/>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579447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24</a:t>
            </a:fld>
            <a:endParaRPr lang="en-US"/>
          </a:p>
        </p:txBody>
      </p:sp>
    </p:spTree>
    <p:extLst>
      <p:ext uri="{BB962C8B-B14F-4D97-AF65-F5344CB8AC3E}">
        <p14:creationId xmlns:p14="http://schemas.microsoft.com/office/powerpoint/2010/main" val="1577302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25</a:t>
            </a:fld>
            <a:endParaRPr lang="en-US"/>
          </a:p>
        </p:txBody>
      </p:sp>
    </p:spTree>
    <p:extLst>
      <p:ext uri="{BB962C8B-B14F-4D97-AF65-F5344CB8AC3E}">
        <p14:creationId xmlns:p14="http://schemas.microsoft.com/office/powerpoint/2010/main" val="5192585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26</a:t>
            </a:fld>
            <a:endParaRPr lang="en-US"/>
          </a:p>
        </p:txBody>
      </p:sp>
    </p:spTree>
    <p:extLst>
      <p:ext uri="{BB962C8B-B14F-4D97-AF65-F5344CB8AC3E}">
        <p14:creationId xmlns:p14="http://schemas.microsoft.com/office/powerpoint/2010/main" val="405585771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21FD50-E2CA-1766-FF7A-C79E1028C1F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96B6B1D-17FB-6A8C-EA2B-BE5191CBF8E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94C4F62-F06A-8D60-416C-6A606589B67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31142A3-92D4-1348-25A7-9CA2C60C174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145355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59D5B1-F4E6-5108-D7C2-F057A426D0F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8C38C619-09E7-162A-AD3E-B2CB740263F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9EE9F24-6015-C243-70B8-35294AF74E6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85BEFD1-F81B-3BDD-90A3-208284D2520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5328257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71F40B-FC1E-F169-33DD-7BDFEA49EB4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4F91994-BBFF-5A71-46AB-65BA93E25F3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672773F-414C-1E56-DF3A-08FBF9B7A9F6}"/>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EBDF1D4-A852-32C5-21CA-2842E7F04B9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29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088264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3384D7-B47C-2667-F5BB-AB290EEB3C8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6FD09C8-4A5A-48C3-2191-4A1C39F161CC}"/>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E79200C-26D3-1517-E7D1-D7AEF3DF4E5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96339E5-0756-2EB8-B523-24E034CE8AE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611637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F9557-B567-CD27-BCEE-12E6DCDF65F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D5B5DCC-450D-8A13-AE1E-F34FE9732B6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B3504B2-7CEB-269A-092B-85B0DBE9627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144D4FB-9BBC-35D7-2DDD-5ECB57397A76}"/>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5185275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726B7-A983-90BF-8C1C-31AF19422BDC}"/>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30806A4A-BB6D-5BC9-5A08-28E8138761C9}"/>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DCFCBDA-3C49-A32D-7C3E-1E845D72C10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6CD3662-25EC-ADC1-519A-BEA23AFE166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785091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B24CC-4E3E-022D-CBCF-178E2A682C7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B6A1319-4D26-A48B-B670-3D38B1C485C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E2C43D5-9E2F-3F8C-FFF4-364559E123B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F1F381F7-9B83-8C7C-5616-D85E465D645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2546319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2C8BB1-41E7-9A39-7AD4-4B561AF9C0D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A4E292F-829B-0AAC-44E4-3ADD12ED483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44087F0-422F-5301-A3B8-3B608D8E4E2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B127CED-2D00-66A7-0DB8-0936C3A16E6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718938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42E2A-892A-E5FC-47CA-7611E6A9345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62F616D-D181-5B68-8FF7-CB260C345C4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B09BE64B-E824-2005-4916-6CACA4A2299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F705AC8-9560-F3A6-B777-DA57A66EE02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770243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D085B5-20F4-21BF-752D-7F6DD3FB02D8}"/>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D924A72-459E-FFC6-6967-D5B57448953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FBF3C6F-43EB-1180-BF21-DCBF148BBDE0}"/>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4750044-4FC5-701F-7B31-6703AD245E2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2883011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BA579D-7538-24F2-DEEE-994CC6B97D7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5A3129E-2489-E043-459F-7C9C6D6E513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C3625FE9-7151-4B13-B22D-341A7F958D0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F230C5C-E978-B38A-C8CC-63046CDFB70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1637542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0686EC-5D99-92AB-8139-83BED809334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F85D6E77-03CE-8DDB-BF71-075598EB9F5D}"/>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F95CAA5-3B8D-4976-CE22-1E47373CDFF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4AFC712-111F-7308-7394-FE93FCE684B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3119031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F659D-3ECE-599F-C742-6560DE96ED3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1F46B3A6-841D-F0C9-44B4-B7B641ECC545}"/>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1C3C73DF-C838-8D87-2277-7A4DF93934E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6C76EAA-30CC-6619-1D41-A89D61F8C6E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594367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BC5637-CDE3-4B03-D25F-C3D75A1C2EEA}"/>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F27A4BD-EDFA-2196-76C5-3BFED78D1A9B}"/>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8E90B99-5E19-3D3D-83B2-6D34802F9D7F}"/>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16B93A6-AE30-ADCC-92A3-D62DBCF6142A}"/>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39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602821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97B73-182C-5BC1-F741-A1DE12175A8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051F7552-2BC0-6947-9844-1D276771EFA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3BA187F0-F66D-C6E2-C51A-95B6BEBB0468}"/>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0EDDE83-870F-4025-1E80-4CE8EC1F3FE4}"/>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8484282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6B47F3-155F-09EA-45B0-CE3521E8C957}"/>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71C0D1B-5DBA-258C-D733-28E171648B5F}"/>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A344844-C187-32D2-4ACA-14216EFA27C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04A0A17-102E-4258-9B04-771C27BF103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4030761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9E873-A4B1-9920-A16D-5C1C54435CE9}"/>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BF8EDC98-81CD-343F-6869-7F1732919536}"/>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4421FFB7-7CD6-5CD1-B6EF-B21206AEF491}"/>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9D1A372D-0A70-08BD-7CD1-4687512C4DB3}"/>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71001471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968C9-F442-F4E1-1B4A-B7BE88287296}"/>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64A1B9D5-3935-5710-2654-76D6E8EC8DCA}"/>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C9561BC-AEE4-D169-A70A-3120D245661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0946C2CC-1F81-1044-BEBA-D3109FCBF709}"/>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42</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4107322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4AFA63-47A3-DB77-3F35-166CE6BAF784}"/>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A6EC84C8-E57F-2739-1494-88262EEFF928}"/>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EBB5CD69-4D2E-4684-3D9D-0BDC0D837B2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AB942814-AD47-46EA-1AE8-823C130BFC1B}"/>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43</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2734149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098021-02E7-6CAC-2C46-4E490521084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DFB65598-1F69-2E21-5BAF-4DD977159D77}"/>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12EFF9D-60D1-D39A-732C-573E9CBFDBBB}"/>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235F02E8-BE0E-5196-9CA2-5F3E012EB13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44</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1485214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9CE43-30B3-F5CF-A921-8C8982DC20AD}"/>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34AD0E1-2451-86C4-B3B5-31F1ECD5457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1E48AD4-2C13-7F61-49FA-08E99ACFD7FC}"/>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2EFA9BF-0336-DAA9-AAE2-414A73452A30}"/>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45</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91592935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9C314-E1F0-9FD6-A2C1-609F6E940A3E}"/>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EDF4DD0C-A4BE-D868-7961-76F1DDA6B03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0F8F9EF8-409B-D211-B8A6-37CF0769804E}"/>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D48582F7-E4C4-B95C-5FDC-C9BAEC338E87}"/>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46</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8390988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F8D47F-D02D-4018-B843-C791179330FB}"/>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FCDEFBF-3924-4552-327A-4E47EEEA0B10}"/>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F894F15C-673B-289B-1EF7-52398EC0D4F9}"/>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6D1F5A5F-83BC-6FB7-1705-7AC31D48260E}"/>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47</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3563970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383F5A-2CE4-9134-EF90-747EA72BCD43}"/>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7C84175D-C5FF-10A2-7BA5-9A14A19C7B94}"/>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D9FAA0D4-119C-5FAB-4F44-FEDE7901B85A}"/>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1A745D8F-C15C-9A5F-E007-B0BDB7FA3C5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48</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169601086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29457-0E80-6B3F-4143-822C5D348D02}"/>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9142C343-6879-54F4-23ED-B0193C8C52F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659BB817-F85A-893A-3DB0-D5A4A776FE6D}"/>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CF0CDD77-5717-D2C6-6863-9C52AA6279DF}"/>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49</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2965450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a:t>
            </a:fld>
            <a:endParaRPr lang="en-US"/>
          </a:p>
        </p:txBody>
      </p:sp>
    </p:spTree>
    <p:extLst>
      <p:ext uri="{BB962C8B-B14F-4D97-AF65-F5344CB8AC3E}">
        <p14:creationId xmlns:p14="http://schemas.microsoft.com/office/powerpoint/2010/main" val="15345577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E21C1D-DA8D-1351-DF1D-0FEEBC774B51}"/>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22ED9BD0-DE5C-E8D6-1966-460861D00691}"/>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8C0B7E17-60A1-A960-C3FC-690EBBA86B34}"/>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8ECD0947-ABE9-099E-2439-C31B7921DAB2}"/>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50</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62264212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84B0DD-D619-346B-3BE6-9A149354980F}"/>
            </a:ext>
          </a:extLst>
        </p:cNvPr>
        <p:cNvGrpSpPr/>
        <p:nvPr/>
      </p:nvGrpSpPr>
      <p:grpSpPr>
        <a:xfrm>
          <a:off x="0" y="0"/>
          <a:ext cx="0" cy="0"/>
          <a:chOff x="0" y="0"/>
          <a:chExt cx="0" cy="0"/>
        </a:xfrm>
      </p:grpSpPr>
      <p:sp>
        <p:nvSpPr>
          <p:cNvPr id="41" name="PlaceHolder 1">
            <a:extLst>
              <a:ext uri="{FF2B5EF4-FFF2-40B4-BE49-F238E27FC236}">
                <a16:creationId xmlns:a16="http://schemas.microsoft.com/office/drawing/2014/main" id="{CBA6C498-DDFC-06D1-DC0C-225A380F6DA2}"/>
              </a:ext>
            </a:extLst>
          </p:cNvPr>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a:extLst>
              <a:ext uri="{FF2B5EF4-FFF2-40B4-BE49-F238E27FC236}">
                <a16:creationId xmlns:a16="http://schemas.microsoft.com/office/drawing/2014/main" id="{9A12C225-C19F-4B56-2724-257860F0EE61}"/>
              </a:ext>
            </a:extLst>
          </p:cNvPr>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a:extLst>
              <a:ext uri="{FF2B5EF4-FFF2-40B4-BE49-F238E27FC236}">
                <a16:creationId xmlns:a16="http://schemas.microsoft.com/office/drawing/2014/main" id="{5F6DA052-15B4-6F10-CB4C-D7736E4573CC}"/>
              </a:ext>
            </a:extLst>
          </p:cNvPr>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51</a:t>
            </a:fld>
            <a:endParaRPr lang="en-GB" sz="1400" b="0" strike="noStrike" spc="-1">
              <a:solidFill>
                <a:srgbClr val="000000"/>
              </a:solidFill>
              <a:latin typeface="Times New Roman"/>
            </a:endParaRPr>
          </a:p>
        </p:txBody>
      </p:sp>
    </p:spTree>
    <p:extLst>
      <p:ext uri="{BB962C8B-B14F-4D97-AF65-F5344CB8AC3E}">
        <p14:creationId xmlns:p14="http://schemas.microsoft.com/office/powerpoint/2010/main" val="327060122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52</a:t>
            </a:fld>
            <a:endParaRPr lang="en-US"/>
          </a:p>
        </p:txBody>
      </p:sp>
    </p:spTree>
    <p:extLst>
      <p:ext uri="{BB962C8B-B14F-4D97-AF65-F5344CB8AC3E}">
        <p14:creationId xmlns:p14="http://schemas.microsoft.com/office/powerpoint/2010/main" val="21547222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609585"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609585"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xfrm>
            <a:off x="381000" y="685800"/>
            <a:ext cx="6096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Preaching (</a:t>
            </a:r>
            <a:r>
              <a:rPr lang="en-US" dirty="0" err="1">
                <a:latin typeface="Arial" charset="0"/>
                <a:ea typeface="ＭＳ Ｐゴシック" charset="0"/>
                <a:cs typeface="ＭＳ Ｐゴシック" charset="0"/>
              </a:rPr>
              <a:t>np</a:t>
            </a:r>
            <a:r>
              <a:rPr lang="en-US" dirty="0">
                <a:latin typeface="Arial" charset="0"/>
                <a:ea typeface="ＭＳ Ｐゴシック" charset="0"/>
                <a:cs typeface="ＭＳ Ｐゴシック" charset="0"/>
              </a:rPr>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6</a:t>
            </a:fld>
            <a:endParaRPr lang="en-US"/>
          </a:p>
        </p:txBody>
      </p:sp>
    </p:spTree>
    <p:extLst>
      <p:ext uri="{BB962C8B-B14F-4D97-AF65-F5344CB8AC3E}">
        <p14:creationId xmlns:p14="http://schemas.microsoft.com/office/powerpoint/2010/main" val="23494992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7</a:t>
            </a:fld>
            <a:endParaRPr lang="en-US"/>
          </a:p>
        </p:txBody>
      </p:sp>
    </p:spTree>
    <p:extLst>
      <p:ext uri="{BB962C8B-B14F-4D97-AF65-F5344CB8AC3E}">
        <p14:creationId xmlns:p14="http://schemas.microsoft.com/office/powerpoint/2010/main" val="40512987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47F0EDD-2A63-4035-A82B-6D53DBFCCD7F}" type="slidenum">
              <a:rPr lang="en-US" smtClean="0"/>
              <a:t>8</a:t>
            </a:fld>
            <a:endParaRPr lang="en-US"/>
          </a:p>
        </p:txBody>
      </p:sp>
    </p:spTree>
    <p:extLst>
      <p:ext uri="{BB962C8B-B14F-4D97-AF65-F5344CB8AC3E}">
        <p14:creationId xmlns:p14="http://schemas.microsoft.com/office/powerpoint/2010/main" val="6563190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7488" y="812800"/>
            <a:ext cx="7124700" cy="4008438"/>
          </a:xfrm>
          <a:prstGeom prst="rect">
            <a:avLst/>
          </a:prstGeom>
          <a:noFill/>
          <a:ln w="0">
            <a:noFill/>
          </a:ln>
        </p:spPr>
        <p:txBody>
          <a:bodyPr lIns="0" tIns="0" rIns="0" bIns="0" anchor="ctr">
            <a:noAutofit/>
          </a:bodyPr>
          <a:lstStyle/>
          <a:p>
            <a:pPr algn="ctr"/>
            <a:r>
              <a:rPr lang="en-GB" sz="4400" b="0" strike="noStrike" spc="-1">
                <a:solidFill>
                  <a:srgbClr val="000000"/>
                </a:solidFill>
                <a:latin typeface="Arial"/>
              </a:rPr>
              <a:t>Click to move the slide</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endParaRPr lang="en-GB" sz="1400" b="0" strike="noStrike" spc="-1" dirty="0">
              <a:solidFill>
                <a:srgbClr val="000000"/>
              </a:solidFill>
              <a:latin typeface="Arial"/>
            </a:endParaRPr>
          </a:p>
        </p:txBody>
      </p:sp>
      <p:sp>
        <p:nvSpPr>
          <p:cNvPr id="43" name="PlaceHolder 3"/>
          <p:cNvSpPr>
            <a:spLocks noGrp="1"/>
          </p:cNvSpPr>
          <p:nvPr>
            <p:ph type="sldNum" idx="4"/>
          </p:nvPr>
        </p:nvSpPr>
        <p:spPr>
          <a:xfrm>
            <a:off x="4278960" y="10157400"/>
            <a:ext cx="3280680" cy="534240"/>
          </a:xfrm>
          <a:prstGeom prst="rect">
            <a:avLst/>
          </a:prstGeom>
          <a:noFill/>
          <a:ln w="0">
            <a:noFill/>
          </a:ln>
        </p:spPr>
        <p:txBody>
          <a:bodyPr lIns="0" tIns="0" rIns="0" bIns="0" anchor="b">
            <a:noAutofit/>
          </a:bodyPr>
          <a:lstStyle>
            <a:lvl1pPr indent="0" algn="r">
              <a:buNone/>
              <a:defRPr lang="en-GB" sz="1400" b="0" strike="noStrike" spc="-1">
                <a:solidFill>
                  <a:srgbClr val="000000"/>
                </a:solidFill>
                <a:latin typeface="Times New Roman"/>
              </a:defRPr>
            </a:lvl1pPr>
          </a:lstStyle>
          <a:p>
            <a:pPr indent="0" algn="r">
              <a:buNone/>
            </a:pPr>
            <a:fld id="{2C9402AC-41F3-4094-9F49-0BE3ECAC73E3}" type="slidenum">
              <a:rPr lang="en-GB" sz="1400" b="0" strike="noStrike" spc="-1">
                <a:solidFill>
                  <a:srgbClr val="000000"/>
                </a:solidFill>
                <a:latin typeface="Times New Roman"/>
              </a:rPr>
              <a:t>9</a:t>
            </a:fld>
            <a:endParaRPr lang="en-GB" sz="1400" b="0" strike="noStrike" spc="-1">
              <a:solidFill>
                <a:srgbClr val="000000"/>
              </a:solidFill>
              <a:latin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p>
        </p:txBody>
      </p:sp>
      <p:sp>
        <p:nvSpPr>
          <p:cNvPr id="3" name="Subtitle 2"/>
          <p:cNvSpPr>
            <a:spLocks noGrp="1"/>
          </p:cNvSpPr>
          <p:nvPr>
            <p:ph type="subTitle" idx="1"/>
          </p:nvPr>
        </p:nvSpPr>
        <p:spPr>
          <a:xfrm>
            <a:off x="1370693" y="359833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0413A7F-53B5-46F5-B019-30121A04A1A6}" type="datetimeFigureOut">
              <a:rPr lang="en-US" smtClean="0"/>
              <a:t>7/15/26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0504707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913795" y="5108728"/>
            <a:ext cx="1035376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954176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lstStyle>
            <a:lvl1pPr>
              <a:defRPr sz="3200"/>
            </a:lvl1pPr>
          </a:lstStyle>
          <a:p>
            <a:r>
              <a:rPr lang="en-US"/>
              <a:t>Click to edit Master title style</a:t>
            </a:r>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136190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
        <p:nvSpPr>
          <p:cNvPr id="11" name="TextBox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3" name="TextBox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Tree>
    <p:extLst>
      <p:ext uri="{BB962C8B-B14F-4D97-AF65-F5344CB8AC3E}">
        <p14:creationId xmlns:p14="http://schemas.microsoft.com/office/powerpoint/2010/main" val="40467224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444015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p>
        </p:txBody>
      </p:sp>
      <p:sp>
        <p:nvSpPr>
          <p:cNvPr id="7" name="Text Placeholder 2"/>
          <p:cNvSpPr>
            <a:spLocks noGrp="1"/>
          </p:cNvSpPr>
          <p:nvPr>
            <p:ph type="body" idx="1"/>
          </p:nvPr>
        </p:nvSpPr>
        <p:spPr>
          <a:xfrm>
            <a:off x="913795"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6711"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1435"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66572" y="1885950"/>
            <a:ext cx="3300984"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66572" y="2571750"/>
            <a:ext cx="3300984"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7/15/26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2215668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913795" y="4480368"/>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441435" y="4480367"/>
            <a:ext cx="3300984"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7966572" y="4480365"/>
            <a:ext cx="3300984"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A0413A7F-53B5-46F5-B019-30121A04A1A6}" type="datetimeFigureOut">
              <a:rPr lang="en-US" smtClean="0"/>
              <a:t>7/15/26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6063005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153354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388048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805644773"/>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8103856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13A7F-53B5-46F5-B019-30121A04A1A6}" type="datetimeFigureOut">
              <a:rPr lang="en-US" smtClean="0"/>
              <a:t>7/15/26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7494437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384800" cy="453072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325684221"/>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043937145"/>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1868546290"/>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3876720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417623660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99768517"/>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425119051"/>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7813"/>
            <a:ext cx="27432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7813"/>
            <a:ext cx="80264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2096892202"/>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246984439"/>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p>
        </p:txBody>
      </p:sp>
      <p:sp>
        <p:nvSpPr>
          <p:cNvPr id="3" name="Text Placeholder 2"/>
          <p:cNvSpPr>
            <a:spLocks noGrp="1"/>
          </p:cNvSpPr>
          <p:nvPr>
            <p:ph type="body" idx="1"/>
          </p:nvPr>
        </p:nvSpPr>
        <p:spPr>
          <a:xfrm>
            <a:off x="1295401" y="3589879"/>
            <a:ext cx="9590550"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13A7F-53B5-46F5-B019-30121A04A1A6}" type="datetimeFigureOut">
              <a:rPr lang="en-US" smtClean="0"/>
              <a:t>7/15/26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596257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3795" y="1732449"/>
            <a:ext cx="5060497" cy="4058750"/>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02892" y="1732449"/>
            <a:ext cx="5064665" cy="4058751"/>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251683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Picture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05872" y="1835254"/>
            <a:ext cx="4876344"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05872" y="2380137"/>
            <a:ext cx="4876344"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294967" y="1835254"/>
            <a:ext cx="4895330"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294967" y="2380137"/>
            <a:ext cx="4895330" cy="3411063"/>
          </a:xfrm>
        </p:spPr>
        <p:txBody>
          <a:bodyPr anchor="t">
            <a:normAutofit/>
          </a:bodyPr>
          <a:lstStyle>
            <a:lvl1pPr>
              <a:defRPr sz="1800"/>
            </a:lvl1pPr>
            <a:lvl2pPr>
              <a:defRPr sz="1600"/>
            </a:lvl2pPr>
            <a:lvl3pPr>
              <a:defRPr sz="1400"/>
            </a:lvl3pPr>
            <a:lvl4pPr>
              <a:defRPr sz="1200"/>
            </a:lvl4pPr>
            <a:lvl5pPr>
              <a:defRPr sz="12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13A7F-53B5-46F5-B019-30121A04A1A6}" type="datetimeFigureOut">
              <a:rPr lang="en-US" smtClean="0"/>
              <a:t>7/15/26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3815493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13A7F-53B5-46F5-B019-30121A04A1A6}" type="datetimeFigureOut">
              <a:rPr lang="en-US" smtClean="0"/>
              <a:t>7/15/26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780593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13A7F-53B5-46F5-B019-30121A04A1A6}" type="datetimeFigureOut">
              <a:rPr lang="en-US" smtClean="0"/>
              <a:t>7/15/26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392997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4855633" y="609600"/>
            <a:ext cx="6411924" cy="5181600"/>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3795" y="2431518"/>
            <a:ext cx="3706889"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25498205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609923"/>
            <a:ext cx="5934949" cy="1829338"/>
          </a:xfrm>
        </p:spPr>
        <p:txBody>
          <a:bodyPr anchor="b">
            <a:noAutofit/>
          </a:bodyPr>
          <a:lstStyle>
            <a:lvl1pPr algn="ctr">
              <a:defRPr sz="3200" b="0"/>
            </a:lvl1pPr>
          </a:lstStyle>
          <a:p>
            <a:r>
              <a:rPr lang="en-US"/>
              <a:t>Click to edit Master title style</a:t>
            </a:r>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913795" y="2439261"/>
            <a:ext cx="5934949"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0413A7F-53B5-46F5-B019-30121A04A1A6}" type="datetimeFigureOut">
              <a:rPr lang="en-US" smtClean="0"/>
              <a:t>7/15/26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63A9032-5601-4700-B269-18A8BA3A8FF8}" type="slidenum">
              <a:rPr lang="en-US" smtClean="0"/>
              <a:t>‹#›</a:t>
            </a:fld>
            <a:endParaRPr lang="en-US"/>
          </a:p>
        </p:txBody>
      </p:sp>
    </p:spTree>
    <p:extLst>
      <p:ext uri="{BB962C8B-B14F-4D97-AF65-F5344CB8AC3E}">
        <p14:creationId xmlns:p14="http://schemas.microsoft.com/office/powerpoint/2010/main" val="1090226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A0413A7F-53B5-46F5-B019-30121A04A1A6}" type="datetimeFigureOut">
              <a:rPr lang="en-US" smtClean="0"/>
              <a:t>7/15/26</a:t>
            </a:fld>
            <a:endParaRPr lang="en-US"/>
          </a:p>
        </p:txBody>
      </p:sp>
      <p:sp>
        <p:nvSpPr>
          <p:cNvPr id="5" name="Footer Placeholder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963A9032-5601-4700-B269-18A8BA3A8FF8}" type="slidenum">
              <a:rPr lang="en-US" smtClean="0"/>
              <a:t>‹#›</a:t>
            </a:fld>
            <a:endParaRPr lang="en-US"/>
          </a:p>
        </p:txBody>
      </p:sp>
    </p:spTree>
    <p:extLst>
      <p:ext uri="{BB962C8B-B14F-4D97-AF65-F5344CB8AC3E}">
        <p14:creationId xmlns:p14="http://schemas.microsoft.com/office/powerpoint/2010/main" val="1251075085"/>
      </p:ext>
    </p:extLst>
  </p:cSld>
  <p:clrMap bg1="dk1" tx1="lt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2" y="3902077"/>
            <a:ext cx="4533900"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1219170" fontAlgn="base">
                <a:spcBef>
                  <a:spcPct val="0"/>
                </a:spcBef>
                <a:spcAft>
                  <a:spcPct val="0"/>
                </a:spcAft>
                <a:defRPr/>
              </a:pPr>
              <a:endParaRPr lang="en-US" sz="32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1219170" fontAlgn="base">
                <a:spcBef>
                  <a:spcPct val="0"/>
                </a:spcBef>
                <a:spcAft>
                  <a:spcPct val="0"/>
                </a:spcAft>
              </a:pPr>
              <a:endParaRPr lang="en-US" sz="32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609600" y="277814"/>
            <a:ext cx="109728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609600" y="1600200"/>
            <a:ext cx="109728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609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4165600" y="6248400"/>
            <a:ext cx="3860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333">
                <a:solidFill>
                  <a:srgbClr val="FFFFFF"/>
                </a:solidFill>
                <a:effectLst>
                  <a:outerShdw blurRad="38100" dist="38100" dir="2700000" algn="tl">
                    <a:srgbClr val="000000"/>
                  </a:outerShdw>
                </a:effectLst>
                <a:latin typeface="Arial" pitchFamily="-112" charset="0"/>
                <a:ea typeface="+mn-ea"/>
                <a:cs typeface="+mn-cs"/>
              </a:defRPr>
            </a:lvl1pPr>
          </a:lstStyle>
          <a:p>
            <a:pPr defTabSz="121917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8737600" y="6248400"/>
            <a:ext cx="2844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333">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1219170" fontAlgn="base">
              <a:spcBef>
                <a:spcPct val="0"/>
              </a:spcBef>
              <a:spcAft>
                <a:spcPct val="0"/>
              </a:spcAft>
              <a:defRPr/>
            </a:pPr>
            <a:fld id="{61F442D0-A11F-2640-8129-5D1BEF7A3C1E}" type="slidenum">
              <a:rPr lang="en-US" smtClean="0"/>
              <a:pPr defTabSz="1219170" fontAlgn="base">
                <a:spcBef>
                  <a:spcPct val="0"/>
                </a:spcBef>
                <a:spcAft>
                  <a:spcPct val="0"/>
                </a:spcAft>
                <a:defRPr/>
              </a:pPr>
              <a:t>‹#›</a:t>
            </a:fld>
            <a:endParaRPr lang="en-US"/>
          </a:p>
        </p:txBody>
      </p:sp>
    </p:spTree>
    <p:extLst>
      <p:ext uri="{BB962C8B-B14F-4D97-AF65-F5344CB8AC3E}">
        <p14:creationId xmlns:p14="http://schemas.microsoft.com/office/powerpoint/2010/main" val="2117532237"/>
      </p:ext>
    </p:extLst>
  </p:cSld>
  <p:clrMap bg1="dk2" tx1="lt1" bg2="dk1"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ransition/>
  <p:txStyles>
    <p:titleStyle>
      <a:lvl1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5867">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609585"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6pPr>
      <a:lvl7pPr marL="1219170"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7pPr>
      <a:lvl8pPr marL="1828754"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8pPr>
      <a:lvl9pPr marL="2438339" algn="ctr" rtl="0" fontAlgn="base">
        <a:spcBef>
          <a:spcPct val="0"/>
        </a:spcBef>
        <a:spcAft>
          <a:spcPct val="0"/>
        </a:spcAft>
        <a:defRPr sz="5867">
          <a:solidFill>
            <a:schemeClr val="tx2"/>
          </a:solidFill>
          <a:effectLst>
            <a:outerShdw blurRad="38100" dist="38100" dir="2700000" algn="tl">
              <a:srgbClr val="000000"/>
            </a:outerShdw>
          </a:effectLst>
          <a:latin typeface="Arial" pitchFamily="-111" charset="0"/>
        </a:defRPr>
      </a:lvl9pPr>
    </p:titleStyle>
    <p:bodyStyle>
      <a:lvl1pPr marL="457189" indent="-457189" algn="l" rtl="0" eaLnBrk="0" fontAlgn="base" hangingPunct="0">
        <a:spcBef>
          <a:spcPct val="20000"/>
        </a:spcBef>
        <a:spcAft>
          <a:spcPct val="0"/>
        </a:spcAft>
        <a:buClr>
          <a:schemeClr val="hlink"/>
        </a:buClr>
        <a:buSzPct val="75000"/>
        <a:buFont typeface="Wingdings" charset="0"/>
        <a:buChar char="l"/>
        <a:defRPr sz="4267">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990575" indent="-380990" algn="l" rtl="0" eaLnBrk="0" fontAlgn="base" hangingPunct="0">
        <a:spcBef>
          <a:spcPct val="20000"/>
        </a:spcBef>
        <a:spcAft>
          <a:spcPct val="0"/>
        </a:spcAft>
        <a:buClr>
          <a:schemeClr val="tx2"/>
        </a:buClr>
        <a:buSzPct val="75000"/>
        <a:buFont typeface="Wingdings" charset="0"/>
        <a:buChar char="l"/>
        <a:defRPr sz="3733">
          <a:solidFill>
            <a:schemeClr val="tx1"/>
          </a:solidFill>
          <a:effectLst>
            <a:outerShdw blurRad="38100" dist="38100" dir="2700000" algn="tl">
              <a:srgbClr val="000000"/>
            </a:outerShdw>
          </a:effectLst>
          <a:latin typeface="+mn-lt"/>
          <a:ea typeface="ＭＳ Ｐゴシック" pitchFamily="-111" charset="-128"/>
        </a:defRPr>
      </a:lvl2pPr>
      <a:lvl3pPr marL="1523962" indent="-304792" algn="l" rtl="0" eaLnBrk="0" fontAlgn="base" hangingPunct="0">
        <a:spcBef>
          <a:spcPct val="20000"/>
        </a:spcBef>
        <a:spcAft>
          <a:spcPct val="0"/>
        </a:spcAft>
        <a:buClr>
          <a:schemeClr val="accent2"/>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charset="0"/>
          <a:cs typeface="Geneva" charset="0"/>
        </a:defRPr>
      </a:lvl3pPr>
      <a:lvl4pPr marL="2133547" indent="-304792" algn="l" rtl="0" eaLnBrk="0" fontAlgn="base" hangingPunct="0">
        <a:spcBef>
          <a:spcPct val="20000"/>
        </a:spcBef>
        <a:spcAft>
          <a:spcPct val="0"/>
        </a:spcAft>
        <a:buClr>
          <a:schemeClr val="folHlink"/>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4pPr>
      <a:lvl5pPr marL="2743131" indent="-304792" algn="l" rtl="0" eaLnBrk="0" fontAlgn="base" hangingPunct="0">
        <a:spcBef>
          <a:spcPct val="20000"/>
        </a:spcBef>
        <a:spcAft>
          <a:spcPct val="0"/>
        </a:spcAft>
        <a:buClr>
          <a:schemeClr val="tx1"/>
        </a:buClr>
        <a:buSzPct val="75000"/>
        <a:buFont typeface="Wingdings" charset="0"/>
        <a:buChar char="l"/>
        <a:defRPr sz="2667">
          <a:solidFill>
            <a:schemeClr val="tx1"/>
          </a:solidFill>
          <a:effectLst>
            <a:outerShdw blurRad="38100" dist="38100" dir="2700000" algn="tl">
              <a:srgbClr val="000000"/>
            </a:outerShdw>
          </a:effectLst>
          <a:latin typeface="+mn-lt"/>
          <a:ea typeface="Geneva" charset="-128"/>
          <a:cs typeface="Geneva" charset="0"/>
        </a:defRPr>
      </a:lvl5pPr>
      <a:lvl6pPr marL="335271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6pPr>
      <a:lvl7pPr marL="3962301"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7pPr>
      <a:lvl8pPr marL="4571886"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8pPr>
      <a:lvl9pPr marL="5181470" indent="-304792" algn="l" rtl="0" fontAlgn="base">
        <a:spcBef>
          <a:spcPct val="20000"/>
        </a:spcBef>
        <a:spcAft>
          <a:spcPct val="0"/>
        </a:spcAft>
        <a:buClr>
          <a:schemeClr val="tx1"/>
        </a:buClr>
        <a:buSzPct val="75000"/>
        <a:buFont typeface="Wingdings" pitchFamily="-111" charset="2"/>
        <a:buChar char="l"/>
        <a:defRPr sz="2667">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11.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ags" Target="../tags/tag12.xml"/><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13.xml"/><Relationship Id="rId4" Type="http://schemas.openxmlformats.org/officeDocument/2006/relationships/image" Target="../media/image16.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tags" Target="../tags/tag14.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ags" Target="../tags/tag15.xml"/><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ags" Target="../tags/tag17.xml"/><Relationship Id="rId4" Type="http://schemas.openxmlformats.org/officeDocument/2006/relationships/image" Target="../media/image8.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18.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19.xml"/><Relationship Id="rId4" Type="http://schemas.openxmlformats.org/officeDocument/2006/relationships/image" Target="../media/image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20.xml"/><Relationship Id="rId4" Type="http://schemas.openxmlformats.org/officeDocument/2006/relationships/image" Target="../media/image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21.xml"/><Relationship Id="rId4" Type="http://schemas.openxmlformats.org/officeDocument/2006/relationships/image" Target="../media/image9.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22.xml"/><Relationship Id="rId4" Type="http://schemas.openxmlformats.org/officeDocument/2006/relationships/image" Target="../media/image10.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tags" Target="../tags/tag23.xml"/><Relationship Id="rId5" Type="http://schemas.openxmlformats.org/officeDocument/2006/relationships/image" Target="../media/image12.jpeg"/><Relationship Id="rId4" Type="http://schemas.openxmlformats.org/officeDocument/2006/relationships/image" Target="../media/image11.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24.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7.xml"/><Relationship Id="rId1" Type="http://schemas.openxmlformats.org/officeDocument/2006/relationships/tags" Target="../tags/tag26.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27.xml"/><Relationship Id="rId4" Type="http://schemas.openxmlformats.org/officeDocument/2006/relationships/image" Target="../media/image1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28.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tags" Target="../tags/tag29.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7.xml"/><Relationship Id="rId1" Type="http://schemas.openxmlformats.org/officeDocument/2006/relationships/tags" Target="../tags/tag30.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ags" Target="../tags/tag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tags" Target="../tags/tag31.xml"/><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7.xml"/><Relationship Id="rId1" Type="http://schemas.openxmlformats.org/officeDocument/2006/relationships/tags" Target="../tags/tag32.xml"/><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7.xml"/><Relationship Id="rId1" Type="http://schemas.openxmlformats.org/officeDocument/2006/relationships/tags" Target="../tags/tag33.xml"/><Relationship Id="rId4" Type="http://schemas.openxmlformats.org/officeDocument/2006/relationships/image" Target="../media/image1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14.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7.xml"/><Relationship Id="rId1" Type="http://schemas.openxmlformats.org/officeDocument/2006/relationships/tags" Target="../tags/tag35.xml"/><Relationship Id="rId4" Type="http://schemas.openxmlformats.org/officeDocument/2006/relationships/image" Target="../media/image1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tags" Target="../tags/tag37.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7.xml"/><Relationship Id="rId1" Type="http://schemas.openxmlformats.org/officeDocument/2006/relationships/tags" Target="../tags/tag39.xml"/><Relationship Id="rId4" Type="http://schemas.openxmlformats.org/officeDocument/2006/relationships/image" Target="../media/image16.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7.xml"/><Relationship Id="rId1" Type="http://schemas.openxmlformats.org/officeDocument/2006/relationships/tags" Target="../tags/tag40.xml"/><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7.xml"/><Relationship Id="rId1" Type="http://schemas.openxmlformats.org/officeDocument/2006/relationships/tags" Target="../tags/tag41.xml"/><Relationship Id="rId4" Type="http://schemas.openxmlformats.org/officeDocument/2006/relationships/image" Target="../media/image16.jpe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16.jpe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7.xml"/><Relationship Id="rId1" Type="http://schemas.openxmlformats.org/officeDocument/2006/relationships/tags" Target="../tags/tag43.xml"/><Relationship Id="rId4" Type="http://schemas.openxmlformats.org/officeDocument/2006/relationships/image" Target="../media/image16.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7.xml"/><Relationship Id="rId1" Type="http://schemas.openxmlformats.org/officeDocument/2006/relationships/tags" Target="../tags/tag44.xml"/><Relationship Id="rId4" Type="http://schemas.openxmlformats.org/officeDocument/2006/relationships/image" Target="../media/image16.jpe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7.xml"/><Relationship Id="rId1" Type="http://schemas.openxmlformats.org/officeDocument/2006/relationships/tags" Target="../tags/tag45.xml"/><Relationship Id="rId4" Type="http://schemas.openxmlformats.org/officeDocument/2006/relationships/image" Target="../media/image16.jpe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7.xml"/><Relationship Id="rId1" Type="http://schemas.openxmlformats.org/officeDocument/2006/relationships/tags" Target="../tags/tag46.xml"/><Relationship Id="rId4" Type="http://schemas.openxmlformats.org/officeDocument/2006/relationships/image" Target="../media/image8.pn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18.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7.xml"/><Relationship Id="rId1" Type="http://schemas.openxmlformats.org/officeDocument/2006/relationships/tags" Target="../tags/tag48.xml"/><Relationship Id="rId4" Type="http://schemas.openxmlformats.org/officeDocument/2006/relationships/image" Target="../media/image18.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7.xml"/><Relationship Id="rId1" Type="http://schemas.openxmlformats.org/officeDocument/2006/relationships/tags" Target="../tags/tag49.xml"/><Relationship Id="rId4" Type="http://schemas.openxmlformats.org/officeDocument/2006/relationships/image" Target="../media/image18.jpe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7.xml"/><Relationship Id="rId1" Type="http://schemas.openxmlformats.org/officeDocument/2006/relationships/tags" Target="../tags/tag50.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7.xml"/><Relationship Id="rId1" Type="http://schemas.openxmlformats.org/officeDocument/2006/relationships/tags" Target="../tags/tag51.xml"/><Relationship Id="rId4" Type="http://schemas.openxmlformats.org/officeDocument/2006/relationships/image" Target="../media/image8.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7.xml"/><Relationship Id="rId1" Type="http://schemas.openxmlformats.org/officeDocument/2006/relationships/tags" Target="../tags/tag52.xml"/><Relationship Id="rId4" Type="http://schemas.openxmlformats.org/officeDocument/2006/relationships/image" Target="../media/image8.png"/></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7.xml"/><Relationship Id="rId1" Type="http://schemas.openxmlformats.org/officeDocument/2006/relationships/tags" Target="../tags/tag5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3.xml"/><Relationship Id="rId1" Type="http://schemas.openxmlformats.org/officeDocument/2006/relationships/slideLayout" Target="../slideLayouts/slideLayout28.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1487470-4CC6-E6B5-2546-92BC20C3DA6B}"/>
              </a:ext>
            </a:extLst>
          </p:cNvPr>
          <p:cNvPicPr>
            <a:picLocks noChangeAspect="1"/>
          </p:cNvPicPr>
          <p:nvPr/>
        </p:nvPicPr>
        <p:blipFill>
          <a:blip r:embed="rId4">
            <a:extLst>
              <a:ext uri="{28A0092B-C50C-407E-A947-70E740481C1C}">
                <a14:useLocalDpi xmlns:a14="http://schemas.microsoft.com/office/drawing/2010/main" val="0"/>
              </a:ext>
            </a:extLst>
          </a:blip>
          <a:srcRect t="2857" b="9334"/>
          <a:stretch>
            <a:fillRect/>
          </a:stretch>
        </p:blipFill>
        <p:spPr>
          <a:xfrm>
            <a:off x="-1" y="0"/>
            <a:ext cx="12192001" cy="6859319"/>
          </a:xfrm>
          <a:prstGeom prst="rect">
            <a:avLst/>
          </a:prstGeom>
        </p:spPr>
      </p:pic>
      <p:sp>
        <p:nvSpPr>
          <p:cNvPr id="3" name="TextBox 2">
            <a:extLst>
              <a:ext uri="{FF2B5EF4-FFF2-40B4-BE49-F238E27FC236}">
                <a16:creationId xmlns:a16="http://schemas.microsoft.com/office/drawing/2014/main" id="{B3821981-1193-7809-F1B2-355697AC1879}"/>
              </a:ext>
            </a:extLst>
          </p:cNvPr>
          <p:cNvSpPr txBox="1"/>
          <p:nvPr/>
        </p:nvSpPr>
        <p:spPr>
          <a:xfrm>
            <a:off x="0" y="3232298"/>
            <a:ext cx="7570381" cy="1846659"/>
          </a:xfrm>
          <a:prstGeom prst="rect">
            <a:avLst/>
          </a:prstGeom>
          <a:noFill/>
        </p:spPr>
        <p:txBody>
          <a:bodyPr wrap="square" rtlCol="0">
            <a:spAutoFit/>
          </a:bodyPr>
          <a:lstStyle/>
          <a:p>
            <a:pPr algn="ctr"/>
            <a:r>
              <a:rPr lang="en-US" sz="60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a:t>
            </a:r>
          </a:p>
          <a:p>
            <a:pPr algn="ctr"/>
            <a:r>
              <a:rPr lang="en-US" sz="5400" b="1" dirty="0">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Making Fishers of Men</a:t>
            </a:r>
          </a:p>
        </p:txBody>
      </p:sp>
      <p:sp>
        <p:nvSpPr>
          <p:cNvPr id="6" name="TextBox 5">
            <a:extLst>
              <a:ext uri="{FF2B5EF4-FFF2-40B4-BE49-F238E27FC236}">
                <a16:creationId xmlns:a16="http://schemas.microsoft.com/office/drawing/2014/main" id="{DBFD1D44-D6A0-C46D-1C15-944634F575DA}"/>
              </a:ext>
            </a:extLst>
          </p:cNvPr>
          <p:cNvSpPr txBox="1"/>
          <p:nvPr/>
        </p:nvSpPr>
        <p:spPr>
          <a:xfrm>
            <a:off x="100208" y="98998"/>
            <a:ext cx="4947781" cy="3046988"/>
          </a:xfrm>
          <a:prstGeom prst="rect">
            <a:avLst/>
          </a:prstGeom>
          <a:noFill/>
        </p:spPr>
        <p:txBody>
          <a:bodyPr wrap="square" rtlCol="0">
            <a:spAutoFit/>
          </a:bodyPr>
          <a:lstStyle/>
          <a:p>
            <a:pPr algn="ctr"/>
            <a:r>
              <a:rPr lang="en-US" sz="72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The Gospel of</a:t>
            </a:r>
          </a:p>
          <a:p>
            <a:pPr algn="ctr"/>
            <a:r>
              <a:rPr lang="en-US" sz="12000" b="1" dirty="0">
                <a:effectLst>
                  <a:glow rad="139700">
                    <a:schemeClr val="bg1"/>
                  </a:glow>
                </a:effectLst>
                <a:latin typeface="Monotype Corsiva" panose="03010101010201010101" pitchFamily="66" charset="0"/>
                <a:ea typeface="Calibri" panose="020F0502020204030204" pitchFamily="34" charset="0"/>
                <a:cs typeface="Calibri" panose="020F0502020204030204" pitchFamily="34" charset="0"/>
              </a:rPr>
              <a:t>Luke</a:t>
            </a:r>
          </a:p>
        </p:txBody>
      </p:sp>
      <p:sp>
        <p:nvSpPr>
          <p:cNvPr id="2" name="Rectangle 1">
            <a:extLst>
              <a:ext uri="{FF2B5EF4-FFF2-40B4-BE49-F238E27FC236}">
                <a16:creationId xmlns:a16="http://schemas.microsoft.com/office/drawing/2014/main" id="{3080A2C1-53CD-F5D6-87C6-29AA75E338B3}"/>
              </a:ext>
            </a:extLst>
          </p:cNvPr>
          <p:cNvSpPr>
            <a:spLocks noChangeArrowheads="1"/>
          </p:cNvSpPr>
          <p:nvPr/>
        </p:nvSpPr>
        <p:spPr bwMode="auto">
          <a:xfrm>
            <a:off x="13751" y="5356368"/>
            <a:ext cx="12192000" cy="1501632"/>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lIns="121907" tIns="60953" rIns="121907" bIns="60953"/>
          <a:lstStyle/>
          <a:p>
            <a:pPr algn="ctr" defTabSz="1219036" fontAlgn="base">
              <a:spcBef>
                <a:spcPct val="20000"/>
              </a:spcBef>
              <a:buClr>
                <a:srgbClr val="FFCC00"/>
              </a:buClr>
              <a:buSzPct val="70000"/>
              <a:defRPr/>
            </a:pP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Preached by Dan Bridges</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Amman International Church, Jordan (AmmanChurch.org)</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Uploaded by Dr. Rick Griffith • Jordan Evangelical Theological Seminary</a:t>
            </a:r>
            <a:b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br>
            <a:r>
              <a:rPr lang="en-US" sz="2133"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Files in many languages for free download at BibleStudyDownloads.org</a:t>
            </a:r>
          </a:p>
        </p:txBody>
      </p:sp>
    </p:spTree>
    <p:custDataLst>
      <p:tags r:id="rId1"/>
    </p:custDataLst>
    <p:extLst>
      <p:ext uri="{BB962C8B-B14F-4D97-AF65-F5344CB8AC3E}">
        <p14:creationId xmlns:p14="http://schemas.microsoft.com/office/powerpoint/2010/main" val="23824300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8150CDB-1861-01A7-5DC1-94E30AE1C01F}"/>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BC67DCD6-1546-4ABA-8A64-09907C4ED3B2}"/>
              </a:ext>
            </a:extLst>
          </p:cNvPr>
          <p:cNvSpPr txBox="1"/>
          <p:nvPr/>
        </p:nvSpPr>
        <p:spPr>
          <a:xfrm>
            <a:off x="182880" y="5490502"/>
            <a:ext cx="1182624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done this, they enclosed a large number of fish, and their nets were breaking.”                    Luke 5:6</a:t>
            </a:r>
          </a:p>
        </p:txBody>
      </p:sp>
    </p:spTree>
    <p:custDataLst>
      <p:tags r:id="rId1"/>
    </p:custData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EE5AA651-657D-2E60-A607-DA94EB5D6F26}"/>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7CD9C07-32C1-8D20-2616-F3655F0CB90E}"/>
              </a:ext>
            </a:extLst>
          </p:cNvPr>
          <p:cNvSpPr txBox="1"/>
          <p:nvPr/>
        </p:nvSpPr>
        <p:spPr>
          <a:xfrm>
            <a:off x="243840" y="4990630"/>
            <a:ext cx="1170432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signaled to their partners in the other boat to come and help them. And they came and filled both the boats, so that they began to sink.”                                                 Luke 5:7</a:t>
            </a:r>
          </a:p>
        </p:txBody>
      </p:sp>
    </p:spTree>
    <p:custDataLst>
      <p:tags r:id="rId1"/>
    </p:custData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82A6B6-53EC-9AA2-6EDD-1F0F65CE2694}"/>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7E513AE7-E3BF-2DC7-8FCB-11DC635D9FE2}"/>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29542819-CB11-FB7E-097A-5171CB265745}"/>
              </a:ext>
            </a:extLst>
          </p:cNvPr>
          <p:cNvSpPr txBox="1"/>
          <p:nvPr/>
        </p:nvSpPr>
        <p:spPr>
          <a:xfrm>
            <a:off x="890016" y="4929670"/>
            <a:ext cx="1041196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when Simon Peter saw it, he fell down at Jesus' knees, saying, ‘Depart from me, for I am a sinful man, O Lord.’”                                                                 Luke 5:8</a:t>
            </a:r>
          </a:p>
        </p:txBody>
      </p:sp>
    </p:spTree>
    <p:custDataLst>
      <p:tags r:id="rId1"/>
    </p:custDataLst>
    <p:extLst>
      <p:ext uri="{BB962C8B-B14F-4D97-AF65-F5344CB8AC3E}">
        <p14:creationId xmlns:p14="http://schemas.microsoft.com/office/powerpoint/2010/main" val="192358879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9CF79A17-4682-7F75-5F0F-D3F019F02235}"/>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4800CBC-988F-C119-3CF5-7DA645B559C7}"/>
              </a:ext>
            </a:extLst>
          </p:cNvPr>
          <p:cNvSpPr txBox="1"/>
          <p:nvPr/>
        </p:nvSpPr>
        <p:spPr>
          <a:xfrm>
            <a:off x="420624" y="4549676"/>
            <a:ext cx="11350752"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he and all who were with him were astonished at the catch of fish that they had taken, and so also were James and John, sons of Zebedee, who were partners with Simon.”                                                                      Luke 5:9-10a</a:t>
            </a:r>
          </a:p>
        </p:txBody>
      </p:sp>
    </p:spTree>
    <p:custDataLst>
      <p:tags r:id="rId1"/>
    </p:custData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5D66D-5601-BA85-328A-A5FD466D0ED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B9F65C8C-3B3A-905E-65D8-49DD916C58C9}"/>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4A4119C2-BAE7-1119-F1C9-F8A38794C2BF}"/>
              </a:ext>
            </a:extLst>
          </p:cNvPr>
          <p:cNvSpPr txBox="1"/>
          <p:nvPr/>
        </p:nvSpPr>
        <p:spPr>
          <a:xfrm>
            <a:off x="890016" y="5405158"/>
            <a:ext cx="10411968"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Jesus said to Simon, ‘Do not be afraid; from now on you will be catching men.’”                        Luke 5:10b</a:t>
            </a:r>
          </a:p>
        </p:txBody>
      </p:sp>
    </p:spTree>
    <p:custDataLst>
      <p:tags r:id="rId1"/>
    </p:custDataLst>
    <p:extLst>
      <p:ext uri="{BB962C8B-B14F-4D97-AF65-F5344CB8AC3E}">
        <p14:creationId xmlns:p14="http://schemas.microsoft.com/office/powerpoint/2010/main" val="1468600108"/>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8CB754AF-A5FA-5CEA-5036-E75F9573533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ED1E5EC-362F-EFEF-2D71-D9CB8EF72925}"/>
              </a:ext>
            </a:extLst>
          </p:cNvPr>
          <p:cNvSpPr txBox="1"/>
          <p:nvPr/>
        </p:nvSpPr>
        <p:spPr>
          <a:xfrm>
            <a:off x="438912" y="5429542"/>
            <a:ext cx="11314176"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brought their boats to land, they left everything and followed him.”                              Luke 5:11</a:t>
            </a:r>
          </a:p>
        </p:txBody>
      </p:sp>
    </p:spTree>
    <p:custDataLst>
      <p:tags r:id="rId1"/>
    </p:custData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27AC5-F09B-F7B5-D36D-7678D06FD92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105481C0-0236-C403-B7E0-CFAD57845B53}"/>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89295D90-7F1F-0D6C-B7D1-CC0000C40D62}"/>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3" name="TextBox 2">
            <a:extLst>
              <a:ext uri="{FF2B5EF4-FFF2-40B4-BE49-F238E27FC236}">
                <a16:creationId xmlns:a16="http://schemas.microsoft.com/office/drawing/2014/main" id="{A2F751D5-7880-5910-5836-0C3C444AD1D1}"/>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21150904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CAB769-1749-D1BC-5990-B9AB6F4C0AE7}"/>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C7276B9D-EAC2-C8C6-2ED7-ECB67B2A01F7}"/>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99956AB-AAC6-9BEC-E12D-9B821CD360C3}"/>
              </a:ext>
            </a:extLst>
          </p:cNvPr>
          <p:cNvSpPr txBox="1"/>
          <p:nvPr/>
        </p:nvSpPr>
        <p:spPr>
          <a:xfrm>
            <a:off x="970741" y="4989760"/>
            <a:ext cx="1025051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 one occasion, while the crowd was pressing in on him to hear the word of God, he was standing by the lake of Gennesaret,”                                  Luke 5:1</a:t>
            </a:r>
          </a:p>
        </p:txBody>
      </p:sp>
      <p:sp>
        <p:nvSpPr>
          <p:cNvPr id="3" name="Rectangle: Rounded Corners 2">
            <a:extLst>
              <a:ext uri="{FF2B5EF4-FFF2-40B4-BE49-F238E27FC236}">
                <a16:creationId xmlns:a16="http://schemas.microsoft.com/office/drawing/2014/main" id="{55E90300-112D-0346-0906-9548F15DE08A}"/>
              </a:ext>
            </a:extLst>
          </p:cNvPr>
          <p:cNvSpPr/>
          <p:nvPr/>
        </p:nvSpPr>
        <p:spPr>
          <a:xfrm>
            <a:off x="1256370" y="58159"/>
            <a:ext cx="9679259" cy="134689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Jesus’ mind, what was he doing at this point?</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was fishing for men!!!</a:t>
            </a:r>
          </a:p>
        </p:txBody>
      </p:sp>
    </p:spTree>
    <p:custDataLst>
      <p:tags r:id="rId1"/>
    </p:custDataLst>
    <p:extLst>
      <p:ext uri="{BB962C8B-B14F-4D97-AF65-F5344CB8AC3E}">
        <p14:creationId xmlns:p14="http://schemas.microsoft.com/office/powerpoint/2010/main" val="321258070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46209-545A-8868-87F7-AF8898F5F1C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25726E2E-0119-5E40-CABC-47317A7C3B16}"/>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551231BA-F664-E178-7980-5BCF749D88B4}"/>
              </a:ext>
            </a:extLst>
          </p:cNvPr>
          <p:cNvSpPr txBox="1"/>
          <p:nvPr/>
        </p:nvSpPr>
        <p:spPr>
          <a:xfrm>
            <a:off x="970741" y="4989760"/>
            <a:ext cx="1025051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 one occasion, while the crowd was pressing in on him to hear the word of God, he was standing by the lake of Gennesaret,”                                  Luke 5:1</a:t>
            </a:r>
          </a:p>
        </p:txBody>
      </p:sp>
      <p:sp>
        <p:nvSpPr>
          <p:cNvPr id="3" name="Rectangle: Rounded Corners 2">
            <a:extLst>
              <a:ext uri="{FF2B5EF4-FFF2-40B4-BE49-F238E27FC236}">
                <a16:creationId xmlns:a16="http://schemas.microsoft.com/office/drawing/2014/main" id="{B8ED1769-07A0-9B24-58CF-AAE4FFA685AC}"/>
              </a:ext>
            </a:extLst>
          </p:cNvPr>
          <p:cNvSpPr/>
          <p:nvPr/>
        </p:nvSpPr>
        <p:spPr>
          <a:xfrm>
            <a:off x="1451809" y="113914"/>
            <a:ext cx="9288381" cy="134689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was out where the ordinary people were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 was teaching them God’s word</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07368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3C14-9457-64D3-E429-6931413A89B3}"/>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9C9B3DF0-FBD6-54A9-FF6B-83B047CDB3D4}"/>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FBC24A05-6F92-BC04-8415-783C2987E09C}"/>
              </a:ext>
            </a:extLst>
          </p:cNvPr>
          <p:cNvSpPr/>
          <p:nvPr/>
        </p:nvSpPr>
        <p:spPr>
          <a:xfrm>
            <a:off x="1451809" y="3972236"/>
            <a:ext cx="9288381" cy="260698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Where do we need to go to be with ordinary people today?</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does it look like to teach ordinary people today?</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352847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a:extLst>
              <a:ext uri="{FF2B5EF4-FFF2-40B4-BE49-F238E27FC236}">
                <a16:creationId xmlns:a16="http://schemas.microsoft.com/office/drawing/2014/main" id="{BD237EC3-7B7C-99E4-5181-53C1C9FFA295}"/>
              </a:ext>
            </a:extLst>
          </p:cNvPr>
          <p:cNvPicPr>
            <a:picLocks noChangeAspect="1"/>
          </p:cNvPicPr>
          <p:nvPr/>
        </p:nvPicPr>
        <p:blipFill>
          <a:blip r:embed="rId4"/>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1773CBC9-2312-0095-DCD4-25DFB0974297}"/>
              </a:ext>
            </a:extLst>
          </p:cNvPr>
          <p:cNvSpPr txBox="1"/>
          <p:nvPr/>
        </p:nvSpPr>
        <p:spPr>
          <a:xfrm>
            <a:off x="308517" y="4549676"/>
            <a:ext cx="11574966"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“While walking by the Sea of Galilee, he saw two brothers, Simon and Andrew his brother, casting a net into the sea, for they were fishermen.  And he said to them,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Follow me, and I will make you fishers of men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Matthew 4:18-19</a:t>
            </a:r>
          </a:p>
        </p:txBody>
      </p:sp>
      <p:sp>
        <p:nvSpPr>
          <p:cNvPr id="8" name="Rectangle: Rounded Corners 7">
            <a:extLst>
              <a:ext uri="{FF2B5EF4-FFF2-40B4-BE49-F238E27FC236}">
                <a16:creationId xmlns:a16="http://schemas.microsoft.com/office/drawing/2014/main" id="{8B480614-891F-D176-41D6-0FDDA738D36F}"/>
              </a:ext>
            </a:extLst>
          </p:cNvPr>
          <p:cNvSpPr/>
          <p:nvPr/>
        </p:nvSpPr>
        <p:spPr>
          <a:xfrm>
            <a:off x="308515" y="229728"/>
            <a:ext cx="9549163" cy="251347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Making fishers of men… How did Jesus do this?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did he teach them?</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did he model for them?</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practical experience did he give them?</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50B5E3-69AA-766D-6786-50FCE26AAD33}"/>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C1D05F6-0FF9-1CD6-4322-4F2C471AE94A}"/>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BA62E88F-A516-731B-22C6-0281230A1D48}"/>
              </a:ext>
            </a:extLst>
          </p:cNvPr>
          <p:cNvSpPr txBox="1"/>
          <p:nvPr/>
        </p:nvSpPr>
        <p:spPr>
          <a:xfrm>
            <a:off x="970740" y="2174246"/>
            <a:ext cx="10250518" cy="3970318"/>
          </a:xfrm>
          <a:prstGeom prst="rect">
            <a:avLst/>
          </a:prstGeom>
          <a:solidFill>
            <a:schemeClr val="bg1">
              <a:alpha val="70000"/>
            </a:schemeClr>
          </a:solidFill>
          <a:ln w="63500">
            <a:noFill/>
          </a:ln>
        </p:spPr>
        <p:txBody>
          <a:bodyPr wrap="square" rtlCol="0">
            <a:spAutoFit/>
          </a:bodyPr>
          <a:lstStyle/>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need to hear about Jesus – his teachings, his miracles, his forgiveness of sin, his death and resurrection</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Bible stories and parables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Character of the God of the Bible – his power, his love, his faithfulness, his justice…</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Inadequacy of our own “good works”</a:t>
            </a:r>
          </a:p>
        </p:txBody>
      </p:sp>
      <p:sp>
        <p:nvSpPr>
          <p:cNvPr id="3" name="Rectangle: Rounded Corners 2">
            <a:extLst>
              <a:ext uri="{FF2B5EF4-FFF2-40B4-BE49-F238E27FC236}">
                <a16:creationId xmlns:a16="http://schemas.microsoft.com/office/drawing/2014/main" id="{9D0D94B4-9FC9-49A4-6BA0-94D92002DE12}"/>
              </a:ext>
            </a:extLst>
          </p:cNvPr>
          <p:cNvSpPr/>
          <p:nvPr/>
        </p:nvSpPr>
        <p:spPr>
          <a:xfrm>
            <a:off x="1451809" y="113914"/>
            <a:ext cx="9288381" cy="134689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truths about the Kingdom of God do the ordinary people around you need to hear?</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4361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par>
                          <p:cTn id="17" fill="hold">
                            <p:stCondLst>
                              <p:cond delay="500"/>
                            </p:stCondLst>
                            <p:childTnLst>
                              <p:par>
                                <p:cTn id="18" presetID="1" presetClass="entr" presetSubtype="0" fill="hold" nodeType="after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3DDDD5-0BB4-35A2-51A7-8124B7A33444}"/>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D6D7DA0-DE19-0521-9514-EC50B99803F7}"/>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7615012-BA0F-F9A7-6534-F2E38B408887}"/>
              </a:ext>
            </a:extLst>
          </p:cNvPr>
          <p:cNvSpPr txBox="1"/>
          <p:nvPr/>
        </p:nvSpPr>
        <p:spPr>
          <a:xfrm>
            <a:off x="871866" y="4973234"/>
            <a:ext cx="1044826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saw two boats by the lake, but the fishermen had gone out of them and were washing their nets.”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5:2</a:t>
            </a:r>
          </a:p>
        </p:txBody>
      </p:sp>
    </p:spTree>
    <p:custDataLst>
      <p:tags r:id="rId1"/>
    </p:custDataLst>
    <p:extLst>
      <p:ext uri="{BB962C8B-B14F-4D97-AF65-F5344CB8AC3E}">
        <p14:creationId xmlns:p14="http://schemas.microsoft.com/office/powerpoint/2010/main" val="2354699983"/>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38ED7E-460F-4F1D-2099-90BD11DA89B1}"/>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3FF5554-5C5C-60B3-2704-027BD5386BE8}"/>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87AD5555-D11E-4D8C-9976-C2AFDDE1C96F}"/>
              </a:ext>
            </a:extLst>
          </p:cNvPr>
          <p:cNvSpPr txBox="1"/>
          <p:nvPr/>
        </p:nvSpPr>
        <p:spPr>
          <a:xfrm>
            <a:off x="219307" y="5024022"/>
            <a:ext cx="11753385"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“Getting into one of the boats, which was Simon's, he asked him to put out a little from the land. And he sat down and taught the people from the boat.”                               Luke 5:3</a:t>
            </a:r>
          </a:p>
        </p:txBody>
      </p:sp>
      <p:pic>
        <p:nvPicPr>
          <p:cNvPr id="7" name="Picture 2">
            <a:extLst>
              <a:ext uri="{FF2B5EF4-FFF2-40B4-BE49-F238E27FC236}">
                <a16:creationId xmlns:a16="http://schemas.microsoft.com/office/drawing/2014/main" id="{57000612-D979-6C87-3096-7D55FEF8EA3C}"/>
              </a:ext>
            </a:extLst>
          </p:cNvPr>
          <p:cNvPicPr>
            <a:picLocks noChangeAspect="1"/>
          </p:cNvPicPr>
          <p:nvPr/>
        </p:nvPicPr>
        <p:blipFill>
          <a:blip r:embed="rId5"/>
          <a:srcRect l="18334" r="14583"/>
          <a:stretch>
            <a:fillRect/>
          </a:stretch>
        </p:blipFill>
        <p:spPr>
          <a:xfrm>
            <a:off x="7092960" y="267629"/>
            <a:ext cx="4879732" cy="4091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ectangle: Rounded Corners 2">
            <a:extLst>
              <a:ext uri="{FF2B5EF4-FFF2-40B4-BE49-F238E27FC236}">
                <a16:creationId xmlns:a16="http://schemas.microsoft.com/office/drawing/2014/main" id="{3EFDC621-E8BC-BB0B-83CE-219CA7B6A423}"/>
              </a:ext>
            </a:extLst>
          </p:cNvPr>
          <p:cNvSpPr/>
          <p:nvPr/>
        </p:nvSpPr>
        <p:spPr>
          <a:xfrm>
            <a:off x="2294508" y="3429000"/>
            <a:ext cx="7602981" cy="134689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Jesus is “fishing” from a boat!  He’s setting up the living parable!</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967350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1E96-E24F-5FF5-675D-C2DF040AF23E}"/>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4DD03053-86A4-8AA3-41DA-838D9735E6C3}"/>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5EAFE522-22B1-3C71-79C6-8F98BEEC3100}"/>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3" name="TextBox 2">
            <a:extLst>
              <a:ext uri="{FF2B5EF4-FFF2-40B4-BE49-F238E27FC236}">
                <a16:creationId xmlns:a16="http://schemas.microsoft.com/office/drawing/2014/main" id="{D9A743BE-7563-EC1C-658F-2174499E1CC0}"/>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386217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0C7B60-AFF4-C062-9B0F-DDDC1BEC5406}"/>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67ADE1C0-6B30-F037-1E2B-34578770C7D9}"/>
              </a:ext>
            </a:extLst>
          </p:cNvPr>
          <p:cNvPicPr>
            <a:picLocks noChangeAspect="1"/>
          </p:cNvPicPr>
          <p:nvPr/>
        </p:nvPicPr>
        <p:blipFill>
          <a:blip r:embed="rId4">
            <a:extLst>
              <a:ext uri="{28A0092B-C50C-407E-A947-70E740481C1C}">
                <a14:useLocalDpi xmlns:a14="http://schemas.microsoft.com/office/drawing/2010/main" val="0"/>
              </a:ext>
            </a:extLst>
          </a:blip>
          <a:srcRect t="8000" b="8571"/>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AB668DD6-7790-06CC-926F-5550DDAFACF5}"/>
              </a:ext>
            </a:extLst>
          </p:cNvPr>
          <p:cNvSpPr txBox="1"/>
          <p:nvPr/>
        </p:nvSpPr>
        <p:spPr>
          <a:xfrm>
            <a:off x="195072" y="5015014"/>
            <a:ext cx="11801856"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he had finished speaking, he said to Simon,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Put out into the deep and let down your nets for a catch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5:4</a:t>
            </a:r>
          </a:p>
        </p:txBody>
      </p:sp>
      <p:sp>
        <p:nvSpPr>
          <p:cNvPr id="3" name="Rectangle: Rounded Corners 2">
            <a:extLst>
              <a:ext uri="{FF2B5EF4-FFF2-40B4-BE49-F238E27FC236}">
                <a16:creationId xmlns:a16="http://schemas.microsoft.com/office/drawing/2014/main" id="{FD9482A8-5221-CED3-DDE7-F29D51A9EB5F}"/>
              </a:ext>
            </a:extLst>
          </p:cNvPr>
          <p:cNvSpPr/>
          <p:nvPr/>
        </p:nvSpPr>
        <p:spPr>
          <a:xfrm>
            <a:off x="5033818" y="341241"/>
            <a:ext cx="6742146" cy="81330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“Put down your nets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for a catch!</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p:txBody>
      </p:sp>
    </p:spTree>
    <p:custDataLst>
      <p:tags r:id="rId1"/>
    </p:custDataLst>
    <p:extLst>
      <p:ext uri="{BB962C8B-B14F-4D97-AF65-F5344CB8AC3E}">
        <p14:creationId xmlns:p14="http://schemas.microsoft.com/office/powerpoint/2010/main" val="25424559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79093B-792F-C92C-78D5-1806603BD88E}"/>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E3997C39-08CF-DDCF-3830-9EAB2560D32C}"/>
              </a:ext>
            </a:extLst>
          </p:cNvPr>
          <p:cNvPicPr>
            <a:picLocks noChangeAspect="1"/>
          </p:cNvPicPr>
          <p:nvPr/>
        </p:nvPicPr>
        <p:blipFill>
          <a:blip r:embed="rId4">
            <a:extLst>
              <a:ext uri="{28A0092B-C50C-407E-A947-70E740481C1C}">
                <a14:useLocalDpi xmlns:a14="http://schemas.microsoft.com/office/drawing/2010/main" val="0"/>
              </a:ext>
            </a:extLst>
          </a:blip>
          <a:srcRect t="8000" b="8571"/>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CF10B5BF-15A2-BF40-3401-B3EEA9F7B3F5}"/>
              </a:ext>
            </a:extLst>
          </p:cNvPr>
          <p:cNvSpPr txBox="1"/>
          <p:nvPr/>
        </p:nvSpPr>
        <p:spPr>
          <a:xfrm>
            <a:off x="195072" y="5015014"/>
            <a:ext cx="11801856"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he had finished speaking, he said to Simon,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Put out into the deep and let down your nets for a catch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5:4</a:t>
            </a:r>
          </a:p>
        </p:txBody>
      </p:sp>
      <p:sp>
        <p:nvSpPr>
          <p:cNvPr id="3" name="Rectangle: Rounded Corners 2">
            <a:extLst>
              <a:ext uri="{FF2B5EF4-FFF2-40B4-BE49-F238E27FC236}">
                <a16:creationId xmlns:a16="http://schemas.microsoft.com/office/drawing/2014/main" id="{CAA6DCDA-B2B9-788A-D40A-EAE84A233EFA}"/>
              </a:ext>
            </a:extLst>
          </p:cNvPr>
          <p:cNvSpPr/>
          <p:nvPr/>
        </p:nvSpPr>
        <p:spPr>
          <a:xfrm>
            <a:off x="401981" y="88660"/>
            <a:ext cx="11388037" cy="2909960"/>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From Simon’s perspective, what did Jesus have “wrong”?</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Best fishing was nearer the shore – not in the deep</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Best fishing was at night</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This followed the fruitless “all night long” attempts of experienced fishermen</a:t>
            </a:r>
          </a:p>
        </p:txBody>
      </p:sp>
    </p:spTree>
    <p:custDataLst>
      <p:tags r:id="rId1"/>
    </p:custDataLst>
    <p:extLst>
      <p:ext uri="{BB962C8B-B14F-4D97-AF65-F5344CB8AC3E}">
        <p14:creationId xmlns:p14="http://schemas.microsoft.com/office/powerpoint/2010/main" val="1282033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F58E19-F312-160A-96E1-6F661E4DA5A3}"/>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D339F944-A097-3DFC-E033-8E72BDCF2157}"/>
              </a:ext>
            </a:extLst>
          </p:cNvPr>
          <p:cNvPicPr>
            <a:picLocks noChangeAspect="1"/>
          </p:cNvPicPr>
          <p:nvPr/>
        </p:nvPicPr>
        <p:blipFill>
          <a:blip r:embed="rId4">
            <a:extLst>
              <a:ext uri="{28A0092B-C50C-407E-A947-70E740481C1C}">
                <a14:useLocalDpi xmlns:a14="http://schemas.microsoft.com/office/drawing/2010/main" val="0"/>
              </a:ext>
            </a:extLst>
          </a:blip>
          <a:srcRect t="8000" b="8571"/>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2EE89390-1430-3603-0979-56D42A1A89F3}"/>
              </a:ext>
            </a:extLst>
          </p:cNvPr>
          <p:cNvSpPr txBox="1"/>
          <p:nvPr/>
        </p:nvSpPr>
        <p:spPr>
          <a:xfrm>
            <a:off x="195072" y="5015014"/>
            <a:ext cx="11801856"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he had finished speaking, he said to Simon,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Put out into the deep and let down your nets for a catch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5:4</a:t>
            </a:r>
          </a:p>
        </p:txBody>
      </p:sp>
      <p:sp>
        <p:nvSpPr>
          <p:cNvPr id="3" name="Rectangle: Rounded Corners 2">
            <a:extLst>
              <a:ext uri="{FF2B5EF4-FFF2-40B4-BE49-F238E27FC236}">
                <a16:creationId xmlns:a16="http://schemas.microsoft.com/office/drawing/2014/main" id="{C221833F-6B9A-2CF3-1D09-1F97DB887C82}"/>
              </a:ext>
            </a:extLst>
          </p:cNvPr>
          <p:cNvSpPr/>
          <p:nvPr/>
        </p:nvSpPr>
        <p:spPr>
          <a:xfrm>
            <a:off x="1992845" y="258619"/>
            <a:ext cx="8206310" cy="189025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Clearly, this was the wrong place, the wrong time and the wrong way to catch fish!</a:t>
            </a:r>
          </a:p>
        </p:txBody>
      </p:sp>
    </p:spTree>
    <p:custDataLst>
      <p:tags r:id="rId1"/>
    </p:custDataLst>
    <p:extLst>
      <p:ext uri="{BB962C8B-B14F-4D97-AF65-F5344CB8AC3E}">
        <p14:creationId xmlns:p14="http://schemas.microsoft.com/office/powerpoint/2010/main" val="791440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28A662-76DC-FD19-6178-62A9645476EA}"/>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BFB9AE90-6927-3238-C686-CB839BBF6B6A}"/>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369BBBD8-D84D-10EC-E166-37305F26FA89}"/>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Master</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we toiled all night and took nothing! But at your word I will let down the nets.”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Tree>
    <p:custDataLst>
      <p:tags r:id="rId1"/>
    </p:custDataLst>
    <p:extLst>
      <p:ext uri="{BB962C8B-B14F-4D97-AF65-F5344CB8AC3E}">
        <p14:creationId xmlns:p14="http://schemas.microsoft.com/office/powerpoint/2010/main" val="3090196676"/>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8C86C7-EF5F-1F72-5683-450496A85DCF}"/>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AF664566-BC26-3D91-4691-6910D003676E}"/>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5052EE23-BF8E-5907-851F-EBEE8F817B89}"/>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toiled all night and took nothing</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at your word I will let down the nets.”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
        <p:nvSpPr>
          <p:cNvPr id="2" name="Rectangle: Rounded Corners 1">
            <a:extLst>
              <a:ext uri="{FF2B5EF4-FFF2-40B4-BE49-F238E27FC236}">
                <a16:creationId xmlns:a16="http://schemas.microsoft.com/office/drawing/2014/main" id="{E802036A-1D58-4AA1-B284-22EFE459628A}"/>
              </a:ext>
            </a:extLst>
          </p:cNvPr>
          <p:cNvSpPr/>
          <p:nvPr/>
        </p:nvSpPr>
        <p:spPr>
          <a:xfrm>
            <a:off x="3416350" y="3186546"/>
            <a:ext cx="5359300" cy="1413163"/>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“With all due respect, this is never going to work!”</a:t>
            </a:r>
          </a:p>
        </p:txBody>
      </p:sp>
    </p:spTree>
    <p:custDataLst>
      <p:tags r:id="rId1"/>
    </p:custDataLst>
    <p:extLst>
      <p:ext uri="{BB962C8B-B14F-4D97-AF65-F5344CB8AC3E}">
        <p14:creationId xmlns:p14="http://schemas.microsoft.com/office/powerpoint/2010/main" val="3956945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B78621-8F99-3D66-6518-CD0D1DAC1069}"/>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DE6CFA34-431A-E602-2B1A-8BED93119AD6}"/>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5BB48ECF-D3C1-9706-3DDA-DC1E8A739EBB}"/>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we toiled all night and took nothing!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at your word I will let down the nets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
        <p:nvSpPr>
          <p:cNvPr id="2" name="Rectangle: Rounded Corners 1">
            <a:extLst>
              <a:ext uri="{FF2B5EF4-FFF2-40B4-BE49-F238E27FC236}">
                <a16:creationId xmlns:a16="http://schemas.microsoft.com/office/drawing/2014/main" id="{5C494080-05C2-2900-F9FB-E18A7B3D4362}"/>
              </a:ext>
            </a:extLst>
          </p:cNvPr>
          <p:cNvSpPr/>
          <p:nvPr/>
        </p:nvSpPr>
        <p:spPr>
          <a:xfrm>
            <a:off x="1953491" y="3214255"/>
            <a:ext cx="8285017" cy="1413163"/>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“I’ll do it – not because it’s going to work – but because it’s what you want…”</a:t>
            </a:r>
          </a:p>
        </p:txBody>
      </p:sp>
    </p:spTree>
    <p:custDataLst>
      <p:tags r:id="rId1"/>
    </p:custDataLst>
    <p:extLst>
      <p:ext uri="{BB962C8B-B14F-4D97-AF65-F5344CB8AC3E}">
        <p14:creationId xmlns:p14="http://schemas.microsoft.com/office/powerpoint/2010/main" val="2243688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7E2216-478D-11A6-178F-435C0FED54BF}"/>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608960F-5345-A513-3D8D-9D1D24CB6180}"/>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D6B254D4-E71F-66FB-BC73-938433B54FEA}"/>
              </a:ext>
            </a:extLst>
          </p:cNvPr>
          <p:cNvSpPr txBox="1"/>
          <p:nvPr/>
        </p:nvSpPr>
        <p:spPr>
          <a:xfrm>
            <a:off x="1947948" y="4095811"/>
            <a:ext cx="8296102" cy="1908215"/>
          </a:xfrm>
          <a:prstGeom prst="rect">
            <a:avLst/>
          </a:prstGeom>
          <a:solidFill>
            <a:schemeClr val="bg1">
              <a:alpha val="70000"/>
            </a:scheme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5:1-11 is a living parable!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giving them a picture of what it means to fish for men!</a:t>
            </a:r>
          </a:p>
        </p:txBody>
      </p:sp>
      <p:sp>
        <p:nvSpPr>
          <p:cNvPr id="2" name="Rectangle: Rounded Corners 1">
            <a:extLst>
              <a:ext uri="{FF2B5EF4-FFF2-40B4-BE49-F238E27FC236}">
                <a16:creationId xmlns:a16="http://schemas.microsoft.com/office/drawing/2014/main" id="{5AA3927B-5C55-7E66-720D-9CA500B75B1F}"/>
              </a:ext>
            </a:extLst>
          </p:cNvPr>
          <p:cNvSpPr/>
          <p:nvPr/>
        </p:nvSpPr>
        <p:spPr>
          <a:xfrm>
            <a:off x="1025236" y="3055437"/>
            <a:ext cx="10141528" cy="586509"/>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important truths did Jesus want them to see?</a:t>
            </a:r>
          </a:p>
        </p:txBody>
      </p:sp>
    </p:spTree>
    <p:custDataLst>
      <p:tags r:id="rId1"/>
    </p:custDataLst>
    <p:extLst>
      <p:ext uri="{BB962C8B-B14F-4D97-AF65-F5344CB8AC3E}">
        <p14:creationId xmlns:p14="http://schemas.microsoft.com/office/powerpoint/2010/main" val="82765566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715330-AEFD-8570-9CF2-D4972C266BC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CE57415-22E4-54E6-996A-A064584B91DC}"/>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E67427EB-2425-EBC6-ABE2-D613F04F553A}"/>
              </a:ext>
            </a:extLst>
          </p:cNvPr>
          <p:cNvSpPr txBox="1"/>
          <p:nvPr/>
        </p:nvSpPr>
        <p:spPr>
          <a:xfrm>
            <a:off x="182880" y="5490502"/>
            <a:ext cx="1182624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done this,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enclosed a large number of fish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their nets were breaking.”                    Luke 5:6</a:t>
            </a:r>
          </a:p>
        </p:txBody>
      </p:sp>
      <p:sp>
        <p:nvSpPr>
          <p:cNvPr id="2" name="Rectangle: Rounded Corners 1">
            <a:extLst>
              <a:ext uri="{FF2B5EF4-FFF2-40B4-BE49-F238E27FC236}">
                <a16:creationId xmlns:a16="http://schemas.microsoft.com/office/drawing/2014/main" id="{8D9E3A3B-989D-EECC-00DC-946BAACABE42}"/>
              </a:ext>
            </a:extLst>
          </p:cNvPr>
          <p:cNvSpPr/>
          <p:nvPr/>
        </p:nvSpPr>
        <p:spPr>
          <a:xfrm>
            <a:off x="1953490" y="3094183"/>
            <a:ext cx="8285017" cy="199505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spite of his weak faith, Peter experienced a blessing he could not have imagined – simply because he obeyed!</a:t>
            </a:r>
          </a:p>
        </p:txBody>
      </p:sp>
    </p:spTree>
    <p:custDataLst>
      <p:tags r:id="rId1"/>
    </p:custDataLst>
    <p:extLst>
      <p:ext uri="{BB962C8B-B14F-4D97-AF65-F5344CB8AC3E}">
        <p14:creationId xmlns:p14="http://schemas.microsoft.com/office/powerpoint/2010/main" val="1525232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EF630-7B1E-4820-8F39-C6568C1F619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E76728C-26B7-1C95-BA1F-B26CF71CF9E3}"/>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0C11B3FF-BDDB-F13D-CBB0-85BFA3B9F9CF}"/>
              </a:ext>
            </a:extLst>
          </p:cNvPr>
          <p:cNvSpPr txBox="1"/>
          <p:nvPr/>
        </p:nvSpPr>
        <p:spPr>
          <a:xfrm>
            <a:off x="182880" y="5490502"/>
            <a:ext cx="1182624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done this,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enclosed a large number of fish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their nets were breaking.”                    Luke 5:6</a:t>
            </a:r>
          </a:p>
        </p:txBody>
      </p:sp>
      <p:sp>
        <p:nvSpPr>
          <p:cNvPr id="2" name="Rectangle: Rounded Corners 1">
            <a:extLst>
              <a:ext uri="{FF2B5EF4-FFF2-40B4-BE49-F238E27FC236}">
                <a16:creationId xmlns:a16="http://schemas.microsoft.com/office/drawing/2014/main" id="{EB42E1E2-209F-EAA0-BF14-871134A0A443}"/>
              </a:ext>
            </a:extLst>
          </p:cNvPr>
          <p:cNvSpPr/>
          <p:nvPr/>
        </p:nvSpPr>
        <p:spPr>
          <a:xfrm>
            <a:off x="1953490" y="2854713"/>
            <a:ext cx="8004549" cy="1895708"/>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Why</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did they catch all these fish?</a:t>
            </a:r>
          </a:p>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made it work?</a:t>
            </a:r>
          </a:p>
        </p:txBody>
      </p:sp>
    </p:spTree>
    <p:custDataLst>
      <p:tags r:id="rId1"/>
    </p:custDataLst>
    <p:extLst>
      <p:ext uri="{BB962C8B-B14F-4D97-AF65-F5344CB8AC3E}">
        <p14:creationId xmlns:p14="http://schemas.microsoft.com/office/powerpoint/2010/main" val="3575070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bg/>
                                          </p:spTgt>
                                        </p:tgtEl>
                                        <p:attrNameLst>
                                          <p:attrName>style.visibility</p:attrName>
                                        </p:attrNameLst>
                                      </p:cBhvr>
                                      <p:to>
                                        <p:strVal val="visible"/>
                                      </p:to>
                                    </p:set>
                                    <p:anim calcmode="lin" valueType="num">
                                      <p:cBhvr>
                                        <p:cTn id="7" dur="500" fill="hold"/>
                                        <p:tgtEl>
                                          <p:spTgt spid="2">
                                            <p:bg/>
                                          </p:spTgt>
                                        </p:tgtEl>
                                        <p:attrNameLst>
                                          <p:attrName>ppt_w</p:attrName>
                                        </p:attrNameLst>
                                      </p:cBhvr>
                                      <p:tavLst>
                                        <p:tav tm="0">
                                          <p:val>
                                            <p:fltVal val="0"/>
                                          </p:val>
                                        </p:tav>
                                        <p:tav tm="100000">
                                          <p:val>
                                            <p:strVal val="#ppt_w"/>
                                          </p:val>
                                        </p:tav>
                                      </p:tavLst>
                                    </p:anim>
                                    <p:anim calcmode="lin" valueType="num">
                                      <p:cBhvr>
                                        <p:cTn id="8" dur="500" fill="hold"/>
                                        <p:tgtEl>
                                          <p:spTgt spid="2">
                                            <p:bg/>
                                          </p:spTgt>
                                        </p:tgtEl>
                                        <p:attrNameLst>
                                          <p:attrName>ppt_h</p:attrName>
                                        </p:attrNameLst>
                                      </p:cBhvr>
                                      <p:tavLst>
                                        <p:tav tm="0">
                                          <p:val>
                                            <p:fltVal val="0"/>
                                          </p:val>
                                        </p:tav>
                                        <p:tav tm="100000">
                                          <p:val>
                                            <p:strVal val="#ppt_h"/>
                                          </p:val>
                                        </p:tav>
                                      </p:tavLst>
                                    </p:anim>
                                    <p:animEffect transition="in" filter="fade">
                                      <p:cBhvr>
                                        <p:cTn id="9" dur="500"/>
                                        <p:tgtEl>
                                          <p:spTgt spid="2">
                                            <p:bg/>
                                          </p:spTgt>
                                        </p:tgtEl>
                                      </p:cBhvr>
                                    </p:animEffect>
                                  </p:childTnLst>
                                </p:cTn>
                              </p:par>
                            </p:childTnLst>
                          </p:cTn>
                        </p:par>
                        <p:par>
                          <p:cTn id="10" fill="hold">
                            <p:stCondLst>
                              <p:cond delay="500"/>
                            </p:stCondLst>
                            <p:childTnLst>
                              <p:par>
                                <p:cTn id="11" presetID="1" presetClass="entr" presetSubtype="0" fill="hold" grpId="0"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par>
                          <p:cTn id="13" fill="hold">
                            <p:stCondLst>
                              <p:cond delay="500"/>
                            </p:stCondLst>
                            <p:childTnLst>
                              <p:par>
                                <p:cTn id="14" presetID="1" presetClass="entr" presetSubtype="0" fill="hold" grpId="0" nodeType="afterEffect">
                                  <p:stCondLst>
                                    <p:cond delay="0"/>
                                  </p:stCondLst>
                                  <p:childTnLst>
                                    <p:set>
                                      <p:cBhvr>
                                        <p:cTn id="15"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769C4-C6BD-7D2E-18E1-7E6D71CB94F8}"/>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617ADA3C-DB3E-76C7-A606-602299461213}"/>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E31F2608-A31A-C1DC-4239-BFC9467D62AC}"/>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we toiled all night and took nothing!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at your word I will let down the nets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
        <p:nvSpPr>
          <p:cNvPr id="2" name="Rectangle: Rounded Corners 1">
            <a:extLst>
              <a:ext uri="{FF2B5EF4-FFF2-40B4-BE49-F238E27FC236}">
                <a16:creationId xmlns:a16="http://schemas.microsoft.com/office/drawing/2014/main" id="{83E1B7AC-CE9F-5A10-3633-89BC16625A8F}"/>
              </a:ext>
            </a:extLst>
          </p:cNvPr>
          <p:cNvSpPr/>
          <p:nvPr/>
        </p:nvSpPr>
        <p:spPr>
          <a:xfrm>
            <a:off x="1771073" y="2863272"/>
            <a:ext cx="8649854" cy="1847273"/>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about us?  How do we respond when Jesus asks us to fish for people at times, places and settings where it “won’t work”?</a:t>
            </a:r>
          </a:p>
        </p:txBody>
      </p:sp>
    </p:spTree>
    <p:custDataLst>
      <p:tags r:id="rId1"/>
    </p:custDataLst>
    <p:extLst>
      <p:ext uri="{BB962C8B-B14F-4D97-AF65-F5344CB8AC3E}">
        <p14:creationId xmlns:p14="http://schemas.microsoft.com/office/powerpoint/2010/main" val="3478410784"/>
      </p:ext>
    </p:extLst>
  </p:cSld>
  <p:clrMapOvr>
    <a:masterClrMapping/>
  </p:clrMapOvr>
  <p:transition spd="slow">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6F3EB-6E8B-1B79-48C8-B5881EFB2245}"/>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5AB6CD86-2FB0-170C-3008-21B5C1C58373}"/>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C801B1C0-8D83-5C94-8FEA-856CCFCAAFA8}"/>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we toiled all night and took nothing!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at your word I will let down the nets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
        <p:nvSpPr>
          <p:cNvPr id="2" name="Rectangle: Rounded Corners 1">
            <a:extLst>
              <a:ext uri="{FF2B5EF4-FFF2-40B4-BE49-F238E27FC236}">
                <a16:creationId xmlns:a16="http://schemas.microsoft.com/office/drawing/2014/main" id="{763C154D-9B49-8E9C-1A57-9CF9FFB2BA4D}"/>
              </a:ext>
            </a:extLst>
          </p:cNvPr>
          <p:cNvSpPr/>
          <p:nvPr/>
        </p:nvSpPr>
        <p:spPr>
          <a:xfrm>
            <a:off x="1523014" y="2874423"/>
            <a:ext cx="9145971" cy="1847273"/>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there times you sense the Holy Spirit prompting you to engage with people or say something, but it doesn’t “make sense”?</a:t>
            </a:r>
          </a:p>
        </p:txBody>
      </p:sp>
    </p:spTree>
    <p:custDataLst>
      <p:tags r:id="rId1"/>
    </p:custDataLst>
    <p:extLst>
      <p:ext uri="{BB962C8B-B14F-4D97-AF65-F5344CB8AC3E}">
        <p14:creationId xmlns:p14="http://schemas.microsoft.com/office/powerpoint/2010/main" val="2342757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987722-A596-0194-20B4-C3F949B90AFE}"/>
            </a:ext>
          </a:extLst>
        </p:cNvPr>
        <p:cNvGrpSpPr/>
        <p:nvPr/>
      </p:nvGrpSpPr>
      <p:grpSpPr>
        <a:xfrm>
          <a:off x="0" y="0"/>
          <a:ext cx="0" cy="0"/>
          <a:chOff x="0" y="0"/>
          <a:chExt cx="0" cy="0"/>
        </a:xfrm>
      </p:grpSpPr>
      <p:pic>
        <p:nvPicPr>
          <p:cNvPr id="5" name="Picture 4">
            <a:extLst>
              <a:ext uri="{FF2B5EF4-FFF2-40B4-BE49-F238E27FC236}">
                <a16:creationId xmlns:a16="http://schemas.microsoft.com/office/drawing/2014/main" id="{292EAE94-8E02-92B5-C530-467A9E7B7FE8}"/>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6337692E-F4F3-937F-7C6E-098669BDF436}"/>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we toiled all night and took nothing!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at your word I will let down the nets</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
        <p:nvSpPr>
          <p:cNvPr id="2" name="Rectangle: Rounded Corners 1">
            <a:extLst>
              <a:ext uri="{FF2B5EF4-FFF2-40B4-BE49-F238E27FC236}">
                <a16:creationId xmlns:a16="http://schemas.microsoft.com/office/drawing/2014/main" id="{D1680DE8-FE5F-31D0-197D-49C4A84A6EB4}"/>
              </a:ext>
            </a:extLst>
          </p:cNvPr>
          <p:cNvSpPr/>
          <p:nvPr/>
        </p:nvSpPr>
        <p:spPr>
          <a:xfrm>
            <a:off x="1523014" y="3256156"/>
            <a:ext cx="9145971" cy="1465540"/>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Fishing for men means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depending, in faith</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on the power of Christ rather than on ourselves!</a:t>
            </a:r>
          </a:p>
        </p:txBody>
      </p:sp>
    </p:spTree>
    <p:custDataLst>
      <p:tags r:id="rId1"/>
    </p:custDataLst>
    <p:extLst>
      <p:ext uri="{BB962C8B-B14F-4D97-AF65-F5344CB8AC3E}">
        <p14:creationId xmlns:p14="http://schemas.microsoft.com/office/powerpoint/2010/main" val="3169700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B4BB0-195D-2897-AF64-37815827F318}"/>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EE609EB1-69A7-2598-68B1-4241D66E08C1}"/>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529377E3-FDA2-89DF-9A1B-3F287260064D}"/>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3" name="TextBox 2">
            <a:extLst>
              <a:ext uri="{FF2B5EF4-FFF2-40B4-BE49-F238E27FC236}">
                <a16:creationId xmlns:a16="http://schemas.microsoft.com/office/drawing/2014/main" id="{FC466D05-6808-A724-419B-B17DAC3D7C5E}"/>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3107838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303B7-1557-B174-C50B-D5EC919FDC8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4D1B22C-256F-E8B4-158A-BD1B7F170423}"/>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9759CECF-B6D5-503C-ED6C-A12F33387064}"/>
              </a:ext>
            </a:extLst>
          </p:cNvPr>
          <p:cNvSpPr txBox="1"/>
          <p:nvPr/>
        </p:nvSpPr>
        <p:spPr>
          <a:xfrm>
            <a:off x="182880" y="5490502"/>
            <a:ext cx="11826240"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done this,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enclosed a large number of fish</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their nets were breaking.”                    Luke 5:6</a:t>
            </a:r>
          </a:p>
        </p:txBody>
      </p:sp>
      <p:sp>
        <p:nvSpPr>
          <p:cNvPr id="2" name="Rectangle: Rounded Corners 1">
            <a:extLst>
              <a:ext uri="{FF2B5EF4-FFF2-40B4-BE49-F238E27FC236}">
                <a16:creationId xmlns:a16="http://schemas.microsoft.com/office/drawing/2014/main" id="{8B6BF157-1C45-CAA7-C3B3-054A544A7CC4}"/>
              </a:ext>
            </a:extLst>
          </p:cNvPr>
          <p:cNvSpPr/>
          <p:nvPr/>
        </p:nvSpPr>
        <p:spPr>
          <a:xfrm>
            <a:off x="1953490" y="3094183"/>
            <a:ext cx="8285017" cy="199505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If you simply think about how we tend to respond to God’s blessings, how would you have expected Simon to respond?</a:t>
            </a:r>
          </a:p>
        </p:txBody>
      </p:sp>
    </p:spTree>
    <p:custDataLst>
      <p:tags r:id="rId1"/>
    </p:custDataLst>
    <p:extLst>
      <p:ext uri="{BB962C8B-B14F-4D97-AF65-F5344CB8AC3E}">
        <p14:creationId xmlns:p14="http://schemas.microsoft.com/office/powerpoint/2010/main" val="270554355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CEFE28-567F-6BF0-680A-4EA75C81FF2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AAE98F3E-AA74-E8CB-86F8-E168CF3CE05A}"/>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D32BEF91-5CF2-57FA-5DAB-152031F6E768}"/>
              </a:ext>
            </a:extLst>
          </p:cNvPr>
          <p:cNvSpPr txBox="1"/>
          <p:nvPr/>
        </p:nvSpPr>
        <p:spPr>
          <a:xfrm>
            <a:off x="520929" y="4197411"/>
            <a:ext cx="11150139" cy="2308324"/>
          </a:xfrm>
          <a:prstGeom prst="rect">
            <a:avLst/>
          </a:prstGeom>
          <a:solidFill>
            <a:schemeClr val="bg1">
              <a:alpha val="70000"/>
            </a:schemeClr>
          </a:solidFill>
          <a:ln w="63500">
            <a:noFill/>
          </a:ln>
        </p:spPr>
        <p:txBody>
          <a:bodyPr wrap="square" rtlCol="0">
            <a:spAutoFit/>
          </a:bodyPr>
          <a:lstStyle/>
          <a:p>
            <a:pPr algn="ct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 tend to “focus on the fish”!</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now have financial security!</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We’ve found a technique that works!  Let’s develop it!</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is a great asset to my plans!</a:t>
            </a:r>
          </a:p>
        </p:txBody>
      </p:sp>
    </p:spTree>
    <p:custDataLst>
      <p:tags r:id="rId1"/>
    </p:custDataLst>
    <p:extLst>
      <p:ext uri="{BB962C8B-B14F-4D97-AF65-F5344CB8AC3E}">
        <p14:creationId xmlns:p14="http://schemas.microsoft.com/office/powerpoint/2010/main" val="2269887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F31C68-1B20-49F7-DC02-FA19F2BDFD97}"/>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ED6E1CA-4428-8C54-1F10-6C9B7C6BCF8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994E30B-EA07-6810-16F3-9AC36AE15643}"/>
              </a:ext>
            </a:extLst>
          </p:cNvPr>
          <p:cNvSpPr txBox="1"/>
          <p:nvPr/>
        </p:nvSpPr>
        <p:spPr>
          <a:xfrm>
            <a:off x="890016" y="4929670"/>
            <a:ext cx="1041196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when Simon Peter saw it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he fell down at Jesus' knees, saying, ‘Depart from me, for I am a sinful man, O Lord.’”                                                                 Luke 5:8</a:t>
            </a:r>
          </a:p>
        </p:txBody>
      </p:sp>
      <p:sp>
        <p:nvSpPr>
          <p:cNvPr id="2" name="Rectangle: Rounded Corners 1">
            <a:extLst>
              <a:ext uri="{FF2B5EF4-FFF2-40B4-BE49-F238E27FC236}">
                <a16:creationId xmlns:a16="http://schemas.microsoft.com/office/drawing/2014/main" id="{3D36DEC5-C91F-E8AC-BEF6-F662B6BE208F}"/>
              </a:ext>
            </a:extLst>
          </p:cNvPr>
          <p:cNvSpPr/>
          <p:nvPr/>
        </p:nvSpPr>
        <p:spPr>
          <a:xfrm>
            <a:off x="2172854" y="543672"/>
            <a:ext cx="7846292" cy="3842327"/>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Simon had seen Jesus…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Turn water into wine</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Cast out demons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Heal his mother-in-law</a:t>
            </a:r>
          </a:p>
          <a:p>
            <a:pPr marL="571500" indent="-571500">
              <a:spcAft>
                <a:spcPts val="1200"/>
              </a:spcAft>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Heal uncounted numbers of people</a:t>
            </a:r>
          </a:p>
          <a:p>
            <a:pPr algn="ct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was different this time?</a:t>
            </a:r>
          </a:p>
        </p:txBody>
      </p:sp>
    </p:spTree>
    <p:custDataLst>
      <p:tags r:id="rId1"/>
    </p:custDataLst>
    <p:extLst>
      <p:ext uri="{BB962C8B-B14F-4D97-AF65-F5344CB8AC3E}">
        <p14:creationId xmlns:p14="http://schemas.microsoft.com/office/powerpoint/2010/main" val="18042844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F5654-385F-BFF6-49B3-0CA30811CC5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C86A313F-2916-16F1-0CAD-903FA88F016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E3E1B8C-E027-5AA0-53C4-017B45F38834}"/>
              </a:ext>
            </a:extLst>
          </p:cNvPr>
          <p:cNvSpPr txBox="1"/>
          <p:nvPr/>
        </p:nvSpPr>
        <p:spPr>
          <a:xfrm>
            <a:off x="890016" y="4929670"/>
            <a:ext cx="1041196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“But when Simon Peter saw it, he fell down at Jesus' knees, saying,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Depart from me, for I am a sinful man, O Lord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5:8</a:t>
            </a:r>
          </a:p>
        </p:txBody>
      </p:sp>
      <p:sp>
        <p:nvSpPr>
          <p:cNvPr id="2" name="Rectangle: Rounded Corners 1">
            <a:extLst>
              <a:ext uri="{FF2B5EF4-FFF2-40B4-BE49-F238E27FC236}">
                <a16:creationId xmlns:a16="http://schemas.microsoft.com/office/drawing/2014/main" id="{1F0D11BE-5A96-95B4-D01F-7AFC68C5D04D}"/>
              </a:ext>
            </a:extLst>
          </p:cNvPr>
          <p:cNvSpPr/>
          <p:nvPr/>
        </p:nvSpPr>
        <p:spPr>
          <a:xfrm>
            <a:off x="1478972" y="2863274"/>
            <a:ext cx="9234055" cy="1823146"/>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Peter was confronted with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divinity of Jesus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in a way that had never happened before – and it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terrified him</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32312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56A1F8-A474-580F-3D5A-95F90ABECAB5}"/>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B4464169-8E35-7CE8-2CA7-7C9143614E0B}"/>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F3712530-DFEB-E3F1-F63E-6903AE4551EA}"/>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5" name="TextBox 4">
            <a:extLst>
              <a:ext uri="{FF2B5EF4-FFF2-40B4-BE49-F238E27FC236}">
                <a16:creationId xmlns:a16="http://schemas.microsoft.com/office/drawing/2014/main" id="{48E4F015-760F-9F7A-3347-D0CB095E0384}"/>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166080497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1EA5B-E416-B868-3603-B6C74888B69B}"/>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A100B67E-7CE7-4277-0B99-BBAAF7189720}"/>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39945C87-E76D-9957-5039-2E4875567F69}"/>
              </a:ext>
            </a:extLst>
          </p:cNvPr>
          <p:cNvSpPr txBox="1"/>
          <p:nvPr/>
        </p:nvSpPr>
        <p:spPr>
          <a:xfrm>
            <a:off x="221672" y="4541742"/>
            <a:ext cx="11748655"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Woe is me! For I am lost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I am a man of unclean lips, and I dwell in the midst of a people of unclean lips; for my eyes have seen the King, the L</a:t>
            </a:r>
            <a:r>
              <a:rPr lang="en-US" sz="32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ORD</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of hosts!”                     Isaiah 6:5</a:t>
            </a:r>
          </a:p>
        </p:txBody>
      </p:sp>
    </p:spTree>
    <p:custDataLst>
      <p:tags r:id="rId1"/>
    </p:custDataLst>
    <p:extLst>
      <p:ext uri="{BB962C8B-B14F-4D97-AF65-F5344CB8AC3E}">
        <p14:creationId xmlns:p14="http://schemas.microsoft.com/office/powerpoint/2010/main" val="29312109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FD9CC-8C2B-F44E-2569-F34AF228C91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8D776DF5-C240-3BBF-B6DC-DA0A9262537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448E7D8-23CF-CE38-494F-2D5D79E29692}"/>
              </a:ext>
            </a:extLst>
          </p:cNvPr>
          <p:cNvSpPr txBox="1"/>
          <p:nvPr/>
        </p:nvSpPr>
        <p:spPr>
          <a:xfrm>
            <a:off x="1690254" y="4430905"/>
            <a:ext cx="8811491" cy="2308324"/>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“I had heard of you by the hearing of the ear,</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but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my eye sees you</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therefore I despise myself</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and repent in dust and ashes.”    Job 42:5-6</a:t>
            </a:r>
          </a:p>
        </p:txBody>
      </p:sp>
    </p:spTree>
    <p:custDataLst>
      <p:tags r:id="rId1"/>
    </p:custDataLst>
    <p:extLst>
      <p:ext uri="{BB962C8B-B14F-4D97-AF65-F5344CB8AC3E}">
        <p14:creationId xmlns:p14="http://schemas.microsoft.com/office/powerpoint/2010/main" val="398789595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F9DC15-D9CA-1131-EC0E-91F4032274BF}"/>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495C48A6-3617-DFF8-E7C9-50E4D1C9253D}"/>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F5145296-A780-A8A5-2700-DA8F27EBEB05}"/>
              </a:ext>
            </a:extLst>
          </p:cNvPr>
          <p:cNvSpPr txBox="1"/>
          <p:nvPr/>
        </p:nvSpPr>
        <p:spPr>
          <a:xfrm>
            <a:off x="1939636" y="5409959"/>
            <a:ext cx="8312728"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“Blessed are the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poor in spirit</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for theirs is the kingdom of heaven.”         Matthew 5:3</a:t>
            </a:r>
          </a:p>
        </p:txBody>
      </p:sp>
    </p:spTree>
    <p:custDataLst>
      <p:tags r:id="rId1"/>
    </p:custDataLst>
    <p:extLst>
      <p:ext uri="{BB962C8B-B14F-4D97-AF65-F5344CB8AC3E}">
        <p14:creationId xmlns:p14="http://schemas.microsoft.com/office/powerpoint/2010/main" val="24513503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7349DA-20FE-2D21-CC08-9799BBE2CF3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23D62CE-9A67-73E2-D37B-08AC25E3B2E3}"/>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A9565844-F1D9-C31C-9EA0-06569DC75854}"/>
              </a:ext>
            </a:extLst>
          </p:cNvPr>
          <p:cNvSpPr txBox="1"/>
          <p:nvPr/>
        </p:nvSpPr>
        <p:spPr>
          <a:xfrm>
            <a:off x="890016" y="5405158"/>
            <a:ext cx="10411968"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Jesus said to Simon,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afraid; from now on you will be catching men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5:10b</a:t>
            </a:r>
          </a:p>
        </p:txBody>
      </p:sp>
      <p:sp>
        <p:nvSpPr>
          <p:cNvPr id="4" name="Rectangle: Rounded Corners 3">
            <a:extLst>
              <a:ext uri="{FF2B5EF4-FFF2-40B4-BE49-F238E27FC236}">
                <a16:creationId xmlns:a16="http://schemas.microsoft.com/office/drawing/2014/main" id="{069B8725-A9CD-CDD6-25B8-141578673278}"/>
              </a:ext>
            </a:extLst>
          </p:cNvPr>
          <p:cNvSpPr/>
          <p:nvPr/>
        </p:nvSpPr>
        <p:spPr>
          <a:xfrm>
            <a:off x="1939636" y="3657601"/>
            <a:ext cx="8312729" cy="141316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Now that Simon saw himself for who he really was, he was ready to serve Jesus!</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380818191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948A30-2BB0-521E-3CD8-05FE9CCF01E2}"/>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0815794E-4EFF-977A-2562-545455702D4F}"/>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0A972A7D-408E-9331-153A-5C179F38C6FC}"/>
              </a:ext>
            </a:extLst>
          </p:cNvPr>
          <p:cNvSpPr txBox="1"/>
          <p:nvPr/>
        </p:nvSpPr>
        <p:spPr>
          <a:xfrm>
            <a:off x="890016" y="5405158"/>
            <a:ext cx="10411968"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Jesus said to Simon,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not be afraid; from now on you will be catching men</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5:10b</a:t>
            </a:r>
          </a:p>
        </p:txBody>
      </p:sp>
      <p:sp>
        <p:nvSpPr>
          <p:cNvPr id="2" name="Rectangle: Rounded Corners 1">
            <a:extLst>
              <a:ext uri="{FF2B5EF4-FFF2-40B4-BE49-F238E27FC236}">
                <a16:creationId xmlns:a16="http://schemas.microsoft.com/office/drawing/2014/main" id="{E2B2E058-A2D3-05F7-C3AF-61AC41B9A8DF}"/>
              </a:ext>
            </a:extLst>
          </p:cNvPr>
          <p:cNvSpPr/>
          <p:nvPr/>
        </p:nvSpPr>
        <p:spPr>
          <a:xfrm>
            <a:off x="1939636" y="3657601"/>
            <a:ext cx="8312729" cy="141316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Spiritual brokenness is an essential part of becoming a fisher of men!</a:t>
            </a:r>
            <a:endPar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endParaRPr>
          </a:p>
        </p:txBody>
      </p:sp>
    </p:spTree>
    <p:custDataLst>
      <p:tags r:id="rId1"/>
    </p:custDataLst>
    <p:extLst>
      <p:ext uri="{BB962C8B-B14F-4D97-AF65-F5344CB8AC3E}">
        <p14:creationId xmlns:p14="http://schemas.microsoft.com/office/powerpoint/2010/main" val="161693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ACFBAF-082D-01B4-CC79-17A19DAA253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E6E5A6A-3F7D-D593-4E37-A8A9D98B2266}"/>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B73345D2-AFDC-E782-67B1-5933FA89757A}"/>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3" name="TextBox 2">
            <a:extLst>
              <a:ext uri="{FF2B5EF4-FFF2-40B4-BE49-F238E27FC236}">
                <a16:creationId xmlns:a16="http://schemas.microsoft.com/office/drawing/2014/main" id="{9222D8AF-8E9E-AC43-C8BF-8DB8BF2745C6}"/>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1736639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9F12E-64A4-6D22-7871-BC79BC2E2D3E}"/>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E07B4130-BBDE-E006-76EC-A52008FAA535}"/>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CE187087-4E91-6A54-08B9-C9ABC8222498}"/>
              </a:ext>
            </a:extLst>
          </p:cNvPr>
          <p:cNvSpPr txBox="1"/>
          <p:nvPr/>
        </p:nvSpPr>
        <p:spPr>
          <a:xfrm>
            <a:off x="438912" y="5429542"/>
            <a:ext cx="11314176"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brought their boats to land,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left everything and followed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5:11</a:t>
            </a:r>
          </a:p>
        </p:txBody>
      </p:sp>
      <p:sp>
        <p:nvSpPr>
          <p:cNvPr id="2" name="Rectangle: Rounded Corners 1">
            <a:extLst>
              <a:ext uri="{FF2B5EF4-FFF2-40B4-BE49-F238E27FC236}">
                <a16:creationId xmlns:a16="http://schemas.microsoft.com/office/drawing/2014/main" id="{D65E0E30-8D19-6F2E-625A-429A164695AE}"/>
              </a:ext>
            </a:extLst>
          </p:cNvPr>
          <p:cNvSpPr/>
          <p:nvPr/>
        </p:nvSpPr>
        <p:spPr>
          <a:xfrm>
            <a:off x="1810327" y="101600"/>
            <a:ext cx="8312729" cy="2309091"/>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did they leave behind?</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miraculous catch of fish!</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Their business, their boat, their lives as they knew them</a:t>
            </a:r>
          </a:p>
        </p:txBody>
      </p:sp>
    </p:spTree>
    <p:custDataLst>
      <p:tags r:id="rId1"/>
    </p:custDataLst>
    <p:extLst>
      <p:ext uri="{BB962C8B-B14F-4D97-AF65-F5344CB8AC3E}">
        <p14:creationId xmlns:p14="http://schemas.microsoft.com/office/powerpoint/2010/main" val="621847612"/>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4470D-D3F9-DCCA-511B-39670AB6CFFA}"/>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83DF576F-A791-7795-565E-47A8B1330014}"/>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8F144571-D977-11C0-C1E4-49F824DC2A65}"/>
              </a:ext>
            </a:extLst>
          </p:cNvPr>
          <p:cNvSpPr txBox="1"/>
          <p:nvPr/>
        </p:nvSpPr>
        <p:spPr>
          <a:xfrm>
            <a:off x="438912" y="5429542"/>
            <a:ext cx="11314176"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brought their boats to land,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left everything and followed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5:11</a:t>
            </a:r>
          </a:p>
        </p:txBody>
      </p:sp>
      <p:sp>
        <p:nvSpPr>
          <p:cNvPr id="2" name="Rectangle: Rounded Corners 1">
            <a:extLst>
              <a:ext uri="{FF2B5EF4-FFF2-40B4-BE49-F238E27FC236}">
                <a16:creationId xmlns:a16="http://schemas.microsoft.com/office/drawing/2014/main" id="{9409A2B7-B617-DE2A-9EBD-69A575C57E32}"/>
              </a:ext>
            </a:extLst>
          </p:cNvPr>
          <p:cNvSpPr/>
          <p:nvPr/>
        </p:nvSpPr>
        <p:spPr>
          <a:xfrm>
            <a:off x="892098" y="101600"/>
            <a:ext cx="10314878" cy="4035502"/>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would have motivated this?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Probably not their love of “the fish”!</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had captivated and captured their hearts!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realized, deep down, that nothing else in their lives compared with Jesus!</a:t>
            </a:r>
          </a:p>
          <a:p>
            <a:pPr marL="571500" indent="-571500">
              <a:buFont typeface="Arial" panose="020B0604020202020204" pitchFamily="34" charset="0"/>
              <a:buChar char="•"/>
            </a:pP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seemed impossible now seemed doable!</a:t>
            </a:r>
          </a:p>
        </p:txBody>
      </p:sp>
    </p:spTree>
    <p:custDataLst>
      <p:tags r:id="rId1"/>
    </p:custDataLst>
    <p:extLst>
      <p:ext uri="{BB962C8B-B14F-4D97-AF65-F5344CB8AC3E}">
        <p14:creationId xmlns:p14="http://schemas.microsoft.com/office/powerpoint/2010/main" val="687984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12022-71E3-4BB4-6B66-00CCF7CA69AE}"/>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14E27D95-1BDF-A975-AC73-A4DF2880805C}"/>
              </a:ext>
            </a:extLst>
          </p:cNvPr>
          <p:cNvPicPr>
            <a:picLocks noChangeAspect="1"/>
          </p:cNvPicPr>
          <p:nvPr/>
        </p:nvPicPr>
        <p:blipFill>
          <a:blip r:embed="rId4"/>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1D1779D3-F748-A3C6-51AB-A9469A5A7163}"/>
              </a:ext>
            </a:extLst>
          </p:cNvPr>
          <p:cNvSpPr txBox="1"/>
          <p:nvPr/>
        </p:nvSpPr>
        <p:spPr>
          <a:xfrm>
            <a:off x="438912" y="5429542"/>
            <a:ext cx="11314176" cy="1200329"/>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they had brought their boats to land,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they left everything and followed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5:11</a:t>
            </a:r>
          </a:p>
        </p:txBody>
      </p:sp>
      <p:sp>
        <p:nvSpPr>
          <p:cNvPr id="2" name="Rectangle: Rounded Corners 1">
            <a:extLst>
              <a:ext uri="{FF2B5EF4-FFF2-40B4-BE49-F238E27FC236}">
                <a16:creationId xmlns:a16="http://schemas.microsoft.com/office/drawing/2014/main" id="{7767832B-CD17-0780-8F8C-7B13D327BCAB}"/>
              </a:ext>
            </a:extLst>
          </p:cNvPr>
          <p:cNvSpPr/>
          <p:nvPr/>
        </p:nvSpPr>
        <p:spPr>
          <a:xfrm>
            <a:off x="1810327" y="101600"/>
            <a:ext cx="8312729" cy="2004291"/>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“So therefore, any one of you who does not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renounce all that he has </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cannot be my disciple.”                                Luke 14:33</a:t>
            </a:r>
          </a:p>
        </p:txBody>
      </p:sp>
      <p:sp>
        <p:nvSpPr>
          <p:cNvPr id="4" name="Rectangle: Rounded Corners 3">
            <a:extLst>
              <a:ext uri="{FF2B5EF4-FFF2-40B4-BE49-F238E27FC236}">
                <a16:creationId xmlns:a16="http://schemas.microsoft.com/office/drawing/2014/main" id="{83F2D28E-C45B-19E4-C82A-A11CED6B1930}"/>
              </a:ext>
            </a:extLst>
          </p:cNvPr>
          <p:cNvSpPr/>
          <p:nvPr/>
        </p:nvSpPr>
        <p:spPr>
          <a:xfrm>
            <a:off x="1810327" y="2646218"/>
            <a:ext cx="8312729" cy="2004291"/>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Does Jesus have your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whole heart and life</a:t>
            </a:r>
            <a:r>
              <a:rPr lang="en-US" sz="36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Or are there some areas you are still maintaining control over?</a:t>
            </a:r>
          </a:p>
        </p:txBody>
      </p:sp>
    </p:spTree>
    <p:custDataLst>
      <p:tags r:id="rId1"/>
    </p:custDataLst>
    <p:extLst>
      <p:ext uri="{BB962C8B-B14F-4D97-AF65-F5344CB8AC3E}">
        <p14:creationId xmlns:p14="http://schemas.microsoft.com/office/powerpoint/2010/main" val="3317131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30A39-066F-1A23-75B1-12B7A5A9217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D4D93C55-E6D7-2109-6F76-B1A6E822E371}"/>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2" name="TextBox 1">
            <a:extLst>
              <a:ext uri="{FF2B5EF4-FFF2-40B4-BE49-F238E27FC236}">
                <a16:creationId xmlns:a16="http://schemas.microsoft.com/office/drawing/2014/main" id="{D76894A0-F04F-554D-37A2-DBBA9F6A1A9E}"/>
              </a:ext>
            </a:extLst>
          </p:cNvPr>
          <p:cNvSpPr txBox="1"/>
          <p:nvPr/>
        </p:nvSpPr>
        <p:spPr>
          <a:xfrm>
            <a:off x="902854" y="7725"/>
            <a:ext cx="10386290" cy="830997"/>
          </a:xfrm>
          <a:prstGeom prst="rect">
            <a:avLst/>
          </a:prstGeom>
          <a:solidFill>
            <a:schemeClr val="bg1">
              <a:alpha val="70000"/>
            </a:schemeClr>
          </a:solidFill>
        </p:spPr>
        <p:txBody>
          <a:bodyPr wrap="square" rtlCol="0">
            <a:spAutoFit/>
          </a:bodyPr>
          <a:lstStyle/>
          <a:p>
            <a:pPr algn="ctr"/>
            <a:r>
              <a:rPr lang="en-US" sz="4800" b="1" dirty="0">
                <a:solidFill>
                  <a:srgbClr val="FFFF00"/>
                </a:solidFill>
                <a:effectLst>
                  <a:glow rad="139700">
                    <a:schemeClr val="bg1"/>
                  </a:glow>
                </a:effectLst>
                <a:latin typeface="Calibri" panose="020F0502020204030204" pitchFamily="34" charset="0"/>
                <a:ea typeface="Calibri" panose="020F0502020204030204" pitchFamily="34" charset="0"/>
                <a:cs typeface="Calibri" panose="020F0502020204030204" pitchFamily="34" charset="0"/>
              </a:rPr>
              <a:t>Luke 5:1-11 – Making Fishers of Men</a:t>
            </a:r>
          </a:p>
        </p:txBody>
      </p:sp>
      <p:sp>
        <p:nvSpPr>
          <p:cNvPr id="3" name="TextBox 2">
            <a:extLst>
              <a:ext uri="{FF2B5EF4-FFF2-40B4-BE49-F238E27FC236}">
                <a16:creationId xmlns:a16="http://schemas.microsoft.com/office/drawing/2014/main" id="{E582D635-B623-8E84-01B2-7D35E0980CCB}"/>
              </a:ext>
            </a:extLst>
          </p:cNvPr>
          <p:cNvSpPr txBox="1"/>
          <p:nvPr/>
        </p:nvSpPr>
        <p:spPr>
          <a:xfrm>
            <a:off x="2499963" y="3833988"/>
            <a:ext cx="7192071" cy="2785378"/>
          </a:xfrm>
          <a:prstGeom prst="rect">
            <a:avLst/>
          </a:prstGeom>
          <a:solidFill>
            <a:schemeClr val="bg1">
              <a:alpha val="70000"/>
            </a:schemeClr>
          </a:solidFill>
          <a:ln w="63500">
            <a:noFill/>
          </a:ln>
        </p:spPr>
        <p:txBody>
          <a:bodyPr wrap="square" rtlCol="0">
            <a:spAutoFit/>
          </a:bodyPr>
          <a:lstStyle/>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Teaching (1-3)</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Faith (4-7)</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Brokenness (8-10)</a:t>
            </a:r>
          </a:p>
          <a:p>
            <a:pPr marL="365760" indent="-365760">
              <a:spcAft>
                <a:spcPts val="600"/>
              </a:spcAft>
              <a:buFont typeface="Arial" panose="020B0604020202020204" pitchFamily="34" charset="0"/>
              <a:buChar char="•"/>
            </a:pPr>
            <a:r>
              <a:rPr lang="en-US" sz="40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The Role of Following (11)</a:t>
            </a:r>
          </a:p>
        </p:txBody>
      </p:sp>
    </p:spTree>
    <p:custDataLst>
      <p:tags r:id="rId1"/>
    </p:custDataLst>
    <p:extLst>
      <p:ext uri="{BB962C8B-B14F-4D97-AF65-F5344CB8AC3E}">
        <p14:creationId xmlns:p14="http://schemas.microsoft.com/office/powerpoint/2010/main" val="39730746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52FBAE13-A83C-C603-F6E5-2928E21ABCA3}"/>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4C24B3FA-FB6E-7AE3-A771-A5C92F75CA07}"/>
              </a:ext>
            </a:extLst>
          </p:cNvPr>
          <p:cNvSpPr txBox="1"/>
          <p:nvPr/>
        </p:nvSpPr>
        <p:spPr>
          <a:xfrm>
            <a:off x="970741" y="4989760"/>
            <a:ext cx="1025051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“On one occasion, while the crowd was pressing in on him to hear the word of God, he was standing by the lake of Gennesaret,”                                  Luke 5:1</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9EB2BE-6086-6530-8F60-E17B64F3177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9514B9B-B7BA-A23D-AA6B-918B55162DD3}"/>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FF19C44D-8A2C-71E7-C2AE-E482F00B2AC3}"/>
              </a:ext>
            </a:extLst>
          </p:cNvPr>
          <p:cNvSpPr txBox="1"/>
          <p:nvPr/>
        </p:nvSpPr>
        <p:spPr>
          <a:xfrm>
            <a:off x="1947948" y="4095811"/>
            <a:ext cx="8296102" cy="1908215"/>
          </a:xfrm>
          <a:prstGeom prst="rect">
            <a:avLst/>
          </a:prstGeom>
          <a:solidFill>
            <a:schemeClr val="bg1">
              <a:alpha val="70000"/>
            </a:schemeClr>
          </a:solidFill>
          <a:ln w="63500">
            <a:noFill/>
          </a:ln>
        </p:spPr>
        <p:txBody>
          <a:bodyPr wrap="square" rtlCol="0">
            <a:spAutoFit/>
          </a:bodyPr>
          <a:lstStyle/>
          <a:p>
            <a:pPr algn="ctr">
              <a:spcAft>
                <a:spcPts val="1200"/>
              </a:spcAft>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Luke 5:1-11 is a living parable!</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was giving them a picture of what it means to fish for men!</a:t>
            </a:r>
          </a:p>
        </p:txBody>
      </p:sp>
      <p:sp>
        <p:nvSpPr>
          <p:cNvPr id="2" name="Rectangle: Rounded Corners 1">
            <a:extLst>
              <a:ext uri="{FF2B5EF4-FFF2-40B4-BE49-F238E27FC236}">
                <a16:creationId xmlns:a16="http://schemas.microsoft.com/office/drawing/2014/main" id="{4E80A5F9-C5F5-6442-5F55-CF49939573FA}"/>
              </a:ext>
            </a:extLst>
          </p:cNvPr>
          <p:cNvSpPr/>
          <p:nvPr/>
        </p:nvSpPr>
        <p:spPr>
          <a:xfrm>
            <a:off x="1025236" y="3055437"/>
            <a:ext cx="10141528" cy="586509"/>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What important truths did Jesus want them to see?</a:t>
            </a:r>
          </a:p>
        </p:txBody>
      </p:sp>
    </p:spTree>
    <p:custDataLst>
      <p:tags r:id="rId1"/>
    </p:custDataLst>
    <p:extLst>
      <p:ext uri="{BB962C8B-B14F-4D97-AF65-F5344CB8AC3E}">
        <p14:creationId xmlns:p14="http://schemas.microsoft.com/office/powerpoint/2010/main" val="25423015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F14A04-6E74-D40B-2252-8CC3431C549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BF4B1ED7-2B54-8C49-4448-24F680B44DA5}"/>
              </a:ext>
            </a:extLst>
          </p:cNvPr>
          <p:cNvPicPr>
            <a:picLocks noChangeAspect="1"/>
          </p:cNvPicPr>
          <p:nvPr/>
        </p:nvPicPr>
        <p:blipFill>
          <a:blip r:embed="rId4">
            <a:extLst>
              <a:ext uri="{28A0092B-C50C-407E-A947-70E740481C1C}">
                <a14:useLocalDpi xmlns:a14="http://schemas.microsoft.com/office/drawing/2010/main" val="0"/>
              </a:ext>
            </a:extLst>
          </a:blip>
          <a:srcRect t="8081" b="8417"/>
          <a:stretch>
            <a:fillRect/>
          </a:stretch>
        </p:blipFill>
        <p:spPr>
          <a:xfrm>
            <a:off x="-1" y="0"/>
            <a:ext cx="12192001" cy="6858000"/>
          </a:xfrm>
          <a:prstGeom prst="rect">
            <a:avLst/>
          </a:prstGeom>
        </p:spPr>
      </p:pic>
      <p:sp>
        <p:nvSpPr>
          <p:cNvPr id="4" name="TextBox 3">
            <a:extLst>
              <a:ext uri="{FF2B5EF4-FFF2-40B4-BE49-F238E27FC236}">
                <a16:creationId xmlns:a16="http://schemas.microsoft.com/office/drawing/2014/main" id="{FF60B11B-A7AD-6827-49F6-DB19D8AFE9A7}"/>
              </a:ext>
            </a:extLst>
          </p:cNvPr>
          <p:cNvSpPr txBox="1"/>
          <p:nvPr/>
        </p:nvSpPr>
        <p:spPr>
          <a:xfrm>
            <a:off x="507998" y="3181411"/>
            <a:ext cx="11176002" cy="3416320"/>
          </a:xfrm>
          <a:prstGeom prst="rect">
            <a:avLst/>
          </a:prstGeom>
          <a:solidFill>
            <a:schemeClr val="bg1">
              <a:alpha val="70000"/>
            </a:schemeClr>
          </a:solidFill>
          <a:ln w="63500">
            <a:noFill/>
          </a:ln>
        </p:spPr>
        <p:txBody>
          <a:bodyPr wrap="square" rtlCol="0">
            <a:spAutoFit/>
          </a:bodyPr>
          <a:lstStyle/>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called them to </a:t>
            </a:r>
            <a:r>
              <a:rPr lang="en-US" sz="36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follow him</a:t>
            </a: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modeled being with ordinary people.</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modeled teaching – in many ways and settings.</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called them to exercise faith – God brings fish!</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revealed his divinity – exposing spiritual poverty.</a:t>
            </a:r>
          </a:p>
          <a:p>
            <a:pPr marL="571500" indent="-571500">
              <a:buFont typeface="Arial" panose="020B0604020202020204" pitchFamily="34" charset="0"/>
              <a:buChar char="•"/>
            </a:pPr>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Jesus showed them that God’s plan is for abundance!</a:t>
            </a:r>
          </a:p>
        </p:txBody>
      </p:sp>
      <p:sp>
        <p:nvSpPr>
          <p:cNvPr id="5" name="Rectangle: Rounded Corners 4">
            <a:extLst>
              <a:ext uri="{FF2B5EF4-FFF2-40B4-BE49-F238E27FC236}">
                <a16:creationId xmlns:a16="http://schemas.microsoft.com/office/drawing/2014/main" id="{B7D5B751-00CF-0149-0553-014A4E1ECA8B}"/>
              </a:ext>
            </a:extLst>
          </p:cNvPr>
          <p:cNvSpPr/>
          <p:nvPr/>
        </p:nvSpPr>
        <p:spPr>
          <a:xfrm>
            <a:off x="277090" y="140197"/>
            <a:ext cx="11637817" cy="2806204"/>
          </a:xfrm>
          <a:prstGeom prst="roundRect">
            <a:avLst/>
          </a:prstGeom>
          <a:solidFill>
            <a:srgbClr val="2D2825"/>
          </a:solidFill>
          <a:ln w="635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Where are you in your journey of becoming a fisher of men?</a:t>
            </a:r>
          </a:p>
          <a:p>
            <a:pPr marL="571500" indent="-571500">
              <a:buFont typeface="Arial" panose="020B0604020202020204" pitchFamily="34" charset="0"/>
              <a:buChar char="•"/>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Have you chosen to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follow Jesus </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yourself?</a:t>
            </a:r>
          </a:p>
          <a:p>
            <a:pPr marL="571500" indent="-571500">
              <a:buFont typeface="Arial" panose="020B0604020202020204" pitchFamily="34" charset="0"/>
              <a:buChar char="•"/>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Do you sense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resistance</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within yourself?  Identify why.</a:t>
            </a:r>
          </a:p>
          <a:p>
            <a:pPr marL="571500" indent="-571500">
              <a:buFont typeface="Arial" panose="020B0604020202020204" pitchFamily="34" charset="0"/>
              <a:buChar char="•"/>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Are you facing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challenges</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How can you move forward?</a:t>
            </a:r>
          </a:p>
          <a:p>
            <a:pPr marL="571500" indent="-571500">
              <a:buFont typeface="Arial" panose="020B0604020202020204" pitchFamily="34" charset="0"/>
              <a:buChar char="•"/>
            </a:pP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How can </a:t>
            </a:r>
            <a:r>
              <a:rPr lang="en-US" sz="3400" b="1" dirty="0">
                <a:solidFill>
                  <a:srgbClr val="FFFF00"/>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we</a:t>
            </a:r>
            <a:r>
              <a:rPr lang="en-US" sz="3400" b="1" dirty="0">
                <a:solidFill>
                  <a:schemeClr val="tx1"/>
                </a:solidFill>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do this together?</a:t>
            </a:r>
          </a:p>
        </p:txBody>
      </p:sp>
    </p:spTree>
    <p:custDataLst>
      <p:tags r:id="rId1"/>
    </p:custDataLst>
    <p:extLst>
      <p:ext uri="{BB962C8B-B14F-4D97-AF65-F5344CB8AC3E}">
        <p14:creationId xmlns:p14="http://schemas.microsoft.com/office/powerpoint/2010/main" val="2326716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 presetClass="entr" presetSubtype="0" fill="hold"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p:cTn id="37" dur="500" fill="hold"/>
                                        <p:tgtEl>
                                          <p:spTgt spid="5"/>
                                        </p:tgtEl>
                                        <p:attrNameLst>
                                          <p:attrName>ppt_w</p:attrName>
                                        </p:attrNameLst>
                                      </p:cBhvr>
                                      <p:tavLst>
                                        <p:tav tm="0">
                                          <p:val>
                                            <p:fltVal val="0"/>
                                          </p:val>
                                        </p:tav>
                                        <p:tav tm="100000">
                                          <p:val>
                                            <p:strVal val="#ppt_w"/>
                                          </p:val>
                                        </p:tav>
                                      </p:tavLst>
                                    </p:anim>
                                    <p:anim calcmode="lin" valueType="num">
                                      <p:cBhvr>
                                        <p:cTn id="38" dur="500" fill="hold"/>
                                        <p:tgtEl>
                                          <p:spTgt spid="5"/>
                                        </p:tgtEl>
                                        <p:attrNameLst>
                                          <p:attrName>ppt_h</p:attrName>
                                        </p:attrNameLst>
                                      </p:cBhvr>
                                      <p:tavLst>
                                        <p:tav tm="0">
                                          <p:val>
                                            <p:fltVal val="0"/>
                                          </p:val>
                                        </p:tav>
                                        <p:tav tm="100000">
                                          <p:val>
                                            <p:strVal val="#ppt_h"/>
                                          </p:val>
                                        </p:tav>
                                      </p:tavLst>
                                    </p:anim>
                                    <p:animEffect transition="in" filter="fade">
                                      <p:cBhvr>
                                        <p:cTn id="39" dur="500"/>
                                        <p:tgtEl>
                                          <p:spTgt spid="5"/>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325FF24-DFCA-5D21-3D1E-C61359A77CAC}"/>
              </a:ext>
            </a:extLst>
          </p:cNvPr>
          <p:cNvSpPr txBox="1"/>
          <p:nvPr/>
        </p:nvSpPr>
        <p:spPr>
          <a:xfrm>
            <a:off x="2514073" y="1143759"/>
            <a:ext cx="7163854" cy="4570482"/>
          </a:xfrm>
          <a:prstGeom prst="rect">
            <a:avLst/>
          </a:prstGeom>
          <a:noFill/>
        </p:spPr>
        <p:txBody>
          <a:bodyPr wrap="square" rtlCol="0">
            <a:spAutoFit/>
          </a:bodyPr>
          <a:lstStyle>
            <a:defPPr>
              <a:defRPr lang="en-US"/>
            </a:defPPr>
            <a:lvl1pPr>
              <a:defRPr sz="4000" b="1" baseline="3000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defRPr>
            </a:lvl1pPr>
          </a:lstStyle>
          <a:p>
            <a:pPr algn="ctr">
              <a:spcAft>
                <a:spcPts val="1800"/>
              </a:spcAft>
            </a:pPr>
            <a:r>
              <a:rPr lang="en-US" sz="3600" baseline="0" dirty="0"/>
              <a:t>Sermon by Dan Bridges</a:t>
            </a:r>
          </a:p>
          <a:p>
            <a:pPr algn="ctr"/>
            <a:r>
              <a:rPr lang="en-US" sz="3600" baseline="0" dirty="0"/>
              <a:t>Amman International Church (AIC)</a:t>
            </a:r>
          </a:p>
          <a:p>
            <a:pPr algn="ctr">
              <a:spcAft>
                <a:spcPts val="4200"/>
              </a:spcAft>
            </a:pPr>
            <a:r>
              <a:rPr lang="en-US" sz="3600" baseline="0" dirty="0"/>
              <a:t>Amman, Jordan</a:t>
            </a:r>
          </a:p>
          <a:p>
            <a:pPr algn="ctr">
              <a:spcAft>
                <a:spcPts val="1800"/>
              </a:spcAft>
            </a:pPr>
            <a:r>
              <a:rPr lang="en-US" sz="3600" baseline="0" dirty="0"/>
              <a:t>This and most other AIC sermons can be found on the church website:  </a:t>
            </a:r>
          </a:p>
          <a:p>
            <a:pPr algn="ctr">
              <a:spcAft>
                <a:spcPts val="600"/>
              </a:spcAft>
            </a:pPr>
            <a:r>
              <a:rPr lang="en-US" sz="3600" baseline="0" dirty="0"/>
              <a:t>ammanchurch.org</a:t>
            </a:r>
          </a:p>
        </p:txBody>
      </p:sp>
    </p:spTree>
    <p:custDataLst>
      <p:tags r:id="rId1"/>
    </p:custDataLst>
    <p:extLst>
      <p:ext uri="{BB962C8B-B14F-4D97-AF65-F5344CB8AC3E}">
        <p14:creationId xmlns:p14="http://schemas.microsoft.com/office/powerpoint/2010/main" val="3496529506"/>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0" y="1417639"/>
            <a:ext cx="3571832" cy="2522151"/>
          </a:xfrm>
        </p:spPr>
        <p:txBody>
          <a:bodyPr/>
          <a:lstStyle/>
          <a:p>
            <a:pPr algn="r"/>
            <a:r>
              <a:rPr lang="en-US" dirty="0"/>
              <a:t>Black</a:t>
            </a:r>
          </a:p>
        </p:txBody>
      </p:sp>
    </p:spTree>
    <p:extLst>
      <p:ext uri="{BB962C8B-B14F-4D97-AF65-F5344CB8AC3E}">
        <p14:creationId xmlns:p14="http://schemas.microsoft.com/office/powerpoint/2010/main" val="1308513829"/>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12192000" cy="685800"/>
          </a:xfrm>
        </p:spPr>
        <p:txBody>
          <a:bodyPr/>
          <a:lstStyle/>
          <a:p>
            <a:pPr eaLnBrk="1" hangingPunct="1">
              <a:defRPr/>
            </a:pPr>
            <a:r>
              <a:rPr lang="en-US" sz="3733" b="1" dirty="0">
                <a:solidFill>
                  <a:srgbClr val="FFFFFF"/>
                </a:solidFill>
                <a:latin typeface="Arial" charset="0"/>
                <a:ea typeface="ＭＳ Ｐゴシック" charset="0"/>
              </a:rPr>
              <a:t>NT Preaching link at BibleStudyDownloads.org</a:t>
            </a:r>
            <a:endParaRPr lang="en-US" sz="14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12192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for free!</a:t>
            </a:r>
            <a:endParaRPr kumimoji="0" lang="en-US" sz="1467"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58897" y="636982"/>
            <a:ext cx="12309796"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9631" y="2222340"/>
            <a:ext cx="8204283" cy="3483595"/>
          </a:xfrm>
          <a:prstGeom prst="rect">
            <a:avLst/>
          </a:prstGeom>
        </p:spPr>
      </p:pic>
    </p:spTree>
    <p:extLst>
      <p:ext uri="{BB962C8B-B14F-4D97-AF65-F5344CB8AC3E}">
        <p14:creationId xmlns:p14="http://schemas.microsoft.com/office/powerpoint/2010/main" val="30342584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A7D057-B9EB-4896-FA2B-9AEBB811ABE5}"/>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659EA2DB-11DC-8CAF-5B8E-DF5344B37F8C}"/>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4FA27AE-938F-5E8E-5C96-C577D80E8A43}"/>
              </a:ext>
            </a:extLst>
          </p:cNvPr>
          <p:cNvSpPr txBox="1"/>
          <p:nvPr/>
        </p:nvSpPr>
        <p:spPr>
          <a:xfrm>
            <a:off x="871866" y="4973234"/>
            <a:ext cx="10448268"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he saw two boats by the lake, but the fishermen had gone out of them and were washing their nets.”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5:2</a:t>
            </a:r>
          </a:p>
        </p:txBody>
      </p:sp>
    </p:spTree>
    <p:custDataLst>
      <p:tags r:id="rId1"/>
    </p:custDataLst>
    <p:extLst>
      <p:ext uri="{BB962C8B-B14F-4D97-AF65-F5344CB8AC3E}">
        <p14:creationId xmlns:p14="http://schemas.microsoft.com/office/powerpoint/2010/main" val="1147294559"/>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4D97D-BBF2-F16C-0C43-FB66790E1F32}"/>
            </a:ext>
          </a:extLst>
        </p:cNvPr>
        <p:cNvGrpSpPr/>
        <p:nvPr/>
      </p:nvGrpSpPr>
      <p:grpSpPr>
        <a:xfrm>
          <a:off x="0" y="0"/>
          <a:ext cx="0" cy="0"/>
          <a:chOff x="0" y="0"/>
          <a:chExt cx="0" cy="0"/>
        </a:xfrm>
      </p:grpSpPr>
      <p:pic>
        <p:nvPicPr>
          <p:cNvPr id="5" name="Picture 2">
            <a:extLst>
              <a:ext uri="{FF2B5EF4-FFF2-40B4-BE49-F238E27FC236}">
                <a16:creationId xmlns:a16="http://schemas.microsoft.com/office/drawing/2014/main" id="{C6BB7FDA-1FB0-8A70-8324-25EC3F2E2086}"/>
              </a:ext>
            </a:extLst>
          </p:cNvPr>
          <p:cNvPicPr>
            <a:picLocks noChangeAspect="1"/>
          </p:cNvPicPr>
          <p:nvPr/>
        </p:nvPicPr>
        <p:blipFill>
          <a:blip r:embed="rId4"/>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9732F561-39E2-395C-9269-0CC3C1361683}"/>
              </a:ext>
            </a:extLst>
          </p:cNvPr>
          <p:cNvSpPr txBox="1"/>
          <p:nvPr/>
        </p:nvSpPr>
        <p:spPr>
          <a:xfrm>
            <a:off x="219307" y="5024022"/>
            <a:ext cx="11753385"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“Getting into one of the boats, which was Simon's, he asked him to put out a little from the land. And he sat down and taught the people from the boat.”                               Luke 5:3</a:t>
            </a:r>
          </a:p>
        </p:txBody>
      </p:sp>
      <p:pic>
        <p:nvPicPr>
          <p:cNvPr id="7" name="Picture 2">
            <a:extLst>
              <a:ext uri="{FF2B5EF4-FFF2-40B4-BE49-F238E27FC236}">
                <a16:creationId xmlns:a16="http://schemas.microsoft.com/office/drawing/2014/main" id="{1986A8AF-E271-EB75-61E6-7360DA0F2FB1}"/>
              </a:ext>
            </a:extLst>
          </p:cNvPr>
          <p:cNvPicPr>
            <a:picLocks noChangeAspect="1"/>
          </p:cNvPicPr>
          <p:nvPr/>
        </p:nvPicPr>
        <p:blipFill>
          <a:blip r:embed="rId5"/>
          <a:srcRect l="18334" r="14583"/>
          <a:stretch>
            <a:fillRect/>
          </a:stretch>
        </p:blipFill>
        <p:spPr>
          <a:xfrm>
            <a:off x="7092960" y="267629"/>
            <a:ext cx="4879732" cy="409170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ustDataLst>
      <p:tags r:id="rId1"/>
    </p:custDataLst>
    <p:extLst>
      <p:ext uri="{BB962C8B-B14F-4D97-AF65-F5344CB8AC3E}">
        <p14:creationId xmlns:p14="http://schemas.microsoft.com/office/powerpoint/2010/main" val="677149684"/>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9F5234-514A-8713-4551-6661D682DCD4}"/>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75519600-77E5-BEE0-3A8A-2535898B60C3}"/>
              </a:ext>
            </a:extLst>
          </p:cNvPr>
          <p:cNvPicPr>
            <a:picLocks noChangeAspect="1"/>
          </p:cNvPicPr>
          <p:nvPr/>
        </p:nvPicPr>
        <p:blipFill>
          <a:blip r:embed="rId4">
            <a:extLst>
              <a:ext uri="{28A0092B-C50C-407E-A947-70E740481C1C}">
                <a14:useLocalDpi xmlns:a14="http://schemas.microsoft.com/office/drawing/2010/main" val="0"/>
              </a:ext>
            </a:extLst>
          </a:blip>
          <a:srcRect t="8000" b="8571"/>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7C5CFA56-97DE-190A-9028-BD33F5FF1DA7}"/>
              </a:ext>
            </a:extLst>
          </p:cNvPr>
          <p:cNvSpPr txBox="1"/>
          <p:nvPr/>
        </p:nvSpPr>
        <p:spPr>
          <a:xfrm>
            <a:off x="195072" y="5015014"/>
            <a:ext cx="11801856"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when he had finished speaking, he said to Simon, ‘Put out into the deep and let down your nets for a catch.’” </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5:4</a:t>
            </a:r>
          </a:p>
        </p:txBody>
      </p:sp>
    </p:spTree>
    <p:custDataLst>
      <p:tags r:id="rId1"/>
    </p:custDataLst>
    <p:extLst>
      <p:ext uri="{BB962C8B-B14F-4D97-AF65-F5344CB8AC3E}">
        <p14:creationId xmlns:p14="http://schemas.microsoft.com/office/powerpoint/2010/main" val="2282988900"/>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915B136-882A-3E41-9DE0-A5DF3CDA9001}"/>
              </a:ext>
            </a:extLst>
          </p:cNvPr>
          <p:cNvPicPr>
            <a:picLocks noChangeAspect="1"/>
          </p:cNvPicPr>
          <p:nvPr/>
        </p:nvPicPr>
        <p:blipFill>
          <a:blip r:embed="rId4">
            <a:extLst>
              <a:ext uri="{28A0092B-C50C-407E-A947-70E740481C1C}">
                <a14:useLocalDpi xmlns:a14="http://schemas.microsoft.com/office/drawing/2010/main" val="0"/>
              </a:ext>
            </a:extLst>
          </a:blip>
          <a:srcRect t="11057" b="5854"/>
          <a:stretch>
            <a:fillRect/>
          </a:stretch>
        </p:blipFill>
        <p:spPr>
          <a:xfrm>
            <a:off x="0" y="-1"/>
            <a:ext cx="12199454" cy="6858001"/>
          </a:xfrm>
          <a:prstGeom prst="rect">
            <a:avLst/>
          </a:prstGeom>
        </p:spPr>
      </p:pic>
      <p:sp>
        <p:nvSpPr>
          <p:cNvPr id="3" name="TextBox 2">
            <a:extLst>
              <a:ext uri="{FF2B5EF4-FFF2-40B4-BE49-F238E27FC236}">
                <a16:creationId xmlns:a16="http://schemas.microsoft.com/office/drawing/2014/main" id="{58C482D3-D0DD-EC0E-597F-263C2C656348}"/>
              </a:ext>
            </a:extLst>
          </p:cNvPr>
          <p:cNvSpPr txBox="1"/>
          <p:nvPr/>
        </p:nvSpPr>
        <p:spPr>
          <a:xfrm>
            <a:off x="336395" y="4997766"/>
            <a:ext cx="11519210" cy="1754326"/>
          </a:xfrm>
          <a:prstGeom prst="rect">
            <a:avLst/>
          </a:prstGeom>
          <a:solidFill>
            <a:schemeClr val="bg1">
              <a:alpha val="70000"/>
            </a:schemeClr>
          </a:solidFill>
          <a:ln w="63500">
            <a:noFill/>
          </a:ln>
        </p:spPr>
        <p:txBody>
          <a:bodyPr wrap="square" rtlCol="0">
            <a:spAutoFit/>
          </a:bodyPr>
          <a:lstStyle/>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“And Simon answered, “Master, we toiled all night and took nothing! But at your word I will let down the nets.”</a:t>
            </a:r>
          </a:p>
          <a:p>
            <a:r>
              <a:rPr lang="en-US" sz="3600" b="1" dirty="0">
                <a:effectLst>
                  <a:glow rad="101600">
                    <a:schemeClr val="bg1">
                      <a:alpha val="80000"/>
                    </a:schemeClr>
                  </a:glow>
                </a:effectLst>
                <a:latin typeface="Calibri" panose="020F0502020204030204" pitchFamily="34" charset="0"/>
                <a:ea typeface="Calibri" panose="020F0502020204030204" pitchFamily="34" charset="0"/>
                <a:cs typeface="Calibri" panose="020F0502020204030204" pitchFamily="34" charset="0"/>
              </a:rPr>
              <a:t>                                                                                        Luke 5:5</a:t>
            </a:r>
          </a:p>
        </p:txBody>
      </p:sp>
    </p:spTree>
    <p:custDataLst>
      <p:tags r:id="rId1"/>
    </p:custData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3"/>
  <p:tag name="ISPRING_PROJECT_FOLDER_UPDATED" val="1"/>
  <p:tag name="ISPRING_LMS_API_VERSION" val="SCORM 2004 (4th edition)"/>
  <p:tag name="ISPRING_ULTRA_SCORM_COURSE_ID" val="E24C38BC-5005-467C-AC4A-D8EC405BF7BB"/>
  <p:tag name="ISPRING_CMI5_LAUNCH_METHOD" val="any window"/>
  <p:tag name="ISPRINGCLOUDFOLDERID" val="1"/>
  <p:tag name="ISPRINGONLINEFOLDERID" val="1"/>
  <p:tag name="ISPRING_SCORM_RATE_SLIDES" val="0"/>
  <p:tag name="ISPRING_SCORM_PASSING_SCORE" val="0.000000"/>
  <p:tag name="FLASHSPRING_ZOOM_TAG" val="52"/>
  <p:tag name="ISPRING_FIRST_PUBLISH" val="1"/>
  <p:tag name="ISPRING_SCORM_RATE_QUIZZES" val="0"/>
  <p:tag name="ISPRING_SCORM_REPORT_STATUS" val="0"/>
  <p:tag name="ISPRING_ULTRA_SCORM_DURATION" val="3600"/>
  <p:tag name="ISPRING_SCORM_USE_GRADE" val="1"/>
  <p:tag name="ISPRING_SCORM_USE_CUSTOM_PASSING_SCORE" val="0"/>
  <p:tag name="ISPRING_TERMINATE_LESSON_ON_TIMEOUT" val="0"/>
  <p:tag name="ISPRING_SHOW_MESSAGE_ON_TIMEOUT" val="0"/>
  <p:tag name="ISPRING-SUITE_ISPRING_CURRENT_GRADING_VERSION" val="v1"/>
  <p:tag name="ISPRING_RESOURCE_FOLDER_TIP_DIALOG_SHOWN" val="1"/>
  <p:tag name="ISPRING_PUBLISH_SETTINGS" val="{&quot;commonSettings&quot;:{&quot;webSettings&quot;:{&quot;useMobileViewer&quot;:&quot;T_FALSE&quot;,&quot;format&quot;:&quot;OF_VIDEO&quot;},&quot;lmsSettings&quot;:{&quot;useMobileViewer&quot;:&quot;T_FALSE&quot;},&quot;cloudSettings&quot;:{&quot;useMobileViewer&quot;:&quot;T_FALSE&quot;},&quot;ispringLmsSettings&quot;:{&quot;useMobileViewer&quot;:&quot;T_FALSE&quot;},&quot;playerId&quot;:&quot;universal&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invertReadingOrder&quot;:&quot;T_FALSE&quot;},&quot;compressionSettings&quot;:{&quot;imageSettings&quot;:{&quot;jpegQuality&quot;:70},&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0&quot;,&quot;uploadSources&quot;:true}}"/>
  <p:tag name="ISPRING_ULTRA_SCORM_SLIDE_COUNT" val="38"/>
  <p:tag name="ISPRING_SCREEN_RECS_UPDATED" val="C:\Users\dlbri\OneDrive\Documents\AIC\AIC Pastoring\Messages\Luke\Luke 4-9 - Early Ministry Years\Luke 5_1-11\"/>
  <p:tag name="ISPRING_UUID" val="{9A31D2EF-415A-46C4-9A2C-45103D851E3C}"/>
  <p:tag name="ISPRING_RESOURCE_FOLDER" val="C:\Users\dlbri\OneDrive\Documents\AIC\AIC Pastoring\Messages\Luke\Luke 4-9 - Early Ministry Years\Luke 5_1-11\"/>
  <p:tag name="ISPRING_PRESENTATION_PATH" val="C:\Users\dlbri\OneDrive\Documents\AIC\AIC Pastoring\Messages\Luke\Luke 4-9 - Early Ministry Years\Luke 5_1-11.pptx"/>
  <p:tag name="ISPRING_PRESENTATION_INFO_2" val="&lt;?xml version=&quot;1.0&quot; encoding=&quot;UTF-8&quot; standalone=&quot;no&quot; ?&gt;&#10;&lt;presentation2&gt;&#10;&#10;  &lt;slides&gt;&#10;    &lt;slide id=&quot;{21019180-BB6C-497B-804E-07C53101CD14}&quot; pptId=&quot;4520&quot;/&gt;&#10;    &lt;slide id=&quot;{307E555C-352F-45B3-8A0E-7E569C59632E}&quot; pptId=&quot;6931&quot;/&gt;&#10;    &lt;slide id=&quot;{F733F075-72BC-4252-9052-D230F09142FF}&quot; pptId=&quot;7148&quot;/&gt;&#10;    &lt;slide id=&quot;{DB75984E-B4E5-4CF4-ADC8-CEAD9A9A7840}&quot; pptId=&quot;6913&quot;/&gt;&#10;    &lt;slide id=&quot;{92E9428F-E708-427F-871E-3C3E67B88CAA}&quot; pptId=&quot;7003&quot;/&gt;&#10;    &lt;slide id=&quot;{1AF0E90E-8DA5-4BBE-9807-573D6C007703}&quot; pptId=&quot;7073&quot;/&gt;&#10;    &lt;slide id=&quot;{47AF2868-DEAB-4F7D-84DC-7E486BB67571}&quot; pptId=&quot;7074&quot;/&gt;&#10;    &lt;slide id=&quot;{D754E8CB-58A8-4108-BA1D-0842294CC6A5}&quot; pptId=&quot;7075&quot;/&gt;&#10;    &lt;slide id=&quot;{62C13C53-9F68-473B-9860-5F5E0E7E9E40}&quot; pptId=&quot;267&quot;/&gt;&#10;    &lt;slide id=&quot;{45980F61-21E7-48B9-96DC-6BEEB58AF307}&quot; pptId=&quot;7076&quot;/&gt;&#10;    &lt;slide id=&quot;{9F390E33-9421-4150-89DC-6395E32AA333}&quot; pptId=&quot;270&quot;/&gt;&#10;    &lt;slide id=&quot;{86F1741E-DBBB-4FD1-93FF-E75731C004F0}&quot; pptId=&quot;7077&quot;/&gt;&#10;    &lt;slide id=&quot;{3D432A73-09C5-4066-81C9-4197604D8589}&quot; pptId=&quot;257&quot;/&gt;&#10;    &lt;slide id=&quot;{C8F6D5BA-A4EF-47CA-81CE-7171FD2CBAA2}&quot; pptId=&quot;7122&quot;/&gt;&#10;    &lt;slide id=&quot;{59856FDA-84BD-49EA-9BD8-6B901018F8FE}&quot; pptId=&quot;259&quot;/&gt;&#10;    &lt;slide id=&quot;{2E108F3C-F158-4694-B441-3A5E3BE20D7A}&quot; pptId=&quot;7123&quot;/&gt;&#10;    &lt;slide id=&quot;{544E2317-0E57-45E9-83E2-E8EFD904B6F7}&quot; pptId=&quot;7153&quot;/&gt;&#10;    &lt;slide id=&quot;{3535D3B7-BC85-4511-9B22-1E497655E748}&quot; pptId=&quot;7157&quot;/&gt;&#10;    &lt;slide id=&quot;{54836F12-73FC-4D67-85E1-0FBC1A34A6A7}&quot; pptId=&quot;7158&quot;/&gt;&#10;    &lt;slide id=&quot;{99EC443F-7318-42E8-BDB9-12FEED0B7630}&quot; pptId=&quot;7166&quot;/&gt;&#10;    &lt;slide id=&quot;{FDD8AB38-2B8C-4FBA-9C53-69B8D966E9BA}&quot; pptId=&quot;7154&quot;/&gt;&#10;    &lt;slide id=&quot;{374528FF-3EB5-4871-A39F-389C97E971C9}&quot; pptId=&quot;7155&quot;/&gt;&#10;    &lt;slide id=&quot;{9EE85990-B0BA-46A8-8D3D-43CAEE7D15B0}&quot; pptId=&quot;7156&quot;/&gt;&#10;    &lt;slide id=&quot;{04C48C9E-4AD9-4B89-AFA8-7F704C514519}&quot; pptId=&quot;7129&quot;/&gt;&#10;    &lt;slide id=&quot;{E63B05DD-AC83-4F36-8BAF-B516304BF645}&quot; pptId=&quot;7131&quot;/&gt;&#10;    &lt;slide id=&quot;{CDC57DBF-B1C7-4D70-A8DB-4E7BA20ADC08}&quot; pptId=&quot;7132&quot;/&gt;&#10;    &lt;slide id=&quot;{C6711B16-BF31-4F5A-BE87-49800D8A4103}&quot; pptId=&quot;7130&quot;/&gt;&#10;    &lt;slide id=&quot;{8BBECC43-263B-4B76-B7A6-F4661987B099}&quot; pptId=&quot;7133&quot;/&gt;&#10;    &lt;slide id=&quot;{CAA54DC1-F5D6-4E52-87D3-189472BBAC70}&quot; pptId=&quot;7134&quot;/&gt;&#10;    &lt;slide id=&quot;{EC08C421-66BC-40EA-9057-3C1EABF498E4}&quot; pptId=&quot;7137&quot;/&gt;&#10;    &lt;slide id=&quot;{0402C360-43F0-4975-B023-65D739AFE439}&quot; pptId=&quot;7159&quot;/&gt;&#10;    &lt;slide id=&quot;{C9818410-8D55-48CF-BAD9-BAAA4DE45EBF}&quot; pptId=&quot;7135&quot;/&gt;&#10;    &lt;slide id=&quot;{794B1A18-B847-4CAA-929D-0753C4F0411B}&quot; pptId=&quot;7138&quot;/&gt;&#10;    &lt;slide id=&quot;{CFD5A33B-5029-4ABB-9E71-9FBAE0AA0FFC}&quot; pptId=&quot;7160&quot;/&gt;&#10;    &lt;slide id=&quot;{A828E2E4-1F05-48A2-A8F7-F18CA4554720}&quot; pptId=&quot;7124&quot;/&gt;&#10;    &lt;slide id=&quot;{D93E89C4-DA07-431C-AFDA-38A10A4F8082}&quot; pptId=&quot;7140&quot;/&gt;&#10;    &lt;slide id=&quot;{8C3D419F-24AE-426D-9156-0E66E8084838}&quot; pptId=&quot;7141&quot;/&gt;&#10;    &lt;slide id=&quot;{49CEA960-E3E1-4C8E-ADEA-3751EFDE8B83}&quot; pptId=&quot;7139&quot;/&gt;&#10;    &lt;slide id=&quot;{DBB94128-1D93-4D9B-9769-251EEA998D5A}&quot; pptId=&quot;7142&quot;/&gt;&#10;    &lt;slide id=&quot;{5FC6B1D8-5569-4A60-BD28-59FEC9DFE61E}&quot; pptId=&quot;7143&quot;/&gt;&#10;    &lt;slide id=&quot;{B1CE63F1-6614-42BD-90C0-1151302C3612}&quot; pptId=&quot;7144&quot;/&gt;&#10;    &lt;slide id=&quot;{4886A712-5044-45A6-9F53-8624AA709576}&quot; pptId=&quot;7145&quot;/&gt;&#10;    &lt;slide id=&quot;{B037562E-18AD-46CC-9952-9877D2BDA79C}&quot; pptId=&quot;7162&quot;/&gt;&#10;    &lt;slide id=&quot;{7464A6A2-A792-4D2F-890E-17D179662D9A}&quot; pptId=&quot;7163&quot;/&gt;&#10;    &lt;slide id=&quot;{8DEBB23D-651E-405C-91A9-B6CEE756558D}&quot; pptId=&quot;7125&quot;/&gt;&#10;    &lt;slide id=&quot;{9F72D837-F896-447C-A395-A95FF78F9D00}&quot; pptId=&quot;7146&quot;/&gt;&#10;    &lt;slide id=&quot;{F580917D-1ECB-49EE-912A-968FD6B07F8A}&quot; pptId=&quot;7164&quot;/&gt;&#10;    &lt;slide id=&quot;{4669A137-BD75-4C09-ABB1-ACB096F1DC86}&quot; pptId=&quot;7147&quot;/&gt;&#10;    &lt;slide id=&quot;{E0B14926-D3BE-4C45-B01F-C8F3069D6757}&quot; pptId=&quot;7126&quot;/&gt;&#10;    &lt;slide id=&quot;{B6E6FD44-D354-45CD-B306-19F8CFC06552}&quot; pptId=&quot;7165&quot;/&gt;&#10;    &lt;slide id=&quot;{62E4D485-A7F4-48FB-B500-D69C57907313}&quot; pptId=&quot;7149&quot;/&gt;&#10;    &lt;slide id=&quot;{671760FB-1C8F-44BD-81D3-4C6609D49648}&quot; pptId=&quot;6279&quot;/&gt;&#10;  &lt;/slides&gt;&#10;&#10;  &lt;narration&gt;&#10;    &lt;audioTracks&gt;&#10;      &lt;audioTrack duration=&quot;2464729&quot; muted=&quot;false&quot; name=&quot;Luke 5_1-11 - Edited Sound Board Audio&quot; resource=&quot;c8ac8e24&quot; slideId=&quot;{21019180-BB6C-497B-804E-07C53101CD14}&quot; startTime=&quot;0&quot; stepIndex=&quot;0&quot; volume=&quot;1&quot;&gt;&#10;        &lt;audio channels=&quot;2&quot; format=&quot;fltp&quot; sampleRate=&quot;48000&quot;/&gt;&#10;      &lt;/audioTrack&gt;&#10;    &lt;/audioTracks&gt;&#10;    &lt;videoTracks/&gt;&#10;  &lt;/narration&gt;&#10;&#10;&lt;/presentation2&gt;&#10;"/>
  <p:tag name="ISPRING_ULTRA_SCORM_COURCE_TITLE" val="Luke 5_1-11 - Making Fishers of Men"/>
  <p:tag name="ISPRING_SCORM_ENDPOINT" val="&lt;endpoint&gt;&lt;enable&gt;0&lt;/enable&gt;&lt;lrs&gt;https://&lt;/lrs&gt;&lt;auth&gt;0&lt;/auth&gt;&lt;login&gt;&lt;/login&gt;&lt;password&gt;&lt;/password&gt;&lt;key&gt;&lt;/key&gt;&lt;name&gt;&lt;/name&gt;&lt;email&gt;&lt;/email&gt;&lt;/endpoint&gt;&#10;"/>
  <p:tag name="ISPRING_OUTPUT_FOLDER" val="[[&quot;w\uFFFDl\uFFFD{02D7091F-DD7B-4709-AD2E-55B0B554E76B}&quot;,&quot;C:\\Users\\dlbri\\OneDrive\\Documents\\AIC\\AIC Pastoring\\Messages\\Luke\\Luke 4-9 - Early Ministry Years\\AV Files&quot;],[&quot;\uFFFD\/\bP{52F60523-431F-4090-BD6D-7A152C603D33}&quot;,&quot;C:\\Users\\dlbri\\OneDrive\\Documents\\AIC\\AIC Pastoring\\Messages\\Isaiah\\Chapters 40-48\\AV Files&quot;]]"/>
  <p:tag name="ISPRING_PRESENTATION_TITLE" val="Luke 5_1-11 - Making Fishers of Men"/>
</p:tagLst>
</file>

<file path=ppt/tags/tag10.xml><?xml version="1.0" encoding="utf-8"?>
<p:tagLst xmlns:a="http://schemas.openxmlformats.org/drawingml/2006/main" xmlns:r="http://schemas.openxmlformats.org/officeDocument/2006/relationships" xmlns:p="http://schemas.openxmlformats.org/presentationml/2006/main">
  <p:tag name="GENSWF_ADVANCE_TIME" val="6.657"/>
  <p:tag name="ISPRING_CUSTOM_TIMING_USED" val="1"/>
  <p:tag name="ISPRING_SLIDE_ID_2" val="{62C13C53-9F68-473B-9860-5F5E0E7E9E40}"/>
  <p:tag name="GENSWF_SLIDE_UID" val="{9DBEBD87-ED19-4A66-9310-D187D51B3A5F}:267"/>
</p:tagLst>
</file>

<file path=ppt/tags/tag11.xml><?xml version="1.0" encoding="utf-8"?>
<p:tagLst xmlns:a="http://schemas.openxmlformats.org/drawingml/2006/main" xmlns:r="http://schemas.openxmlformats.org/officeDocument/2006/relationships" xmlns:p="http://schemas.openxmlformats.org/presentationml/2006/main">
  <p:tag name="GENSWF_ADVANCE_TIME" val="5.708"/>
  <p:tag name="ISPRING_CUSTOM_TIMING_USED" val="1"/>
  <p:tag name="ISPRING_SLIDE_ID_2" val="{45980F61-21E7-48B9-96DC-6BEEB58AF307}"/>
  <p:tag name="GENSWF_SLIDE_UID" val="{C4F3AA68-83A3-42F3-9053-C00F4696DDE4}:7076"/>
</p:tagLst>
</file>

<file path=ppt/tags/tag12.xml><?xml version="1.0" encoding="utf-8"?>
<p:tagLst xmlns:a="http://schemas.openxmlformats.org/drawingml/2006/main" xmlns:r="http://schemas.openxmlformats.org/officeDocument/2006/relationships" xmlns:p="http://schemas.openxmlformats.org/presentationml/2006/main">
  <p:tag name="GENSWF_ADVANCE_TIME" val="7.550"/>
  <p:tag name="ISPRING_CUSTOM_TIMING_USED" val="1"/>
  <p:tag name="ISPRING_SLIDE_ID_2" val="{9F390E33-9421-4150-89DC-6395E32AA333}"/>
  <p:tag name="GENSWF_SLIDE_UID" val="{5B2AA55D-DD35-40C8-A733-9BC5E8783879}:270"/>
</p:tagLst>
</file>

<file path=ppt/tags/tag13.xml><?xml version="1.0" encoding="utf-8"?>
<p:tagLst xmlns:a="http://schemas.openxmlformats.org/drawingml/2006/main" xmlns:r="http://schemas.openxmlformats.org/officeDocument/2006/relationships" xmlns:p="http://schemas.openxmlformats.org/presentationml/2006/main">
  <p:tag name="GENSWF_ADVANCE_TIME" val="7.296"/>
  <p:tag name="ISPRING_CUSTOM_TIMING_USED" val="1"/>
  <p:tag name="ISPRING_SLIDE_ID_2" val="{86F1741E-DBBB-4FD1-93FF-E75731C004F0}"/>
  <p:tag name="GENSWF_SLIDE_UID" val="{E2BD2F42-8E7C-488A-9A39-20B442D708B0}:7077"/>
</p:tagLst>
</file>

<file path=ppt/tags/tag14.xml><?xml version="1.0" encoding="utf-8"?>
<p:tagLst xmlns:a="http://schemas.openxmlformats.org/drawingml/2006/main" xmlns:r="http://schemas.openxmlformats.org/officeDocument/2006/relationships" xmlns:p="http://schemas.openxmlformats.org/presentationml/2006/main">
  <p:tag name="GENSWF_ADVANCE_TIME" val="9.920"/>
  <p:tag name="ISPRING_CUSTOM_TIMING_USED" val="1"/>
  <p:tag name="ISPRING_SLIDE_ID_2" val="{3D432A73-09C5-4066-81C9-4197604D8589}"/>
  <p:tag name="GENSWF_SLIDE_UID" val="{176B1466-EB45-4F50-9588-665BFB8ABC66}:257"/>
</p:tagLst>
</file>

<file path=ppt/tags/tag15.xml><?xml version="1.0" encoding="utf-8"?>
<p:tagLst xmlns:a="http://schemas.openxmlformats.org/drawingml/2006/main" xmlns:r="http://schemas.openxmlformats.org/officeDocument/2006/relationships" xmlns:p="http://schemas.openxmlformats.org/presentationml/2006/main">
  <p:tag name="GENSWF_ADVANCE_TIME" val="5.260"/>
  <p:tag name="ISPRING_CUSTOM_TIMING_USED" val="1"/>
  <p:tag name="ISPRING_SLIDE_ID_2" val="{C8F6D5BA-A4EF-47CA-81CE-7171FD2CBAA2}"/>
  <p:tag name="GENSWF_SLIDE_UID" val="{9B485188-F52D-4C87-A73A-FB270CC21832}:7122"/>
</p:tagLst>
</file>

<file path=ppt/tags/tag16.xml><?xml version="1.0" encoding="utf-8"?>
<p:tagLst xmlns:a="http://schemas.openxmlformats.org/drawingml/2006/main" xmlns:r="http://schemas.openxmlformats.org/officeDocument/2006/relationships" xmlns:p="http://schemas.openxmlformats.org/presentationml/2006/main">
  <p:tag name="GENSWF_ADVANCE_TIME" val="10.351"/>
  <p:tag name="ISPRING_CUSTOM_TIMING_USED" val="1"/>
  <p:tag name="ISPRING_SLIDE_ID_2" val="{59856FDA-84BD-49EA-9BD8-6B901018F8FE}"/>
  <p:tag name="GENSWF_SLIDE_UID" val="{21B2F4B3-510A-4A00-AC90-B7B81A3A606A}:259"/>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866"/>
  <p:tag name="ISPRING_SLIDE_ID_2" val="{2E108F3C-F158-4694-B441-3A5E3BE20D7A}"/>
  <p:tag name="GENSWF_SLIDE_UID" val="{2698841D-75EB-4FC8-B7B1-1A7307481C78}:7123"/>
</p:tagLst>
</file>

<file path=ppt/tags/tag18.xml><?xml version="1.0" encoding="utf-8"?>
<p:tagLst xmlns:a="http://schemas.openxmlformats.org/drawingml/2006/main" xmlns:r="http://schemas.openxmlformats.org/officeDocument/2006/relationships" xmlns:p="http://schemas.openxmlformats.org/presentationml/2006/main">
  <p:tag name="GENSWF_ADVANCE_TIME" val="38.418"/>
  <p:tag name="TIMING" val="|17.812|8.865"/>
  <p:tag name="ISPRING_CUSTOM_TIMING_USED" val="1"/>
  <p:tag name="ISPRING_SLIDE_ID_2" val="{544E2317-0E57-45E9-83E2-E8EFD904B6F7}"/>
  <p:tag name="GENSWF_SLIDE_UID" val="{025820D5-07FD-4658-9FA1-A4C272E8023B}:7153"/>
</p:tagLst>
</file>

<file path=ppt/tags/tag19.xml><?xml version="1.0" encoding="utf-8"?>
<p:tagLst xmlns:a="http://schemas.openxmlformats.org/drawingml/2006/main" xmlns:r="http://schemas.openxmlformats.org/officeDocument/2006/relationships" xmlns:p="http://schemas.openxmlformats.org/presentationml/2006/main">
  <p:tag name="GENSWF_ADVANCE_TIME" val="43.128"/>
  <p:tag name="TIMING" val="|35.334"/>
  <p:tag name="ISPRING_CUSTOM_TIMING_USED" val="1"/>
  <p:tag name="ISPRING_SLIDE_ID_2" val="{3535D3B7-BC85-4511-9B22-1E497655E748}"/>
  <p:tag name="GENSWF_SLIDE_UID" val="{4107C62D-CDDF-4BF6-BC80-958DEFF4CCB3}:715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6B0038E9-E13F-46E4-AFFE-A092F94D3F52}:4520"/>
  <p:tag name="GENSWF_ADVANCE_TIME" val="13.007"/>
  <p:tag name="ISPRING_SLIDE_ID_2" val="{21019180-BB6C-497B-804E-07C53101CD14}"/>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61.718"/>
  <p:tag name="TIMING" val="|35.114"/>
  <p:tag name="ISPRING_CUSTOM_TIMING_USED" val="1"/>
  <p:tag name="ISPRING_SLIDE_ID_2" val="{54836F12-73FC-4D67-85E1-0FBC1A34A6A7}"/>
  <p:tag name="GENSWF_SLIDE_UID" val="{2C215314-8704-45D2-9CCF-C2304E6E662D}:7158"/>
</p:tagLst>
</file>

<file path=ppt/tags/tag21.xml><?xml version="1.0" encoding="utf-8"?>
<p:tagLst xmlns:a="http://schemas.openxmlformats.org/drawingml/2006/main" xmlns:r="http://schemas.openxmlformats.org/officeDocument/2006/relationships" xmlns:p="http://schemas.openxmlformats.org/presentationml/2006/main">
  <p:tag name="GENSWF_ADVANCE_TIME" val="161.423"/>
  <p:tag name="TIMING" val="|32.747|31.006|18.744|52.286"/>
  <p:tag name="ISPRING_CUSTOM_TIMING_USED" val="1"/>
  <p:tag name="ISPRING_SLIDE_ID_2" val="{99EC443F-7318-42E8-BDB9-12FEED0B7630}"/>
  <p:tag name="GENSWF_SLIDE_UID" val="{01B69342-B355-46BE-997D-5BBBDDDD65AA}:7166"/>
</p:tagLst>
</file>

<file path=ppt/tags/tag22.xml><?xml version="1.0" encoding="utf-8"?>
<p:tagLst xmlns:a="http://schemas.openxmlformats.org/drawingml/2006/main" xmlns:r="http://schemas.openxmlformats.org/officeDocument/2006/relationships" xmlns:p="http://schemas.openxmlformats.org/presentationml/2006/main">
  <p:tag name="GENSWF_ADVANCE_TIME" val="13.295"/>
  <p:tag name="ISPRING_CUSTOM_TIMING_USED" val="1"/>
  <p:tag name="ISPRING_SLIDE_ID_2" val="{FDD8AB38-2B8C-4FBA-9C53-69B8D966E9BA}"/>
  <p:tag name="GENSWF_SLIDE_UID" val="{5E7CAC67-A9C7-44F9-A541-2693CFAA6067}:7154"/>
</p:tagLst>
</file>

<file path=ppt/tags/tag23.xml><?xml version="1.0" encoding="utf-8"?>
<p:tagLst xmlns:a="http://schemas.openxmlformats.org/drawingml/2006/main" xmlns:r="http://schemas.openxmlformats.org/officeDocument/2006/relationships" xmlns:p="http://schemas.openxmlformats.org/presentationml/2006/main">
  <p:tag name="GENSWF_ADVANCE_TIME" val="27.663"/>
  <p:tag name="TIMING" val="|9.783"/>
  <p:tag name="ISPRING_CUSTOM_TIMING_USED" val="1"/>
  <p:tag name="ISPRING_SLIDE_ID_2" val="{374528FF-3EB5-4871-A39F-389C97E971C9}"/>
  <p:tag name="GENSWF_SLIDE_UID" val="{D68A1F28-3710-4A07-A90C-32E43C8F08F5}:7155"/>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1.626"/>
  <p:tag name="ISPRING_SLIDE_ID_2" val="{9EE85990-B0BA-46A8-8D3D-43CAEE7D15B0}"/>
  <p:tag name="GENSWF_SLIDE_UID" val="{3AE6E80D-F466-4E1E-89A6-339DA5B7AA85}:7156"/>
</p:tagLst>
</file>

<file path=ppt/tags/tag25.xml><?xml version="1.0" encoding="utf-8"?>
<p:tagLst xmlns:a="http://schemas.openxmlformats.org/drawingml/2006/main" xmlns:r="http://schemas.openxmlformats.org/officeDocument/2006/relationships" xmlns:p="http://schemas.openxmlformats.org/presentationml/2006/main">
  <p:tag name="GENSWF_ADVANCE_TIME" val="64.998"/>
  <p:tag name="TIMING" val="|12.99"/>
  <p:tag name="ISPRING_CUSTOM_TIMING_USED" val="1"/>
  <p:tag name="ISPRING_SLIDE_ID_2" val="{04C48C9E-4AD9-4B89-AFA8-7F704C514519}"/>
  <p:tag name="GENSWF_SLIDE_UID" val="{B145D3EB-EADB-4FB1-879B-AEDAEA5C6017}:7129"/>
</p:tagLst>
</file>

<file path=ppt/tags/tag26.xml><?xml version="1.0" encoding="utf-8"?>
<p:tagLst xmlns:a="http://schemas.openxmlformats.org/drawingml/2006/main" xmlns:r="http://schemas.openxmlformats.org/officeDocument/2006/relationships" xmlns:p="http://schemas.openxmlformats.org/presentationml/2006/main">
  <p:tag name="GENSWF_ADVANCE_TIME" val="49.383"/>
  <p:tag name="TIMING" val="|3.427|5.944|7.986"/>
  <p:tag name="ISPRING_CUSTOM_TIMING_USED" val="1"/>
  <p:tag name="ISPRING_SLIDE_ID_2" val="{E63B05DD-AC83-4F36-8BAF-B516304BF645}"/>
  <p:tag name="GENSWF_SLIDE_UID" val="{2FD75764-BC15-464E-9E5B-7322BA5E97D8}:7131"/>
</p:tagLst>
</file>

<file path=ppt/tags/tag27.xml><?xml version="1.0" encoding="utf-8"?>
<p:tagLst xmlns:a="http://schemas.openxmlformats.org/drawingml/2006/main" xmlns:r="http://schemas.openxmlformats.org/officeDocument/2006/relationships" xmlns:p="http://schemas.openxmlformats.org/presentationml/2006/main">
  <p:tag name="GENSWF_ADVANCE_TIME" val="31.292"/>
  <p:tag name="ISPRING_CUSTOM_TIMING_USED" val="1"/>
  <p:tag name="ISPRING_SLIDE_ID_2" val="{CDC57DBF-B1C7-4D70-A8DB-4E7BA20ADC08}"/>
  <p:tag name="GENSWF_SLIDE_UID" val="{23589C72-1E11-4568-ACEC-F846F7B2C9D9}:7132"/>
</p:tagLst>
</file>

<file path=ppt/tags/tag28.xml><?xml version="1.0" encoding="utf-8"?>
<p:tagLst xmlns:a="http://schemas.openxmlformats.org/drawingml/2006/main" xmlns:r="http://schemas.openxmlformats.org/officeDocument/2006/relationships" xmlns:p="http://schemas.openxmlformats.org/presentationml/2006/main">
  <p:tag name="GENSWF_ADVANCE_TIME" val="6.949"/>
  <p:tag name="ISPRING_CUSTOM_TIMING_USED" val="1"/>
  <p:tag name="ISPRING_SLIDE_ID_2" val="{C6711B16-BF31-4F5A-BE87-49800D8A4103}"/>
  <p:tag name="GENSWF_SLIDE_UID" val="{4BD0276E-0B40-4CFF-B30E-2F41869D036D}:7130"/>
</p:tagLst>
</file>

<file path=ppt/tags/tag29.xml><?xml version="1.0" encoding="utf-8"?>
<p:tagLst xmlns:a="http://schemas.openxmlformats.org/drawingml/2006/main" xmlns:r="http://schemas.openxmlformats.org/officeDocument/2006/relationships" xmlns:p="http://schemas.openxmlformats.org/presentationml/2006/main">
  <p:tag name="GENSWF_ADVANCE_TIME" val="28.953"/>
  <p:tag name="TIMING" val="|16.478"/>
  <p:tag name="ISPRING_CUSTOM_TIMING_USED" val="1"/>
  <p:tag name="ISPRING_SLIDE_ID_2" val="{8BBECC43-263B-4B76-B7A6-F4661987B099}"/>
  <p:tag name="GENSWF_SLIDE_UID" val="{B2822F1B-2A1E-4859-905F-DAD6F86DB7A4}:7133"/>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83.257"/>
  <p:tag name="TIMING" val="|30.777|26.599|8.284|8.634"/>
  <p:tag name="ISPRING_SLIDE_ID_2" val="{307E555C-352F-45B3-8A0E-7E569C59632E}"/>
  <p:tag name="GENSWF_SLIDE_UID" val="{D9CBDEC5-BEE1-440F-B075-54680A3A2FC7}:6931"/>
</p:tagLst>
</file>

<file path=ppt/tags/tag30.xml><?xml version="1.0" encoding="utf-8"?>
<p:tagLst xmlns:a="http://schemas.openxmlformats.org/drawingml/2006/main" xmlns:r="http://schemas.openxmlformats.org/officeDocument/2006/relationships" xmlns:p="http://schemas.openxmlformats.org/presentationml/2006/main">
  <p:tag name="GENSWF_ADVANCE_TIME" val="15.499"/>
  <p:tag name="TIMING" val="|2.683"/>
  <p:tag name="ISPRING_CUSTOM_TIMING_USED" val="1"/>
  <p:tag name="ISPRING_SLIDE_ID_2" val="{CAA54DC1-F5D6-4E52-87D3-189472BBAC70}"/>
  <p:tag name="GENSWF_SLIDE_UID" val="{5E5D8429-3714-4140-8711-EC7FEFC5CAF6}:7134"/>
</p:tagLst>
</file>

<file path=ppt/tags/tag31.xml><?xml version="1.0" encoding="utf-8"?>
<p:tagLst xmlns:a="http://schemas.openxmlformats.org/drawingml/2006/main" xmlns:r="http://schemas.openxmlformats.org/officeDocument/2006/relationships" xmlns:p="http://schemas.openxmlformats.org/presentationml/2006/main">
  <p:tag name="GENSWF_ADVANCE_TIME" val="63.871"/>
  <p:tag name="TIMING" val="|17.46"/>
  <p:tag name="ISPRING_CUSTOM_TIMING_USED" val="1"/>
  <p:tag name="ISPRING_SLIDE_ID_2" val="{EC08C421-66BC-40EA-9057-3C1EABF498E4}"/>
  <p:tag name="GENSWF_SLIDE_UID" val="{E85C26F2-6E1C-447A-BA77-5D34CFEFF94A}:7137"/>
</p:tagLst>
</file>

<file path=ppt/tags/tag32.xml><?xml version="1.0" encoding="utf-8"?>
<p:tagLst xmlns:a="http://schemas.openxmlformats.org/drawingml/2006/main" xmlns:r="http://schemas.openxmlformats.org/officeDocument/2006/relationships" xmlns:p="http://schemas.openxmlformats.org/presentationml/2006/main">
  <p:tag name="GENSWF_ADVANCE_TIME" val="26.225"/>
  <p:tag name="ISPRING_CUSTOM_TIMING_USED" val="1"/>
  <p:tag name="ISPRING_SLIDE_ID_2" val="{0402C360-43F0-4975-B023-65D739AFE439}"/>
  <p:tag name="GENSWF_SLIDE_UID" val="{EC725993-DCEA-4FFE-A4B4-B5443CE2F978}:7159"/>
</p:tagLst>
</file>

<file path=ppt/tags/tag33.xml><?xml version="1.0" encoding="utf-8"?>
<p:tagLst xmlns:a="http://schemas.openxmlformats.org/drawingml/2006/main" xmlns:r="http://schemas.openxmlformats.org/officeDocument/2006/relationships" xmlns:p="http://schemas.openxmlformats.org/presentationml/2006/main">
  <p:tag name="GENSWF_ADVANCE_TIME" val="45.681"/>
  <p:tag name="ISPRING_CUSTOM_TIMING_USED" val="1"/>
  <p:tag name="ISPRING_SLIDE_ID_2" val="{C9818410-8D55-48CF-BAD9-BAAA4DE45EBF}"/>
  <p:tag name="GENSWF_SLIDE_UID" val="{736E1319-D82C-49A9-9E20-A37BBDAF210A}:7135"/>
</p:tagLst>
</file>

<file path=ppt/tags/tag34.xml><?xml version="1.0" encoding="utf-8"?>
<p:tagLst xmlns:a="http://schemas.openxmlformats.org/drawingml/2006/main" xmlns:r="http://schemas.openxmlformats.org/officeDocument/2006/relationships" xmlns:p="http://schemas.openxmlformats.org/presentationml/2006/main">
  <p:tag name="GENSWF_ADVANCE_TIME" val="37.092"/>
  <p:tag name="ISPRING_CUSTOM_TIMING_USED" val="1"/>
  <p:tag name="ISPRING_SLIDE_ID_2" val="{794B1A18-B847-4CAA-929D-0753C4F0411B}"/>
  <p:tag name="GENSWF_SLIDE_UID" val="{F5F28503-4879-4D64-A8CC-22AB7769FD4C}:7138"/>
</p:tagLst>
</file>

<file path=ppt/tags/tag35.xml><?xml version="1.0" encoding="utf-8"?>
<p:tagLst xmlns:a="http://schemas.openxmlformats.org/drawingml/2006/main" xmlns:r="http://schemas.openxmlformats.org/officeDocument/2006/relationships" xmlns:p="http://schemas.openxmlformats.org/presentationml/2006/main">
  <p:tag name="GENSWF_ADVANCE_TIME" val="41.475"/>
  <p:tag name="ISPRING_CUSTOM_TIMING_USED" val="1"/>
  <p:tag name="ISPRING_SLIDE_ID_2" val="{CFD5A33B-5029-4ABB-9E71-9FBAE0AA0FFC}"/>
  <p:tag name="GENSWF_SLIDE_UID" val="{371D5263-DEE5-43AD-B299-9E5F16034693}:7160"/>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1.423"/>
  <p:tag name="ISPRING_SLIDE_ID_2" val="{A828E2E4-1F05-48A2-A8F7-F18CA4554720}"/>
  <p:tag name="GENSWF_SLIDE_UID" val="{36AB7A32-F4C3-43FD-A901-14050E7D0F82}:7124"/>
</p:tagLst>
</file>

<file path=ppt/tags/tag37.xml><?xml version="1.0" encoding="utf-8"?>
<p:tagLst xmlns:a="http://schemas.openxmlformats.org/drawingml/2006/main" xmlns:r="http://schemas.openxmlformats.org/officeDocument/2006/relationships" xmlns:p="http://schemas.openxmlformats.org/presentationml/2006/main">
  <p:tag name="GENSWF_ADVANCE_TIME" val="23.662"/>
  <p:tag name="ISPRING_CUSTOM_TIMING_USED" val="1"/>
  <p:tag name="ISPRING_SLIDE_ID_2" val="{D93E89C4-DA07-431C-AFDA-38A10A4F8082}"/>
  <p:tag name="GENSWF_SLIDE_UID" val="{88E375C1-6CC0-4D24-BCFD-30A9B7FFA84A}:7140"/>
</p:tagLst>
</file>

<file path=ppt/tags/tag38.xml><?xml version="1.0" encoding="utf-8"?>
<p:tagLst xmlns:a="http://schemas.openxmlformats.org/drawingml/2006/main" xmlns:r="http://schemas.openxmlformats.org/officeDocument/2006/relationships" xmlns:p="http://schemas.openxmlformats.org/presentationml/2006/main">
  <p:tag name="GENSWF_ADVANCE_TIME" val="80.759"/>
  <p:tag name="TIMING" val="|9.548|11.83|14.603"/>
  <p:tag name="ISPRING_CUSTOM_TIMING_USED" val="1"/>
  <p:tag name="ISPRING_SLIDE_ID_2" val="{8C3D419F-24AE-426D-9156-0E66E8084838}"/>
  <p:tag name="GENSWF_SLIDE_UID" val="{37B0C795-198E-4D55-AEB2-2D84AC3F0C88}:7141"/>
</p:tagLst>
</file>

<file path=ppt/tags/tag39.xml><?xml version="1.0" encoding="utf-8"?>
<p:tagLst xmlns:a="http://schemas.openxmlformats.org/drawingml/2006/main" xmlns:r="http://schemas.openxmlformats.org/officeDocument/2006/relationships" xmlns:p="http://schemas.openxmlformats.org/presentationml/2006/main">
  <p:tag name="GENSWF_ADVANCE_TIME" val="94.221"/>
  <p:tag name="TIMING" val="|4.979|9.05|7.884|9.718|6.661|9.365"/>
  <p:tag name="ISPRING_CUSTOM_TIMING_USED" val="1"/>
  <p:tag name="ISPRING_SLIDE_ID_2" val="{49CEA960-E3E1-4C8E-ADEA-3751EFDE8B83}"/>
  <p:tag name="GENSWF_SLIDE_UID" val="{28EE6110-4C6D-4744-BD04-53E9F392B426}:7139"/>
</p:tagLst>
</file>

<file path=ppt/tags/tag4.xml><?xml version="1.0" encoding="utf-8"?>
<p:tagLst xmlns:a="http://schemas.openxmlformats.org/drawingml/2006/main" xmlns:r="http://schemas.openxmlformats.org/officeDocument/2006/relationships" xmlns:p="http://schemas.openxmlformats.org/presentationml/2006/main">
  <p:tag name="GENSWF_ADVANCE_TIME" val="31.167"/>
  <p:tag name="TIMING" val="|19.601"/>
  <p:tag name="ISPRING_CUSTOM_TIMING_USED" val="1"/>
  <p:tag name="ISPRING_SLIDE_ID_2" val="{F733F075-72BC-4252-9052-D230F09142FF}"/>
  <p:tag name="GENSWF_SLIDE_UID" val="{67BE1BC6-CB09-4458-81D9-432EEED26ECF}:7148"/>
</p:tagLst>
</file>

<file path=ppt/tags/tag40.xml><?xml version="1.0" encoding="utf-8"?>
<p:tagLst xmlns:a="http://schemas.openxmlformats.org/drawingml/2006/main" xmlns:r="http://schemas.openxmlformats.org/officeDocument/2006/relationships" xmlns:p="http://schemas.openxmlformats.org/presentationml/2006/main">
  <p:tag name="GENSWF_ADVANCE_TIME" val="58.933"/>
  <p:tag name="TIMING" val="|14"/>
  <p:tag name="ISPRING_CUSTOM_TIMING_USED" val="1"/>
  <p:tag name="ISPRING_SLIDE_ID_2" val="{DBB94128-1D93-4D9B-9769-251EEA998D5A}"/>
  <p:tag name="GENSWF_SLIDE_UID" val="{B67A05E4-87CE-465D-A82A-B74062256CAF}:7142"/>
</p:tagLst>
</file>

<file path=ppt/tags/tag41.xml><?xml version="1.0" encoding="utf-8"?>
<p:tagLst xmlns:a="http://schemas.openxmlformats.org/drawingml/2006/main" xmlns:r="http://schemas.openxmlformats.org/officeDocument/2006/relationships" xmlns:p="http://schemas.openxmlformats.org/presentationml/2006/main">
  <p:tag name="GENSWF_ADVANCE_TIME" val="23.591"/>
  <p:tag name="ISPRING_CUSTOM_TIMING_USED" val="1"/>
  <p:tag name="ISPRING_SLIDE_ID_2" val="{5FC6B1D8-5569-4A60-BD28-59FEC9DFE61E}"/>
  <p:tag name="GENSWF_SLIDE_UID" val="{90E3A7D6-9C11-4B64-A458-BD6F47D3F11F}:7143"/>
</p:tagLst>
</file>

<file path=ppt/tags/tag42.xml><?xml version="1.0" encoding="utf-8"?>
<p:tagLst xmlns:a="http://schemas.openxmlformats.org/drawingml/2006/main" xmlns:r="http://schemas.openxmlformats.org/officeDocument/2006/relationships" xmlns:p="http://schemas.openxmlformats.org/presentationml/2006/main">
  <p:tag name="GENSWF_ADVANCE_TIME" val="15.119"/>
  <p:tag name="ISPRING_CUSTOM_TIMING_USED" val="1"/>
  <p:tag name="ISPRING_SLIDE_ID_2" val="{B1CE63F1-6614-42BD-90C0-1151302C3612}"/>
  <p:tag name="GENSWF_SLIDE_UID" val="{F5B3C6A1-4DD4-4A49-B101-6B280C901868}:7144"/>
</p:tagLst>
</file>

<file path=ppt/tags/tag43.xml><?xml version="1.0" encoding="utf-8"?>
<p:tagLst xmlns:a="http://schemas.openxmlformats.org/drawingml/2006/main" xmlns:r="http://schemas.openxmlformats.org/officeDocument/2006/relationships" xmlns:p="http://schemas.openxmlformats.org/presentationml/2006/main">
  <p:tag name="GENSWF_ADVANCE_TIME" val="33.822"/>
  <p:tag name="ISPRING_CUSTOM_TIMING_USED" val="1"/>
  <p:tag name="ISPRING_SLIDE_ID_2" val="{4886A712-5044-45A6-9F53-8624AA709576}"/>
  <p:tag name="GENSWF_SLIDE_UID" val="{FB196BD2-5F18-470F-8BBB-12159265020B}:7145"/>
</p:tagLst>
</file>

<file path=ppt/tags/tag44.xml><?xml version="1.0" encoding="utf-8"?>
<p:tagLst xmlns:a="http://schemas.openxmlformats.org/drawingml/2006/main" xmlns:r="http://schemas.openxmlformats.org/officeDocument/2006/relationships" xmlns:p="http://schemas.openxmlformats.org/presentationml/2006/main">
  <p:tag name="GENSWF_ADVANCE_TIME" val="93.473"/>
  <p:tag name="TIMING" val="|13.098"/>
  <p:tag name="ISPRING_CUSTOM_TIMING_USED" val="1"/>
  <p:tag name="ISPRING_SLIDE_ID_2" val="{B037562E-18AD-46CC-9952-9877D2BDA79C}"/>
  <p:tag name="GENSWF_SLIDE_UID" val="{E53DB702-3DF9-49AF-9883-63C5FB6631AD}:7162"/>
</p:tagLst>
</file>

<file path=ppt/tags/tag45.xml><?xml version="1.0" encoding="utf-8"?>
<p:tagLst xmlns:a="http://schemas.openxmlformats.org/drawingml/2006/main" xmlns:r="http://schemas.openxmlformats.org/officeDocument/2006/relationships" xmlns:p="http://schemas.openxmlformats.org/presentationml/2006/main">
  <p:tag name="GENSWF_ADVANCE_TIME" val="8.623"/>
  <p:tag name="ISPRING_CUSTOM_TIMING_USED" val="1"/>
  <p:tag name="ISPRING_SLIDE_ID_2" val="{7464A6A2-A792-4D2F-890E-17D179662D9A}"/>
  <p:tag name="GENSWF_SLIDE_UID" val="{5982FCD9-89D1-40CA-9AC4-73FB4F1131CF}:7163"/>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70"/>
  <p:tag name="ISPRING_SLIDE_ID_2" val="{8DEBB23D-651E-405C-91A9-B6CEE756558D}"/>
  <p:tag name="GENSWF_SLIDE_UID" val="{5FC790B9-0691-42D2-9947-551BD4520B4D}:7125"/>
</p:tagLst>
</file>

<file path=ppt/tags/tag47.xml><?xml version="1.0" encoding="utf-8"?>
<p:tagLst xmlns:a="http://schemas.openxmlformats.org/drawingml/2006/main" xmlns:r="http://schemas.openxmlformats.org/officeDocument/2006/relationships" xmlns:p="http://schemas.openxmlformats.org/presentationml/2006/main">
  <p:tag name="GENSWF_ADVANCE_TIME" val="52.378"/>
  <p:tag name="TIMING" val="|17.415|5.619|13.916"/>
  <p:tag name="ISPRING_CUSTOM_TIMING_USED" val="1"/>
  <p:tag name="ISPRING_SLIDE_ID_2" val="{9F72D837-F896-447C-A395-A95FF78F9D00}"/>
  <p:tag name="GENSWF_SLIDE_UID" val="{0AA45769-659F-40F1-BB45-CBFC76911C71}:7146"/>
</p:tagLst>
</file>

<file path=ppt/tags/tag48.xml><?xml version="1.0" encoding="utf-8"?>
<p:tagLst xmlns:a="http://schemas.openxmlformats.org/drawingml/2006/main" xmlns:r="http://schemas.openxmlformats.org/officeDocument/2006/relationships" xmlns:p="http://schemas.openxmlformats.org/presentationml/2006/main">
  <p:tag name="GENSWF_ADVANCE_TIME" val="143.987"/>
  <p:tag name="TIMING" val="|21.47|23.064|24.562|43.596"/>
  <p:tag name="ISPRING_CUSTOM_TIMING_USED" val="1"/>
  <p:tag name="ISPRING_SLIDE_ID_2" val="{F580917D-1ECB-49EE-912A-968FD6B07F8A}"/>
  <p:tag name="GENSWF_SLIDE_UID" val="{C74A7B5C-A65B-47D3-9189-77E1021BE57A}:7164"/>
</p:tagLst>
</file>

<file path=ppt/tags/tag49.xml><?xml version="1.0" encoding="utf-8"?>
<p:tagLst xmlns:a="http://schemas.openxmlformats.org/drawingml/2006/main" xmlns:r="http://schemas.openxmlformats.org/officeDocument/2006/relationships" xmlns:p="http://schemas.openxmlformats.org/presentationml/2006/main">
  <p:tag name="GENSWF_ADVANCE_TIME" val="102.814"/>
  <p:tag name="TIMING" val="|49.11"/>
  <p:tag name="ISPRING_CUSTOM_TIMING_USED" val="1"/>
  <p:tag name="ISPRING_SLIDE_ID_2" val="{4669A137-BD75-4C09-ABB1-ACB096F1DC86}"/>
  <p:tag name="GENSWF_SLIDE_UID" val="{CF88DDA4-B643-4794-950A-87BE6D82FAFD}:7147"/>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23.842"/>
  <p:tag name="TIMING" val="|5.592|5.305|5.843"/>
  <p:tag name="ISPRING_SLIDE_ID_2" val="{DB75984E-B4E5-4CF4-ADC8-CEAD9A9A7840}"/>
  <p:tag name="GENSWF_SLIDE_UID" val="{0EA07675-7CAF-4DCC-A023-A9D61C5A0FCE}:6913"/>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38.666"/>
  <p:tag name="ISPRING_SLIDE_ID_2" val="{E0B14926-D3BE-4C45-B01F-C8F3069D6757}"/>
  <p:tag name="GENSWF_SLIDE_UID" val="{DDDB8F7A-68C8-4BB6-B4D9-B3251A381164}:7126"/>
</p:tagLst>
</file>

<file path=ppt/tags/tag51.xml><?xml version="1.0" encoding="utf-8"?>
<p:tagLst xmlns:a="http://schemas.openxmlformats.org/drawingml/2006/main" xmlns:r="http://schemas.openxmlformats.org/officeDocument/2006/relationships" xmlns:p="http://schemas.openxmlformats.org/presentationml/2006/main">
  <p:tag name="GENSWF_ADVANCE_TIME" val="4.792"/>
  <p:tag name="ISPRING_CUSTOM_TIMING_USED" val="1"/>
  <p:tag name="ISPRING_SLIDE_ID_2" val="{B6E6FD44-D354-45CD-B306-19F8CFC06552}"/>
  <p:tag name="GENSWF_SLIDE_UID" val="{21253355-A107-4ECA-9866-18CC9CEBE612}:7165"/>
</p:tagLst>
</file>

<file path=ppt/tags/tag52.xml><?xml version="1.0" encoding="utf-8"?>
<p:tagLst xmlns:a="http://schemas.openxmlformats.org/drawingml/2006/main" xmlns:r="http://schemas.openxmlformats.org/officeDocument/2006/relationships" xmlns:p="http://schemas.openxmlformats.org/presentationml/2006/main">
  <p:tag name="GENSWF_ADVANCE_TIME" val="462.211"/>
  <p:tag name="TIMING" val="|34.994|45.655|19.057|16.599|22.77|48.195|7.467|22.236|161.106|40.448"/>
  <p:tag name="ISPRING_CUSTOM_TIMING_USED" val="1"/>
  <p:tag name="ISPRING_SLIDE_ID_2" val="{62E4D485-A7F4-48FB-B500-D69C57907313}"/>
  <p:tag name="GENSWF_SLIDE_UID" val="{89B775A9-34F4-42F0-83AA-A02257A0A9EC}:7149"/>
</p:tagLst>
</file>

<file path=ppt/tags/tag5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003A39F-5CA5-4EB7-9F03-88FE2E91D3CF}:6279"/>
  <p:tag name="GENSWF_ADVANCE_TIME" val="55.276"/>
  <p:tag name="ISPRING_SLIDE_ID_2" val="{671760FB-1C8F-44BD-81D3-4C6609D49648}"/>
</p:tagLst>
</file>

<file path=ppt/tags/tag6.xml><?xml version="1.0" encoding="utf-8"?>
<p:tagLst xmlns:a="http://schemas.openxmlformats.org/drawingml/2006/main" xmlns:r="http://schemas.openxmlformats.org/officeDocument/2006/relationships" xmlns:p="http://schemas.openxmlformats.org/presentationml/2006/main">
  <p:tag name="GENSWF_ADVANCE_TIME" val="11.111"/>
  <p:tag name="ISPRING_CUSTOM_TIMING_USED" val="1"/>
  <p:tag name="ISPRING_SLIDE_ID_2" val="{92E9428F-E708-427F-871E-3C3E67B88CAA}"/>
  <p:tag name="GENSWF_SLIDE_UID" val="{DDAC577F-8D01-4047-8723-AC768D56964B}:7003"/>
</p:tagLst>
</file>

<file path=ppt/tags/tag7.xml><?xml version="1.0" encoding="utf-8"?>
<p:tagLst xmlns:a="http://schemas.openxmlformats.org/drawingml/2006/main" xmlns:r="http://schemas.openxmlformats.org/officeDocument/2006/relationships" xmlns:p="http://schemas.openxmlformats.org/presentationml/2006/main">
  <p:tag name="GENSWF_ADVANCE_TIME" val="5.864"/>
  <p:tag name="ISPRING_CUSTOM_TIMING_USED" val="1"/>
  <p:tag name="ISPRING_SLIDE_ID_2" val="{1AF0E90E-8DA5-4BBE-9807-573D6C007703}"/>
  <p:tag name="GENSWF_SLIDE_UID" val="{AE467809-9FCC-4A1D-AF73-AD159E056F82}:7073"/>
</p:tagLst>
</file>

<file path=ppt/tags/tag8.xml><?xml version="1.0" encoding="utf-8"?>
<p:tagLst xmlns:a="http://schemas.openxmlformats.org/drawingml/2006/main" xmlns:r="http://schemas.openxmlformats.org/officeDocument/2006/relationships" xmlns:p="http://schemas.openxmlformats.org/presentationml/2006/main">
  <p:tag name="GENSWF_ADVANCE_TIME" val="7.224"/>
  <p:tag name="ISPRING_CUSTOM_TIMING_USED" val="1"/>
  <p:tag name="ISPRING_SLIDE_ID_2" val="{47AF2868-DEAB-4F7D-84DC-7E486BB67571}"/>
  <p:tag name="GENSWF_SLIDE_UID" val="{DA9844AF-7E1F-46B6-B338-1051F21CDB18}:7074"/>
</p:tagLst>
</file>

<file path=ppt/tags/tag9.xml><?xml version="1.0" encoding="utf-8"?>
<p:tagLst xmlns:a="http://schemas.openxmlformats.org/drawingml/2006/main" xmlns:r="http://schemas.openxmlformats.org/officeDocument/2006/relationships" xmlns:p="http://schemas.openxmlformats.org/presentationml/2006/main">
  <p:tag name="GENSWF_ADVANCE_TIME" val="6.213"/>
  <p:tag name="ISPRING_CUSTOM_TIMING_USED" val="1"/>
  <p:tag name="ISPRING_SLIDE_ID_2" val="{D754E8CB-58A8-4108-BA1D-0842294CC6A5}"/>
  <p:tag name="GENSWF_SLIDE_UID" val="{4E7EEF5D-231D-480C-B9FD-A3E4090E5CBA}:7075"/>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
  <a:themeElements>
    <a:clrScheme name="Slate">
      <a:dk1>
        <a:sysClr val="windowText" lastClr="000000"/>
      </a:dk1>
      <a:lt1>
        <a:sysClr val="window" lastClr="FFFFFF"/>
      </a:lt1>
      <a:dk2>
        <a:srgbClr val="212123"/>
      </a:dk2>
      <a:lt2>
        <a:srgbClr val="DADADA"/>
      </a:lt2>
      <a:accent1>
        <a:srgbClr val="826F61"/>
      </a:accent1>
      <a:accent2>
        <a:srgbClr val="A19C7F"/>
      </a:accent2>
      <a:accent3>
        <a:srgbClr val="9AA489"/>
      </a:accent3>
      <a:accent4>
        <a:srgbClr val="7C938B"/>
      </a:accent4>
      <a:accent5>
        <a:srgbClr val="7C7D92"/>
      </a:accent5>
      <a:accent6>
        <a:srgbClr val="897376"/>
      </a:accent6>
      <a:hlink>
        <a:srgbClr val="D29B73"/>
      </a:hlink>
      <a:folHlink>
        <a:srgbClr val="F4C5A4"/>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 id="{C3F70B94-7CE9-428E-ADC1-3269CC2C3385}" vid="{FF747C5C-A8E8-4833-9E55-3D08FE4E487A}"/>
    </a:ext>
  </a:extLst>
</a:theme>
</file>

<file path=ppt/theme/theme2.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44085</TotalTime>
  <Words>2492</Words>
  <Application>Microsoft Macintosh PowerPoint</Application>
  <PresentationFormat>Widescreen</PresentationFormat>
  <Paragraphs>260</Paragraphs>
  <Slides>54</Slides>
  <Notes>53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54</vt:i4>
      </vt:variant>
    </vt:vector>
  </HeadingPairs>
  <TitlesOfParts>
    <vt:vector size="64" baseType="lpstr">
      <vt:lpstr>ＭＳ Ｐゴシック</vt:lpstr>
      <vt:lpstr>Arial</vt:lpstr>
      <vt:lpstr>Calibri</vt:lpstr>
      <vt:lpstr>Calisto MT</vt:lpstr>
      <vt:lpstr>Monotype Corsiva</vt:lpstr>
      <vt:lpstr>Times New Roman</vt:lpstr>
      <vt:lpstr>Wingdings</vt:lpstr>
      <vt:lpstr>Wingdings 2</vt:lpstr>
      <vt:lpstr>Slate</vt:lpstr>
      <vt:lpstr>Orbit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NT Preaching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Luke 5_1-11 - Making Fishers of Men</dc:title>
  <dc:creator>Dan Bridges</dc:creator>
  <cp:lastModifiedBy>Rick Griffith</cp:lastModifiedBy>
  <cp:revision>41</cp:revision>
  <dcterms:created xsi:type="dcterms:W3CDTF">2023-11-07T11:17:49Z</dcterms:created>
  <dcterms:modified xsi:type="dcterms:W3CDTF">2026-07-15T23:34:46Z</dcterms:modified>
</cp:coreProperties>
</file>