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4"/>
  </p:notesMasterIdLst>
  <p:sldIdLst>
    <p:sldId id="256" r:id="rId3"/>
    <p:sldId id="259" r:id="rId4"/>
    <p:sldId id="261" r:id="rId5"/>
    <p:sldId id="281" r:id="rId6"/>
    <p:sldId id="282" r:id="rId7"/>
    <p:sldId id="262" r:id="rId8"/>
    <p:sldId id="260" r:id="rId9"/>
    <p:sldId id="263" r:id="rId10"/>
    <p:sldId id="264" r:id="rId11"/>
    <p:sldId id="266" r:id="rId12"/>
    <p:sldId id="265" r:id="rId13"/>
    <p:sldId id="276" r:id="rId14"/>
    <p:sldId id="275" r:id="rId15"/>
    <p:sldId id="267" r:id="rId16"/>
    <p:sldId id="268" r:id="rId17"/>
    <p:sldId id="272" r:id="rId18"/>
    <p:sldId id="284" r:id="rId19"/>
    <p:sldId id="271" r:id="rId20"/>
    <p:sldId id="277" r:id="rId21"/>
    <p:sldId id="278" r:id="rId22"/>
    <p:sldId id="274" r:id="rId23"/>
    <p:sldId id="280" r:id="rId24"/>
    <p:sldId id="273" r:id="rId25"/>
    <p:sldId id="279" r:id="rId26"/>
    <p:sldId id="283" r:id="rId27"/>
    <p:sldId id="285" r:id="rId28"/>
    <p:sldId id="270" r:id="rId29"/>
    <p:sldId id="269" r:id="rId30"/>
    <p:sldId id="257" r:id="rId31"/>
    <p:sldId id="286" r:id="rId32"/>
    <p:sldId id="288"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741"/>
    <p:restoredTop sz="94676"/>
  </p:normalViewPr>
  <p:slideViewPr>
    <p:cSldViewPr>
      <p:cViewPr varScale="1">
        <p:scale>
          <a:sx n="72" d="100"/>
          <a:sy n="72" d="100"/>
        </p:scale>
        <p:origin x="216"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C75A65-6ABD-2D82-387C-E177C6163D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CB8AFEE8-0314-DF1E-C5C6-645141D7387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ED1C561F-0EC7-9631-42E4-53E4EAFFEC0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934E32A1-1E92-BF32-775D-9F0EFEA53E1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6AFFF61B-A970-B392-F3D1-F8CEF0ACBF4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397E0CC1-2901-EDC4-2029-4299E7518C0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4622E47-B342-6C49-9694-31D93CA69F0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50FB50-2538-E4DF-B390-4B725FE49E63}"/>
              </a:ext>
            </a:extLst>
          </p:cNvPr>
          <p:cNvSpPr>
            <a:spLocks noGrp="1" noChangeArrowheads="1"/>
          </p:cNvSpPr>
          <p:nvPr>
            <p:ph type="sldNum" sz="quarter" idx="5"/>
          </p:nvPr>
        </p:nvSpPr>
        <p:spPr>
          <a:ln/>
        </p:spPr>
        <p:txBody>
          <a:bodyPr/>
          <a:lstStyle/>
          <a:p>
            <a:fld id="{24172558-4D04-9748-9064-85CFB243D345}" type="slidenum">
              <a:rPr lang="en-US" altLang="en-US"/>
              <a:pPr/>
              <a:t>1</a:t>
            </a:fld>
            <a:endParaRPr lang="en-US" altLang="en-US"/>
          </a:p>
        </p:txBody>
      </p:sp>
      <p:sp>
        <p:nvSpPr>
          <p:cNvPr id="4098" name="Rectangle 2">
            <a:extLst>
              <a:ext uri="{FF2B5EF4-FFF2-40B4-BE49-F238E27FC236}">
                <a16:creationId xmlns:a16="http://schemas.microsoft.com/office/drawing/2014/main" id="{4A2DF567-1BBB-FE9E-8BD8-E62A7DB3D93A}"/>
              </a:ext>
            </a:extLst>
          </p:cNvPr>
          <p:cNvSpPr>
            <a:spLocks noRot="1" noChangeArrowheads="1" noTextEdit="1"/>
          </p:cNvSpPr>
          <p:nvPr>
            <p:ph type="sldImg"/>
          </p:nvPr>
        </p:nvSpPr>
        <p:spPr>
          <a:ln/>
        </p:spPr>
      </p:sp>
      <p:sp>
        <p:nvSpPr>
          <p:cNvPr id="4099" name="Rectangle 3">
            <a:extLst>
              <a:ext uri="{FF2B5EF4-FFF2-40B4-BE49-F238E27FC236}">
                <a16:creationId xmlns:a16="http://schemas.microsoft.com/office/drawing/2014/main" id="{1EAA7684-8F02-FFA3-E6D5-EB05321673C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64CD1FB-5873-3EA5-2F50-4FE1D318113C}"/>
              </a:ext>
            </a:extLst>
          </p:cNvPr>
          <p:cNvSpPr>
            <a:spLocks noGrp="1" noChangeArrowheads="1"/>
          </p:cNvSpPr>
          <p:nvPr>
            <p:ph type="sldNum" sz="quarter" idx="5"/>
          </p:nvPr>
        </p:nvSpPr>
        <p:spPr>
          <a:ln/>
        </p:spPr>
        <p:txBody>
          <a:bodyPr/>
          <a:lstStyle/>
          <a:p>
            <a:fld id="{55DFB9D8-3CFF-4C43-8DD1-84CFB81EC4D3}" type="slidenum">
              <a:rPr lang="en-US" altLang="en-US"/>
              <a:pPr/>
              <a:t>10</a:t>
            </a:fld>
            <a:endParaRPr lang="en-US" altLang="en-US"/>
          </a:p>
        </p:txBody>
      </p:sp>
      <p:sp>
        <p:nvSpPr>
          <p:cNvPr id="24578" name="Rectangle 2">
            <a:extLst>
              <a:ext uri="{FF2B5EF4-FFF2-40B4-BE49-F238E27FC236}">
                <a16:creationId xmlns:a16="http://schemas.microsoft.com/office/drawing/2014/main" id="{8DAA48CD-CEAE-8207-93E0-362D5EC0BA14}"/>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0E0DDE74-C9FC-B83C-CB8F-8880CA4728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DC0BF8-6F01-71A3-F368-461ED93AF07F}"/>
              </a:ext>
            </a:extLst>
          </p:cNvPr>
          <p:cNvSpPr>
            <a:spLocks noGrp="1" noChangeArrowheads="1"/>
          </p:cNvSpPr>
          <p:nvPr>
            <p:ph type="sldNum" sz="quarter" idx="5"/>
          </p:nvPr>
        </p:nvSpPr>
        <p:spPr>
          <a:ln/>
        </p:spPr>
        <p:txBody>
          <a:bodyPr/>
          <a:lstStyle/>
          <a:p>
            <a:fld id="{BF5AC889-4FB4-AF4B-AC05-47B88EEAE7AD}" type="slidenum">
              <a:rPr lang="en-US" altLang="en-US"/>
              <a:pPr/>
              <a:t>11</a:t>
            </a:fld>
            <a:endParaRPr lang="en-US" altLang="en-US"/>
          </a:p>
        </p:txBody>
      </p:sp>
      <p:sp>
        <p:nvSpPr>
          <p:cNvPr id="22530" name="Rectangle 2">
            <a:extLst>
              <a:ext uri="{FF2B5EF4-FFF2-40B4-BE49-F238E27FC236}">
                <a16:creationId xmlns:a16="http://schemas.microsoft.com/office/drawing/2014/main" id="{B1233D11-A788-1B3E-5938-8452EAA7574A}"/>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2D1DBC6C-8728-EF58-4EDF-B1660EB6CE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E58216-F65B-B307-B21B-F5045DBC5528}"/>
              </a:ext>
            </a:extLst>
          </p:cNvPr>
          <p:cNvSpPr>
            <a:spLocks noGrp="1" noChangeArrowheads="1"/>
          </p:cNvSpPr>
          <p:nvPr>
            <p:ph type="sldNum" sz="quarter" idx="5"/>
          </p:nvPr>
        </p:nvSpPr>
        <p:spPr>
          <a:ln/>
        </p:spPr>
        <p:txBody>
          <a:bodyPr/>
          <a:lstStyle/>
          <a:p>
            <a:fld id="{22D88E30-1545-D949-97FF-3C9B090CF054}" type="slidenum">
              <a:rPr lang="en-US" altLang="en-US"/>
              <a:pPr/>
              <a:t>12</a:t>
            </a:fld>
            <a:endParaRPr lang="en-US" altLang="en-US"/>
          </a:p>
        </p:txBody>
      </p:sp>
      <p:sp>
        <p:nvSpPr>
          <p:cNvPr id="46082" name="Rectangle 2">
            <a:extLst>
              <a:ext uri="{FF2B5EF4-FFF2-40B4-BE49-F238E27FC236}">
                <a16:creationId xmlns:a16="http://schemas.microsoft.com/office/drawing/2014/main" id="{226CE4B0-8F34-9E70-F0E7-1697D94117FF}"/>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D2A352F2-DB9E-903A-69D1-12E5E94E5DC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561665-5558-79D3-A020-F81413592E6E}"/>
              </a:ext>
            </a:extLst>
          </p:cNvPr>
          <p:cNvSpPr>
            <a:spLocks noGrp="1" noChangeArrowheads="1"/>
          </p:cNvSpPr>
          <p:nvPr>
            <p:ph type="sldNum" sz="quarter" idx="5"/>
          </p:nvPr>
        </p:nvSpPr>
        <p:spPr>
          <a:ln/>
        </p:spPr>
        <p:txBody>
          <a:bodyPr/>
          <a:lstStyle/>
          <a:p>
            <a:fld id="{D75F615C-7012-C64C-AD2C-F13706C65C93}" type="slidenum">
              <a:rPr lang="en-US" altLang="en-US"/>
              <a:pPr/>
              <a:t>13</a:t>
            </a:fld>
            <a:endParaRPr lang="en-US" altLang="en-US"/>
          </a:p>
        </p:txBody>
      </p:sp>
      <p:sp>
        <p:nvSpPr>
          <p:cNvPr id="44034" name="Rectangle 2">
            <a:extLst>
              <a:ext uri="{FF2B5EF4-FFF2-40B4-BE49-F238E27FC236}">
                <a16:creationId xmlns:a16="http://schemas.microsoft.com/office/drawing/2014/main" id="{6D58DDC9-04E8-3563-C43C-B5ACB9AA693D}"/>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BFF37AEF-0912-DB1E-9C58-CB645E57FD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4F682F-B863-44C2-63FC-C9659988FCD7}"/>
              </a:ext>
            </a:extLst>
          </p:cNvPr>
          <p:cNvSpPr>
            <a:spLocks noGrp="1" noChangeArrowheads="1"/>
          </p:cNvSpPr>
          <p:nvPr>
            <p:ph type="sldNum" sz="quarter" idx="5"/>
          </p:nvPr>
        </p:nvSpPr>
        <p:spPr>
          <a:ln/>
        </p:spPr>
        <p:txBody>
          <a:bodyPr/>
          <a:lstStyle/>
          <a:p>
            <a:fld id="{E364D1FD-DEC4-6444-B7A7-E6C4AEF6ED60}" type="slidenum">
              <a:rPr lang="en-US" altLang="en-US"/>
              <a:pPr/>
              <a:t>14</a:t>
            </a:fld>
            <a:endParaRPr lang="en-US" altLang="en-US"/>
          </a:p>
        </p:txBody>
      </p:sp>
      <p:sp>
        <p:nvSpPr>
          <p:cNvPr id="26626" name="Rectangle 2">
            <a:extLst>
              <a:ext uri="{FF2B5EF4-FFF2-40B4-BE49-F238E27FC236}">
                <a16:creationId xmlns:a16="http://schemas.microsoft.com/office/drawing/2014/main" id="{E4A994B4-CE62-FF9F-7EA4-59AB42E15E67}"/>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BFA4CCA0-B132-EFCA-FB34-8947B8AB80A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451407-FB50-40A4-968E-1A0D424E9CF5}"/>
              </a:ext>
            </a:extLst>
          </p:cNvPr>
          <p:cNvSpPr>
            <a:spLocks noGrp="1" noChangeArrowheads="1"/>
          </p:cNvSpPr>
          <p:nvPr>
            <p:ph type="sldNum" sz="quarter" idx="5"/>
          </p:nvPr>
        </p:nvSpPr>
        <p:spPr>
          <a:ln/>
        </p:spPr>
        <p:txBody>
          <a:bodyPr/>
          <a:lstStyle/>
          <a:p>
            <a:fld id="{F6004CEF-4534-2D4B-B8E7-99184710F19D}" type="slidenum">
              <a:rPr lang="en-US" altLang="en-US"/>
              <a:pPr/>
              <a:t>15</a:t>
            </a:fld>
            <a:endParaRPr lang="en-US" altLang="en-US"/>
          </a:p>
        </p:txBody>
      </p:sp>
      <p:sp>
        <p:nvSpPr>
          <p:cNvPr id="28674" name="Rectangle 2">
            <a:extLst>
              <a:ext uri="{FF2B5EF4-FFF2-40B4-BE49-F238E27FC236}">
                <a16:creationId xmlns:a16="http://schemas.microsoft.com/office/drawing/2014/main" id="{1FF3F471-8A34-15CB-0CDC-D4223E1B33F4}"/>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2B12B4B5-9D6A-1490-C2D4-A70E5CA113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962A89-CD16-E436-EC5E-A1D3D2797E4C}"/>
              </a:ext>
            </a:extLst>
          </p:cNvPr>
          <p:cNvSpPr>
            <a:spLocks noGrp="1" noChangeArrowheads="1"/>
          </p:cNvSpPr>
          <p:nvPr>
            <p:ph type="sldNum" sz="quarter" idx="5"/>
          </p:nvPr>
        </p:nvSpPr>
        <p:spPr>
          <a:ln/>
        </p:spPr>
        <p:txBody>
          <a:bodyPr/>
          <a:lstStyle/>
          <a:p>
            <a:fld id="{2A3A890E-B97A-9A48-9AFD-98754B9D6AA8}" type="slidenum">
              <a:rPr lang="en-US" altLang="en-US"/>
              <a:pPr/>
              <a:t>16</a:t>
            </a:fld>
            <a:endParaRPr lang="en-US" altLang="en-US"/>
          </a:p>
        </p:txBody>
      </p:sp>
      <p:sp>
        <p:nvSpPr>
          <p:cNvPr id="36866" name="Rectangle 2">
            <a:extLst>
              <a:ext uri="{FF2B5EF4-FFF2-40B4-BE49-F238E27FC236}">
                <a16:creationId xmlns:a16="http://schemas.microsoft.com/office/drawing/2014/main" id="{5781E73E-5AA6-40AD-A60E-4A07AB465EB3}"/>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52D726DC-FD7C-C8B5-828A-3C13A43EE2A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5FEF2F-C3D5-2B3B-4C83-6DB874DE22D1}"/>
              </a:ext>
            </a:extLst>
          </p:cNvPr>
          <p:cNvSpPr>
            <a:spLocks noGrp="1" noChangeArrowheads="1"/>
          </p:cNvSpPr>
          <p:nvPr>
            <p:ph type="sldNum" sz="quarter" idx="5"/>
          </p:nvPr>
        </p:nvSpPr>
        <p:spPr>
          <a:ln/>
        </p:spPr>
        <p:txBody>
          <a:bodyPr/>
          <a:lstStyle/>
          <a:p>
            <a:fld id="{96EC70F5-10AA-E94C-942C-8D63BB494B78}" type="slidenum">
              <a:rPr lang="en-US" altLang="en-US"/>
              <a:pPr/>
              <a:t>17</a:t>
            </a:fld>
            <a:endParaRPr lang="en-US" altLang="en-US"/>
          </a:p>
        </p:txBody>
      </p:sp>
      <p:sp>
        <p:nvSpPr>
          <p:cNvPr id="63490" name="Rectangle 2">
            <a:extLst>
              <a:ext uri="{FF2B5EF4-FFF2-40B4-BE49-F238E27FC236}">
                <a16:creationId xmlns:a16="http://schemas.microsoft.com/office/drawing/2014/main" id="{3DDFCCD4-F7FE-A4C2-E97F-01B99ED27579}"/>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425EDF30-9FB2-77E9-91E0-1601E80CD7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C04D5D-7ABE-E44B-AF5C-E58C40C1D8B9}"/>
              </a:ext>
            </a:extLst>
          </p:cNvPr>
          <p:cNvSpPr>
            <a:spLocks noGrp="1" noChangeArrowheads="1"/>
          </p:cNvSpPr>
          <p:nvPr>
            <p:ph type="sldNum" sz="quarter" idx="5"/>
          </p:nvPr>
        </p:nvSpPr>
        <p:spPr>
          <a:ln/>
        </p:spPr>
        <p:txBody>
          <a:bodyPr/>
          <a:lstStyle/>
          <a:p>
            <a:fld id="{8991EF02-F8D8-C44B-9638-09229F3997F6}" type="slidenum">
              <a:rPr lang="en-US" altLang="en-US"/>
              <a:pPr/>
              <a:t>18</a:t>
            </a:fld>
            <a:endParaRPr lang="en-US" altLang="en-US"/>
          </a:p>
        </p:txBody>
      </p:sp>
      <p:sp>
        <p:nvSpPr>
          <p:cNvPr id="34818" name="Rectangle 2">
            <a:extLst>
              <a:ext uri="{FF2B5EF4-FFF2-40B4-BE49-F238E27FC236}">
                <a16:creationId xmlns:a16="http://schemas.microsoft.com/office/drawing/2014/main" id="{C730E112-1D30-BBE4-AF58-BD0CBF0F1621}"/>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F961B43A-606E-6423-9572-0EF214783CD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26C7FB-C8CC-97D1-2446-2BA9D6F92092}"/>
              </a:ext>
            </a:extLst>
          </p:cNvPr>
          <p:cNvSpPr>
            <a:spLocks noGrp="1" noChangeArrowheads="1"/>
          </p:cNvSpPr>
          <p:nvPr>
            <p:ph type="sldNum" sz="quarter" idx="5"/>
          </p:nvPr>
        </p:nvSpPr>
        <p:spPr>
          <a:ln/>
        </p:spPr>
        <p:txBody>
          <a:bodyPr/>
          <a:lstStyle/>
          <a:p>
            <a:fld id="{8F2811D4-3EEC-D342-8B8E-951874380AF9}" type="slidenum">
              <a:rPr lang="en-US" altLang="en-US"/>
              <a:pPr/>
              <a:t>19</a:t>
            </a:fld>
            <a:endParaRPr lang="en-US" altLang="en-US"/>
          </a:p>
        </p:txBody>
      </p:sp>
      <p:sp>
        <p:nvSpPr>
          <p:cNvPr id="48130" name="Rectangle 2">
            <a:extLst>
              <a:ext uri="{FF2B5EF4-FFF2-40B4-BE49-F238E27FC236}">
                <a16:creationId xmlns:a16="http://schemas.microsoft.com/office/drawing/2014/main" id="{70265A50-12B1-62BD-7115-D4EE22F0EA3A}"/>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4E43CF4A-F7DF-F906-728D-C35E357A2F4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355387-4B16-FA4B-E72D-EE119F4B8A12}"/>
              </a:ext>
            </a:extLst>
          </p:cNvPr>
          <p:cNvSpPr>
            <a:spLocks noGrp="1" noChangeArrowheads="1"/>
          </p:cNvSpPr>
          <p:nvPr>
            <p:ph type="sldNum" sz="quarter" idx="5"/>
          </p:nvPr>
        </p:nvSpPr>
        <p:spPr>
          <a:ln/>
        </p:spPr>
        <p:txBody>
          <a:bodyPr/>
          <a:lstStyle/>
          <a:p>
            <a:fld id="{190E3012-3799-324E-A548-687E67E7BB3F}" type="slidenum">
              <a:rPr lang="en-US" altLang="en-US"/>
              <a:pPr/>
              <a:t>2</a:t>
            </a:fld>
            <a:endParaRPr lang="en-US" altLang="en-US"/>
          </a:p>
        </p:txBody>
      </p:sp>
      <p:sp>
        <p:nvSpPr>
          <p:cNvPr id="10242" name="Rectangle 2">
            <a:extLst>
              <a:ext uri="{FF2B5EF4-FFF2-40B4-BE49-F238E27FC236}">
                <a16:creationId xmlns:a16="http://schemas.microsoft.com/office/drawing/2014/main" id="{B9D8C826-A5EF-F168-09EB-CBD0BB31C176}"/>
              </a:ext>
            </a:extLst>
          </p:cNvPr>
          <p:cNvSpPr>
            <a:spLocks noRot="1" noChangeArrowheads="1" noTextEdit="1"/>
          </p:cNvSpPr>
          <p:nvPr>
            <p:ph type="sldImg"/>
          </p:nvPr>
        </p:nvSpPr>
        <p:spPr>
          <a:ln/>
        </p:spPr>
      </p:sp>
      <p:sp>
        <p:nvSpPr>
          <p:cNvPr id="10243" name="Rectangle 3">
            <a:extLst>
              <a:ext uri="{FF2B5EF4-FFF2-40B4-BE49-F238E27FC236}">
                <a16:creationId xmlns:a16="http://schemas.microsoft.com/office/drawing/2014/main" id="{C09E8236-B928-CCC3-904C-4D727A5867A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FE799A-0344-0F40-4819-59E86245574C}"/>
              </a:ext>
            </a:extLst>
          </p:cNvPr>
          <p:cNvSpPr>
            <a:spLocks noGrp="1" noChangeArrowheads="1"/>
          </p:cNvSpPr>
          <p:nvPr>
            <p:ph type="sldNum" sz="quarter" idx="5"/>
          </p:nvPr>
        </p:nvSpPr>
        <p:spPr>
          <a:ln/>
        </p:spPr>
        <p:txBody>
          <a:bodyPr/>
          <a:lstStyle/>
          <a:p>
            <a:fld id="{963B13EC-5058-3A44-B178-2FCD2339BE9F}" type="slidenum">
              <a:rPr lang="en-US" altLang="en-US"/>
              <a:pPr/>
              <a:t>20</a:t>
            </a:fld>
            <a:endParaRPr lang="en-US" altLang="en-US"/>
          </a:p>
        </p:txBody>
      </p:sp>
      <p:sp>
        <p:nvSpPr>
          <p:cNvPr id="50178" name="Rectangle 2">
            <a:extLst>
              <a:ext uri="{FF2B5EF4-FFF2-40B4-BE49-F238E27FC236}">
                <a16:creationId xmlns:a16="http://schemas.microsoft.com/office/drawing/2014/main" id="{57B770E5-6987-C5DF-84F1-4EDDBF9BE0BA}"/>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89E52275-8421-9F4C-9176-A6C21775EF9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332DBD3-CDEA-98C8-62F2-DF419B11EE0F}"/>
              </a:ext>
            </a:extLst>
          </p:cNvPr>
          <p:cNvSpPr>
            <a:spLocks noGrp="1" noChangeArrowheads="1"/>
          </p:cNvSpPr>
          <p:nvPr>
            <p:ph type="sldNum" sz="quarter" idx="5"/>
          </p:nvPr>
        </p:nvSpPr>
        <p:spPr>
          <a:ln/>
        </p:spPr>
        <p:txBody>
          <a:bodyPr/>
          <a:lstStyle/>
          <a:p>
            <a:fld id="{2DBC8BBB-A1AE-DC41-B040-45D555F6C72F}" type="slidenum">
              <a:rPr lang="en-US" altLang="en-US"/>
              <a:pPr/>
              <a:t>21</a:t>
            </a:fld>
            <a:endParaRPr lang="en-US" altLang="en-US"/>
          </a:p>
        </p:txBody>
      </p:sp>
      <p:sp>
        <p:nvSpPr>
          <p:cNvPr id="41986" name="Rectangle 2">
            <a:extLst>
              <a:ext uri="{FF2B5EF4-FFF2-40B4-BE49-F238E27FC236}">
                <a16:creationId xmlns:a16="http://schemas.microsoft.com/office/drawing/2014/main" id="{A3F91A0B-C0C4-1CE4-DA45-8942B0A6DDB7}"/>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25FCFD1D-FC43-350A-073B-08EB0291B03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1F57FD0-927C-5B42-8A66-B0B61D20D051}"/>
              </a:ext>
            </a:extLst>
          </p:cNvPr>
          <p:cNvSpPr>
            <a:spLocks noGrp="1" noChangeArrowheads="1"/>
          </p:cNvSpPr>
          <p:nvPr>
            <p:ph type="sldNum" sz="quarter" idx="5"/>
          </p:nvPr>
        </p:nvSpPr>
        <p:spPr>
          <a:ln/>
        </p:spPr>
        <p:txBody>
          <a:bodyPr/>
          <a:lstStyle/>
          <a:p>
            <a:fld id="{D7F992BB-5E61-FD43-8A05-5560A9770A64}" type="slidenum">
              <a:rPr lang="en-US" altLang="en-US"/>
              <a:pPr/>
              <a:t>22</a:t>
            </a:fld>
            <a:endParaRPr lang="en-US" altLang="en-US"/>
          </a:p>
        </p:txBody>
      </p:sp>
      <p:sp>
        <p:nvSpPr>
          <p:cNvPr id="54274" name="Rectangle 2">
            <a:extLst>
              <a:ext uri="{FF2B5EF4-FFF2-40B4-BE49-F238E27FC236}">
                <a16:creationId xmlns:a16="http://schemas.microsoft.com/office/drawing/2014/main" id="{3C5B06D7-4DF7-CC30-0526-95F189B3AA33}"/>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9682149C-268C-95B5-A405-638BA43733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62A900-C962-2B83-1340-D46AB9D24453}"/>
              </a:ext>
            </a:extLst>
          </p:cNvPr>
          <p:cNvSpPr>
            <a:spLocks noGrp="1" noChangeArrowheads="1"/>
          </p:cNvSpPr>
          <p:nvPr>
            <p:ph type="sldNum" sz="quarter" idx="5"/>
          </p:nvPr>
        </p:nvSpPr>
        <p:spPr>
          <a:ln/>
        </p:spPr>
        <p:txBody>
          <a:bodyPr/>
          <a:lstStyle/>
          <a:p>
            <a:fld id="{75EABBAA-F950-D74C-BCA4-0405976B4205}" type="slidenum">
              <a:rPr lang="en-US" altLang="en-US"/>
              <a:pPr/>
              <a:t>23</a:t>
            </a:fld>
            <a:endParaRPr lang="en-US" altLang="en-US"/>
          </a:p>
        </p:txBody>
      </p:sp>
      <p:sp>
        <p:nvSpPr>
          <p:cNvPr id="39938" name="Rectangle 2">
            <a:extLst>
              <a:ext uri="{FF2B5EF4-FFF2-40B4-BE49-F238E27FC236}">
                <a16:creationId xmlns:a16="http://schemas.microsoft.com/office/drawing/2014/main" id="{6D91C351-3573-F913-2A64-E5CF3CEFEE77}"/>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79304429-31EF-D022-2757-6E7CFCFB8A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C4FA8E-8E95-D118-D830-D2AE64E5F445}"/>
              </a:ext>
            </a:extLst>
          </p:cNvPr>
          <p:cNvSpPr>
            <a:spLocks noGrp="1" noChangeArrowheads="1"/>
          </p:cNvSpPr>
          <p:nvPr>
            <p:ph type="sldNum" sz="quarter" idx="5"/>
          </p:nvPr>
        </p:nvSpPr>
        <p:spPr>
          <a:ln/>
        </p:spPr>
        <p:txBody>
          <a:bodyPr/>
          <a:lstStyle/>
          <a:p>
            <a:fld id="{AA5A0866-F94C-6645-9EC5-ED959EED5A27}" type="slidenum">
              <a:rPr lang="en-US" altLang="en-US"/>
              <a:pPr/>
              <a:t>24</a:t>
            </a:fld>
            <a:endParaRPr lang="en-US" altLang="en-US"/>
          </a:p>
        </p:txBody>
      </p:sp>
      <p:sp>
        <p:nvSpPr>
          <p:cNvPr id="52226" name="Rectangle 2">
            <a:extLst>
              <a:ext uri="{FF2B5EF4-FFF2-40B4-BE49-F238E27FC236}">
                <a16:creationId xmlns:a16="http://schemas.microsoft.com/office/drawing/2014/main" id="{BFE8F5C6-E8CD-A07E-ACBB-76B6CE6B4BA2}"/>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9BA22EC0-F6B0-CA7A-8B56-5B49CA13F0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0F4284-0C60-01D3-B329-8B8E3509697C}"/>
              </a:ext>
            </a:extLst>
          </p:cNvPr>
          <p:cNvSpPr>
            <a:spLocks noGrp="1" noChangeArrowheads="1"/>
          </p:cNvSpPr>
          <p:nvPr>
            <p:ph type="sldNum" sz="quarter" idx="5"/>
          </p:nvPr>
        </p:nvSpPr>
        <p:spPr>
          <a:ln/>
        </p:spPr>
        <p:txBody>
          <a:bodyPr/>
          <a:lstStyle/>
          <a:p>
            <a:fld id="{FC4C0CF8-844E-9C49-86CB-9A36D2FF707D}" type="slidenum">
              <a:rPr lang="en-US" altLang="en-US"/>
              <a:pPr/>
              <a:t>25</a:t>
            </a:fld>
            <a:endParaRPr lang="en-US" altLang="en-US"/>
          </a:p>
        </p:txBody>
      </p:sp>
      <p:sp>
        <p:nvSpPr>
          <p:cNvPr id="61442" name="Rectangle 2">
            <a:extLst>
              <a:ext uri="{FF2B5EF4-FFF2-40B4-BE49-F238E27FC236}">
                <a16:creationId xmlns:a16="http://schemas.microsoft.com/office/drawing/2014/main" id="{464034F0-6785-CE30-3494-EE52864BBC16}"/>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22D813D6-A064-A147-665B-8B4CF75E1FD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DF7C02-3A44-9B8B-D4DE-9F51A14B4349}"/>
              </a:ext>
            </a:extLst>
          </p:cNvPr>
          <p:cNvSpPr>
            <a:spLocks noGrp="1" noChangeArrowheads="1"/>
          </p:cNvSpPr>
          <p:nvPr>
            <p:ph type="sldNum" sz="quarter" idx="5"/>
          </p:nvPr>
        </p:nvSpPr>
        <p:spPr>
          <a:ln/>
        </p:spPr>
        <p:txBody>
          <a:bodyPr/>
          <a:lstStyle/>
          <a:p>
            <a:fld id="{D30F18C0-D9FA-3E4D-9E65-27650C0F5F04}" type="slidenum">
              <a:rPr lang="en-US" altLang="en-US"/>
              <a:pPr/>
              <a:t>26</a:t>
            </a:fld>
            <a:endParaRPr lang="en-US" altLang="en-US"/>
          </a:p>
        </p:txBody>
      </p:sp>
      <p:sp>
        <p:nvSpPr>
          <p:cNvPr id="65538" name="Rectangle 2">
            <a:extLst>
              <a:ext uri="{FF2B5EF4-FFF2-40B4-BE49-F238E27FC236}">
                <a16:creationId xmlns:a16="http://schemas.microsoft.com/office/drawing/2014/main" id="{8E134358-BE89-56E9-0472-613F0CA502F9}"/>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AACA4426-477B-A24E-7A2B-BDBC8D27A9B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D1A72E-5127-9632-A40E-FC6519B75F0C}"/>
              </a:ext>
            </a:extLst>
          </p:cNvPr>
          <p:cNvSpPr>
            <a:spLocks noGrp="1" noChangeArrowheads="1"/>
          </p:cNvSpPr>
          <p:nvPr>
            <p:ph type="sldNum" sz="quarter" idx="5"/>
          </p:nvPr>
        </p:nvSpPr>
        <p:spPr>
          <a:ln/>
        </p:spPr>
        <p:txBody>
          <a:bodyPr/>
          <a:lstStyle/>
          <a:p>
            <a:fld id="{14DBA0E7-4007-364A-950B-4F47D6929DDD}" type="slidenum">
              <a:rPr lang="en-US" altLang="en-US"/>
              <a:pPr/>
              <a:t>27</a:t>
            </a:fld>
            <a:endParaRPr lang="en-US" altLang="en-US"/>
          </a:p>
        </p:txBody>
      </p:sp>
      <p:sp>
        <p:nvSpPr>
          <p:cNvPr id="32770" name="Rectangle 2">
            <a:extLst>
              <a:ext uri="{FF2B5EF4-FFF2-40B4-BE49-F238E27FC236}">
                <a16:creationId xmlns:a16="http://schemas.microsoft.com/office/drawing/2014/main" id="{F386A35A-9DF1-712F-5717-3B1167C979B0}"/>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DDB3A404-CD26-4A8A-0165-5EE5E73C208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EF75AF-D91F-9767-76BD-4FD83BD3B3EB}"/>
              </a:ext>
            </a:extLst>
          </p:cNvPr>
          <p:cNvSpPr>
            <a:spLocks noGrp="1" noChangeArrowheads="1"/>
          </p:cNvSpPr>
          <p:nvPr>
            <p:ph type="sldNum" sz="quarter" idx="5"/>
          </p:nvPr>
        </p:nvSpPr>
        <p:spPr>
          <a:ln/>
        </p:spPr>
        <p:txBody>
          <a:bodyPr/>
          <a:lstStyle/>
          <a:p>
            <a:fld id="{59564502-9F9C-FA46-8047-92B2F5F85633}" type="slidenum">
              <a:rPr lang="en-US" altLang="en-US"/>
              <a:pPr/>
              <a:t>28</a:t>
            </a:fld>
            <a:endParaRPr lang="en-US" altLang="en-US"/>
          </a:p>
        </p:txBody>
      </p:sp>
      <p:sp>
        <p:nvSpPr>
          <p:cNvPr id="30722" name="Rectangle 2">
            <a:extLst>
              <a:ext uri="{FF2B5EF4-FFF2-40B4-BE49-F238E27FC236}">
                <a16:creationId xmlns:a16="http://schemas.microsoft.com/office/drawing/2014/main" id="{CB212096-6F5A-77F7-D6F3-3760CA457C30}"/>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07B1E8B8-8E2C-E683-6D34-300D2FCC39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930259-100C-850D-5D43-484D9E29665D}"/>
              </a:ext>
            </a:extLst>
          </p:cNvPr>
          <p:cNvSpPr>
            <a:spLocks noGrp="1" noChangeArrowheads="1"/>
          </p:cNvSpPr>
          <p:nvPr>
            <p:ph type="sldNum" sz="quarter" idx="5"/>
          </p:nvPr>
        </p:nvSpPr>
        <p:spPr>
          <a:ln/>
        </p:spPr>
        <p:txBody>
          <a:bodyPr/>
          <a:lstStyle/>
          <a:p>
            <a:fld id="{B4D6FCB1-C41B-C44E-856A-7B13A77D75EB}" type="slidenum">
              <a:rPr lang="en-US" altLang="en-US"/>
              <a:pPr/>
              <a:t>29</a:t>
            </a:fld>
            <a:endParaRPr lang="en-US" altLang="en-US"/>
          </a:p>
        </p:txBody>
      </p:sp>
      <p:sp>
        <p:nvSpPr>
          <p:cNvPr id="6146" name="Rectangle 2">
            <a:extLst>
              <a:ext uri="{FF2B5EF4-FFF2-40B4-BE49-F238E27FC236}">
                <a16:creationId xmlns:a16="http://schemas.microsoft.com/office/drawing/2014/main" id="{285D23CF-5193-281D-D298-67FC7868BB63}"/>
              </a:ext>
            </a:extLst>
          </p:cNvPr>
          <p:cNvSpPr>
            <a:spLocks noRot="1" noChangeArrowheads="1" noTextEdit="1"/>
          </p:cNvSpPr>
          <p:nvPr>
            <p:ph type="sldImg"/>
          </p:nvPr>
        </p:nvSpPr>
        <p:spPr>
          <a:ln/>
        </p:spPr>
      </p:sp>
      <p:sp>
        <p:nvSpPr>
          <p:cNvPr id="6147" name="Rectangle 3">
            <a:extLst>
              <a:ext uri="{FF2B5EF4-FFF2-40B4-BE49-F238E27FC236}">
                <a16:creationId xmlns:a16="http://schemas.microsoft.com/office/drawing/2014/main" id="{3EE825A6-2D3E-7646-EC42-A7F9319B58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0BD39C-EEAB-1CCC-ECD7-621C2A528B50}"/>
              </a:ext>
            </a:extLst>
          </p:cNvPr>
          <p:cNvSpPr>
            <a:spLocks noGrp="1" noChangeArrowheads="1"/>
          </p:cNvSpPr>
          <p:nvPr>
            <p:ph type="sldNum" sz="quarter" idx="5"/>
          </p:nvPr>
        </p:nvSpPr>
        <p:spPr>
          <a:ln/>
        </p:spPr>
        <p:txBody>
          <a:bodyPr/>
          <a:lstStyle/>
          <a:p>
            <a:fld id="{B199E067-22F1-EC44-9EEC-F8568185556B}" type="slidenum">
              <a:rPr lang="en-US" altLang="en-US"/>
              <a:pPr/>
              <a:t>3</a:t>
            </a:fld>
            <a:endParaRPr lang="en-US" altLang="en-US"/>
          </a:p>
        </p:txBody>
      </p:sp>
      <p:sp>
        <p:nvSpPr>
          <p:cNvPr id="14338" name="Rectangle 2">
            <a:extLst>
              <a:ext uri="{FF2B5EF4-FFF2-40B4-BE49-F238E27FC236}">
                <a16:creationId xmlns:a16="http://schemas.microsoft.com/office/drawing/2014/main" id="{38499B9B-7CF2-9E44-B1F3-D4A846650184}"/>
              </a:ext>
            </a:extLst>
          </p:cNvPr>
          <p:cNvSpPr>
            <a:spLocks noRot="1" noChangeArrowheads="1" noTextEdit="1"/>
          </p:cNvSpPr>
          <p:nvPr>
            <p:ph type="sldImg"/>
          </p:nvPr>
        </p:nvSpPr>
        <p:spPr>
          <a:ln/>
        </p:spPr>
      </p:sp>
      <p:sp>
        <p:nvSpPr>
          <p:cNvPr id="14339" name="Rectangle 3">
            <a:extLst>
              <a:ext uri="{FF2B5EF4-FFF2-40B4-BE49-F238E27FC236}">
                <a16:creationId xmlns:a16="http://schemas.microsoft.com/office/drawing/2014/main" id="{13590A58-E954-F074-9895-E37A00DD05A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5ADECF-8D72-469C-741C-14A01AF8DD9F}"/>
              </a:ext>
            </a:extLst>
          </p:cNvPr>
          <p:cNvSpPr>
            <a:spLocks noGrp="1" noChangeArrowheads="1"/>
          </p:cNvSpPr>
          <p:nvPr>
            <p:ph type="sldNum" sz="quarter" idx="5"/>
          </p:nvPr>
        </p:nvSpPr>
        <p:spPr>
          <a:ln/>
        </p:spPr>
        <p:txBody>
          <a:bodyPr/>
          <a:lstStyle/>
          <a:p>
            <a:fld id="{77873AD0-EF69-8F42-BEBA-05D005A82B4B}" type="slidenum">
              <a:rPr lang="en-US" altLang="en-US"/>
              <a:pPr/>
              <a:t>4</a:t>
            </a:fld>
            <a:endParaRPr lang="en-US" altLang="en-US"/>
          </a:p>
        </p:txBody>
      </p:sp>
      <p:sp>
        <p:nvSpPr>
          <p:cNvPr id="57346" name="Rectangle 2">
            <a:extLst>
              <a:ext uri="{FF2B5EF4-FFF2-40B4-BE49-F238E27FC236}">
                <a16:creationId xmlns:a16="http://schemas.microsoft.com/office/drawing/2014/main" id="{D7CFB468-9EB6-451A-B5D4-70B09372835D}"/>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7D9D2EAA-5DFD-3332-E530-6A67D1B9D5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BEE984-85AE-3EED-A6C3-83AEDA88B8FF}"/>
              </a:ext>
            </a:extLst>
          </p:cNvPr>
          <p:cNvSpPr>
            <a:spLocks noGrp="1" noChangeArrowheads="1"/>
          </p:cNvSpPr>
          <p:nvPr>
            <p:ph type="sldNum" sz="quarter" idx="5"/>
          </p:nvPr>
        </p:nvSpPr>
        <p:spPr>
          <a:ln/>
        </p:spPr>
        <p:txBody>
          <a:bodyPr/>
          <a:lstStyle/>
          <a:p>
            <a:fld id="{5E91D259-9992-0C41-81CC-B4B47071003B}" type="slidenum">
              <a:rPr lang="en-US" altLang="en-US"/>
              <a:pPr/>
              <a:t>5</a:t>
            </a:fld>
            <a:endParaRPr lang="en-US" altLang="en-US"/>
          </a:p>
        </p:txBody>
      </p:sp>
      <p:sp>
        <p:nvSpPr>
          <p:cNvPr id="59394" name="Rectangle 2">
            <a:extLst>
              <a:ext uri="{FF2B5EF4-FFF2-40B4-BE49-F238E27FC236}">
                <a16:creationId xmlns:a16="http://schemas.microsoft.com/office/drawing/2014/main" id="{3B319486-6C5B-9C66-3D90-5B487D0F807A}"/>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6704F3DA-9AD7-9A72-8E03-BC6EE1227E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7E154D-80FA-4862-7425-DD47CBD0A868}"/>
              </a:ext>
            </a:extLst>
          </p:cNvPr>
          <p:cNvSpPr>
            <a:spLocks noGrp="1" noChangeArrowheads="1"/>
          </p:cNvSpPr>
          <p:nvPr>
            <p:ph type="sldNum" sz="quarter" idx="5"/>
          </p:nvPr>
        </p:nvSpPr>
        <p:spPr>
          <a:ln/>
        </p:spPr>
        <p:txBody>
          <a:bodyPr/>
          <a:lstStyle/>
          <a:p>
            <a:fld id="{3B6F66EF-5745-324D-AAFF-CBB26E4E707A}" type="slidenum">
              <a:rPr lang="en-US" altLang="en-US"/>
              <a:pPr/>
              <a:t>6</a:t>
            </a:fld>
            <a:endParaRPr lang="en-US" altLang="en-US"/>
          </a:p>
        </p:txBody>
      </p:sp>
      <p:sp>
        <p:nvSpPr>
          <p:cNvPr id="16386" name="Rectangle 2">
            <a:extLst>
              <a:ext uri="{FF2B5EF4-FFF2-40B4-BE49-F238E27FC236}">
                <a16:creationId xmlns:a16="http://schemas.microsoft.com/office/drawing/2014/main" id="{8E6860DD-4B68-9396-AC67-9B34D9D28FF2}"/>
              </a:ext>
            </a:extLst>
          </p:cNvPr>
          <p:cNvSpPr>
            <a:spLocks noRot="1" noChangeArrowheads="1" noTextEdit="1"/>
          </p:cNvSpPr>
          <p:nvPr>
            <p:ph type="sldImg"/>
          </p:nvPr>
        </p:nvSpPr>
        <p:spPr>
          <a:ln/>
        </p:spPr>
      </p:sp>
      <p:sp>
        <p:nvSpPr>
          <p:cNvPr id="16387" name="Rectangle 3">
            <a:extLst>
              <a:ext uri="{FF2B5EF4-FFF2-40B4-BE49-F238E27FC236}">
                <a16:creationId xmlns:a16="http://schemas.microsoft.com/office/drawing/2014/main" id="{4DBFCEE4-9934-EBEC-938C-ACEBC020000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AE8CB60-A9E4-3ED4-7FA9-1A677851DB90}"/>
              </a:ext>
            </a:extLst>
          </p:cNvPr>
          <p:cNvSpPr>
            <a:spLocks noGrp="1" noChangeArrowheads="1"/>
          </p:cNvSpPr>
          <p:nvPr>
            <p:ph type="sldNum" sz="quarter" idx="5"/>
          </p:nvPr>
        </p:nvSpPr>
        <p:spPr>
          <a:ln/>
        </p:spPr>
        <p:txBody>
          <a:bodyPr/>
          <a:lstStyle/>
          <a:p>
            <a:fld id="{7CA32C39-7C47-374F-9D3C-20FC5713E6E1}" type="slidenum">
              <a:rPr lang="en-US" altLang="en-US"/>
              <a:pPr/>
              <a:t>7</a:t>
            </a:fld>
            <a:endParaRPr lang="en-US" altLang="en-US"/>
          </a:p>
        </p:txBody>
      </p:sp>
      <p:sp>
        <p:nvSpPr>
          <p:cNvPr id="12290" name="Rectangle 2">
            <a:extLst>
              <a:ext uri="{FF2B5EF4-FFF2-40B4-BE49-F238E27FC236}">
                <a16:creationId xmlns:a16="http://schemas.microsoft.com/office/drawing/2014/main" id="{E2800052-E911-7DF6-6693-AF72195BCD56}"/>
              </a:ext>
            </a:extLst>
          </p:cNvPr>
          <p:cNvSpPr>
            <a:spLocks noRot="1" noChangeArrowheads="1" noTextEdit="1"/>
          </p:cNvSpPr>
          <p:nvPr>
            <p:ph type="sldImg"/>
          </p:nvPr>
        </p:nvSpPr>
        <p:spPr>
          <a:ln/>
        </p:spPr>
      </p:sp>
      <p:sp>
        <p:nvSpPr>
          <p:cNvPr id="12291" name="Rectangle 3">
            <a:extLst>
              <a:ext uri="{FF2B5EF4-FFF2-40B4-BE49-F238E27FC236}">
                <a16:creationId xmlns:a16="http://schemas.microsoft.com/office/drawing/2014/main" id="{650459B1-9C90-5150-E31E-CFA9A4518F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6FADC22-8F95-AA9F-B7E8-AAAE81F11ED7}"/>
              </a:ext>
            </a:extLst>
          </p:cNvPr>
          <p:cNvSpPr>
            <a:spLocks noGrp="1" noChangeArrowheads="1"/>
          </p:cNvSpPr>
          <p:nvPr>
            <p:ph type="sldNum" sz="quarter" idx="5"/>
          </p:nvPr>
        </p:nvSpPr>
        <p:spPr>
          <a:ln/>
        </p:spPr>
        <p:txBody>
          <a:bodyPr/>
          <a:lstStyle/>
          <a:p>
            <a:fld id="{47234C0E-09E0-A74E-B9C6-58CE3FF2E1D3}" type="slidenum">
              <a:rPr lang="en-US" altLang="en-US"/>
              <a:pPr/>
              <a:t>8</a:t>
            </a:fld>
            <a:endParaRPr lang="en-US" altLang="en-US"/>
          </a:p>
        </p:txBody>
      </p:sp>
      <p:sp>
        <p:nvSpPr>
          <p:cNvPr id="18434" name="Rectangle 2">
            <a:extLst>
              <a:ext uri="{FF2B5EF4-FFF2-40B4-BE49-F238E27FC236}">
                <a16:creationId xmlns:a16="http://schemas.microsoft.com/office/drawing/2014/main" id="{892A242D-9AD5-C459-C75B-49EEE9C2DD12}"/>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1A814398-DBCE-8493-30DF-FFD581020F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A5F789-A20B-A686-4606-94527413D613}"/>
              </a:ext>
            </a:extLst>
          </p:cNvPr>
          <p:cNvSpPr>
            <a:spLocks noGrp="1" noChangeArrowheads="1"/>
          </p:cNvSpPr>
          <p:nvPr>
            <p:ph type="sldNum" sz="quarter" idx="5"/>
          </p:nvPr>
        </p:nvSpPr>
        <p:spPr>
          <a:ln/>
        </p:spPr>
        <p:txBody>
          <a:bodyPr/>
          <a:lstStyle/>
          <a:p>
            <a:fld id="{634E90D4-243C-DD4D-A132-412868FDFAA3}" type="slidenum">
              <a:rPr lang="en-US" altLang="en-US"/>
              <a:pPr/>
              <a:t>9</a:t>
            </a:fld>
            <a:endParaRPr lang="en-US" altLang="en-US"/>
          </a:p>
        </p:txBody>
      </p:sp>
      <p:sp>
        <p:nvSpPr>
          <p:cNvPr id="20482" name="Rectangle 2">
            <a:extLst>
              <a:ext uri="{FF2B5EF4-FFF2-40B4-BE49-F238E27FC236}">
                <a16:creationId xmlns:a16="http://schemas.microsoft.com/office/drawing/2014/main" id="{318C2C7E-3742-6C8D-CBE3-B9769C051047}"/>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826C8688-630B-E182-7770-953DA52FB3FC}"/>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BDC-B446-5BC4-8118-BE04C3F389D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CD2898-F2F1-6D87-B13C-F78A74E6939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57CF04-BB77-491E-57AC-D5DE119E0A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42010C0-ECC2-2C4D-7AEA-8368E0370C6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EB2246-903B-AA2A-83E3-57FF7D397CD0}"/>
              </a:ext>
            </a:extLst>
          </p:cNvPr>
          <p:cNvSpPr>
            <a:spLocks noGrp="1"/>
          </p:cNvSpPr>
          <p:nvPr>
            <p:ph type="sldNum" sz="quarter" idx="12"/>
          </p:nvPr>
        </p:nvSpPr>
        <p:spPr/>
        <p:txBody>
          <a:bodyPr/>
          <a:lstStyle>
            <a:lvl1pPr>
              <a:defRPr/>
            </a:lvl1pPr>
          </a:lstStyle>
          <a:p>
            <a:fld id="{731D5865-84C6-5642-A1E5-272220EB290F}" type="slidenum">
              <a:rPr lang="en-US" altLang="en-US"/>
              <a:pPr/>
              <a:t>‹#›</a:t>
            </a:fld>
            <a:endParaRPr lang="en-US" altLang="en-US"/>
          </a:p>
        </p:txBody>
      </p:sp>
    </p:spTree>
    <p:extLst>
      <p:ext uri="{BB962C8B-B14F-4D97-AF65-F5344CB8AC3E}">
        <p14:creationId xmlns:p14="http://schemas.microsoft.com/office/powerpoint/2010/main" val="156589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59CC-2144-141D-6505-603D007BD3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2CAA2-BC39-451A-18BC-47AA3AD95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16C5F-8726-1C5F-54DE-18902887EA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2780E6-3B62-9869-E51E-FC793DC1239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25BFAC-CC5B-CDDB-D012-2A79763EC251}"/>
              </a:ext>
            </a:extLst>
          </p:cNvPr>
          <p:cNvSpPr>
            <a:spLocks noGrp="1"/>
          </p:cNvSpPr>
          <p:nvPr>
            <p:ph type="sldNum" sz="quarter" idx="12"/>
          </p:nvPr>
        </p:nvSpPr>
        <p:spPr/>
        <p:txBody>
          <a:bodyPr/>
          <a:lstStyle>
            <a:lvl1pPr>
              <a:defRPr/>
            </a:lvl1pPr>
          </a:lstStyle>
          <a:p>
            <a:fld id="{EE46DFA2-3BA0-3544-8A49-2E20CDA3149B}" type="slidenum">
              <a:rPr lang="en-US" altLang="en-US"/>
              <a:pPr/>
              <a:t>‹#›</a:t>
            </a:fld>
            <a:endParaRPr lang="en-US" altLang="en-US"/>
          </a:p>
        </p:txBody>
      </p:sp>
    </p:spTree>
    <p:extLst>
      <p:ext uri="{BB962C8B-B14F-4D97-AF65-F5344CB8AC3E}">
        <p14:creationId xmlns:p14="http://schemas.microsoft.com/office/powerpoint/2010/main" val="351809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4F263-0B9F-2D13-02CC-B9026456CD5E}"/>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0DBB64-73E4-C204-5FE7-E8A33278E5F4}"/>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F964CD-6BA2-2085-A58D-FF1AEED903E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31A0AD3-C033-63AB-F585-936E39BD705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7AC8A22-BB02-9941-FA68-62E0A2105BAE}"/>
              </a:ext>
            </a:extLst>
          </p:cNvPr>
          <p:cNvSpPr>
            <a:spLocks noGrp="1"/>
          </p:cNvSpPr>
          <p:nvPr>
            <p:ph type="sldNum" sz="quarter" idx="12"/>
          </p:nvPr>
        </p:nvSpPr>
        <p:spPr/>
        <p:txBody>
          <a:bodyPr/>
          <a:lstStyle>
            <a:lvl1pPr>
              <a:defRPr/>
            </a:lvl1pPr>
          </a:lstStyle>
          <a:p>
            <a:fld id="{6FDB4ED3-F5C6-034D-8ED8-285954195D46}" type="slidenum">
              <a:rPr lang="en-US" altLang="en-US"/>
              <a:pPr/>
              <a:t>‹#›</a:t>
            </a:fld>
            <a:endParaRPr lang="en-US" altLang="en-US"/>
          </a:p>
        </p:txBody>
      </p:sp>
    </p:spTree>
    <p:extLst>
      <p:ext uri="{BB962C8B-B14F-4D97-AF65-F5344CB8AC3E}">
        <p14:creationId xmlns:p14="http://schemas.microsoft.com/office/powerpoint/2010/main" val="213970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82E6-1305-1F95-BBB4-5ABCB8AFA1BA}"/>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B72ABF84-0745-3004-6800-95A98D4888B0}"/>
              </a:ext>
            </a:extLst>
          </p:cNvPr>
          <p:cNvSpPr>
            <a:spLocks noGrp="1"/>
          </p:cNvSpPr>
          <p:nvPr>
            <p:ph type="tbl" idx="1"/>
          </p:nvPr>
        </p:nvSpPr>
        <p:spPr>
          <a:xfrm>
            <a:off x="457200" y="1600200"/>
            <a:ext cx="8229600" cy="4525963"/>
          </a:xfrm>
        </p:spPr>
        <p:txBody>
          <a:bodyPr/>
          <a:lstStyle/>
          <a:p>
            <a:endParaRPr lang="en-US"/>
          </a:p>
        </p:txBody>
      </p:sp>
      <p:sp>
        <p:nvSpPr>
          <p:cNvPr id="4" name="Date Placeholder 3">
            <a:extLst>
              <a:ext uri="{FF2B5EF4-FFF2-40B4-BE49-F238E27FC236}">
                <a16:creationId xmlns:a16="http://schemas.microsoft.com/office/drawing/2014/main" id="{BAD61360-18CB-90A1-AC82-1B7B66987BA9}"/>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F82FB35-86BD-4E8F-47B6-D4E2DA41786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494B0D-C322-9C05-5D37-0F444A7F9659}"/>
              </a:ext>
            </a:extLst>
          </p:cNvPr>
          <p:cNvSpPr>
            <a:spLocks noGrp="1"/>
          </p:cNvSpPr>
          <p:nvPr>
            <p:ph type="sldNum" sz="quarter" idx="12"/>
          </p:nvPr>
        </p:nvSpPr>
        <p:spPr>
          <a:xfrm>
            <a:off x="6553200" y="6245225"/>
            <a:ext cx="2133600" cy="476250"/>
          </a:xfrm>
        </p:spPr>
        <p:txBody>
          <a:bodyPr/>
          <a:lstStyle>
            <a:lvl1pPr>
              <a:defRPr/>
            </a:lvl1pPr>
          </a:lstStyle>
          <a:p>
            <a:fld id="{F84CA80A-EE70-2A42-A391-45D67B45FA59}" type="slidenum">
              <a:rPr lang="en-US" altLang="en-US"/>
              <a:pPr/>
              <a:t>‹#›</a:t>
            </a:fld>
            <a:endParaRPr lang="en-US" altLang="en-US"/>
          </a:p>
        </p:txBody>
      </p:sp>
    </p:spTree>
    <p:extLst>
      <p:ext uri="{BB962C8B-B14F-4D97-AF65-F5344CB8AC3E}">
        <p14:creationId xmlns:p14="http://schemas.microsoft.com/office/powerpoint/2010/main" val="3364169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064448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2592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868616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6263277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604733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553464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556063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C962-862D-2F8F-D2E4-B57A2518C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ECD78-1F35-1E07-D172-AA33135E8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148CD-BB85-5DA6-0ECA-6F7BB7E593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2DF406-71BF-3359-9A0B-3B75FDF1625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DCF9CD-08A9-B22E-902E-9B34997B6304}"/>
              </a:ext>
            </a:extLst>
          </p:cNvPr>
          <p:cNvSpPr>
            <a:spLocks noGrp="1"/>
          </p:cNvSpPr>
          <p:nvPr>
            <p:ph type="sldNum" sz="quarter" idx="12"/>
          </p:nvPr>
        </p:nvSpPr>
        <p:spPr/>
        <p:txBody>
          <a:bodyPr/>
          <a:lstStyle>
            <a:lvl1pPr>
              <a:defRPr/>
            </a:lvl1pPr>
          </a:lstStyle>
          <a:p>
            <a:fld id="{C5875FA3-29BC-6A41-B3A2-E227606342E0}" type="slidenum">
              <a:rPr lang="en-US" altLang="en-US"/>
              <a:pPr/>
              <a:t>‹#›</a:t>
            </a:fld>
            <a:endParaRPr lang="en-US" altLang="en-US"/>
          </a:p>
        </p:txBody>
      </p:sp>
    </p:spTree>
    <p:extLst>
      <p:ext uri="{BB962C8B-B14F-4D97-AF65-F5344CB8AC3E}">
        <p14:creationId xmlns:p14="http://schemas.microsoft.com/office/powerpoint/2010/main" val="4131810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1306009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2221743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692776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307922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34332-6790-7BC1-CA49-382374478E6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900613-0E24-AD33-1407-495D1638A7B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01DF3F9-7729-78D6-BA27-A295094264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D590F9-622F-AB3D-B436-ABAD87F50C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D49288-4E97-A49F-8759-C7C7330D0455}"/>
              </a:ext>
            </a:extLst>
          </p:cNvPr>
          <p:cNvSpPr>
            <a:spLocks noGrp="1"/>
          </p:cNvSpPr>
          <p:nvPr>
            <p:ph type="sldNum" sz="quarter" idx="12"/>
          </p:nvPr>
        </p:nvSpPr>
        <p:spPr/>
        <p:txBody>
          <a:bodyPr/>
          <a:lstStyle>
            <a:lvl1pPr>
              <a:defRPr/>
            </a:lvl1pPr>
          </a:lstStyle>
          <a:p>
            <a:fld id="{DAAB486B-B3E1-C14D-9FEE-AB355F9AADE8}" type="slidenum">
              <a:rPr lang="en-US" altLang="en-US"/>
              <a:pPr/>
              <a:t>‹#›</a:t>
            </a:fld>
            <a:endParaRPr lang="en-US" altLang="en-US"/>
          </a:p>
        </p:txBody>
      </p:sp>
    </p:spTree>
    <p:extLst>
      <p:ext uri="{BB962C8B-B14F-4D97-AF65-F5344CB8AC3E}">
        <p14:creationId xmlns:p14="http://schemas.microsoft.com/office/powerpoint/2010/main" val="111006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9912-48EF-C797-C39B-95040111C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4824A-6208-8BA9-5B73-34E50AFEA235}"/>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C8859-A6A7-18FB-187A-92D70EDC29A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3C233-E1CB-3312-87D5-16D7883FE0D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DA739B-C2AE-200F-AC28-688072235A2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DA3AFA6-A6F9-F3AC-F9BF-1AAFCBCAD886}"/>
              </a:ext>
            </a:extLst>
          </p:cNvPr>
          <p:cNvSpPr>
            <a:spLocks noGrp="1"/>
          </p:cNvSpPr>
          <p:nvPr>
            <p:ph type="sldNum" sz="quarter" idx="12"/>
          </p:nvPr>
        </p:nvSpPr>
        <p:spPr/>
        <p:txBody>
          <a:bodyPr/>
          <a:lstStyle>
            <a:lvl1pPr>
              <a:defRPr/>
            </a:lvl1pPr>
          </a:lstStyle>
          <a:p>
            <a:fld id="{86A346C5-765E-F14C-8924-415D069CCB5F}" type="slidenum">
              <a:rPr lang="en-US" altLang="en-US"/>
              <a:pPr/>
              <a:t>‹#›</a:t>
            </a:fld>
            <a:endParaRPr lang="en-US" altLang="en-US"/>
          </a:p>
        </p:txBody>
      </p:sp>
    </p:spTree>
    <p:extLst>
      <p:ext uri="{BB962C8B-B14F-4D97-AF65-F5344CB8AC3E}">
        <p14:creationId xmlns:p14="http://schemas.microsoft.com/office/powerpoint/2010/main" val="144150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41462-1160-AFD0-4FE5-6C4832A5EE1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63B5C-0548-7DC0-8370-DD672FD6E0F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BA1193-E6C9-0C7B-971C-303F69A204C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7A183E-ED67-C01A-DD51-888D045F18E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DC264C-71A5-E619-BC4D-B8400C2BE21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5B00BA-ABE7-6F78-7084-F030E7CBCBD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7C61CC8-4993-A572-D8B9-D85556E4658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D61D223-3103-BB5B-9D72-8D0F94D582B7}"/>
              </a:ext>
            </a:extLst>
          </p:cNvPr>
          <p:cNvSpPr>
            <a:spLocks noGrp="1"/>
          </p:cNvSpPr>
          <p:nvPr>
            <p:ph type="sldNum" sz="quarter" idx="12"/>
          </p:nvPr>
        </p:nvSpPr>
        <p:spPr/>
        <p:txBody>
          <a:bodyPr/>
          <a:lstStyle>
            <a:lvl1pPr>
              <a:defRPr/>
            </a:lvl1pPr>
          </a:lstStyle>
          <a:p>
            <a:fld id="{7CE600D0-6ECF-C44E-A259-55C1A7482E87}" type="slidenum">
              <a:rPr lang="en-US" altLang="en-US"/>
              <a:pPr/>
              <a:t>‹#›</a:t>
            </a:fld>
            <a:endParaRPr lang="en-US" altLang="en-US"/>
          </a:p>
        </p:txBody>
      </p:sp>
    </p:spTree>
    <p:extLst>
      <p:ext uri="{BB962C8B-B14F-4D97-AF65-F5344CB8AC3E}">
        <p14:creationId xmlns:p14="http://schemas.microsoft.com/office/powerpoint/2010/main" val="46662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05356-5743-9A6B-11FA-A2FD68DF0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95460-1E3C-8055-C7DD-BF79AA2DC33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E06F870-7AB4-5B2C-48DF-C9E9AEF2FC2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C0C7C08-50FC-FDD2-E9D2-7AD40DA6F296}"/>
              </a:ext>
            </a:extLst>
          </p:cNvPr>
          <p:cNvSpPr>
            <a:spLocks noGrp="1"/>
          </p:cNvSpPr>
          <p:nvPr>
            <p:ph type="sldNum" sz="quarter" idx="12"/>
          </p:nvPr>
        </p:nvSpPr>
        <p:spPr/>
        <p:txBody>
          <a:bodyPr/>
          <a:lstStyle>
            <a:lvl1pPr>
              <a:defRPr/>
            </a:lvl1pPr>
          </a:lstStyle>
          <a:p>
            <a:fld id="{8D743565-10C7-6B40-8C9B-209281BC1993}" type="slidenum">
              <a:rPr lang="en-US" altLang="en-US"/>
              <a:pPr/>
              <a:t>‹#›</a:t>
            </a:fld>
            <a:endParaRPr lang="en-US" altLang="en-US"/>
          </a:p>
        </p:txBody>
      </p:sp>
    </p:spTree>
    <p:extLst>
      <p:ext uri="{BB962C8B-B14F-4D97-AF65-F5344CB8AC3E}">
        <p14:creationId xmlns:p14="http://schemas.microsoft.com/office/powerpoint/2010/main" val="422828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D44E8-37B2-2BA0-EB72-969EA73B727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064CFB8-5CB4-6B3D-8CF8-48711F694D7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30F48A8-044A-C9E6-E518-14B29303B5E1}"/>
              </a:ext>
            </a:extLst>
          </p:cNvPr>
          <p:cNvSpPr>
            <a:spLocks noGrp="1"/>
          </p:cNvSpPr>
          <p:nvPr>
            <p:ph type="sldNum" sz="quarter" idx="12"/>
          </p:nvPr>
        </p:nvSpPr>
        <p:spPr/>
        <p:txBody>
          <a:bodyPr/>
          <a:lstStyle>
            <a:lvl1pPr>
              <a:defRPr/>
            </a:lvl1pPr>
          </a:lstStyle>
          <a:p>
            <a:fld id="{E10A9C68-4B36-1444-8AE9-68C666005809}" type="slidenum">
              <a:rPr lang="en-US" altLang="en-US"/>
              <a:pPr/>
              <a:t>‹#›</a:t>
            </a:fld>
            <a:endParaRPr lang="en-US" altLang="en-US"/>
          </a:p>
        </p:txBody>
      </p:sp>
    </p:spTree>
    <p:extLst>
      <p:ext uri="{BB962C8B-B14F-4D97-AF65-F5344CB8AC3E}">
        <p14:creationId xmlns:p14="http://schemas.microsoft.com/office/powerpoint/2010/main" val="103389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5231-BDFB-8A83-7EB4-F81A4FA129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868C17-AD24-114B-C7A5-EE31A37D6E8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9CDC4F-A1A8-8972-E4A1-711D8B9C9E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2A31E-5AE2-6ADA-927D-3F6D767FABF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1F91A1E-89DD-0250-1529-D0A330F3D96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4160EA-0032-9650-7F3D-77C620F4634A}"/>
              </a:ext>
            </a:extLst>
          </p:cNvPr>
          <p:cNvSpPr>
            <a:spLocks noGrp="1"/>
          </p:cNvSpPr>
          <p:nvPr>
            <p:ph type="sldNum" sz="quarter" idx="12"/>
          </p:nvPr>
        </p:nvSpPr>
        <p:spPr/>
        <p:txBody>
          <a:bodyPr/>
          <a:lstStyle>
            <a:lvl1pPr>
              <a:defRPr/>
            </a:lvl1pPr>
          </a:lstStyle>
          <a:p>
            <a:fld id="{F3337BB2-0EEA-4441-934E-15B8EE1043D5}" type="slidenum">
              <a:rPr lang="en-US" altLang="en-US"/>
              <a:pPr/>
              <a:t>‹#›</a:t>
            </a:fld>
            <a:endParaRPr lang="en-US" altLang="en-US"/>
          </a:p>
        </p:txBody>
      </p:sp>
    </p:spTree>
    <p:extLst>
      <p:ext uri="{BB962C8B-B14F-4D97-AF65-F5344CB8AC3E}">
        <p14:creationId xmlns:p14="http://schemas.microsoft.com/office/powerpoint/2010/main" val="3324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26CF-F514-6BAA-462A-4A40B0F3159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83C958-245A-2A80-3115-97E73D916FC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940444-186E-AEE0-09C8-A817755B25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A094F3-C201-A447-F11A-D44F9015CAD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1D8DB53-2F2A-B948-27C5-DB8A0C4D82A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21E05DD-1C55-67D3-073D-A89AD23CCA72}"/>
              </a:ext>
            </a:extLst>
          </p:cNvPr>
          <p:cNvSpPr>
            <a:spLocks noGrp="1"/>
          </p:cNvSpPr>
          <p:nvPr>
            <p:ph type="sldNum" sz="quarter" idx="12"/>
          </p:nvPr>
        </p:nvSpPr>
        <p:spPr/>
        <p:txBody>
          <a:bodyPr/>
          <a:lstStyle>
            <a:lvl1pPr>
              <a:defRPr/>
            </a:lvl1pPr>
          </a:lstStyle>
          <a:p>
            <a:fld id="{11884806-5984-714A-9D60-C2EED7E28436}" type="slidenum">
              <a:rPr lang="en-US" altLang="en-US"/>
              <a:pPr/>
              <a:t>‹#›</a:t>
            </a:fld>
            <a:endParaRPr lang="en-US" altLang="en-US"/>
          </a:p>
        </p:txBody>
      </p:sp>
    </p:spTree>
    <p:extLst>
      <p:ext uri="{BB962C8B-B14F-4D97-AF65-F5344CB8AC3E}">
        <p14:creationId xmlns:p14="http://schemas.microsoft.com/office/powerpoint/2010/main" val="388809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5BC6A08-D44F-711A-D062-E46E58625AC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10C8359-577A-28FE-CE2B-E9AA37177D5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6B88A35-3E76-33C2-842B-A4CCF06FCC7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DBEA2269-F5C1-B5E8-4E6D-2CB0DAD18FC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E741CF6D-1545-28A1-15D7-742E066D87C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A8632B-F248-F046-91D3-10930F60183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085340005"/>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rds.yahoo.com/_ylt=A0S020v1UvBI6j8A4AiJzbkF;_ylu=X3oDMTBxbnNxMXQ4BHBvcwMyBHNlYwNzcgR2dGlkA0kwODhfMTEw/SIG=1igvqrmav/EXP=1223795829/**http%3A/images.search.yahoo.com/images/view%3Fback=http%3A%2F%2Fimages.search.yahoo.com%2Fsearch%2Fimages%3Fp%3Dussr%2Bflag%26fr%3Dyfp-t-105%26ei%3Dutf-8%26x%3Dwrt%26y%3DSearch%26w=154%26h=116%26imgurl=solarsystem.nasa.gov%2Fmissions%2Fimages%2Fflag-ussr.jpg%26rurl=http%3A%2F%2Fsolarsystem.nasa.gov%2Fmissions%2Fprofile.cfm%3FSort%3DNation%26amp%3BNation%3DRussia%26size=4.2kB%26name=flag-ussr.jpg%26p=ussr%2Bflag%26type=JPG%26oid=dc76fcfcce36ceb6%26no=2%26tt=565%26sigr=12ebjij4e%26sigi=11i5e0aem%26sigb=12tkao77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CF7DF4C-3DA0-3198-FEFE-631F4CFED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EC8A5856-E743-6D94-5B2E-D385CABC276E}"/>
              </a:ext>
            </a:extLst>
          </p:cNvPr>
          <p:cNvSpPr>
            <a:spLocks noGrp="1" noChangeArrowheads="1"/>
          </p:cNvSpPr>
          <p:nvPr>
            <p:ph type="ctrTitle"/>
          </p:nvPr>
        </p:nvSpPr>
        <p:spPr>
          <a:xfrm>
            <a:off x="685800" y="2130425"/>
            <a:ext cx="7772400" cy="1470025"/>
          </a:xfrm>
        </p:spPr>
        <p:txBody>
          <a:bodyPr anchor="ctr"/>
          <a:lstStyle/>
          <a:p>
            <a:r>
              <a:rPr lang="en-US" altLang="en-US" sz="4400" b="1">
                <a:solidFill>
                  <a:schemeClr val="bg1"/>
                </a:solidFill>
              </a:rPr>
              <a:t>Why the Temptation of Christ?</a:t>
            </a:r>
          </a:p>
        </p:txBody>
      </p:sp>
      <p:sp>
        <p:nvSpPr>
          <p:cNvPr id="2051" name="Rectangle 3">
            <a:extLst>
              <a:ext uri="{FF2B5EF4-FFF2-40B4-BE49-F238E27FC236}">
                <a16:creationId xmlns:a16="http://schemas.microsoft.com/office/drawing/2014/main" id="{EA6ABDE2-219B-EF29-FE79-F866670C1C3B}"/>
              </a:ext>
            </a:extLst>
          </p:cNvPr>
          <p:cNvSpPr>
            <a:spLocks noGrp="1" noChangeArrowheads="1"/>
          </p:cNvSpPr>
          <p:nvPr>
            <p:ph type="subTitle" idx="1"/>
          </p:nvPr>
        </p:nvSpPr>
        <p:spPr>
          <a:xfrm>
            <a:off x="1371600" y="3886200"/>
            <a:ext cx="6400800" cy="1752600"/>
          </a:xfrm>
        </p:spPr>
        <p:txBody>
          <a:bodyPr/>
          <a:lstStyle/>
          <a:p>
            <a:r>
              <a:rPr lang="en-US" altLang="en-US" sz="3200" b="1">
                <a:solidFill>
                  <a:schemeClr val="bg1"/>
                </a:solidFill>
              </a:rPr>
              <a:t>Luke 4: 1 - 13</a:t>
            </a:r>
          </a:p>
        </p:txBody>
      </p:sp>
      <p:sp>
        <p:nvSpPr>
          <p:cNvPr id="4" name="Rectangle 3">
            <a:extLst>
              <a:ext uri="{FF2B5EF4-FFF2-40B4-BE49-F238E27FC236}">
                <a16:creationId xmlns:a16="http://schemas.microsoft.com/office/drawing/2014/main" id="{5A4E67FF-300B-0AC4-D646-1A4EC7CC4D04}"/>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Dean Parker</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id="{5DD992FD-558B-57F6-5038-9FFE9C637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90686BFB-3FD4-4AC6-FAF7-16A8D7D94EF2}"/>
              </a:ext>
            </a:extLst>
          </p:cNvPr>
          <p:cNvSpPr>
            <a:spLocks noGrp="1" noChangeArrowheads="1"/>
          </p:cNvSpPr>
          <p:nvPr>
            <p:ph type="title"/>
          </p:nvPr>
        </p:nvSpPr>
        <p:spPr>
          <a:xfrm>
            <a:off x="457200" y="76200"/>
            <a:ext cx="8229600" cy="762000"/>
          </a:xfrm>
        </p:spPr>
        <p:txBody>
          <a:bodyPr/>
          <a:lstStyle/>
          <a:p>
            <a:r>
              <a:rPr lang="en-US" altLang="en-US" sz="4800" b="1">
                <a:solidFill>
                  <a:schemeClr val="bg1"/>
                </a:solidFill>
              </a:rPr>
              <a:t>The Tests</a:t>
            </a:r>
          </a:p>
        </p:txBody>
      </p:sp>
      <p:sp>
        <p:nvSpPr>
          <p:cNvPr id="23555" name="Rectangle 3">
            <a:extLst>
              <a:ext uri="{FF2B5EF4-FFF2-40B4-BE49-F238E27FC236}">
                <a16:creationId xmlns:a16="http://schemas.microsoft.com/office/drawing/2014/main" id="{A395B082-9AB0-597B-1E7E-71123552F08E}"/>
              </a:ext>
            </a:extLst>
          </p:cNvPr>
          <p:cNvSpPr>
            <a:spLocks noGrp="1" noChangeArrowheads="1"/>
          </p:cNvSpPr>
          <p:nvPr>
            <p:ph type="body" idx="1"/>
          </p:nvPr>
        </p:nvSpPr>
        <p:spPr>
          <a:xfrm>
            <a:off x="228600" y="838200"/>
            <a:ext cx="8686800" cy="5715000"/>
          </a:xfrm>
        </p:spPr>
        <p:txBody>
          <a:bodyPr/>
          <a:lstStyle/>
          <a:p>
            <a:pPr marL="0" indent="0">
              <a:lnSpc>
                <a:spcPct val="80000"/>
              </a:lnSpc>
              <a:buFontTx/>
              <a:buAutoNum type="arabicPeriod"/>
            </a:pPr>
            <a:r>
              <a:rPr lang="en-US" altLang="en-US" sz="2600">
                <a:solidFill>
                  <a:srgbClr val="FFFF99"/>
                </a:solidFill>
              </a:rPr>
              <a:t>“If you are the Son of God, tell this stone to become bread” </a:t>
            </a:r>
          </a:p>
          <a:p>
            <a:pPr marL="0" indent="0">
              <a:lnSpc>
                <a:spcPct val="80000"/>
              </a:lnSpc>
            </a:pPr>
            <a:r>
              <a:rPr lang="en-US" altLang="en-US" sz="2600" i="1">
                <a:solidFill>
                  <a:srgbClr val="FFFF00"/>
                </a:solidFill>
              </a:rPr>
              <a:t>  Prove yourself…Dazzle Me…Act Like God would act!</a:t>
            </a:r>
          </a:p>
          <a:p>
            <a:pPr marL="0" indent="0">
              <a:lnSpc>
                <a:spcPct val="80000"/>
              </a:lnSpc>
              <a:buFontTx/>
              <a:buNone/>
            </a:pPr>
            <a:endParaRPr lang="en-US" altLang="en-US" sz="2600"/>
          </a:p>
          <a:p>
            <a:pPr marL="0" indent="0">
              <a:lnSpc>
                <a:spcPct val="80000"/>
              </a:lnSpc>
              <a:buFontTx/>
              <a:buAutoNum type="arabicPeriod" startAt="2"/>
            </a:pPr>
            <a:r>
              <a:rPr lang="en-US" altLang="en-US" sz="2600">
                <a:solidFill>
                  <a:srgbClr val="FFFF99"/>
                </a:solidFill>
              </a:rPr>
              <a:t>“If you are the Son of God, throw yourself down from here, for it is written, “He will command his angels concerning You to guard You”.</a:t>
            </a:r>
            <a:r>
              <a:rPr lang="en-US" altLang="en-US" sz="2600"/>
              <a:t> </a:t>
            </a:r>
            <a:endParaRPr lang="en-US" altLang="en-US" sz="2600">
              <a:solidFill>
                <a:srgbClr val="FFFF00"/>
              </a:solidFill>
            </a:endParaRPr>
          </a:p>
          <a:p>
            <a:pPr marL="0" indent="0">
              <a:lnSpc>
                <a:spcPct val="80000"/>
              </a:lnSpc>
            </a:pPr>
            <a:r>
              <a:rPr lang="en-US" altLang="en-US" sz="2600" i="1">
                <a:solidFill>
                  <a:srgbClr val="FFFF00"/>
                </a:solidFill>
              </a:rPr>
              <a:t>  If you have such a great God, He’ll take care of You.  Prove your Trust in God!</a:t>
            </a:r>
          </a:p>
          <a:p>
            <a:pPr marL="0" indent="0">
              <a:lnSpc>
                <a:spcPct val="80000"/>
              </a:lnSpc>
              <a:buFontTx/>
              <a:buNone/>
            </a:pPr>
            <a:endParaRPr lang="en-US" altLang="en-US" sz="2600"/>
          </a:p>
          <a:p>
            <a:pPr marL="0" indent="0">
              <a:lnSpc>
                <a:spcPct val="80000"/>
              </a:lnSpc>
              <a:buFontTx/>
              <a:buAutoNum type="arabicPeriod" startAt="3"/>
            </a:pPr>
            <a:r>
              <a:rPr lang="en-US" altLang="en-US" sz="2600">
                <a:solidFill>
                  <a:srgbClr val="FFFF99"/>
                </a:solidFill>
              </a:rPr>
              <a:t>“I will give to you all this domain and its glory; for it has been handed over to me, and I give it to whomever I wish.  Therefore if You worship me it shall be yours” </a:t>
            </a:r>
          </a:p>
          <a:p>
            <a:pPr marL="0" indent="0">
              <a:lnSpc>
                <a:spcPct val="80000"/>
              </a:lnSpc>
            </a:pPr>
            <a:r>
              <a:rPr lang="en-US" altLang="en-US" sz="2600" i="1">
                <a:solidFill>
                  <a:srgbClr val="FFFF00"/>
                </a:solidFill>
              </a:rPr>
              <a:t>  Your God leads You into the desert…What Kind of a God is That?  Look at the benefits I can offer!  </a:t>
            </a:r>
          </a:p>
          <a:p>
            <a:pPr marL="0" indent="0">
              <a:lnSpc>
                <a:spcPct val="80000"/>
              </a:lnSpc>
              <a:buFontTx/>
              <a:buNone/>
            </a:pPr>
            <a:endParaRPr lang="en-US" altLang="en-US" sz="260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fade">
                                      <p:cBhvr>
                                        <p:cTn id="12" dur="2000"/>
                                        <p:tgtEl>
                                          <p:spTgt spid="235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fade">
                                      <p:cBhvr>
                                        <p:cTn id="17" dur="2000"/>
                                        <p:tgtEl>
                                          <p:spTgt spid="235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6" end="6"/>
                                            </p:txEl>
                                          </p:spTgt>
                                        </p:tgtEl>
                                        <p:attrNameLst>
                                          <p:attrName>style.visibility</p:attrName>
                                        </p:attrNameLst>
                                      </p:cBhvr>
                                      <p:to>
                                        <p:strVal val="visible"/>
                                      </p:to>
                                    </p:set>
                                    <p:animEffect transition="in" filter="fade">
                                      <p:cBhvr>
                                        <p:cTn id="32" dur="2000"/>
                                        <p:tgtEl>
                                          <p:spTgt spid="2355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7" end="7"/>
                                            </p:txEl>
                                          </p:spTgt>
                                        </p:tgtEl>
                                        <p:attrNameLst>
                                          <p:attrName>style.visibility</p:attrName>
                                        </p:attrNameLst>
                                      </p:cBhvr>
                                      <p:to>
                                        <p:strVal val="visible"/>
                                      </p:to>
                                    </p:set>
                                    <p:animEffect transition="in" filter="fade">
                                      <p:cBhvr>
                                        <p:cTn id="37" dur="20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334771BC-19A7-2E01-A0B9-507C2CC6C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a:extLst>
              <a:ext uri="{FF2B5EF4-FFF2-40B4-BE49-F238E27FC236}">
                <a16:creationId xmlns:a16="http://schemas.microsoft.com/office/drawing/2014/main" id="{8EB1C33F-E895-3B43-5F5B-9C67C1C37F39}"/>
              </a:ext>
            </a:extLst>
          </p:cNvPr>
          <p:cNvSpPr>
            <a:spLocks noGrp="1" noChangeArrowheads="1"/>
          </p:cNvSpPr>
          <p:nvPr>
            <p:ph type="title"/>
          </p:nvPr>
        </p:nvSpPr>
        <p:spPr>
          <a:xfrm>
            <a:off x="457200" y="76200"/>
            <a:ext cx="8229600" cy="914400"/>
          </a:xfrm>
        </p:spPr>
        <p:txBody>
          <a:bodyPr/>
          <a:lstStyle/>
          <a:p>
            <a:r>
              <a:rPr lang="en-US" altLang="en-US" sz="4800" b="1">
                <a:solidFill>
                  <a:schemeClr val="bg1"/>
                </a:solidFill>
              </a:rPr>
              <a:t>Jesus’ Response</a:t>
            </a:r>
          </a:p>
        </p:txBody>
      </p:sp>
      <p:sp>
        <p:nvSpPr>
          <p:cNvPr id="21507" name="Rectangle 3">
            <a:extLst>
              <a:ext uri="{FF2B5EF4-FFF2-40B4-BE49-F238E27FC236}">
                <a16:creationId xmlns:a16="http://schemas.microsoft.com/office/drawing/2014/main" id="{8E35FB7C-EC7B-37E4-78C8-6892B35D1B78}"/>
              </a:ext>
            </a:extLst>
          </p:cNvPr>
          <p:cNvSpPr>
            <a:spLocks noGrp="1" noChangeArrowheads="1"/>
          </p:cNvSpPr>
          <p:nvPr>
            <p:ph type="body" idx="1"/>
          </p:nvPr>
        </p:nvSpPr>
        <p:spPr>
          <a:xfrm>
            <a:off x="228600" y="1143000"/>
            <a:ext cx="8763000" cy="4983163"/>
          </a:xfrm>
        </p:spPr>
        <p:txBody>
          <a:bodyPr/>
          <a:lstStyle/>
          <a:p>
            <a:pPr marL="0" indent="0">
              <a:buFontTx/>
              <a:buNone/>
            </a:pPr>
            <a:r>
              <a:rPr lang="en-US" altLang="en-US">
                <a:solidFill>
                  <a:srgbClr val="FFFF99"/>
                </a:solidFill>
              </a:rPr>
              <a:t>“Man shall not live by bread alone”</a:t>
            </a:r>
          </a:p>
          <a:p>
            <a:pPr marL="0" indent="0">
              <a:buFontTx/>
              <a:buNone/>
            </a:pPr>
            <a:r>
              <a:rPr lang="en-US" altLang="en-US">
                <a:solidFill>
                  <a:srgbClr val="FFFF99"/>
                </a:solidFill>
              </a:rPr>
              <a:t>“You shall not put the Lord your God to a test”</a:t>
            </a:r>
          </a:p>
          <a:p>
            <a:pPr marL="0" indent="0">
              <a:buFontTx/>
              <a:buNone/>
            </a:pPr>
            <a:r>
              <a:rPr lang="en-US" altLang="en-US">
                <a:solidFill>
                  <a:srgbClr val="FFFF99"/>
                </a:solidFill>
              </a:rPr>
              <a:t>“You shall worship the Lord your God and   serve Him only”</a:t>
            </a:r>
          </a:p>
          <a:p>
            <a:pPr marL="0" indent="0">
              <a:buFontTx/>
              <a:buNone/>
            </a:pPr>
            <a:endParaRPr lang="en-US" altLang="en-US">
              <a:solidFill>
                <a:srgbClr val="FFFF99"/>
              </a:solidFill>
            </a:endParaRPr>
          </a:p>
          <a:p>
            <a:pPr marL="0" indent="0">
              <a:buFontTx/>
              <a:buNone/>
            </a:pPr>
            <a:r>
              <a:rPr lang="en-US" altLang="en-US" i="1">
                <a:solidFill>
                  <a:srgbClr val="FFFF00"/>
                </a:solidFill>
              </a:rPr>
              <a:t>Jesus response – Only God makes those decisions, therefore I do nothing at your command….the Miracle of Restraint!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1028">
            <a:extLst>
              <a:ext uri="{FF2B5EF4-FFF2-40B4-BE49-F238E27FC236}">
                <a16:creationId xmlns:a16="http://schemas.microsoft.com/office/drawing/2014/main" id="{315B6E90-2C70-859E-0F6A-ACBD0E565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1026">
            <a:extLst>
              <a:ext uri="{FF2B5EF4-FFF2-40B4-BE49-F238E27FC236}">
                <a16:creationId xmlns:a16="http://schemas.microsoft.com/office/drawing/2014/main" id="{D964488A-9627-B9B4-56B1-770664A078CD}"/>
              </a:ext>
            </a:extLst>
          </p:cNvPr>
          <p:cNvSpPr>
            <a:spLocks noGrp="1" noChangeArrowheads="1"/>
          </p:cNvSpPr>
          <p:nvPr>
            <p:ph type="title"/>
          </p:nvPr>
        </p:nvSpPr>
        <p:spPr>
          <a:xfrm>
            <a:off x="457200" y="0"/>
            <a:ext cx="8229600" cy="1143000"/>
          </a:xfrm>
        </p:spPr>
        <p:txBody>
          <a:bodyPr/>
          <a:lstStyle/>
          <a:p>
            <a:r>
              <a:rPr lang="en-US" altLang="en-US" sz="4800" b="1">
                <a:solidFill>
                  <a:schemeClr val="bg1"/>
                </a:solidFill>
              </a:rPr>
              <a:t> The Miracle of Restraint</a:t>
            </a:r>
          </a:p>
        </p:txBody>
      </p:sp>
      <p:sp>
        <p:nvSpPr>
          <p:cNvPr id="45059" name="Rectangle 1027">
            <a:extLst>
              <a:ext uri="{FF2B5EF4-FFF2-40B4-BE49-F238E27FC236}">
                <a16:creationId xmlns:a16="http://schemas.microsoft.com/office/drawing/2014/main" id="{90B46848-4C38-2C19-A3F5-3DB6051543A3}"/>
              </a:ext>
            </a:extLst>
          </p:cNvPr>
          <p:cNvSpPr>
            <a:spLocks noGrp="1" noChangeArrowheads="1"/>
          </p:cNvSpPr>
          <p:nvPr>
            <p:ph type="body" idx="1"/>
          </p:nvPr>
        </p:nvSpPr>
        <p:spPr>
          <a:xfrm>
            <a:off x="228600" y="1066800"/>
            <a:ext cx="8686800" cy="5181600"/>
          </a:xfrm>
        </p:spPr>
        <p:txBody>
          <a:bodyPr/>
          <a:lstStyle/>
          <a:p>
            <a:pPr marL="0" indent="0">
              <a:buFontTx/>
              <a:buNone/>
            </a:pPr>
            <a:r>
              <a:rPr lang="en-US" altLang="en-US" b="1">
                <a:solidFill>
                  <a:schemeClr val="bg1"/>
                </a:solidFill>
              </a:rPr>
              <a:t>Steadfast refusal to perform miracles </a:t>
            </a:r>
            <a:r>
              <a:rPr lang="en-US" altLang="en-US" b="1" u="sng">
                <a:solidFill>
                  <a:schemeClr val="bg1"/>
                </a:solidFill>
              </a:rPr>
              <a:t>outside of  God’s will</a:t>
            </a:r>
            <a:r>
              <a:rPr lang="en-US" altLang="en-US" b="1">
                <a:solidFill>
                  <a:schemeClr val="bg1"/>
                </a:solidFill>
              </a:rPr>
              <a:t>..…</a:t>
            </a:r>
          </a:p>
          <a:p>
            <a:pPr lvl="1"/>
            <a:r>
              <a:rPr lang="en-US" altLang="en-US" sz="2400">
                <a:solidFill>
                  <a:schemeClr val="bg1"/>
                </a:solidFill>
              </a:rPr>
              <a:t>Satan suggested</a:t>
            </a:r>
          </a:p>
          <a:p>
            <a:pPr lvl="1"/>
            <a:r>
              <a:rPr lang="en-US" altLang="en-US" sz="2400">
                <a:solidFill>
                  <a:schemeClr val="bg1"/>
                </a:solidFill>
              </a:rPr>
              <a:t>Pharisees demanded</a:t>
            </a:r>
          </a:p>
          <a:p>
            <a:pPr lvl="1"/>
            <a:r>
              <a:rPr lang="en-US" altLang="en-US" sz="2400">
                <a:solidFill>
                  <a:schemeClr val="bg1"/>
                </a:solidFill>
              </a:rPr>
              <a:t>I yearn for</a:t>
            </a:r>
          </a:p>
          <a:p>
            <a:pPr lvl="1">
              <a:buFontTx/>
              <a:buNone/>
            </a:pPr>
            <a:endParaRPr lang="en-US" altLang="en-US" sz="2400">
              <a:solidFill>
                <a:schemeClr val="bg1"/>
              </a:solidFill>
            </a:endParaRPr>
          </a:p>
          <a:p>
            <a:pPr marL="0" indent="0">
              <a:buFontTx/>
              <a:buNone/>
            </a:pPr>
            <a:r>
              <a:rPr lang="en-US" altLang="en-US" b="1">
                <a:solidFill>
                  <a:schemeClr val="bg1"/>
                </a:solidFill>
              </a:rPr>
              <a:t>Absolute trust in the </a:t>
            </a:r>
            <a:r>
              <a:rPr lang="en-US" altLang="en-US" b="1" u="sng">
                <a:solidFill>
                  <a:schemeClr val="bg1"/>
                </a:solidFill>
              </a:rPr>
              <a:t>Father’s Plan</a:t>
            </a:r>
          </a:p>
          <a:p>
            <a:pPr lvl="1"/>
            <a:r>
              <a:rPr lang="en-US" altLang="en-US" sz="2400">
                <a:solidFill>
                  <a:schemeClr val="bg1"/>
                </a:solidFill>
              </a:rPr>
              <a:t>Power to live as though God does not exist</a:t>
            </a:r>
          </a:p>
          <a:p>
            <a:pPr lvl="1"/>
            <a:r>
              <a:rPr lang="en-US" altLang="en-US" sz="2400">
                <a:solidFill>
                  <a:schemeClr val="bg1"/>
                </a:solidFill>
              </a:rPr>
              <a:t>Spit in his face</a:t>
            </a:r>
          </a:p>
          <a:p>
            <a:pPr lvl="1"/>
            <a:r>
              <a:rPr lang="en-US" altLang="en-US" sz="2400">
                <a:solidFill>
                  <a:schemeClr val="bg1"/>
                </a:solidFill>
              </a:rPr>
              <a:t>Reject Him</a:t>
            </a:r>
          </a:p>
          <a:p>
            <a:pPr lvl="1"/>
            <a:r>
              <a:rPr lang="en-US" altLang="en-US" sz="2400">
                <a:solidFill>
                  <a:schemeClr val="bg1"/>
                </a:solidFill>
              </a:rPr>
              <a:t>Crucify Him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8" end="8"/>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9" end="9"/>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1028">
            <a:extLst>
              <a:ext uri="{FF2B5EF4-FFF2-40B4-BE49-F238E27FC236}">
                <a16:creationId xmlns:a16="http://schemas.microsoft.com/office/drawing/2014/main" id="{9169D01C-8685-51D0-53E1-9BFE694FF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1026">
            <a:extLst>
              <a:ext uri="{FF2B5EF4-FFF2-40B4-BE49-F238E27FC236}">
                <a16:creationId xmlns:a16="http://schemas.microsoft.com/office/drawing/2014/main" id="{89A2A458-9E58-2A71-F8A0-1446F80EB182}"/>
              </a:ext>
            </a:extLst>
          </p:cNvPr>
          <p:cNvSpPr>
            <a:spLocks noGrp="1" noChangeArrowheads="1"/>
          </p:cNvSpPr>
          <p:nvPr>
            <p:ph type="title"/>
          </p:nvPr>
        </p:nvSpPr>
        <p:spPr>
          <a:xfrm>
            <a:off x="457200" y="76200"/>
            <a:ext cx="8229600" cy="1143000"/>
          </a:xfrm>
        </p:spPr>
        <p:txBody>
          <a:bodyPr/>
          <a:lstStyle/>
          <a:p>
            <a:r>
              <a:rPr lang="en-US" altLang="en-US" b="1">
                <a:solidFill>
                  <a:schemeClr val="bg1"/>
                </a:solidFill>
              </a:rPr>
              <a:t>Result of Turning Down the Temptation</a:t>
            </a:r>
          </a:p>
        </p:txBody>
      </p:sp>
      <p:sp>
        <p:nvSpPr>
          <p:cNvPr id="43011" name="Rectangle 1027">
            <a:extLst>
              <a:ext uri="{FF2B5EF4-FFF2-40B4-BE49-F238E27FC236}">
                <a16:creationId xmlns:a16="http://schemas.microsoft.com/office/drawing/2014/main" id="{384CC618-EEA2-2BB0-B1BF-E5E61768CD4D}"/>
              </a:ext>
            </a:extLst>
          </p:cNvPr>
          <p:cNvSpPr>
            <a:spLocks noGrp="1" noChangeArrowheads="1"/>
          </p:cNvSpPr>
          <p:nvPr>
            <p:ph type="body" idx="1"/>
          </p:nvPr>
        </p:nvSpPr>
        <p:spPr>
          <a:xfrm>
            <a:off x="457200" y="1600200"/>
            <a:ext cx="8229600" cy="4953000"/>
          </a:xfrm>
        </p:spPr>
        <p:txBody>
          <a:bodyPr/>
          <a:lstStyle/>
          <a:p>
            <a:r>
              <a:rPr lang="en-US" altLang="en-US">
                <a:solidFill>
                  <a:srgbClr val="FFFF99"/>
                </a:solidFill>
              </a:rPr>
              <a:t>Put God’s reputation ‘at risk’</a:t>
            </a:r>
          </a:p>
          <a:p>
            <a:pPr>
              <a:buFontTx/>
              <a:buNone/>
            </a:pPr>
            <a:endParaRPr lang="en-US" altLang="en-US">
              <a:solidFill>
                <a:srgbClr val="FFFF99"/>
              </a:solidFill>
            </a:endParaRPr>
          </a:p>
          <a:p>
            <a:r>
              <a:rPr lang="en-US" altLang="en-US">
                <a:solidFill>
                  <a:srgbClr val="FFFF99"/>
                </a:solidFill>
              </a:rPr>
              <a:t>His Plan was based fatally flawed humans</a:t>
            </a:r>
          </a:p>
          <a:p>
            <a:endParaRPr lang="en-US" altLang="en-US">
              <a:solidFill>
                <a:srgbClr val="FFFF99"/>
              </a:solidFill>
            </a:endParaRPr>
          </a:p>
          <a:p>
            <a:r>
              <a:rPr lang="en-US" altLang="en-US">
                <a:solidFill>
                  <a:srgbClr val="FFFF99"/>
                </a:solidFill>
              </a:rPr>
              <a:t>Allowed Satan freedom to tempt again</a:t>
            </a:r>
            <a:r>
              <a:rPr lang="en-US" altLang="en-US">
                <a:solidFill>
                  <a:srgbClr val="FFFF00"/>
                </a:solidFill>
              </a:rPr>
              <a:t>…”When the devil had finished every temptation, he left Him until an opportune time” (vs. 15) </a:t>
            </a:r>
          </a:p>
          <a:p>
            <a:pPr>
              <a:buFontTx/>
              <a:buNone/>
            </a:pPr>
            <a:endParaRPr lang="en-US" altLang="en-US">
              <a:solidFill>
                <a:srgbClr val="FFFF00"/>
              </a:solidFill>
            </a:endParaRPr>
          </a:p>
          <a:p>
            <a:pPr>
              <a:buFontTx/>
              <a:buNone/>
            </a:pPr>
            <a:endParaRPr lang="en-US" altLang="en-US">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D561A29-AB28-0F89-BB3D-F115B82C35FA}"/>
              </a:ext>
            </a:extLst>
          </p:cNvPr>
          <p:cNvSpPr>
            <a:spLocks noGrp="1" noChangeArrowheads="1"/>
          </p:cNvSpPr>
          <p:nvPr>
            <p:ph type="title"/>
          </p:nvPr>
        </p:nvSpPr>
        <p:spPr>
          <a:xfrm>
            <a:off x="457200" y="0"/>
            <a:ext cx="8229600" cy="1417638"/>
          </a:xfrm>
        </p:spPr>
        <p:txBody>
          <a:bodyPr/>
          <a:lstStyle/>
          <a:p>
            <a:r>
              <a:rPr lang="en-US" altLang="en-US"/>
              <a:t>An Enticing Alternative</a:t>
            </a:r>
            <a:r>
              <a:rPr lang="en-US" altLang="en-US" sz="2800"/>
              <a:t> </a:t>
            </a:r>
            <a:br>
              <a:rPr lang="en-US" altLang="en-US" sz="2800"/>
            </a:br>
            <a:r>
              <a:rPr lang="en-US" altLang="en-US" sz="2400"/>
              <a:t>Phillip Yancey (The Jesus I Never Knew)</a:t>
            </a:r>
            <a:r>
              <a:rPr lang="en-US" altLang="en-US" sz="4000"/>
              <a:t> </a:t>
            </a:r>
          </a:p>
        </p:txBody>
      </p:sp>
      <p:sp>
        <p:nvSpPr>
          <p:cNvPr id="25603" name="Rectangle 3">
            <a:extLst>
              <a:ext uri="{FF2B5EF4-FFF2-40B4-BE49-F238E27FC236}">
                <a16:creationId xmlns:a16="http://schemas.microsoft.com/office/drawing/2014/main" id="{C45A6941-80CF-45A9-DBA5-728660FD58C8}"/>
              </a:ext>
            </a:extLst>
          </p:cNvPr>
          <p:cNvSpPr>
            <a:spLocks noGrp="1" noChangeArrowheads="1"/>
          </p:cNvSpPr>
          <p:nvPr>
            <p:ph type="body" idx="1"/>
          </p:nvPr>
        </p:nvSpPr>
        <p:spPr>
          <a:xfrm>
            <a:off x="457200" y="1600200"/>
            <a:ext cx="8229600" cy="4953000"/>
          </a:xfrm>
        </p:spPr>
        <p:txBody>
          <a:bodyPr/>
          <a:lstStyle/>
          <a:p>
            <a:pPr marL="0" indent="0">
              <a:buFontTx/>
              <a:buNone/>
            </a:pPr>
            <a:r>
              <a:rPr lang="en-US" altLang="en-US" sz="2900">
                <a:solidFill>
                  <a:schemeClr val="accent2"/>
                </a:solidFill>
              </a:rPr>
              <a:t>“As I look back on the three temptations, I see that Satan proposed an enticing improvement.  He tempted Jesus toward the good parts of being human without the bad.  To savor the taste of bread without being subject to the fixed rules of hunger and agriculture, to confront risk with no real danger, to enjoy fame and power without the prospect of painful rejection – in short, to wear a crown but not the cross.  (The temptation that Jesus resisted but many of his followers still long for.)”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8A9BE2D-4549-63D7-855F-A49F5CC91B8A}"/>
              </a:ext>
            </a:extLst>
          </p:cNvPr>
          <p:cNvSpPr>
            <a:spLocks noGrp="1" noChangeArrowheads="1"/>
          </p:cNvSpPr>
          <p:nvPr>
            <p:ph type="title"/>
          </p:nvPr>
        </p:nvSpPr>
        <p:spPr>
          <a:xfrm>
            <a:off x="457200" y="0"/>
            <a:ext cx="8229600" cy="990600"/>
          </a:xfrm>
        </p:spPr>
        <p:txBody>
          <a:bodyPr/>
          <a:lstStyle/>
          <a:p>
            <a:r>
              <a:rPr lang="en-US" altLang="en-US"/>
              <a:t>An Enticing Alternative</a:t>
            </a:r>
          </a:p>
        </p:txBody>
      </p:sp>
      <p:sp>
        <p:nvSpPr>
          <p:cNvPr id="27651" name="Rectangle 3">
            <a:extLst>
              <a:ext uri="{FF2B5EF4-FFF2-40B4-BE49-F238E27FC236}">
                <a16:creationId xmlns:a16="http://schemas.microsoft.com/office/drawing/2014/main" id="{9B79F256-1CF7-F7DD-197D-51C44B041C5E}"/>
              </a:ext>
            </a:extLst>
          </p:cNvPr>
          <p:cNvSpPr>
            <a:spLocks noGrp="1" noChangeArrowheads="1"/>
          </p:cNvSpPr>
          <p:nvPr>
            <p:ph type="body" idx="1"/>
          </p:nvPr>
        </p:nvSpPr>
        <p:spPr>
          <a:xfrm>
            <a:off x="457200" y="1143000"/>
            <a:ext cx="8229600" cy="5334000"/>
          </a:xfrm>
        </p:spPr>
        <p:txBody>
          <a:bodyPr/>
          <a:lstStyle/>
          <a:p>
            <a:pPr marL="0" indent="0">
              <a:lnSpc>
                <a:spcPct val="90000"/>
              </a:lnSpc>
              <a:buFontTx/>
              <a:buNone/>
            </a:pPr>
            <a:r>
              <a:rPr lang="en-US" altLang="en-US" sz="2900">
                <a:solidFill>
                  <a:schemeClr val="accent2"/>
                </a:solidFill>
              </a:rPr>
              <a:t>“Jesus had but to give a nod of agreement and he could have constructed Christendom, not on four shaky gospels and a defeated man nailed to a Cross, but on a basis of sound socio-economic planning and principles…Every utopian dream could have been achieved.  Acclaimed equally in London School of Economics, and the Harvard Business School; a statue in Parliament Square and an even bigger one on Capital Hill and in Red </a:t>
            </a:r>
            <a:r>
              <a:rPr lang="en-US" altLang="en-US" sz="2900" i="1">
                <a:solidFill>
                  <a:schemeClr val="accent2"/>
                </a:solidFill>
              </a:rPr>
              <a:t>Square…</a:t>
            </a:r>
            <a:r>
              <a:rPr lang="en-US" altLang="en-US" sz="2900" i="1" u="sng">
                <a:solidFill>
                  <a:schemeClr val="accent2"/>
                </a:solidFill>
              </a:rPr>
              <a:t>Instead, He turned the offer down on the ground that only God should be worshiped.”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B93F7F1-0C02-F999-DEA8-D3210B713889}"/>
              </a:ext>
            </a:extLst>
          </p:cNvPr>
          <p:cNvSpPr>
            <a:spLocks noGrp="1" noChangeArrowheads="1"/>
          </p:cNvSpPr>
          <p:nvPr>
            <p:ph type="title"/>
          </p:nvPr>
        </p:nvSpPr>
        <p:spPr>
          <a:xfrm>
            <a:off x="457200" y="0"/>
            <a:ext cx="8229600" cy="1219200"/>
          </a:xfrm>
        </p:spPr>
        <p:txBody>
          <a:bodyPr/>
          <a:lstStyle/>
          <a:p>
            <a:r>
              <a:rPr lang="en-US" altLang="en-US" sz="5400" b="1">
                <a:solidFill>
                  <a:schemeClr val="accent2"/>
                </a:solidFill>
              </a:rPr>
              <a:t>A Contrast</a:t>
            </a:r>
          </a:p>
        </p:txBody>
      </p:sp>
      <p:graphicFrame>
        <p:nvGraphicFramePr>
          <p:cNvPr id="35920" name="Group 80">
            <a:extLst>
              <a:ext uri="{FF2B5EF4-FFF2-40B4-BE49-F238E27FC236}">
                <a16:creationId xmlns:a16="http://schemas.microsoft.com/office/drawing/2014/main" id="{B239FEDD-BF9D-6997-C76C-1629FCD99F93}"/>
              </a:ext>
            </a:extLst>
          </p:cNvPr>
          <p:cNvGraphicFramePr>
            <a:graphicFrameLocks noGrp="1"/>
          </p:cNvGraphicFramePr>
          <p:nvPr>
            <p:ph idx="1"/>
          </p:nvPr>
        </p:nvGraphicFramePr>
        <p:xfrm>
          <a:off x="457200" y="1600200"/>
          <a:ext cx="8229600" cy="4700906"/>
        </p:xfrm>
        <a:graphic>
          <a:graphicData uri="http://schemas.openxmlformats.org/drawingml/2006/table">
            <a:tbl>
              <a:tblPr/>
              <a:tblGrid>
                <a:gridCol w="4114800">
                  <a:extLst>
                    <a:ext uri="{9D8B030D-6E8A-4147-A177-3AD203B41FA5}">
                      <a16:colId xmlns:a16="http://schemas.microsoft.com/office/drawing/2014/main" val="3457956848"/>
                    </a:ext>
                  </a:extLst>
                </a:gridCol>
                <a:gridCol w="4114800">
                  <a:extLst>
                    <a:ext uri="{9D8B030D-6E8A-4147-A177-3AD203B41FA5}">
                      <a16:colId xmlns:a16="http://schemas.microsoft.com/office/drawing/2014/main" val="32307585"/>
                    </a:ext>
                  </a:extLst>
                </a:gridCol>
              </a:tblGrid>
              <a:tr h="76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a:ln>
                            <a:noFill/>
                          </a:ln>
                          <a:solidFill>
                            <a:schemeClr val="tx1"/>
                          </a:solidFill>
                          <a:effectLst/>
                          <a:latin typeface="Arial" panose="020B0604020202020204" pitchFamily="34" charset="0"/>
                        </a:rPr>
                        <a:t>Satan’s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1"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6903260"/>
                  </a:ext>
                </a:extLst>
              </a:tr>
              <a:tr h="7223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Coerce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accent2"/>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1875328"/>
                  </a:ext>
                </a:extLst>
              </a:tr>
              <a:tr h="762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Dazzle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accent2"/>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8125784"/>
                  </a:ext>
                </a:extLst>
              </a:tr>
              <a:tr h="8255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Forced Obedience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6317934"/>
                  </a:ext>
                </a:extLst>
              </a:tr>
              <a:tr h="914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Relentless dependence on Human 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1831732"/>
                  </a:ext>
                </a:extLst>
              </a:tr>
              <a:tr h="6842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Appears Powerful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accent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9679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a:extLst>
              <a:ext uri="{FF2B5EF4-FFF2-40B4-BE49-F238E27FC236}">
                <a16:creationId xmlns:a16="http://schemas.microsoft.com/office/drawing/2014/main" id="{BB2E0CFE-574F-C913-0AA9-78E5FBEAAAE6}"/>
              </a:ext>
            </a:extLst>
          </p:cNvPr>
          <p:cNvSpPr>
            <a:spLocks noGrp="1" noChangeArrowheads="1"/>
          </p:cNvSpPr>
          <p:nvPr>
            <p:ph type="title"/>
          </p:nvPr>
        </p:nvSpPr>
        <p:spPr>
          <a:xfrm>
            <a:off x="457200" y="76200"/>
            <a:ext cx="8229600" cy="1143000"/>
          </a:xfrm>
        </p:spPr>
        <p:txBody>
          <a:bodyPr/>
          <a:lstStyle/>
          <a:p>
            <a:r>
              <a:rPr lang="en-US" altLang="en-US" sz="5400" b="1">
                <a:solidFill>
                  <a:schemeClr val="accent2"/>
                </a:solidFill>
              </a:rPr>
              <a:t>A Contrast</a:t>
            </a:r>
          </a:p>
        </p:txBody>
      </p:sp>
      <p:graphicFrame>
        <p:nvGraphicFramePr>
          <p:cNvPr id="62526" name="Group 1086">
            <a:extLst>
              <a:ext uri="{FF2B5EF4-FFF2-40B4-BE49-F238E27FC236}">
                <a16:creationId xmlns:a16="http://schemas.microsoft.com/office/drawing/2014/main" id="{2E56076E-5125-617E-5AD5-00621A01D291}"/>
              </a:ext>
            </a:extLst>
          </p:cNvPr>
          <p:cNvGraphicFramePr>
            <a:graphicFrameLocks noGrp="1"/>
          </p:cNvGraphicFramePr>
          <p:nvPr>
            <p:ph type="body" idx="1"/>
          </p:nvPr>
        </p:nvGraphicFramePr>
        <p:xfrm>
          <a:off x="457200" y="1600200"/>
          <a:ext cx="8229600" cy="4561206"/>
        </p:xfrm>
        <a:graphic>
          <a:graphicData uri="http://schemas.openxmlformats.org/drawingml/2006/table">
            <a:tbl>
              <a:tblPr/>
              <a:tblGrid>
                <a:gridCol w="4114800">
                  <a:extLst>
                    <a:ext uri="{9D8B030D-6E8A-4147-A177-3AD203B41FA5}">
                      <a16:colId xmlns:a16="http://schemas.microsoft.com/office/drawing/2014/main" val="174995294"/>
                    </a:ext>
                  </a:extLst>
                </a:gridCol>
                <a:gridCol w="4114800">
                  <a:extLst>
                    <a:ext uri="{9D8B030D-6E8A-4147-A177-3AD203B41FA5}">
                      <a16:colId xmlns:a16="http://schemas.microsoft.com/office/drawing/2014/main" val="3432857281"/>
                    </a:ext>
                  </a:extLst>
                </a:gridCol>
              </a:tblGrid>
              <a:tr h="733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a:ln>
                            <a:noFill/>
                          </a:ln>
                          <a:solidFill>
                            <a:schemeClr val="tx1"/>
                          </a:solidFill>
                          <a:effectLst/>
                          <a:latin typeface="Arial" panose="020B0604020202020204" pitchFamily="34" charset="0"/>
                        </a:rPr>
                        <a:t>Satan’s Power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a:ln>
                            <a:noFill/>
                          </a:ln>
                          <a:solidFill>
                            <a:schemeClr val="accent2"/>
                          </a:solidFill>
                          <a:effectLst/>
                          <a:latin typeface="Arial" panose="020B0604020202020204" pitchFamily="34" charset="0"/>
                        </a:rPr>
                        <a:t>God’s 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5509189"/>
                  </a:ext>
                </a:extLst>
              </a:tr>
              <a:tr h="695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Coerce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2"/>
                          </a:solidFill>
                          <a:effectLst/>
                          <a:latin typeface="Arial" panose="020B0604020202020204" pitchFamily="34" charset="0"/>
                        </a:rPr>
                        <a:t>Gentle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4313935"/>
                  </a:ext>
                </a:extLst>
              </a:tr>
              <a:tr h="7334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Dazzle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2"/>
                          </a:solidFill>
                          <a:effectLst/>
                          <a:latin typeface="Arial" panose="020B0604020202020204" pitchFamily="34" charset="0"/>
                        </a:rPr>
                        <a:t>Restrained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3611775"/>
                  </a:ext>
                </a:extLst>
              </a:tr>
              <a:tr h="795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Forced Obedience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2"/>
                          </a:solidFill>
                          <a:effectLst/>
                          <a:latin typeface="Arial" panose="020B0604020202020204" pitchFamily="34" charset="0"/>
                        </a:rPr>
                        <a:t>Internal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5378384"/>
                  </a:ext>
                </a:extLst>
              </a:tr>
              <a:tr h="9096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Relentless dependence on Human 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2"/>
                          </a:solidFill>
                          <a:effectLst/>
                          <a:latin typeface="Arial" panose="020B0604020202020204" pitchFamily="34" charset="0"/>
                        </a:rPr>
                        <a:t>Relentless Dependence on Human Choice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8372591"/>
                  </a:ext>
                </a:extLst>
              </a:tr>
              <a:tr h="6588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Arial" panose="020B0604020202020204" pitchFamily="34" charset="0"/>
                        </a:rPr>
                        <a:t>Appears Powerful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2"/>
                          </a:solidFill>
                          <a:effectLst/>
                          <a:latin typeface="Arial" panose="020B0604020202020204" pitchFamily="34" charset="0"/>
                        </a:rPr>
                        <a:t>Appears Powerless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905063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9" name="Picture 7" descr="Go to fullsize image">
            <a:hlinkClick r:id="rId3"/>
            <a:extLst>
              <a:ext uri="{FF2B5EF4-FFF2-40B4-BE49-F238E27FC236}">
                <a16:creationId xmlns:a16="http://schemas.microsoft.com/office/drawing/2014/main" id="{43EA304D-0DDE-2216-00B3-B74693041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a:extLst>
              <a:ext uri="{FF2B5EF4-FFF2-40B4-BE49-F238E27FC236}">
                <a16:creationId xmlns:a16="http://schemas.microsoft.com/office/drawing/2014/main" id="{764BFDF4-D4D1-1971-A597-1D96FB2274D6}"/>
              </a:ext>
            </a:extLst>
          </p:cNvPr>
          <p:cNvSpPr>
            <a:spLocks noGrp="1" noChangeArrowheads="1"/>
          </p:cNvSpPr>
          <p:nvPr>
            <p:ph type="title"/>
          </p:nvPr>
        </p:nvSpPr>
        <p:spPr>
          <a:xfrm>
            <a:off x="457200" y="76200"/>
            <a:ext cx="8229600" cy="1143000"/>
          </a:xfrm>
        </p:spPr>
        <p:txBody>
          <a:bodyPr/>
          <a:lstStyle/>
          <a:p>
            <a:r>
              <a:rPr lang="en-US" altLang="en-US" sz="5400" b="1">
                <a:solidFill>
                  <a:schemeClr val="bg1"/>
                </a:solidFill>
              </a:rPr>
              <a:t>Pravda</a:t>
            </a:r>
          </a:p>
        </p:txBody>
      </p:sp>
      <p:sp>
        <p:nvSpPr>
          <p:cNvPr id="33795" name="Rectangle 3">
            <a:extLst>
              <a:ext uri="{FF2B5EF4-FFF2-40B4-BE49-F238E27FC236}">
                <a16:creationId xmlns:a16="http://schemas.microsoft.com/office/drawing/2014/main" id="{E4954678-3D30-F474-3D9F-F38B7E5B70CC}"/>
              </a:ext>
            </a:extLst>
          </p:cNvPr>
          <p:cNvSpPr>
            <a:spLocks noGrp="1" noChangeArrowheads="1"/>
          </p:cNvSpPr>
          <p:nvPr>
            <p:ph type="body" idx="1"/>
          </p:nvPr>
        </p:nvSpPr>
        <p:spPr>
          <a:xfrm>
            <a:off x="152400" y="1295400"/>
            <a:ext cx="8839200" cy="5257800"/>
          </a:xfrm>
        </p:spPr>
        <p:txBody>
          <a:bodyPr/>
          <a:lstStyle/>
          <a:p>
            <a:pPr>
              <a:lnSpc>
                <a:spcPct val="80000"/>
              </a:lnSpc>
            </a:pPr>
            <a:r>
              <a:rPr lang="en-US" altLang="en-US" sz="2800">
                <a:solidFill>
                  <a:schemeClr val="bg1"/>
                </a:solidFill>
              </a:rPr>
              <a:t>Mouth piece of Communist Party</a:t>
            </a:r>
          </a:p>
          <a:p>
            <a:pPr>
              <a:lnSpc>
                <a:spcPct val="80000"/>
              </a:lnSpc>
            </a:pPr>
            <a:r>
              <a:rPr lang="en-US" altLang="en-US" sz="2800">
                <a:solidFill>
                  <a:schemeClr val="bg1"/>
                </a:solidFill>
              </a:rPr>
              <a:t>Served the “Communist Church”</a:t>
            </a:r>
          </a:p>
          <a:p>
            <a:pPr>
              <a:lnSpc>
                <a:spcPct val="80000"/>
              </a:lnSpc>
            </a:pPr>
            <a:r>
              <a:rPr lang="en-US" altLang="en-US" sz="2800">
                <a:solidFill>
                  <a:schemeClr val="bg1"/>
                </a:solidFill>
              </a:rPr>
              <a:t>With Fall, distribution fell from 11 MM to 0.7 MM</a:t>
            </a:r>
          </a:p>
          <a:p>
            <a:pPr>
              <a:lnSpc>
                <a:spcPct val="80000"/>
              </a:lnSpc>
            </a:pPr>
            <a:r>
              <a:rPr lang="en-US" altLang="en-US" sz="2800">
                <a:solidFill>
                  <a:schemeClr val="bg1"/>
                </a:solidFill>
              </a:rPr>
              <a:t>Editor-in-Chief  </a:t>
            </a:r>
          </a:p>
          <a:p>
            <a:pPr lvl="1">
              <a:lnSpc>
                <a:spcPct val="80000"/>
              </a:lnSpc>
              <a:buFontTx/>
              <a:buNone/>
            </a:pPr>
            <a:r>
              <a:rPr lang="en-US" altLang="en-US" sz="2000">
                <a:solidFill>
                  <a:schemeClr val="bg1"/>
                </a:solidFill>
              </a:rPr>
              <a:t>  “We don’t know how to motivate people to show compassion….though we have many of the same ideals of equality, sharing, justice and racial harmony….We tried to raise money for the children of Chernobyl, but the average Russian citizen would rather spend his money on drink.  How do you reform and motivate people?  How do you get them to be good”</a:t>
            </a:r>
          </a:p>
          <a:p>
            <a:pPr>
              <a:lnSpc>
                <a:spcPct val="80000"/>
              </a:lnSpc>
            </a:pPr>
            <a:r>
              <a:rPr lang="en-US" altLang="en-US" sz="2800">
                <a:solidFill>
                  <a:schemeClr val="bg1"/>
                </a:solidFill>
              </a:rPr>
              <a:t>Goodness cannot be legislated from the Kremlin or enforced at the point of a Gun.</a:t>
            </a:r>
          </a:p>
          <a:p>
            <a:pPr>
              <a:lnSpc>
                <a:spcPct val="80000"/>
              </a:lnSpc>
            </a:pPr>
            <a:r>
              <a:rPr lang="en-US" altLang="en-US" sz="2800">
                <a:solidFill>
                  <a:schemeClr val="bg1"/>
                </a:solidFill>
              </a:rPr>
              <a:t>Attempts to compel morality tend to produce defiant subjects and tyrannical rulers who lose their moral core.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3" end="3"/>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4" end="4"/>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5" end="5"/>
                                            </p:txEl>
                                          </p:spTgt>
                                        </p:tgtEl>
                                        <p:attrNameLst>
                                          <p:attrName>ppt_c</p:attrName>
                                        </p:attrNameLst>
                                      </p:cBhvr>
                                      <p:to>
                                        <a:schemeClr val="bg2"/>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379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a:extLst>
              <a:ext uri="{FF2B5EF4-FFF2-40B4-BE49-F238E27FC236}">
                <a16:creationId xmlns:a16="http://schemas.microsoft.com/office/drawing/2014/main" id="{23C4CCE1-B15E-9C5F-230D-9958A38F0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6" name="Rectangle 2">
            <a:extLst>
              <a:ext uri="{FF2B5EF4-FFF2-40B4-BE49-F238E27FC236}">
                <a16:creationId xmlns:a16="http://schemas.microsoft.com/office/drawing/2014/main" id="{F0B380EE-768B-DB13-CB66-72909C81969D}"/>
              </a:ext>
            </a:extLst>
          </p:cNvPr>
          <p:cNvSpPr>
            <a:spLocks noGrp="1" noChangeArrowheads="1"/>
          </p:cNvSpPr>
          <p:nvPr>
            <p:ph type="title"/>
          </p:nvPr>
        </p:nvSpPr>
        <p:spPr>
          <a:xfrm>
            <a:off x="457200" y="76200"/>
            <a:ext cx="8229600" cy="1143000"/>
          </a:xfrm>
        </p:spPr>
        <p:txBody>
          <a:bodyPr/>
          <a:lstStyle/>
          <a:p>
            <a:r>
              <a:rPr lang="en-US" altLang="en-US" b="1">
                <a:solidFill>
                  <a:schemeClr val="bg1"/>
                </a:solidFill>
              </a:rPr>
              <a:t>Jesus Pattern</a:t>
            </a:r>
            <a:r>
              <a:rPr lang="en-US" altLang="en-US" sz="3200">
                <a:solidFill>
                  <a:schemeClr val="bg1"/>
                </a:solidFill>
              </a:rPr>
              <a:t> </a:t>
            </a:r>
            <a:br>
              <a:rPr lang="en-US" altLang="en-US" sz="3200">
                <a:solidFill>
                  <a:schemeClr val="bg1"/>
                </a:solidFill>
              </a:rPr>
            </a:br>
            <a:r>
              <a:rPr lang="en-US" altLang="en-US" sz="2800">
                <a:solidFill>
                  <a:schemeClr val="bg1"/>
                </a:solidFill>
              </a:rPr>
              <a:t>Rich Young Ruler (Mk 10: 21)</a:t>
            </a:r>
          </a:p>
        </p:txBody>
      </p:sp>
      <p:sp>
        <p:nvSpPr>
          <p:cNvPr id="47107" name="Rectangle 3">
            <a:extLst>
              <a:ext uri="{FF2B5EF4-FFF2-40B4-BE49-F238E27FC236}">
                <a16:creationId xmlns:a16="http://schemas.microsoft.com/office/drawing/2014/main" id="{8976E966-404F-66B5-C369-794A793D83DC}"/>
              </a:ext>
            </a:extLst>
          </p:cNvPr>
          <p:cNvSpPr>
            <a:spLocks noGrp="1" noChangeArrowheads="1"/>
          </p:cNvSpPr>
          <p:nvPr>
            <p:ph type="body" idx="1"/>
          </p:nvPr>
        </p:nvSpPr>
        <p:spPr>
          <a:xfrm>
            <a:off x="457200" y="1600200"/>
            <a:ext cx="8229600" cy="4724400"/>
          </a:xfrm>
        </p:spPr>
        <p:txBody>
          <a:bodyPr/>
          <a:lstStyle/>
          <a:p>
            <a:pPr marL="0" indent="0">
              <a:buFontTx/>
              <a:buNone/>
            </a:pPr>
            <a:r>
              <a:rPr lang="en-US" altLang="en-US" sz="2800">
                <a:solidFill>
                  <a:schemeClr val="bg1"/>
                </a:solidFill>
              </a:rPr>
              <a:t>Jesus felt love for him and said to him, “One thing you lack; go and sell all you possess and give to the poor and you will have treasure in heaven, and come and follow me.”   But at these words he was saddened, and he went away grieving…</a:t>
            </a:r>
          </a:p>
          <a:p>
            <a:pPr marL="0" indent="0">
              <a:buFontTx/>
              <a:buNone/>
            </a:pPr>
            <a:endParaRPr lang="en-US" altLang="en-US" sz="2800">
              <a:solidFill>
                <a:schemeClr val="bg1"/>
              </a:solidFill>
            </a:endParaRPr>
          </a:p>
          <a:p>
            <a:pPr marL="0" indent="0">
              <a:buClr>
                <a:schemeClr val="tx1"/>
              </a:buClr>
            </a:pPr>
            <a:r>
              <a:rPr lang="en-US" altLang="en-US" sz="2800">
                <a:solidFill>
                  <a:schemeClr val="bg1"/>
                </a:solidFill>
              </a:rPr>
              <a:t>  Did not twist his arm</a:t>
            </a:r>
          </a:p>
          <a:p>
            <a:pPr marL="0" indent="0"/>
            <a:r>
              <a:rPr lang="en-US" altLang="en-US" sz="2800">
                <a:solidFill>
                  <a:schemeClr val="bg1"/>
                </a:solidFill>
              </a:rPr>
              <a:t>  Provided the choice and the consequence</a:t>
            </a:r>
          </a:p>
          <a:p>
            <a:pPr marL="0" indent="0"/>
            <a:r>
              <a:rPr lang="en-US" altLang="en-US" sz="2800">
                <a:solidFill>
                  <a:schemeClr val="bg1"/>
                </a:solidFill>
              </a:rPr>
              <a:t>  Let him walk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3" end="3"/>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10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057FF85F-C8EF-DD84-5843-C1904EA35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a:extLst>
              <a:ext uri="{FF2B5EF4-FFF2-40B4-BE49-F238E27FC236}">
                <a16:creationId xmlns:a16="http://schemas.microsoft.com/office/drawing/2014/main" id="{978748E7-094E-EB7C-1AEF-D438C5626AC2}"/>
              </a:ext>
            </a:extLst>
          </p:cNvPr>
          <p:cNvSpPr>
            <a:spLocks noGrp="1" noChangeArrowheads="1"/>
          </p:cNvSpPr>
          <p:nvPr>
            <p:ph type="title"/>
          </p:nvPr>
        </p:nvSpPr>
        <p:spPr>
          <a:xfrm>
            <a:off x="457200" y="76200"/>
            <a:ext cx="8382000" cy="1143000"/>
          </a:xfrm>
        </p:spPr>
        <p:txBody>
          <a:bodyPr/>
          <a:lstStyle/>
          <a:p>
            <a:r>
              <a:rPr lang="en-US" altLang="en-US" sz="4000" b="1">
                <a:solidFill>
                  <a:schemeClr val="bg1"/>
                </a:solidFill>
              </a:rPr>
              <a:t>Temptation – Luke Sets the Stage</a:t>
            </a:r>
            <a:br>
              <a:rPr lang="en-US" altLang="en-US" sz="4000" b="1">
                <a:solidFill>
                  <a:schemeClr val="bg1"/>
                </a:solidFill>
              </a:rPr>
            </a:br>
            <a:r>
              <a:rPr lang="en-US" altLang="en-US" sz="2400" b="1">
                <a:solidFill>
                  <a:schemeClr val="bg1"/>
                </a:solidFill>
              </a:rPr>
              <a:t>Luke 4: 1 - 3</a:t>
            </a:r>
            <a:endParaRPr lang="en-US" altLang="en-US" sz="4000" b="1">
              <a:solidFill>
                <a:schemeClr val="bg1"/>
              </a:solidFill>
            </a:endParaRPr>
          </a:p>
        </p:txBody>
      </p:sp>
      <p:sp>
        <p:nvSpPr>
          <p:cNvPr id="9219" name="Rectangle 3">
            <a:extLst>
              <a:ext uri="{FF2B5EF4-FFF2-40B4-BE49-F238E27FC236}">
                <a16:creationId xmlns:a16="http://schemas.microsoft.com/office/drawing/2014/main" id="{97CB2F0A-0B4B-2BE5-C6E8-1EB8BB508D67}"/>
              </a:ext>
            </a:extLst>
          </p:cNvPr>
          <p:cNvSpPr>
            <a:spLocks noGrp="1" noChangeArrowheads="1"/>
          </p:cNvSpPr>
          <p:nvPr>
            <p:ph type="body" idx="1"/>
          </p:nvPr>
        </p:nvSpPr>
        <p:spPr/>
        <p:txBody>
          <a:bodyPr/>
          <a:lstStyle/>
          <a:p>
            <a:pPr>
              <a:buFontTx/>
              <a:buNone/>
            </a:pPr>
            <a:endParaRPr lang="en-US" altLang="en-US"/>
          </a:p>
          <a:p>
            <a:pPr lvl="1">
              <a:buFontTx/>
              <a:buNone/>
            </a:pPr>
            <a:r>
              <a:rPr lang="en-US" altLang="en-US"/>
              <a:t> </a:t>
            </a:r>
            <a:r>
              <a:rPr lang="en-US" altLang="en-US" sz="3200" i="1">
                <a:solidFill>
                  <a:schemeClr val="bg1"/>
                </a:solidFill>
              </a:rPr>
              <a:t>“Jesus, full of the Holy Spirit, returned from the Jordon and was led around by the Spirit in the wilderness for forty days, being tempted by the devil.  And He ate nothing during those days, and when they had ended, He became hungry.  </a:t>
            </a:r>
          </a:p>
          <a:p>
            <a:endParaRPr lang="en-US" altLang="en-US" i="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1028">
            <a:extLst>
              <a:ext uri="{FF2B5EF4-FFF2-40B4-BE49-F238E27FC236}">
                <a16:creationId xmlns:a16="http://schemas.microsoft.com/office/drawing/2014/main" id="{F51B105E-63E4-D5C7-0898-C95206146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1026">
            <a:extLst>
              <a:ext uri="{FF2B5EF4-FFF2-40B4-BE49-F238E27FC236}">
                <a16:creationId xmlns:a16="http://schemas.microsoft.com/office/drawing/2014/main" id="{1FAFD814-DC81-5CD9-07E6-017453ECB47C}"/>
              </a:ext>
            </a:extLst>
          </p:cNvPr>
          <p:cNvSpPr>
            <a:spLocks noGrp="1" noChangeArrowheads="1"/>
          </p:cNvSpPr>
          <p:nvPr>
            <p:ph type="title"/>
          </p:nvPr>
        </p:nvSpPr>
        <p:spPr>
          <a:xfrm>
            <a:off x="457200" y="76200"/>
            <a:ext cx="8229600" cy="1143000"/>
          </a:xfrm>
        </p:spPr>
        <p:txBody>
          <a:bodyPr/>
          <a:lstStyle/>
          <a:p>
            <a:r>
              <a:rPr lang="en-US" altLang="en-US" b="1">
                <a:solidFill>
                  <a:schemeClr val="bg1"/>
                </a:solidFill>
              </a:rPr>
              <a:t>Jesus Pattern</a:t>
            </a:r>
            <a:r>
              <a:rPr lang="en-US" altLang="en-US" sz="2800">
                <a:solidFill>
                  <a:schemeClr val="bg1"/>
                </a:solidFill>
              </a:rPr>
              <a:t> </a:t>
            </a:r>
            <a:br>
              <a:rPr lang="en-US" altLang="en-US" sz="2800">
                <a:solidFill>
                  <a:schemeClr val="bg1"/>
                </a:solidFill>
              </a:rPr>
            </a:br>
            <a:r>
              <a:rPr lang="en-US" altLang="en-US" sz="2800">
                <a:solidFill>
                  <a:schemeClr val="bg1"/>
                </a:solidFill>
              </a:rPr>
              <a:t>(</a:t>
            </a:r>
            <a:r>
              <a:rPr lang="en-US" altLang="en-US" sz="2400">
                <a:solidFill>
                  <a:schemeClr val="bg1"/>
                </a:solidFill>
              </a:rPr>
              <a:t>Matt. 16:24)</a:t>
            </a:r>
          </a:p>
        </p:txBody>
      </p:sp>
      <p:sp>
        <p:nvSpPr>
          <p:cNvPr id="49155" name="Rectangle 1027">
            <a:extLst>
              <a:ext uri="{FF2B5EF4-FFF2-40B4-BE49-F238E27FC236}">
                <a16:creationId xmlns:a16="http://schemas.microsoft.com/office/drawing/2014/main" id="{D9CB5361-1F5D-E698-0B46-613864AAA194}"/>
              </a:ext>
            </a:extLst>
          </p:cNvPr>
          <p:cNvSpPr>
            <a:spLocks noGrp="1" noChangeArrowheads="1"/>
          </p:cNvSpPr>
          <p:nvPr>
            <p:ph type="body" idx="1"/>
          </p:nvPr>
        </p:nvSpPr>
        <p:spPr>
          <a:xfrm>
            <a:off x="304800" y="1600200"/>
            <a:ext cx="8610600" cy="4876800"/>
          </a:xfrm>
        </p:spPr>
        <p:txBody>
          <a:bodyPr/>
          <a:lstStyle/>
          <a:p>
            <a:pPr indent="7938">
              <a:buFontTx/>
              <a:buNone/>
            </a:pPr>
            <a:endParaRPr lang="en-US" altLang="en-US">
              <a:solidFill>
                <a:schemeClr val="bg1"/>
              </a:solidFill>
            </a:endParaRPr>
          </a:p>
          <a:p>
            <a:pPr indent="7938">
              <a:buFontTx/>
              <a:buNone/>
            </a:pPr>
            <a:r>
              <a:rPr lang="en-US" altLang="en-US">
                <a:solidFill>
                  <a:schemeClr val="bg1"/>
                </a:solidFill>
              </a:rPr>
              <a:t>“If anyone wishes to come after Me, he must deny himself, and take up his cross and follow Me”</a:t>
            </a:r>
          </a:p>
          <a:p>
            <a:pPr indent="7938">
              <a:buFontTx/>
              <a:buNone/>
            </a:pPr>
            <a:endParaRPr lang="en-US" altLang="en-US">
              <a:solidFill>
                <a:schemeClr val="bg1"/>
              </a:solidFill>
            </a:endParaRPr>
          </a:p>
          <a:p>
            <a:pPr indent="7938">
              <a:buFontTx/>
              <a:buNone/>
            </a:pPr>
            <a:r>
              <a:rPr lang="en-US" altLang="en-US">
                <a:solidFill>
                  <a:schemeClr val="bg1"/>
                </a:solidFill>
              </a:rPr>
              <a:t>The least coercive invitation ever given!</a:t>
            </a:r>
          </a:p>
          <a:p>
            <a:pPr indent="7938">
              <a:buFontTx/>
              <a:buNone/>
            </a:pPr>
            <a:endParaRPr lang="en-US" altLang="en-US">
              <a:solidFill>
                <a:schemeClr val="bg1"/>
              </a:solidFill>
            </a:endParaRPr>
          </a:p>
          <a:p>
            <a:pPr indent="7938">
              <a:buFontTx/>
              <a:buNone/>
            </a:pPr>
            <a:endParaRPr lang="en-US" altLang="en-US">
              <a:solidFill>
                <a:schemeClr val="bg1"/>
              </a:solidFill>
            </a:endParaRPr>
          </a:p>
          <a:p>
            <a:pPr indent="7938">
              <a:buFontTx/>
              <a:buNone/>
            </a:pPr>
            <a:endParaRPr lang="en-US" altLang="en-US">
              <a:solidFill>
                <a:schemeClr val="bg1"/>
              </a:solidFill>
            </a:endParaRPr>
          </a:p>
          <a:p>
            <a:pPr indent="7938">
              <a:buFontTx/>
              <a:buNone/>
            </a:pP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BAC249B-EA9A-2208-91C2-E11063637D94}"/>
              </a:ext>
            </a:extLst>
          </p:cNvPr>
          <p:cNvSpPr>
            <a:spLocks noGrp="1" noChangeArrowheads="1"/>
          </p:cNvSpPr>
          <p:nvPr>
            <p:ph type="title"/>
          </p:nvPr>
        </p:nvSpPr>
        <p:spPr>
          <a:xfrm>
            <a:off x="457200" y="0"/>
            <a:ext cx="8229600" cy="1143000"/>
          </a:xfrm>
        </p:spPr>
        <p:txBody>
          <a:bodyPr/>
          <a:lstStyle/>
          <a:p>
            <a:r>
              <a:rPr lang="en-US" altLang="en-US" b="1"/>
              <a:t>George MacDonald</a:t>
            </a:r>
            <a:br>
              <a:rPr lang="en-US" altLang="en-US" b="1"/>
            </a:br>
            <a:r>
              <a:rPr lang="en-US" altLang="en-US" sz="2400" i="1"/>
              <a:t>Life Essential, The Hope of the Gospel</a:t>
            </a:r>
            <a:endParaRPr lang="en-US" altLang="en-US" sz="2400"/>
          </a:p>
        </p:txBody>
      </p:sp>
      <p:sp>
        <p:nvSpPr>
          <p:cNvPr id="40963" name="Rectangle 3">
            <a:extLst>
              <a:ext uri="{FF2B5EF4-FFF2-40B4-BE49-F238E27FC236}">
                <a16:creationId xmlns:a16="http://schemas.microsoft.com/office/drawing/2014/main" id="{96F44800-4494-D16E-FE80-7AC59EF07D86}"/>
              </a:ext>
            </a:extLst>
          </p:cNvPr>
          <p:cNvSpPr>
            <a:spLocks noGrp="1" noChangeArrowheads="1"/>
          </p:cNvSpPr>
          <p:nvPr>
            <p:ph type="body" idx="1"/>
          </p:nvPr>
        </p:nvSpPr>
        <p:spPr>
          <a:xfrm>
            <a:off x="152400" y="1143000"/>
            <a:ext cx="8839200" cy="5562600"/>
          </a:xfrm>
        </p:spPr>
        <p:txBody>
          <a:bodyPr/>
          <a:lstStyle/>
          <a:p>
            <a:pPr marL="60325" indent="-60325">
              <a:lnSpc>
                <a:spcPct val="90000"/>
              </a:lnSpc>
              <a:buFontTx/>
              <a:buNone/>
            </a:pPr>
            <a:endParaRPr lang="en-US" altLang="en-US" sz="2800"/>
          </a:p>
          <a:p>
            <a:pPr marL="60325" indent="-60325">
              <a:lnSpc>
                <a:spcPct val="90000"/>
              </a:lnSpc>
              <a:buFontTx/>
              <a:buNone/>
            </a:pPr>
            <a:r>
              <a:rPr lang="en-US" altLang="en-US" sz="2100">
                <a:solidFill>
                  <a:schemeClr val="accent2"/>
                </a:solidFill>
              </a:rPr>
              <a:t>“Instead of crushing the power of evil by divine force; </a:t>
            </a:r>
          </a:p>
          <a:p>
            <a:pPr marL="60325" indent="-60325">
              <a:lnSpc>
                <a:spcPct val="90000"/>
              </a:lnSpc>
              <a:buFontTx/>
              <a:buNone/>
            </a:pPr>
            <a:r>
              <a:rPr lang="en-US" altLang="en-US" sz="2100">
                <a:solidFill>
                  <a:schemeClr val="accent2"/>
                </a:solidFill>
              </a:rPr>
              <a:t> Instead of compelling justice and destroying the wicked; </a:t>
            </a:r>
          </a:p>
          <a:p>
            <a:pPr marL="60325" indent="-60325">
              <a:lnSpc>
                <a:spcPct val="90000"/>
              </a:lnSpc>
              <a:buFontTx/>
              <a:buNone/>
            </a:pPr>
            <a:r>
              <a:rPr lang="en-US" altLang="en-US" sz="2100">
                <a:solidFill>
                  <a:schemeClr val="accent2"/>
                </a:solidFill>
              </a:rPr>
              <a:t> Instead of making peace on earth by the rule of the perfect prince;</a:t>
            </a:r>
          </a:p>
          <a:p>
            <a:pPr marL="60325" indent="-60325">
              <a:lnSpc>
                <a:spcPct val="90000"/>
              </a:lnSpc>
              <a:buFontTx/>
              <a:buNone/>
            </a:pPr>
            <a:r>
              <a:rPr lang="en-US" altLang="en-US" sz="2100">
                <a:solidFill>
                  <a:schemeClr val="accent2"/>
                </a:solidFill>
              </a:rPr>
              <a:t> Instead of gathering the children of Jerusalem under his wings whether they want it or not, and saving them from the horrors that anguished His prophetic soul….</a:t>
            </a:r>
          </a:p>
          <a:p>
            <a:pPr marL="60325" indent="-60325">
              <a:lnSpc>
                <a:spcPct val="90000"/>
              </a:lnSpc>
              <a:buFontTx/>
              <a:buNone/>
            </a:pPr>
            <a:endParaRPr lang="en-US" altLang="en-US" sz="2100">
              <a:solidFill>
                <a:schemeClr val="accent2"/>
              </a:solidFill>
            </a:endParaRPr>
          </a:p>
          <a:p>
            <a:pPr marL="60325" indent="-60325">
              <a:lnSpc>
                <a:spcPct val="90000"/>
              </a:lnSpc>
              <a:buFontTx/>
              <a:buNone/>
            </a:pPr>
            <a:r>
              <a:rPr lang="en-US" altLang="en-US" sz="2100">
                <a:solidFill>
                  <a:schemeClr val="accent2"/>
                </a:solidFill>
              </a:rPr>
              <a:t>He let evil work its will while he lived</a:t>
            </a:r>
          </a:p>
          <a:p>
            <a:pPr marL="60325" indent="-60325">
              <a:lnSpc>
                <a:spcPct val="90000"/>
              </a:lnSpc>
              <a:buFontTx/>
              <a:buNone/>
            </a:pPr>
            <a:r>
              <a:rPr lang="en-US" altLang="en-US" sz="2100">
                <a:solidFill>
                  <a:schemeClr val="accent2"/>
                </a:solidFill>
              </a:rPr>
              <a:t>He contended Himself with the slow unencouraging ways of help essential; making men good, casting out not merely controlling Satan….</a:t>
            </a:r>
          </a:p>
          <a:p>
            <a:pPr marL="60325" indent="-60325">
              <a:lnSpc>
                <a:spcPct val="90000"/>
              </a:lnSpc>
              <a:buFontTx/>
              <a:buNone/>
            </a:pPr>
            <a:endParaRPr lang="en-US" altLang="en-US" sz="2100">
              <a:solidFill>
                <a:schemeClr val="accent2"/>
              </a:solidFill>
            </a:endParaRPr>
          </a:p>
          <a:p>
            <a:pPr marL="60325" indent="-60325">
              <a:lnSpc>
                <a:spcPct val="90000"/>
              </a:lnSpc>
              <a:buFontTx/>
              <a:buNone/>
            </a:pPr>
            <a:r>
              <a:rPr lang="en-US" altLang="en-US" sz="2100">
                <a:solidFill>
                  <a:schemeClr val="accent2"/>
                </a:solidFill>
              </a:rPr>
              <a:t>To love righteousness is to make it grow, not avenged it.</a:t>
            </a:r>
          </a:p>
          <a:p>
            <a:pPr marL="60325" indent="-60325">
              <a:lnSpc>
                <a:spcPct val="90000"/>
              </a:lnSpc>
              <a:buFontTx/>
              <a:buNone/>
            </a:pPr>
            <a:endParaRPr lang="en-US" altLang="en-US" sz="2100">
              <a:solidFill>
                <a:schemeClr val="accent2"/>
              </a:solidFill>
            </a:endParaRPr>
          </a:p>
          <a:p>
            <a:pPr marL="60325" indent="-60325">
              <a:lnSpc>
                <a:spcPct val="90000"/>
              </a:lnSpc>
              <a:buFontTx/>
              <a:buNone/>
            </a:pPr>
            <a:r>
              <a:rPr lang="en-US" altLang="en-US" sz="2100">
                <a:solidFill>
                  <a:schemeClr val="accent2"/>
                </a:solidFill>
              </a:rPr>
              <a:t>He resisted every impulse to work more rapidly for the lower good.”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a:extLst>
              <a:ext uri="{FF2B5EF4-FFF2-40B4-BE49-F238E27FC236}">
                <a16:creationId xmlns:a16="http://schemas.microsoft.com/office/drawing/2014/main" id="{EFC92D74-6209-71D8-230C-86DD48E95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0" name="Rectangle 2">
            <a:extLst>
              <a:ext uri="{FF2B5EF4-FFF2-40B4-BE49-F238E27FC236}">
                <a16:creationId xmlns:a16="http://schemas.microsoft.com/office/drawing/2014/main" id="{A16F8DF6-203F-4615-7771-C3E0CFACB578}"/>
              </a:ext>
            </a:extLst>
          </p:cNvPr>
          <p:cNvSpPr>
            <a:spLocks noGrp="1" noChangeArrowheads="1"/>
          </p:cNvSpPr>
          <p:nvPr>
            <p:ph type="title"/>
          </p:nvPr>
        </p:nvSpPr>
        <p:spPr>
          <a:xfrm>
            <a:off x="457200" y="76200"/>
            <a:ext cx="8229600" cy="1143000"/>
          </a:xfrm>
        </p:spPr>
        <p:txBody>
          <a:bodyPr/>
          <a:lstStyle/>
          <a:p>
            <a:r>
              <a:rPr lang="en-US" altLang="en-US" b="1">
                <a:solidFill>
                  <a:schemeClr val="bg1"/>
                </a:solidFill>
              </a:rPr>
              <a:t>Why the Temptation?</a:t>
            </a:r>
            <a:br>
              <a:rPr lang="en-US" altLang="en-US" sz="4000">
                <a:solidFill>
                  <a:schemeClr val="bg1"/>
                </a:solidFill>
              </a:rPr>
            </a:br>
            <a:r>
              <a:rPr lang="en-US" altLang="en-US" sz="2400">
                <a:solidFill>
                  <a:schemeClr val="bg1"/>
                </a:solidFill>
              </a:rPr>
              <a:t>Hebrews 2:18 / 4:16 </a:t>
            </a:r>
            <a:endParaRPr lang="en-US" altLang="en-US" sz="4000">
              <a:solidFill>
                <a:schemeClr val="bg1"/>
              </a:solidFill>
            </a:endParaRPr>
          </a:p>
        </p:txBody>
      </p:sp>
      <p:sp>
        <p:nvSpPr>
          <p:cNvPr id="53251" name="Rectangle 3">
            <a:extLst>
              <a:ext uri="{FF2B5EF4-FFF2-40B4-BE49-F238E27FC236}">
                <a16:creationId xmlns:a16="http://schemas.microsoft.com/office/drawing/2014/main" id="{64046770-80C5-AB7C-15B9-0966990C1796}"/>
              </a:ext>
            </a:extLst>
          </p:cNvPr>
          <p:cNvSpPr>
            <a:spLocks noGrp="1" noChangeArrowheads="1"/>
          </p:cNvSpPr>
          <p:nvPr>
            <p:ph type="body" idx="1"/>
          </p:nvPr>
        </p:nvSpPr>
        <p:spPr>
          <a:xfrm>
            <a:off x="457200" y="1600200"/>
            <a:ext cx="8229600" cy="4876800"/>
          </a:xfrm>
        </p:spPr>
        <p:txBody>
          <a:bodyPr/>
          <a:lstStyle/>
          <a:p>
            <a:pPr indent="7938">
              <a:buFontTx/>
              <a:buNone/>
            </a:pPr>
            <a:r>
              <a:rPr lang="en-US" altLang="en-US">
                <a:solidFill>
                  <a:srgbClr val="FFFF00"/>
                </a:solidFill>
              </a:rPr>
              <a:t>“For since He (Christ) Himself was tempted in that which He has suffered, He is able to come to the aid of those who are tempted”.</a:t>
            </a:r>
          </a:p>
          <a:p>
            <a:pPr indent="7938">
              <a:buFontTx/>
              <a:buNone/>
            </a:pPr>
            <a:endParaRPr lang="en-US" altLang="en-US">
              <a:solidFill>
                <a:srgbClr val="FFFF00"/>
              </a:solidFill>
            </a:endParaRPr>
          </a:p>
          <a:p>
            <a:pPr indent="7938">
              <a:buFontTx/>
              <a:buNone/>
            </a:pPr>
            <a:r>
              <a:rPr lang="en-US" altLang="en-US">
                <a:solidFill>
                  <a:srgbClr val="FFFF00"/>
                </a:solidFill>
              </a:rPr>
              <a:t>“Let us therefore, draw near with confidence to the throne of grace, so that we may receive mercy and find grace to help in our time of need”.</a:t>
            </a:r>
            <a:r>
              <a:rPr lang="en-US" altLang="en-US"/>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a:extLst>
              <a:ext uri="{FF2B5EF4-FFF2-40B4-BE49-F238E27FC236}">
                <a16:creationId xmlns:a16="http://schemas.microsoft.com/office/drawing/2014/main" id="{67F2F889-FD6D-6282-27F0-5535526C5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a:extLst>
              <a:ext uri="{FF2B5EF4-FFF2-40B4-BE49-F238E27FC236}">
                <a16:creationId xmlns:a16="http://schemas.microsoft.com/office/drawing/2014/main" id="{8D864D19-5F59-615E-17A6-8D1D10175FC8}"/>
              </a:ext>
            </a:extLst>
          </p:cNvPr>
          <p:cNvSpPr>
            <a:spLocks noGrp="1" noChangeArrowheads="1"/>
          </p:cNvSpPr>
          <p:nvPr>
            <p:ph type="title"/>
          </p:nvPr>
        </p:nvSpPr>
        <p:spPr>
          <a:xfrm>
            <a:off x="0" y="0"/>
            <a:ext cx="9144000" cy="1143000"/>
          </a:xfrm>
        </p:spPr>
        <p:txBody>
          <a:bodyPr/>
          <a:lstStyle/>
          <a:p>
            <a:r>
              <a:rPr lang="en-US" altLang="en-US" sz="4000" b="1">
                <a:solidFill>
                  <a:schemeClr val="bg1"/>
                </a:solidFill>
              </a:rPr>
              <a:t>What Kind of Jesus Do You Want?</a:t>
            </a:r>
          </a:p>
        </p:txBody>
      </p:sp>
      <p:sp>
        <p:nvSpPr>
          <p:cNvPr id="38915" name="Rectangle 3">
            <a:extLst>
              <a:ext uri="{FF2B5EF4-FFF2-40B4-BE49-F238E27FC236}">
                <a16:creationId xmlns:a16="http://schemas.microsoft.com/office/drawing/2014/main" id="{46CB1562-CE29-64B3-1EA2-37C64DB065A3}"/>
              </a:ext>
            </a:extLst>
          </p:cNvPr>
          <p:cNvSpPr>
            <a:spLocks noGrp="1" noChangeArrowheads="1"/>
          </p:cNvSpPr>
          <p:nvPr>
            <p:ph type="body" idx="1"/>
          </p:nvPr>
        </p:nvSpPr>
        <p:spPr>
          <a:xfrm>
            <a:off x="152400" y="1295400"/>
            <a:ext cx="8763000" cy="5562600"/>
          </a:xfrm>
        </p:spPr>
        <p:txBody>
          <a:bodyPr/>
          <a:lstStyle/>
          <a:p>
            <a:pPr>
              <a:lnSpc>
                <a:spcPct val="80000"/>
              </a:lnSpc>
            </a:pPr>
            <a:r>
              <a:rPr lang="en-US" altLang="en-US" sz="2800">
                <a:solidFill>
                  <a:srgbClr val="FFFF99"/>
                </a:solidFill>
              </a:rPr>
              <a:t>Over whelm your doubts with certainty?</a:t>
            </a:r>
          </a:p>
          <a:p>
            <a:pPr>
              <a:lnSpc>
                <a:spcPct val="80000"/>
              </a:lnSpc>
            </a:pPr>
            <a:r>
              <a:rPr lang="en-US" altLang="en-US" sz="2800">
                <a:solidFill>
                  <a:srgbClr val="FFFF99"/>
                </a:solidFill>
              </a:rPr>
              <a:t>Provide final proof of his Existence / Concern</a:t>
            </a:r>
          </a:p>
          <a:p>
            <a:pPr>
              <a:lnSpc>
                <a:spcPct val="80000"/>
              </a:lnSpc>
            </a:pPr>
            <a:r>
              <a:rPr lang="en-US" altLang="en-US" sz="2800">
                <a:solidFill>
                  <a:srgbClr val="FFFF99"/>
                </a:solidFill>
              </a:rPr>
              <a:t>More Active in …</a:t>
            </a:r>
          </a:p>
          <a:p>
            <a:pPr lvl="1">
              <a:lnSpc>
                <a:spcPct val="80000"/>
              </a:lnSpc>
            </a:pPr>
            <a:r>
              <a:rPr lang="en-US" altLang="en-US" sz="2400">
                <a:solidFill>
                  <a:srgbClr val="FFFF99"/>
                </a:solidFill>
              </a:rPr>
              <a:t>World Affairs.  Every Asked, “Why did God do nothing, Sit on his hands”</a:t>
            </a:r>
          </a:p>
          <a:p>
            <a:pPr lvl="2">
              <a:lnSpc>
                <a:spcPct val="80000"/>
              </a:lnSpc>
            </a:pPr>
            <a:r>
              <a:rPr lang="en-US" altLang="en-US" sz="2000">
                <a:solidFill>
                  <a:srgbClr val="FFFF99"/>
                </a:solidFill>
              </a:rPr>
              <a:t>Iraq</a:t>
            </a:r>
          </a:p>
          <a:p>
            <a:pPr lvl="2">
              <a:lnSpc>
                <a:spcPct val="80000"/>
              </a:lnSpc>
            </a:pPr>
            <a:r>
              <a:rPr lang="en-US" altLang="en-US" sz="2000">
                <a:solidFill>
                  <a:srgbClr val="FFFF99"/>
                </a:solidFill>
              </a:rPr>
              <a:t>Hunger</a:t>
            </a:r>
          </a:p>
          <a:p>
            <a:pPr lvl="2">
              <a:lnSpc>
                <a:spcPct val="80000"/>
              </a:lnSpc>
            </a:pPr>
            <a:r>
              <a:rPr lang="en-US" altLang="en-US" sz="2000">
                <a:solidFill>
                  <a:srgbClr val="FFFF99"/>
                </a:solidFill>
              </a:rPr>
              <a:t>Disease</a:t>
            </a:r>
          </a:p>
          <a:p>
            <a:pPr lvl="2">
              <a:lnSpc>
                <a:spcPct val="80000"/>
              </a:lnSpc>
            </a:pPr>
            <a:r>
              <a:rPr lang="en-US" altLang="en-US" sz="2000">
                <a:solidFill>
                  <a:srgbClr val="FFFF99"/>
                </a:solidFill>
              </a:rPr>
              <a:t>Earth Quakes</a:t>
            </a:r>
          </a:p>
          <a:p>
            <a:pPr>
              <a:lnSpc>
                <a:spcPct val="80000"/>
              </a:lnSpc>
              <a:buFontTx/>
              <a:buNone/>
            </a:pPr>
            <a:endParaRPr lang="en-US" altLang="en-US" sz="2800">
              <a:solidFill>
                <a:srgbClr val="FFFF99"/>
              </a:solidFill>
            </a:endParaRPr>
          </a:p>
          <a:p>
            <a:pPr lvl="1">
              <a:lnSpc>
                <a:spcPct val="80000"/>
              </a:lnSpc>
            </a:pPr>
            <a:r>
              <a:rPr lang="en-US" altLang="en-US" sz="2400">
                <a:solidFill>
                  <a:srgbClr val="FFFF99"/>
                </a:solidFill>
              </a:rPr>
              <a:t>Personal Life</a:t>
            </a:r>
          </a:p>
          <a:p>
            <a:pPr lvl="2">
              <a:lnSpc>
                <a:spcPct val="80000"/>
              </a:lnSpc>
            </a:pPr>
            <a:r>
              <a:rPr lang="en-US" altLang="en-US" sz="2000">
                <a:solidFill>
                  <a:srgbClr val="FFFF99"/>
                </a:solidFill>
              </a:rPr>
              <a:t>Spectacular answers to prayer</a:t>
            </a:r>
          </a:p>
          <a:p>
            <a:pPr lvl="2">
              <a:lnSpc>
                <a:spcPct val="80000"/>
              </a:lnSpc>
            </a:pPr>
            <a:r>
              <a:rPr lang="en-US" altLang="en-US" sz="2000">
                <a:solidFill>
                  <a:srgbClr val="FFFF99"/>
                </a:solidFill>
              </a:rPr>
              <a:t>Healing for myself</a:t>
            </a:r>
          </a:p>
          <a:p>
            <a:pPr lvl="2">
              <a:lnSpc>
                <a:spcPct val="80000"/>
              </a:lnSpc>
            </a:pPr>
            <a:r>
              <a:rPr lang="en-US" altLang="en-US" sz="2000">
                <a:solidFill>
                  <a:srgbClr val="FFFF99"/>
                </a:solidFill>
              </a:rPr>
              <a:t>Safety for Loved ones</a:t>
            </a:r>
          </a:p>
          <a:p>
            <a:pPr lvl="2">
              <a:lnSpc>
                <a:spcPct val="80000"/>
              </a:lnSpc>
            </a:pPr>
            <a:r>
              <a:rPr lang="en-US" altLang="en-US" sz="2000">
                <a:solidFill>
                  <a:srgbClr val="FFFF99"/>
                </a:solidFill>
              </a:rPr>
              <a:t>God without Ambiguity …One I can point to with Doubting Friends</a:t>
            </a:r>
          </a:p>
          <a:p>
            <a:pPr lvl="1">
              <a:lnSpc>
                <a:spcPct val="80000"/>
              </a:lnSpc>
              <a:buFontTx/>
              <a:buNone/>
            </a:pPr>
            <a:endParaRPr lang="en-US" altLang="en-US" sz="2400">
              <a:solidFill>
                <a:srgbClr val="FFFF99"/>
              </a:solidFill>
            </a:endParaRPr>
          </a:p>
          <a:p>
            <a:pPr lvl="1">
              <a:lnSpc>
                <a:spcPct val="80000"/>
              </a:lnSpc>
            </a:pPr>
            <a:endParaRPr lang="en-US" altLang="en-US" sz="2400">
              <a:solidFill>
                <a:srgbClr val="FFFF99"/>
              </a:solidFill>
            </a:endParaRPr>
          </a:p>
          <a:p>
            <a:pPr>
              <a:lnSpc>
                <a:spcPct val="80000"/>
              </a:lnSpc>
            </a:pPr>
            <a:endParaRPr lang="en-US" altLang="en-US" sz="2800"/>
          </a:p>
          <a:p>
            <a:pPr>
              <a:lnSpc>
                <a:spcPct val="80000"/>
              </a:lnSpc>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2" end="2"/>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3" end="3"/>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89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5" end="5"/>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6" end="6"/>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7" end="7"/>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0"/>
                                          </p:stCondLst>
                                        </p:cTn>
                                        <p:tgtEl>
                                          <p:spTgt spid="3891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9" end="9"/>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3891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0" end="10"/>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3891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1" end="11"/>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3891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2" end="12"/>
                                            </p:txEl>
                                          </p:spTgt>
                                        </p:tgtEl>
                                        <p:attrNameLst>
                                          <p:attrName>ppt_c</p:attrName>
                                        </p:attrNameLst>
                                      </p:cBhvr>
                                      <p:to>
                                        <a:schemeClr val="bg2"/>
                                      </p:to>
                                    </p:animClr>
                                  </p:subTnLst>
                                </p:cTn>
                              </p:par>
                              <p:par>
                                <p:cTn id="33" presetID="1" presetClass="entr" presetSubtype="0" fill="hold" grpId="0" nodeType="withEffect">
                                  <p:stCondLst>
                                    <p:cond delay="0"/>
                                  </p:stCondLst>
                                  <p:childTnLst>
                                    <p:set>
                                      <p:cBhvr>
                                        <p:cTn id="34" dur="1" fill="hold">
                                          <p:stCondLst>
                                            <p:cond delay="0"/>
                                          </p:stCondLst>
                                        </p:cTn>
                                        <p:tgtEl>
                                          <p:spTgt spid="3891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38915">
                                            <p:txEl>
                                              <p:pRg st="13" end="1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a:extLst>
              <a:ext uri="{FF2B5EF4-FFF2-40B4-BE49-F238E27FC236}">
                <a16:creationId xmlns:a16="http://schemas.microsoft.com/office/drawing/2014/main" id="{0E485BEA-0E08-49F7-1182-6C10E412E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2">
            <a:extLst>
              <a:ext uri="{FF2B5EF4-FFF2-40B4-BE49-F238E27FC236}">
                <a16:creationId xmlns:a16="http://schemas.microsoft.com/office/drawing/2014/main" id="{486377B1-433D-E6E2-21C1-15A6BAEEF35F}"/>
              </a:ext>
            </a:extLst>
          </p:cNvPr>
          <p:cNvSpPr>
            <a:spLocks noGrp="1" noChangeArrowheads="1"/>
          </p:cNvSpPr>
          <p:nvPr>
            <p:ph type="title"/>
          </p:nvPr>
        </p:nvSpPr>
        <p:spPr>
          <a:xfrm>
            <a:off x="228600" y="228600"/>
            <a:ext cx="8686800" cy="1143000"/>
          </a:xfrm>
        </p:spPr>
        <p:txBody>
          <a:bodyPr/>
          <a:lstStyle/>
          <a:p>
            <a:r>
              <a:rPr lang="en-US" altLang="en-US" b="1">
                <a:solidFill>
                  <a:schemeClr val="bg1"/>
                </a:solidFill>
              </a:rPr>
              <a:t>Personal Application</a:t>
            </a:r>
            <a:r>
              <a:rPr lang="en-US" altLang="en-US" sz="4000"/>
              <a:t> </a:t>
            </a:r>
            <a:br>
              <a:rPr lang="en-US" altLang="en-US" sz="4000"/>
            </a:br>
            <a:r>
              <a:rPr lang="en-US" altLang="en-US" sz="2800" b="1">
                <a:solidFill>
                  <a:srgbClr val="FFFF99"/>
                </a:solidFill>
              </a:rPr>
              <a:t>What should I do when I face my own temptations?</a:t>
            </a:r>
          </a:p>
        </p:txBody>
      </p:sp>
      <p:sp>
        <p:nvSpPr>
          <p:cNvPr id="51203" name="Rectangle 3">
            <a:extLst>
              <a:ext uri="{FF2B5EF4-FFF2-40B4-BE49-F238E27FC236}">
                <a16:creationId xmlns:a16="http://schemas.microsoft.com/office/drawing/2014/main" id="{9F31DA22-0F1D-67AA-B56A-ACE15DA07DAB}"/>
              </a:ext>
            </a:extLst>
          </p:cNvPr>
          <p:cNvSpPr>
            <a:spLocks noGrp="1" noChangeArrowheads="1"/>
          </p:cNvSpPr>
          <p:nvPr>
            <p:ph type="body" idx="1"/>
          </p:nvPr>
        </p:nvSpPr>
        <p:spPr>
          <a:xfrm>
            <a:off x="228600" y="1524000"/>
            <a:ext cx="8763000" cy="5105400"/>
          </a:xfrm>
        </p:spPr>
        <p:txBody>
          <a:bodyPr/>
          <a:lstStyle/>
          <a:p>
            <a:pPr>
              <a:lnSpc>
                <a:spcPct val="90000"/>
              </a:lnSpc>
              <a:buFontTx/>
              <a:buNone/>
            </a:pPr>
            <a:r>
              <a:rPr lang="en-US" altLang="en-US" sz="2400">
                <a:solidFill>
                  <a:srgbClr val="FFFF00"/>
                </a:solidFill>
              </a:rPr>
              <a:t>My prayer is that I will…..</a:t>
            </a:r>
          </a:p>
          <a:p>
            <a:pPr>
              <a:lnSpc>
                <a:spcPct val="90000"/>
              </a:lnSpc>
              <a:buFontTx/>
              <a:buNone/>
            </a:pPr>
            <a:endParaRPr lang="en-US" altLang="en-US" sz="2400">
              <a:solidFill>
                <a:srgbClr val="FFFF00"/>
              </a:solidFill>
            </a:endParaRPr>
          </a:p>
          <a:p>
            <a:pPr>
              <a:lnSpc>
                <a:spcPct val="90000"/>
              </a:lnSpc>
              <a:buClr>
                <a:schemeClr val="tx1"/>
              </a:buClr>
              <a:buFont typeface="Wingdings" pitchFamily="2" charset="2"/>
              <a:buChar char="Ø"/>
            </a:pPr>
            <a:r>
              <a:rPr lang="en-US" altLang="en-US" sz="2400">
                <a:solidFill>
                  <a:srgbClr val="FFFF00"/>
                </a:solidFill>
              </a:rPr>
              <a:t>Thank God that Christ </a:t>
            </a:r>
            <a:r>
              <a:rPr lang="en-US" altLang="en-US" sz="2400" i="1" u="sng">
                <a:solidFill>
                  <a:srgbClr val="FFFF00"/>
                </a:solidFill>
              </a:rPr>
              <a:t>never took the short cut</a:t>
            </a:r>
          </a:p>
          <a:p>
            <a:pPr>
              <a:lnSpc>
                <a:spcPct val="90000"/>
              </a:lnSpc>
              <a:buClr>
                <a:schemeClr val="tx1"/>
              </a:buClr>
              <a:buFont typeface="Wingdings" pitchFamily="2" charset="2"/>
              <a:buChar char="Ø"/>
            </a:pPr>
            <a:endParaRPr lang="en-US" altLang="en-US" sz="2400">
              <a:solidFill>
                <a:srgbClr val="FFFF00"/>
              </a:solidFill>
            </a:endParaRPr>
          </a:p>
          <a:p>
            <a:pPr>
              <a:lnSpc>
                <a:spcPct val="90000"/>
              </a:lnSpc>
              <a:buClr>
                <a:schemeClr val="tx1"/>
              </a:buClr>
              <a:buFont typeface="Wingdings" pitchFamily="2" charset="2"/>
              <a:buChar char="Ø"/>
            </a:pPr>
            <a:r>
              <a:rPr lang="en-US" altLang="en-US" sz="2400">
                <a:solidFill>
                  <a:srgbClr val="FFFF00"/>
                </a:solidFill>
              </a:rPr>
              <a:t>Thank God that Christ relied on the Father’s Plan, Care and Provision</a:t>
            </a:r>
          </a:p>
          <a:p>
            <a:pPr>
              <a:lnSpc>
                <a:spcPct val="90000"/>
              </a:lnSpc>
              <a:buClr>
                <a:schemeClr val="tx1"/>
              </a:buClr>
              <a:buFont typeface="Wingdings" pitchFamily="2" charset="2"/>
              <a:buNone/>
            </a:pPr>
            <a:endParaRPr lang="en-US" altLang="en-US" sz="2400" i="1" u="sng">
              <a:solidFill>
                <a:srgbClr val="FFFF00"/>
              </a:solidFill>
            </a:endParaRPr>
          </a:p>
          <a:p>
            <a:pPr>
              <a:lnSpc>
                <a:spcPct val="90000"/>
              </a:lnSpc>
              <a:buClr>
                <a:schemeClr val="tx1"/>
              </a:buClr>
              <a:buFont typeface="Wingdings" pitchFamily="2" charset="2"/>
              <a:buChar char="Ø"/>
            </a:pPr>
            <a:r>
              <a:rPr lang="en-US" altLang="en-US" sz="2400">
                <a:solidFill>
                  <a:srgbClr val="FFFF00"/>
                </a:solidFill>
              </a:rPr>
              <a:t>Seek the Father’s will through His Word &amp; Prayer </a:t>
            </a:r>
          </a:p>
          <a:p>
            <a:pPr>
              <a:lnSpc>
                <a:spcPct val="90000"/>
              </a:lnSpc>
              <a:buClr>
                <a:schemeClr val="tx1"/>
              </a:buClr>
              <a:buFont typeface="Wingdings" pitchFamily="2" charset="2"/>
              <a:buChar char="Ø"/>
            </a:pPr>
            <a:endParaRPr lang="en-US" altLang="en-US" sz="2400">
              <a:solidFill>
                <a:srgbClr val="FFFF00"/>
              </a:solidFill>
            </a:endParaRPr>
          </a:p>
          <a:p>
            <a:pPr>
              <a:lnSpc>
                <a:spcPct val="90000"/>
              </a:lnSpc>
              <a:buClr>
                <a:schemeClr val="tx1"/>
              </a:buClr>
              <a:buFont typeface="Wingdings" pitchFamily="2" charset="2"/>
              <a:buChar char="Ø"/>
            </a:pPr>
            <a:r>
              <a:rPr lang="en-US" altLang="en-US" sz="2400">
                <a:solidFill>
                  <a:srgbClr val="FFFF00"/>
                </a:solidFill>
              </a:rPr>
              <a:t>Resist the urge to seize control myself to “Help God” accomplish his purposes</a:t>
            </a:r>
          </a:p>
          <a:p>
            <a:pPr>
              <a:lnSpc>
                <a:spcPct val="90000"/>
              </a:lnSpc>
              <a:buClr>
                <a:schemeClr val="tx1"/>
              </a:buClr>
              <a:buFont typeface="Wingdings" pitchFamily="2" charset="2"/>
              <a:buNone/>
            </a:pPr>
            <a:endParaRPr lang="en-US" altLang="en-US" sz="2400">
              <a:solidFill>
                <a:srgbClr val="FFFF00"/>
              </a:solidFill>
            </a:endParaRPr>
          </a:p>
          <a:p>
            <a:pPr>
              <a:lnSpc>
                <a:spcPct val="90000"/>
              </a:lnSpc>
              <a:buClr>
                <a:schemeClr val="tx1"/>
              </a:buClr>
              <a:buFont typeface="Wingdings" pitchFamily="2" charset="2"/>
              <a:buChar char="Ø"/>
            </a:pPr>
            <a:r>
              <a:rPr lang="en-US" altLang="en-US" sz="2400">
                <a:solidFill>
                  <a:srgbClr val="FFFF00"/>
                </a:solidFill>
              </a:rPr>
              <a:t>Have patience to allow God to work in His slow, gentle way</a:t>
            </a:r>
          </a:p>
          <a:p>
            <a:pPr lvl="1">
              <a:lnSpc>
                <a:spcPct val="90000"/>
              </a:lnSpc>
              <a:buClr>
                <a:schemeClr val="tx1"/>
              </a:buClr>
              <a:buFont typeface="Wingdings" pitchFamily="2" charset="2"/>
              <a:buChar char="Ø"/>
            </a:pPr>
            <a:endParaRPr lang="en-US" altLang="en-US" sz="2000">
              <a:solidFill>
                <a:srgbClr val="FFFF00"/>
              </a:solidFill>
            </a:endParaRPr>
          </a:p>
          <a:p>
            <a:pPr lvl="1">
              <a:lnSpc>
                <a:spcPct val="90000"/>
              </a:lnSpc>
            </a:pPr>
            <a:endParaRPr lang="en-US" altLang="en-US" sz="2000">
              <a:solidFill>
                <a:srgbClr val="FFFF00"/>
              </a:solidFill>
            </a:endParaRPr>
          </a:p>
          <a:p>
            <a:pPr lvl="1">
              <a:lnSpc>
                <a:spcPct val="90000"/>
              </a:lnSpc>
            </a:pPr>
            <a:endParaRPr lang="en-US"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8" end="8"/>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0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120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1029">
            <a:extLst>
              <a:ext uri="{FF2B5EF4-FFF2-40B4-BE49-F238E27FC236}">
                <a16:creationId xmlns:a16="http://schemas.microsoft.com/office/drawing/2014/main" id="{5F702817-8219-F408-06AC-C4F6CD33D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18" name="Rectangle 1026">
            <a:extLst>
              <a:ext uri="{FF2B5EF4-FFF2-40B4-BE49-F238E27FC236}">
                <a16:creationId xmlns:a16="http://schemas.microsoft.com/office/drawing/2014/main" id="{A022A99C-5E94-CB2B-0FAB-39DADD9BEA1F}"/>
              </a:ext>
            </a:extLst>
          </p:cNvPr>
          <p:cNvSpPr>
            <a:spLocks noGrp="1" noChangeArrowheads="1"/>
          </p:cNvSpPr>
          <p:nvPr>
            <p:ph type="title"/>
          </p:nvPr>
        </p:nvSpPr>
        <p:spPr>
          <a:xfrm>
            <a:off x="457200" y="-76200"/>
            <a:ext cx="8229600" cy="1143000"/>
          </a:xfrm>
        </p:spPr>
        <p:txBody>
          <a:bodyPr/>
          <a:lstStyle/>
          <a:p>
            <a:r>
              <a:rPr lang="en-US" altLang="en-US" b="1">
                <a:solidFill>
                  <a:schemeClr val="bg1"/>
                </a:solidFill>
              </a:rPr>
              <a:t>"Praise You In This Storm"</a:t>
            </a:r>
            <a:br>
              <a:rPr lang="en-US" altLang="en-US" b="1">
                <a:solidFill>
                  <a:schemeClr val="bg1"/>
                </a:solidFill>
              </a:rPr>
            </a:br>
            <a:r>
              <a:rPr lang="en-US" altLang="en-US" sz="2400" b="1">
                <a:solidFill>
                  <a:schemeClr val="bg1"/>
                </a:solidFill>
              </a:rPr>
              <a:t>Casting Crowns</a:t>
            </a:r>
          </a:p>
        </p:txBody>
      </p:sp>
      <p:sp>
        <p:nvSpPr>
          <p:cNvPr id="60419" name="Rectangle 1027">
            <a:extLst>
              <a:ext uri="{FF2B5EF4-FFF2-40B4-BE49-F238E27FC236}">
                <a16:creationId xmlns:a16="http://schemas.microsoft.com/office/drawing/2014/main" id="{034A629B-5AB2-B1B9-13FD-007745F0D6F2}"/>
              </a:ext>
            </a:extLst>
          </p:cNvPr>
          <p:cNvSpPr>
            <a:spLocks noGrp="1" noChangeArrowheads="1"/>
          </p:cNvSpPr>
          <p:nvPr>
            <p:ph type="body" idx="1"/>
          </p:nvPr>
        </p:nvSpPr>
        <p:spPr>
          <a:xfrm>
            <a:off x="76200" y="1066800"/>
            <a:ext cx="5181600" cy="5791200"/>
          </a:xfrm>
        </p:spPr>
        <p:txBody>
          <a:bodyPr/>
          <a:lstStyle/>
          <a:p>
            <a:pPr>
              <a:lnSpc>
                <a:spcPct val="80000"/>
              </a:lnSpc>
              <a:buFontTx/>
              <a:buNone/>
            </a:pPr>
            <a:r>
              <a:rPr lang="en-US" altLang="en-US" sz="1800">
                <a:solidFill>
                  <a:srgbClr val="FFFF99"/>
                </a:solidFill>
              </a:rPr>
              <a:t>I was sure by now</a:t>
            </a:r>
          </a:p>
          <a:p>
            <a:pPr>
              <a:lnSpc>
                <a:spcPct val="80000"/>
              </a:lnSpc>
              <a:buFontTx/>
              <a:buNone/>
            </a:pPr>
            <a:r>
              <a:rPr lang="en-US" altLang="en-US" sz="1800">
                <a:solidFill>
                  <a:srgbClr val="FFFF99"/>
                </a:solidFill>
              </a:rPr>
              <a:t>God You would have reached down</a:t>
            </a:r>
          </a:p>
          <a:p>
            <a:pPr>
              <a:lnSpc>
                <a:spcPct val="80000"/>
              </a:lnSpc>
              <a:buFontTx/>
              <a:buNone/>
            </a:pPr>
            <a:r>
              <a:rPr lang="en-US" altLang="en-US" sz="1800">
                <a:solidFill>
                  <a:srgbClr val="FFFF99"/>
                </a:solidFill>
              </a:rPr>
              <a:t>And wiped our tears away</a:t>
            </a:r>
          </a:p>
          <a:p>
            <a:pPr>
              <a:lnSpc>
                <a:spcPct val="80000"/>
              </a:lnSpc>
              <a:buFontTx/>
              <a:buNone/>
            </a:pPr>
            <a:r>
              <a:rPr lang="en-US" altLang="en-US" sz="1800">
                <a:solidFill>
                  <a:srgbClr val="FFFF99"/>
                </a:solidFill>
              </a:rPr>
              <a:t>Stepped in and saved the day</a:t>
            </a:r>
          </a:p>
          <a:p>
            <a:pPr>
              <a:lnSpc>
                <a:spcPct val="80000"/>
              </a:lnSpc>
              <a:buFontTx/>
              <a:buNone/>
            </a:pPr>
            <a:r>
              <a:rPr lang="en-US" altLang="en-US" sz="1800">
                <a:solidFill>
                  <a:srgbClr val="FFFF99"/>
                </a:solidFill>
              </a:rPr>
              <a:t>But once again, I say "Amen", </a:t>
            </a:r>
          </a:p>
          <a:p>
            <a:pPr>
              <a:lnSpc>
                <a:spcPct val="80000"/>
              </a:lnSpc>
              <a:buFontTx/>
              <a:buNone/>
            </a:pPr>
            <a:r>
              <a:rPr lang="en-US" altLang="en-US" sz="1800">
                <a:solidFill>
                  <a:srgbClr val="FFFF99"/>
                </a:solidFill>
              </a:rPr>
              <a:t>and it's still raining</a:t>
            </a:r>
            <a:br>
              <a:rPr lang="en-US" altLang="en-US" sz="1800">
                <a:solidFill>
                  <a:srgbClr val="FFFF99"/>
                </a:solidFill>
              </a:rPr>
            </a:br>
            <a:endParaRPr lang="en-US" altLang="en-US" sz="1800">
              <a:solidFill>
                <a:srgbClr val="FFFF99"/>
              </a:solidFill>
            </a:endParaRPr>
          </a:p>
          <a:p>
            <a:pPr>
              <a:lnSpc>
                <a:spcPct val="80000"/>
              </a:lnSpc>
              <a:buFontTx/>
              <a:buNone/>
            </a:pPr>
            <a:r>
              <a:rPr lang="en-US" altLang="en-US" sz="1800">
                <a:solidFill>
                  <a:srgbClr val="FFFF99"/>
                </a:solidFill>
              </a:rPr>
              <a:t>As the thunder rolls I barely hear Your whisper</a:t>
            </a:r>
          </a:p>
          <a:p>
            <a:pPr>
              <a:lnSpc>
                <a:spcPct val="80000"/>
              </a:lnSpc>
              <a:buFontTx/>
              <a:buNone/>
            </a:pPr>
            <a:r>
              <a:rPr lang="en-US" altLang="en-US" sz="1800">
                <a:solidFill>
                  <a:srgbClr val="FFFF99"/>
                </a:solidFill>
              </a:rPr>
              <a:t>Through the rain, "I'm with you“</a:t>
            </a:r>
          </a:p>
          <a:p>
            <a:pPr>
              <a:lnSpc>
                <a:spcPct val="80000"/>
              </a:lnSpc>
              <a:buFontTx/>
              <a:buNone/>
            </a:pPr>
            <a:r>
              <a:rPr lang="en-US" altLang="en-US" sz="1800">
                <a:solidFill>
                  <a:srgbClr val="FFFF99"/>
                </a:solidFill>
              </a:rPr>
              <a:t>And as Your mercy falls</a:t>
            </a:r>
          </a:p>
          <a:p>
            <a:pPr>
              <a:lnSpc>
                <a:spcPct val="80000"/>
              </a:lnSpc>
              <a:buFontTx/>
              <a:buNone/>
            </a:pPr>
            <a:r>
              <a:rPr lang="en-US" altLang="en-US" sz="1800">
                <a:solidFill>
                  <a:srgbClr val="FFFF99"/>
                </a:solidFill>
              </a:rPr>
              <a:t>I raise my hands and praise the God</a:t>
            </a:r>
          </a:p>
          <a:p>
            <a:pPr>
              <a:lnSpc>
                <a:spcPct val="80000"/>
              </a:lnSpc>
              <a:buFontTx/>
              <a:buNone/>
            </a:pPr>
            <a:r>
              <a:rPr lang="en-US" altLang="en-US" sz="1800">
                <a:solidFill>
                  <a:srgbClr val="FFFF99"/>
                </a:solidFill>
              </a:rPr>
              <a:t>who gives and takes away</a:t>
            </a:r>
            <a:br>
              <a:rPr lang="en-US" altLang="en-US" sz="1800">
                <a:solidFill>
                  <a:srgbClr val="FFFF99"/>
                </a:solidFill>
              </a:rPr>
            </a:br>
            <a:endParaRPr lang="en-US" altLang="en-US" sz="1800">
              <a:solidFill>
                <a:srgbClr val="FFFF99"/>
              </a:solidFill>
            </a:endParaRPr>
          </a:p>
          <a:p>
            <a:pPr>
              <a:lnSpc>
                <a:spcPct val="80000"/>
              </a:lnSpc>
              <a:buFontTx/>
              <a:buNone/>
            </a:pPr>
            <a:r>
              <a:rPr lang="en-US" altLang="en-US" sz="1800">
                <a:solidFill>
                  <a:srgbClr val="FFFF99"/>
                </a:solidFill>
              </a:rPr>
              <a:t>And I'll praise You in this storm</a:t>
            </a:r>
          </a:p>
          <a:p>
            <a:pPr>
              <a:lnSpc>
                <a:spcPct val="80000"/>
              </a:lnSpc>
              <a:buFontTx/>
              <a:buNone/>
            </a:pPr>
            <a:r>
              <a:rPr lang="en-US" altLang="en-US" sz="1800">
                <a:solidFill>
                  <a:srgbClr val="FFFF99"/>
                </a:solidFill>
              </a:rPr>
              <a:t>And I will lift my hands, </a:t>
            </a:r>
          </a:p>
          <a:p>
            <a:pPr>
              <a:lnSpc>
                <a:spcPct val="80000"/>
              </a:lnSpc>
              <a:buFontTx/>
              <a:buNone/>
            </a:pPr>
            <a:r>
              <a:rPr lang="en-US" altLang="en-US" sz="1800">
                <a:solidFill>
                  <a:srgbClr val="FFFF99"/>
                </a:solidFill>
              </a:rPr>
              <a:t>For You are who You are, </a:t>
            </a:r>
          </a:p>
          <a:p>
            <a:pPr>
              <a:lnSpc>
                <a:spcPct val="80000"/>
              </a:lnSpc>
              <a:buFontTx/>
              <a:buNone/>
            </a:pPr>
            <a:r>
              <a:rPr lang="en-US" altLang="en-US" sz="1800">
                <a:solidFill>
                  <a:srgbClr val="FFFF99"/>
                </a:solidFill>
              </a:rPr>
              <a:t>No matter where I am</a:t>
            </a:r>
          </a:p>
          <a:p>
            <a:pPr>
              <a:lnSpc>
                <a:spcPct val="80000"/>
              </a:lnSpc>
              <a:buFontTx/>
              <a:buNone/>
            </a:pPr>
            <a:r>
              <a:rPr lang="en-US" altLang="en-US" sz="1800">
                <a:solidFill>
                  <a:srgbClr val="FFFF99"/>
                </a:solidFill>
              </a:rPr>
              <a:t>And every tear I've cried</a:t>
            </a:r>
          </a:p>
          <a:p>
            <a:pPr>
              <a:lnSpc>
                <a:spcPct val="80000"/>
              </a:lnSpc>
              <a:buFontTx/>
              <a:buNone/>
            </a:pPr>
            <a:r>
              <a:rPr lang="en-US" altLang="en-US" sz="1800">
                <a:solidFill>
                  <a:srgbClr val="FFFF99"/>
                </a:solidFill>
              </a:rPr>
              <a:t>You hold in Your hand, You never left my side </a:t>
            </a:r>
          </a:p>
          <a:p>
            <a:pPr>
              <a:lnSpc>
                <a:spcPct val="80000"/>
              </a:lnSpc>
              <a:buFontTx/>
              <a:buNone/>
            </a:pPr>
            <a:r>
              <a:rPr lang="en-US" altLang="en-US" sz="1800">
                <a:solidFill>
                  <a:srgbClr val="FFFF99"/>
                </a:solidFill>
              </a:rPr>
              <a:t>And though my heart is torn</a:t>
            </a:r>
          </a:p>
          <a:p>
            <a:pPr>
              <a:lnSpc>
                <a:spcPct val="80000"/>
              </a:lnSpc>
              <a:buFontTx/>
              <a:buNone/>
            </a:pPr>
            <a:r>
              <a:rPr lang="en-US" altLang="en-US" sz="1800">
                <a:solidFill>
                  <a:srgbClr val="FFFF99"/>
                </a:solidFill>
              </a:rPr>
              <a:t>I will praise You in this storm</a:t>
            </a:r>
          </a:p>
        </p:txBody>
      </p:sp>
      <p:sp>
        <p:nvSpPr>
          <p:cNvPr id="60420" name="Text Box 1028">
            <a:extLst>
              <a:ext uri="{FF2B5EF4-FFF2-40B4-BE49-F238E27FC236}">
                <a16:creationId xmlns:a16="http://schemas.microsoft.com/office/drawing/2014/main" id="{084CF069-F8F2-4F04-D885-2CC18D9DCB9B}"/>
              </a:ext>
            </a:extLst>
          </p:cNvPr>
          <p:cNvSpPr txBox="1">
            <a:spLocks noChangeArrowheads="1"/>
          </p:cNvSpPr>
          <p:nvPr/>
        </p:nvSpPr>
        <p:spPr bwMode="auto">
          <a:xfrm>
            <a:off x="4876800" y="1066800"/>
            <a:ext cx="4343400"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altLang="en-US">
                <a:solidFill>
                  <a:srgbClr val="FFFF99"/>
                </a:solidFill>
              </a:rPr>
              <a:t>I remember when I stumbled in the wind</a:t>
            </a:r>
            <a:br>
              <a:rPr lang="en-US" altLang="en-US">
                <a:solidFill>
                  <a:srgbClr val="FFFF99"/>
                </a:solidFill>
              </a:rPr>
            </a:br>
            <a:r>
              <a:rPr lang="en-US" altLang="en-US">
                <a:solidFill>
                  <a:srgbClr val="FFFF99"/>
                </a:solidFill>
              </a:rPr>
              <a:t>You heard my cry to you</a:t>
            </a:r>
            <a:br>
              <a:rPr lang="en-US" altLang="en-US">
                <a:solidFill>
                  <a:srgbClr val="FFFF99"/>
                </a:solidFill>
              </a:rPr>
            </a:br>
            <a:r>
              <a:rPr lang="en-US" altLang="en-US">
                <a:solidFill>
                  <a:srgbClr val="FFFF99"/>
                </a:solidFill>
              </a:rPr>
              <a:t>And you raised me up again</a:t>
            </a:r>
            <a:br>
              <a:rPr lang="en-US" altLang="en-US">
                <a:solidFill>
                  <a:srgbClr val="FFFF99"/>
                </a:solidFill>
              </a:rPr>
            </a:br>
            <a:r>
              <a:rPr lang="en-US" altLang="en-US">
                <a:solidFill>
                  <a:srgbClr val="FFFF99"/>
                </a:solidFill>
              </a:rPr>
              <a:t>My strength is almost gone</a:t>
            </a:r>
            <a:br>
              <a:rPr lang="en-US" altLang="en-US">
                <a:solidFill>
                  <a:srgbClr val="FFFF99"/>
                </a:solidFill>
              </a:rPr>
            </a:br>
            <a:r>
              <a:rPr lang="en-US" altLang="en-US">
                <a:solidFill>
                  <a:srgbClr val="FFFF99"/>
                </a:solidFill>
              </a:rPr>
              <a:t>How can I carry on </a:t>
            </a:r>
          </a:p>
          <a:p>
            <a:pPr>
              <a:lnSpc>
                <a:spcPct val="80000"/>
              </a:lnSpc>
              <a:spcBef>
                <a:spcPct val="20000"/>
              </a:spcBef>
            </a:pPr>
            <a:r>
              <a:rPr lang="en-US" altLang="en-US">
                <a:solidFill>
                  <a:srgbClr val="FFFF99"/>
                </a:solidFill>
              </a:rPr>
              <a:t>if I can't find You</a:t>
            </a:r>
            <a:br>
              <a:rPr lang="en-US" altLang="en-US">
                <a:solidFill>
                  <a:srgbClr val="FFFF99"/>
                </a:solidFill>
              </a:rPr>
            </a:br>
            <a:br>
              <a:rPr lang="en-US" altLang="en-US">
                <a:solidFill>
                  <a:srgbClr val="FFFF99"/>
                </a:solidFill>
              </a:rPr>
            </a:br>
            <a:endParaRPr lang="en-US" altLang="en-US">
              <a:solidFill>
                <a:srgbClr val="FFFF99"/>
              </a:solidFill>
            </a:endParaRPr>
          </a:p>
          <a:p>
            <a:pPr>
              <a:lnSpc>
                <a:spcPct val="80000"/>
              </a:lnSpc>
              <a:spcBef>
                <a:spcPct val="20000"/>
              </a:spcBef>
            </a:pPr>
            <a:r>
              <a:rPr lang="en-US" altLang="en-US">
                <a:solidFill>
                  <a:srgbClr val="FFFF99"/>
                </a:solidFill>
              </a:rPr>
              <a:t>But as the thunder rolls</a:t>
            </a:r>
            <a:br>
              <a:rPr lang="en-US" altLang="en-US">
                <a:solidFill>
                  <a:srgbClr val="FFFF99"/>
                </a:solidFill>
              </a:rPr>
            </a:br>
            <a:r>
              <a:rPr lang="en-US" altLang="en-US">
                <a:solidFill>
                  <a:srgbClr val="FFFF99"/>
                </a:solidFill>
              </a:rPr>
              <a:t>I barely hear You whisper through </a:t>
            </a:r>
          </a:p>
          <a:p>
            <a:pPr>
              <a:lnSpc>
                <a:spcPct val="80000"/>
              </a:lnSpc>
              <a:spcBef>
                <a:spcPct val="20000"/>
              </a:spcBef>
            </a:pPr>
            <a:r>
              <a:rPr lang="en-US" altLang="en-US">
                <a:solidFill>
                  <a:srgbClr val="FFFF99"/>
                </a:solidFill>
              </a:rPr>
              <a:t>the rain, "I'm with you"</a:t>
            </a:r>
            <a:br>
              <a:rPr lang="en-US" altLang="en-US">
                <a:solidFill>
                  <a:srgbClr val="FFFF99"/>
                </a:solidFill>
              </a:rPr>
            </a:br>
            <a:r>
              <a:rPr lang="en-US" altLang="en-US">
                <a:solidFill>
                  <a:srgbClr val="FFFF99"/>
                </a:solidFill>
              </a:rPr>
              <a:t>And as Your mercy falls</a:t>
            </a:r>
            <a:br>
              <a:rPr lang="en-US" altLang="en-US">
                <a:solidFill>
                  <a:srgbClr val="FFFF99"/>
                </a:solidFill>
              </a:rPr>
            </a:br>
            <a:r>
              <a:rPr lang="en-US" altLang="en-US">
                <a:solidFill>
                  <a:srgbClr val="FFFF99"/>
                </a:solidFill>
              </a:rPr>
              <a:t>I raise my hands and praise the </a:t>
            </a:r>
          </a:p>
          <a:p>
            <a:pPr>
              <a:lnSpc>
                <a:spcPct val="80000"/>
              </a:lnSpc>
              <a:spcBef>
                <a:spcPct val="20000"/>
              </a:spcBef>
            </a:pPr>
            <a:r>
              <a:rPr lang="en-US" altLang="en-US">
                <a:solidFill>
                  <a:srgbClr val="FFFF99"/>
                </a:solidFill>
              </a:rPr>
              <a:t>God who gives and takes away</a:t>
            </a:r>
            <a:br>
              <a:rPr lang="en-US" altLang="en-US">
                <a:solidFill>
                  <a:srgbClr val="FFFF99"/>
                </a:solidFill>
              </a:rPr>
            </a:br>
            <a:br>
              <a:rPr lang="en-US" altLang="en-US">
                <a:solidFill>
                  <a:srgbClr val="FFFF99"/>
                </a:solidFill>
              </a:rPr>
            </a:br>
            <a:endParaRPr lang="en-US" altLang="en-US">
              <a:solidFill>
                <a:srgbClr val="FFFF99"/>
              </a:solidFill>
            </a:endParaRPr>
          </a:p>
          <a:p>
            <a:pPr>
              <a:lnSpc>
                <a:spcPct val="80000"/>
              </a:lnSpc>
              <a:spcBef>
                <a:spcPct val="20000"/>
              </a:spcBef>
            </a:pPr>
            <a:r>
              <a:rPr lang="en-US" altLang="en-US">
                <a:solidFill>
                  <a:srgbClr val="FFFF99"/>
                </a:solidFill>
              </a:rPr>
              <a:t>I lift my eyes unto the hills</a:t>
            </a:r>
            <a:br>
              <a:rPr lang="en-US" altLang="en-US">
                <a:solidFill>
                  <a:srgbClr val="FFFF99"/>
                </a:solidFill>
              </a:rPr>
            </a:br>
            <a:r>
              <a:rPr lang="en-US" altLang="en-US">
                <a:solidFill>
                  <a:srgbClr val="FFFF99"/>
                </a:solidFill>
              </a:rPr>
              <a:t>Where does my help come from?</a:t>
            </a:r>
            <a:br>
              <a:rPr lang="en-US" altLang="en-US">
                <a:solidFill>
                  <a:srgbClr val="FFFF99"/>
                </a:solidFill>
              </a:rPr>
            </a:br>
            <a:r>
              <a:rPr lang="en-US" altLang="en-US">
                <a:solidFill>
                  <a:srgbClr val="FFFF99"/>
                </a:solidFill>
              </a:rPr>
              <a:t>My help comes from the Lord</a:t>
            </a:r>
            <a:br>
              <a:rPr lang="en-US" altLang="en-US">
                <a:solidFill>
                  <a:srgbClr val="FFFF99"/>
                </a:solidFill>
              </a:rPr>
            </a:br>
            <a:r>
              <a:rPr lang="en-US" altLang="en-US">
                <a:solidFill>
                  <a:srgbClr val="FFFF99"/>
                </a:solidFill>
              </a:rPr>
              <a:t>The Maker of Heaven and Earth</a:t>
            </a:r>
            <a:br>
              <a:rPr lang="en-US" altLang="en-US">
                <a:solidFill>
                  <a:srgbClr val="FFFF99"/>
                </a:solidFill>
              </a:rPr>
            </a:br>
            <a:endParaRPr lang="en-US" altLang="en-US">
              <a:solidFill>
                <a:srgbClr val="FFFF99"/>
              </a:solidFill>
            </a:endParaRPr>
          </a:p>
          <a:p>
            <a:endParaRPr lang="en-US" altLang="en-US">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4514" name="Rectangle 1026">
            <a:extLst>
              <a:ext uri="{FF2B5EF4-FFF2-40B4-BE49-F238E27FC236}">
                <a16:creationId xmlns:a16="http://schemas.microsoft.com/office/drawing/2014/main" id="{F98B8E43-4423-B519-0940-884F7D7265FD}"/>
              </a:ext>
            </a:extLst>
          </p:cNvPr>
          <p:cNvSpPr>
            <a:spLocks noGrp="1" noChangeArrowheads="1"/>
          </p:cNvSpPr>
          <p:nvPr>
            <p:ph type="title"/>
          </p:nvPr>
        </p:nvSpPr>
        <p:spPr/>
        <p:txBody>
          <a:bodyPr/>
          <a:lstStyle/>
          <a:p>
            <a:endParaRPr lang="en-US" altLang="en-US"/>
          </a:p>
        </p:txBody>
      </p:sp>
      <p:sp>
        <p:nvSpPr>
          <p:cNvPr id="64515" name="Rectangle 1027">
            <a:extLst>
              <a:ext uri="{FF2B5EF4-FFF2-40B4-BE49-F238E27FC236}">
                <a16:creationId xmlns:a16="http://schemas.microsoft.com/office/drawing/2014/main" id="{27DEC3B8-7501-AC2B-A841-BF165019DFFF}"/>
              </a:ext>
            </a:extLst>
          </p:cNvPr>
          <p:cNvSpPr>
            <a:spLocks noGrp="1" noChangeArrowheads="1"/>
          </p:cNvSpPr>
          <p:nvPr>
            <p:ph type="body" idx="1"/>
          </p:nvPr>
        </p:nvSpPr>
        <p:spPr/>
        <p:txBody>
          <a:body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1029">
            <a:extLst>
              <a:ext uri="{FF2B5EF4-FFF2-40B4-BE49-F238E27FC236}">
                <a16:creationId xmlns:a16="http://schemas.microsoft.com/office/drawing/2014/main" id="{005EE323-FEAE-275B-8834-7F7A16C9A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1026">
            <a:extLst>
              <a:ext uri="{FF2B5EF4-FFF2-40B4-BE49-F238E27FC236}">
                <a16:creationId xmlns:a16="http://schemas.microsoft.com/office/drawing/2014/main" id="{886B7E58-140A-71AD-0DD9-5AB0F6E18C0B}"/>
              </a:ext>
            </a:extLst>
          </p:cNvPr>
          <p:cNvSpPr>
            <a:spLocks noGrp="1" noChangeArrowheads="1"/>
          </p:cNvSpPr>
          <p:nvPr>
            <p:ph type="title"/>
          </p:nvPr>
        </p:nvSpPr>
        <p:spPr>
          <a:xfrm>
            <a:off x="304800" y="76200"/>
            <a:ext cx="8229600" cy="1143000"/>
          </a:xfrm>
        </p:spPr>
        <p:txBody>
          <a:bodyPr/>
          <a:lstStyle/>
          <a:p>
            <a:r>
              <a:rPr lang="en-US" altLang="en-US" b="1">
                <a:solidFill>
                  <a:schemeClr val="bg1"/>
                </a:solidFill>
              </a:rPr>
              <a:t>The “Opportune” Time</a:t>
            </a:r>
            <a:r>
              <a:rPr lang="en-US" altLang="en-US" sz="4000">
                <a:solidFill>
                  <a:schemeClr val="bg1"/>
                </a:solidFill>
              </a:rPr>
              <a:t> </a:t>
            </a:r>
          </a:p>
        </p:txBody>
      </p:sp>
      <p:sp>
        <p:nvSpPr>
          <p:cNvPr id="31747" name="Rectangle 1027">
            <a:extLst>
              <a:ext uri="{FF2B5EF4-FFF2-40B4-BE49-F238E27FC236}">
                <a16:creationId xmlns:a16="http://schemas.microsoft.com/office/drawing/2014/main" id="{E954F2A0-3488-3CFE-3031-1093FCDDD8EE}"/>
              </a:ext>
            </a:extLst>
          </p:cNvPr>
          <p:cNvSpPr>
            <a:spLocks noGrp="1" noChangeArrowheads="1"/>
          </p:cNvSpPr>
          <p:nvPr>
            <p:ph type="body" idx="1"/>
          </p:nvPr>
        </p:nvSpPr>
        <p:spPr>
          <a:xfrm>
            <a:off x="228600" y="1447800"/>
            <a:ext cx="8915400" cy="5181600"/>
          </a:xfrm>
        </p:spPr>
        <p:txBody>
          <a:bodyPr/>
          <a:lstStyle/>
          <a:p>
            <a:pPr marL="0" indent="0">
              <a:lnSpc>
                <a:spcPct val="90000"/>
              </a:lnSpc>
              <a:buFontTx/>
              <a:buNone/>
            </a:pPr>
            <a:r>
              <a:rPr lang="en-US" altLang="en-US">
                <a:solidFill>
                  <a:schemeClr val="bg1"/>
                </a:solidFill>
              </a:rPr>
              <a:t>Peter objected to Christ’s statement of his suffering and death (Matt. 16:22 – 23), “God forbid it Lord, this shall never happen to you”.  Jesus response, “Get behind me Satan...for you are</a:t>
            </a:r>
            <a:r>
              <a:rPr lang="en-US" altLang="en-US" b="1">
                <a:solidFill>
                  <a:schemeClr val="bg1"/>
                </a:solidFill>
              </a:rPr>
              <a:t> not</a:t>
            </a:r>
            <a:r>
              <a:rPr lang="en-US" altLang="en-US">
                <a:solidFill>
                  <a:schemeClr val="bg1"/>
                </a:solidFill>
              </a:rPr>
              <a:t> setting your mind on God’s interests but man’s.”</a:t>
            </a:r>
          </a:p>
          <a:p>
            <a:pPr marL="0" indent="0">
              <a:lnSpc>
                <a:spcPct val="90000"/>
              </a:lnSpc>
              <a:buFontTx/>
              <a:buNone/>
            </a:pPr>
            <a:endParaRPr lang="en-US" altLang="en-US">
              <a:solidFill>
                <a:schemeClr val="bg1"/>
              </a:solidFill>
            </a:endParaRPr>
          </a:p>
          <a:p>
            <a:pPr marL="0" indent="0">
              <a:lnSpc>
                <a:spcPct val="90000"/>
              </a:lnSpc>
              <a:buFontTx/>
              <a:buNone/>
            </a:pPr>
            <a:r>
              <a:rPr lang="en-US" altLang="en-US">
                <a:solidFill>
                  <a:schemeClr val="bg1"/>
                </a:solidFill>
              </a:rPr>
              <a:t>Nailed to the Cross… ”Aren’t you the Christ”.  “Save yourself and us”…”Let him come down from the cross and we will believe in Him…Let God rescue Him now if he wants”.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174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id="{38EFE3AF-CDA0-A69E-6651-9A7AE745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a:extLst>
              <a:ext uri="{FF2B5EF4-FFF2-40B4-BE49-F238E27FC236}">
                <a16:creationId xmlns:a16="http://schemas.microsoft.com/office/drawing/2014/main" id="{839990DC-5DF8-BCB7-0C06-41DC4EDC957E}"/>
              </a:ext>
            </a:extLst>
          </p:cNvPr>
          <p:cNvSpPr>
            <a:spLocks noGrp="1" noChangeArrowheads="1"/>
          </p:cNvSpPr>
          <p:nvPr>
            <p:ph type="title"/>
          </p:nvPr>
        </p:nvSpPr>
        <p:spPr/>
        <p:txBody>
          <a:bodyPr/>
          <a:lstStyle/>
          <a:p>
            <a:r>
              <a:rPr lang="en-US" altLang="en-US" sz="4000" b="1">
                <a:solidFill>
                  <a:schemeClr val="bg1"/>
                </a:solidFill>
              </a:rPr>
              <a:t>What Should Messiah Look Like?</a:t>
            </a:r>
          </a:p>
        </p:txBody>
      </p:sp>
      <p:sp>
        <p:nvSpPr>
          <p:cNvPr id="29699" name="Rectangle 3">
            <a:extLst>
              <a:ext uri="{FF2B5EF4-FFF2-40B4-BE49-F238E27FC236}">
                <a16:creationId xmlns:a16="http://schemas.microsoft.com/office/drawing/2014/main" id="{2465F482-8869-A080-D2FA-C8C08D9204F0}"/>
              </a:ext>
            </a:extLst>
          </p:cNvPr>
          <p:cNvSpPr>
            <a:spLocks noGrp="1" noChangeArrowheads="1"/>
          </p:cNvSpPr>
          <p:nvPr>
            <p:ph type="body" idx="1"/>
          </p:nvPr>
        </p:nvSpPr>
        <p:spPr>
          <a:xfrm>
            <a:off x="152400" y="1600200"/>
            <a:ext cx="8686800" cy="4525963"/>
          </a:xfrm>
        </p:spPr>
        <p:txBody>
          <a:bodyPr/>
          <a:lstStyle/>
          <a:p>
            <a:r>
              <a:rPr lang="en-US" altLang="en-US" b="1">
                <a:solidFill>
                  <a:schemeClr val="bg1"/>
                </a:solidFill>
              </a:rPr>
              <a:t>People’s Messiah</a:t>
            </a:r>
            <a:r>
              <a:rPr lang="en-US" altLang="en-US">
                <a:solidFill>
                  <a:schemeClr val="bg1"/>
                </a:solidFill>
              </a:rPr>
              <a:t> – Turn stones into bread                 				     to feed the hungry</a:t>
            </a:r>
          </a:p>
          <a:p>
            <a:pPr>
              <a:buFontTx/>
              <a:buNone/>
            </a:pPr>
            <a:endParaRPr lang="en-US" altLang="en-US">
              <a:solidFill>
                <a:schemeClr val="bg1"/>
              </a:solidFill>
            </a:endParaRPr>
          </a:p>
          <a:p>
            <a:r>
              <a:rPr lang="en-US" altLang="en-US" b="1">
                <a:solidFill>
                  <a:schemeClr val="bg1"/>
                </a:solidFill>
              </a:rPr>
              <a:t>Torrah Messiah</a:t>
            </a:r>
            <a:r>
              <a:rPr lang="en-US" altLang="en-US">
                <a:solidFill>
                  <a:schemeClr val="bg1"/>
                </a:solidFill>
              </a:rPr>
              <a:t>     – Standing tall at the  					      pinnacle of the Temple</a:t>
            </a:r>
          </a:p>
          <a:p>
            <a:pPr>
              <a:buFontTx/>
              <a:buNone/>
            </a:pPr>
            <a:endParaRPr lang="en-US" altLang="en-US">
              <a:solidFill>
                <a:schemeClr val="bg1"/>
              </a:solidFill>
            </a:endParaRPr>
          </a:p>
          <a:p>
            <a:r>
              <a:rPr lang="en-US" altLang="en-US" b="1">
                <a:solidFill>
                  <a:schemeClr val="bg1"/>
                </a:solidFill>
              </a:rPr>
              <a:t>King Messiah</a:t>
            </a:r>
            <a:r>
              <a:rPr lang="en-US" altLang="en-US">
                <a:solidFill>
                  <a:schemeClr val="bg1"/>
                </a:solidFill>
              </a:rPr>
              <a:t>         – Ruling over all the 					      Kingdoms of the earth</a:t>
            </a:r>
          </a:p>
          <a:p>
            <a:endParaRPr lang="en-US" alt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21C914E-B362-BB2B-B5D6-C8EBF50526D0}"/>
              </a:ext>
            </a:extLst>
          </p:cNvPr>
          <p:cNvSpPr>
            <a:spLocks noGrp="1" noChangeArrowheads="1"/>
          </p:cNvSpPr>
          <p:nvPr>
            <p:ph type="title"/>
          </p:nvPr>
        </p:nvSpPr>
        <p:spPr/>
        <p:txBody>
          <a:bodyPr/>
          <a:lstStyle/>
          <a:p>
            <a:r>
              <a:rPr lang="en-US" altLang="en-US" sz="4000"/>
              <a:t>Historical Views </a:t>
            </a:r>
            <a:br>
              <a:rPr lang="en-US" altLang="en-US" sz="4000"/>
            </a:br>
            <a:r>
              <a:rPr lang="en-US" altLang="en-US" sz="4000"/>
              <a:t>John Milton </a:t>
            </a:r>
            <a:r>
              <a:rPr lang="en-US" altLang="en-US" sz="4000">
                <a:solidFill>
                  <a:schemeClr val="accent2"/>
                </a:solidFill>
              </a:rPr>
              <a:t>“Paradise Lost”</a:t>
            </a:r>
          </a:p>
        </p:txBody>
      </p:sp>
      <p:sp>
        <p:nvSpPr>
          <p:cNvPr id="5123" name="Rectangle 3">
            <a:extLst>
              <a:ext uri="{FF2B5EF4-FFF2-40B4-BE49-F238E27FC236}">
                <a16:creationId xmlns:a16="http://schemas.microsoft.com/office/drawing/2014/main" id="{43F06CEE-3449-0C5B-3E13-385D54986C02}"/>
              </a:ext>
            </a:extLst>
          </p:cNvPr>
          <p:cNvSpPr>
            <a:spLocks noGrp="1" noChangeArrowheads="1"/>
          </p:cNvSpPr>
          <p:nvPr>
            <p:ph type="body" idx="1"/>
          </p:nvPr>
        </p:nvSpPr>
        <p:spPr>
          <a:xfrm>
            <a:off x="457200" y="1981200"/>
            <a:ext cx="8229600" cy="3886200"/>
          </a:xfrm>
        </p:spPr>
        <p:txBody>
          <a:bodyPr/>
          <a:lstStyle/>
          <a:p>
            <a:pPr>
              <a:buFontTx/>
              <a:buNone/>
            </a:pPr>
            <a:r>
              <a:rPr lang="en-US" altLang="en-US"/>
              <a:t>   “Of Man’s First Disobedience, and the Fruit Of that Forbidden Tree, whose mortal test brought Death into the World, and all our woe, With loss of EDEN, till one greater Man Restore us, and regain the blissful Seat, Sing Heav'nly Muse, </a:t>
            </a:r>
            <a:r>
              <a:rPr lang="en-US" altLang="en-US" u="sng"/>
              <a:t>that on the secret top of SINAI, didst inspire…. “</a:t>
            </a:r>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a:extLst>
              <a:ext uri="{FF2B5EF4-FFF2-40B4-BE49-F238E27FC236}">
                <a16:creationId xmlns:a16="http://schemas.microsoft.com/office/drawing/2014/main" id="{40B86B46-A54E-C841-92FD-D68372C03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a:extLst>
              <a:ext uri="{FF2B5EF4-FFF2-40B4-BE49-F238E27FC236}">
                <a16:creationId xmlns:a16="http://schemas.microsoft.com/office/drawing/2014/main" id="{3422A858-85C8-1B39-303C-CBFF12CEF916}"/>
              </a:ext>
            </a:extLst>
          </p:cNvPr>
          <p:cNvSpPr>
            <a:spLocks noGrp="1" noChangeArrowheads="1"/>
          </p:cNvSpPr>
          <p:nvPr>
            <p:ph type="title"/>
          </p:nvPr>
        </p:nvSpPr>
        <p:spPr>
          <a:xfrm>
            <a:off x="457200" y="76200"/>
            <a:ext cx="8229600" cy="914400"/>
          </a:xfrm>
        </p:spPr>
        <p:txBody>
          <a:bodyPr/>
          <a:lstStyle/>
          <a:p>
            <a:br>
              <a:rPr lang="en-US" altLang="en-US" sz="4000">
                <a:solidFill>
                  <a:schemeClr val="bg1"/>
                </a:solidFill>
              </a:rPr>
            </a:br>
            <a:r>
              <a:rPr lang="en-US" altLang="en-US" b="1">
                <a:solidFill>
                  <a:schemeClr val="bg1"/>
                </a:solidFill>
              </a:rPr>
              <a:t>Understated Drama!</a:t>
            </a:r>
            <a:br>
              <a:rPr lang="en-US" altLang="en-US" sz="4000" b="1">
                <a:solidFill>
                  <a:schemeClr val="bg1"/>
                </a:solidFill>
              </a:rPr>
            </a:br>
            <a:endParaRPr lang="en-US" altLang="en-US" sz="4000" b="1">
              <a:solidFill>
                <a:schemeClr val="bg1"/>
              </a:solidFill>
            </a:endParaRPr>
          </a:p>
        </p:txBody>
      </p:sp>
      <p:sp>
        <p:nvSpPr>
          <p:cNvPr id="13315" name="Rectangle 3">
            <a:extLst>
              <a:ext uri="{FF2B5EF4-FFF2-40B4-BE49-F238E27FC236}">
                <a16:creationId xmlns:a16="http://schemas.microsoft.com/office/drawing/2014/main" id="{03E05F4E-14BD-360A-51B8-897A353EC76C}"/>
              </a:ext>
            </a:extLst>
          </p:cNvPr>
          <p:cNvSpPr>
            <a:spLocks noGrp="1" noChangeArrowheads="1"/>
          </p:cNvSpPr>
          <p:nvPr>
            <p:ph type="body" idx="1"/>
          </p:nvPr>
        </p:nvSpPr>
        <p:spPr>
          <a:xfrm>
            <a:off x="304800" y="838200"/>
            <a:ext cx="8534400" cy="5791200"/>
          </a:xfrm>
        </p:spPr>
        <p:txBody>
          <a:bodyPr/>
          <a:lstStyle/>
          <a:p>
            <a:pPr>
              <a:lnSpc>
                <a:spcPct val="80000"/>
              </a:lnSpc>
            </a:pPr>
            <a:endParaRPr lang="en-US" altLang="en-US" sz="2000"/>
          </a:p>
          <a:p>
            <a:pPr>
              <a:lnSpc>
                <a:spcPct val="80000"/>
              </a:lnSpc>
            </a:pPr>
            <a:r>
              <a:rPr lang="en-US" altLang="en-US" sz="2400" b="1">
                <a:solidFill>
                  <a:srgbClr val="FFFF99"/>
                </a:solidFill>
              </a:rPr>
              <a:t>Two giants of the Cosmos</a:t>
            </a:r>
          </a:p>
          <a:p>
            <a:pPr>
              <a:lnSpc>
                <a:spcPct val="80000"/>
              </a:lnSpc>
            </a:pPr>
            <a:endParaRPr lang="en-US" altLang="en-US" sz="2400" b="1">
              <a:solidFill>
                <a:srgbClr val="FFFF99"/>
              </a:solidFill>
            </a:endParaRPr>
          </a:p>
          <a:p>
            <a:pPr>
              <a:lnSpc>
                <a:spcPct val="80000"/>
              </a:lnSpc>
            </a:pPr>
            <a:r>
              <a:rPr lang="en-US" altLang="en-US" sz="2400" b="1">
                <a:solidFill>
                  <a:srgbClr val="FFFF99"/>
                </a:solidFill>
              </a:rPr>
              <a:t>Converging on a scene of desolation</a:t>
            </a:r>
          </a:p>
          <a:p>
            <a:pPr>
              <a:lnSpc>
                <a:spcPct val="80000"/>
              </a:lnSpc>
            </a:pPr>
            <a:endParaRPr lang="en-US" altLang="en-US" sz="2400" b="1">
              <a:solidFill>
                <a:srgbClr val="FFFF99"/>
              </a:solidFill>
            </a:endParaRPr>
          </a:p>
          <a:p>
            <a:pPr>
              <a:lnSpc>
                <a:spcPct val="80000"/>
              </a:lnSpc>
            </a:pPr>
            <a:r>
              <a:rPr lang="en-US" altLang="en-US" sz="2400" b="1">
                <a:solidFill>
                  <a:srgbClr val="FFFF99"/>
                </a:solidFill>
              </a:rPr>
              <a:t>Like 2 Boxers circling each other</a:t>
            </a:r>
          </a:p>
          <a:p>
            <a:pPr>
              <a:lnSpc>
                <a:spcPct val="80000"/>
              </a:lnSpc>
              <a:buFontTx/>
              <a:buNone/>
            </a:pPr>
            <a:endParaRPr lang="en-US" altLang="en-US" sz="2400" b="1">
              <a:solidFill>
                <a:srgbClr val="FFFF99"/>
              </a:solidFill>
            </a:endParaRPr>
          </a:p>
          <a:p>
            <a:pPr>
              <a:lnSpc>
                <a:spcPct val="80000"/>
              </a:lnSpc>
            </a:pPr>
            <a:r>
              <a:rPr lang="en-US" altLang="en-US" sz="2400" b="1">
                <a:solidFill>
                  <a:srgbClr val="FFFF99"/>
                </a:solidFill>
              </a:rPr>
              <a:t>One beginning his mission, </a:t>
            </a:r>
          </a:p>
          <a:p>
            <a:pPr lvl="1">
              <a:lnSpc>
                <a:spcPct val="80000"/>
              </a:lnSpc>
            </a:pPr>
            <a:r>
              <a:rPr lang="en-US" altLang="en-US" sz="2400" b="1">
                <a:solidFill>
                  <a:srgbClr val="FFFF99"/>
                </a:solidFill>
              </a:rPr>
              <a:t>Enemy Territory</a:t>
            </a:r>
          </a:p>
          <a:p>
            <a:pPr lvl="1">
              <a:lnSpc>
                <a:spcPct val="80000"/>
              </a:lnSpc>
            </a:pPr>
            <a:r>
              <a:rPr lang="en-US" altLang="en-US" sz="2400" b="1">
                <a:solidFill>
                  <a:srgbClr val="FFFF99"/>
                </a:solidFill>
              </a:rPr>
              <a:t>Arriving badly wounded state</a:t>
            </a:r>
          </a:p>
          <a:p>
            <a:pPr lvl="1">
              <a:lnSpc>
                <a:spcPct val="80000"/>
              </a:lnSpc>
              <a:buFontTx/>
              <a:buNone/>
            </a:pPr>
            <a:endParaRPr lang="en-US" altLang="en-US" sz="2400" b="1">
              <a:solidFill>
                <a:srgbClr val="FFFF99"/>
              </a:solidFill>
            </a:endParaRPr>
          </a:p>
          <a:p>
            <a:pPr>
              <a:lnSpc>
                <a:spcPct val="80000"/>
              </a:lnSpc>
            </a:pPr>
            <a:r>
              <a:rPr lang="en-US" altLang="en-US" sz="2400" b="1">
                <a:solidFill>
                  <a:srgbClr val="FFFF99"/>
                </a:solidFill>
              </a:rPr>
              <a:t>The Other …</a:t>
            </a:r>
          </a:p>
          <a:p>
            <a:pPr lvl="1">
              <a:lnSpc>
                <a:spcPct val="80000"/>
              </a:lnSpc>
            </a:pPr>
            <a:r>
              <a:rPr lang="en-US" altLang="en-US" sz="2400" b="1">
                <a:solidFill>
                  <a:srgbClr val="FFFF99"/>
                </a:solidFill>
              </a:rPr>
              <a:t>Confident</a:t>
            </a:r>
          </a:p>
          <a:p>
            <a:pPr lvl="1">
              <a:lnSpc>
                <a:spcPct val="80000"/>
              </a:lnSpc>
            </a:pPr>
            <a:r>
              <a:rPr lang="en-US" altLang="en-US" sz="2400" b="1">
                <a:solidFill>
                  <a:srgbClr val="FFFF99"/>
                </a:solidFill>
              </a:rPr>
              <a:t>Home Turf</a:t>
            </a:r>
          </a:p>
          <a:p>
            <a:pPr lvl="1">
              <a:lnSpc>
                <a:spcPct val="80000"/>
              </a:lnSpc>
            </a:pPr>
            <a:r>
              <a:rPr lang="en-US" altLang="en-US" sz="2400" b="1">
                <a:solidFill>
                  <a:srgbClr val="FFFF99"/>
                </a:solidFill>
              </a:rPr>
              <a:t>Seized the Initiative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 end="1"/>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3" end="3"/>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5" end="5"/>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7" end="7"/>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1331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8" end="8"/>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331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9" end="9"/>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1" end="11"/>
                                            </p:txEl>
                                          </p:spTgt>
                                        </p:tgtEl>
                                        <p:attrNameLst>
                                          <p:attrName>ppt_c</p:attrName>
                                        </p:attrNameLst>
                                      </p:cBhvr>
                                      <p:to>
                                        <a:schemeClr val="bg2"/>
                                      </p:to>
                                    </p:animClr>
                                  </p:subTnLst>
                                </p:cTn>
                              </p:par>
                              <p:par>
                                <p:cTn id="27" presetID="1" presetClass="entr" presetSubtype="0" fill="hold" grpId="0" nodeType="withEffect">
                                  <p:stCondLst>
                                    <p:cond delay="0"/>
                                  </p:stCondLst>
                                  <p:childTnLst>
                                    <p:set>
                                      <p:cBhvr>
                                        <p:cTn id="28" dur="1" fill="hold">
                                          <p:stCondLst>
                                            <p:cond delay="0"/>
                                          </p:stCondLst>
                                        </p:cTn>
                                        <p:tgtEl>
                                          <p:spTgt spid="13315">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2" end="12"/>
                                            </p:txEl>
                                          </p:spTgt>
                                        </p:tgtEl>
                                        <p:attrNameLst>
                                          <p:attrName>ppt_c</p:attrName>
                                        </p:attrNameLst>
                                      </p:cBhvr>
                                      <p:to>
                                        <a:schemeClr val="bg2"/>
                                      </p:to>
                                    </p:animClr>
                                  </p:subTnLst>
                                </p:cTn>
                              </p:par>
                              <p:par>
                                <p:cTn id="29" presetID="1" presetClass="entr" presetSubtype="0" fill="hold" grpId="0" nodeType="withEffect">
                                  <p:stCondLst>
                                    <p:cond delay="0"/>
                                  </p:stCondLst>
                                  <p:childTnLst>
                                    <p:set>
                                      <p:cBhvr>
                                        <p:cTn id="30" dur="1" fill="hold">
                                          <p:stCondLst>
                                            <p:cond delay="0"/>
                                          </p:stCondLst>
                                        </p:cTn>
                                        <p:tgtEl>
                                          <p:spTgt spid="13315">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3" end="13"/>
                                            </p:txEl>
                                          </p:spTgt>
                                        </p:tgtEl>
                                        <p:attrNameLst>
                                          <p:attrName>ppt_c</p:attrName>
                                        </p:attrNameLst>
                                      </p:cBhvr>
                                      <p:to>
                                        <a:schemeClr val="bg2"/>
                                      </p:to>
                                    </p:animClr>
                                  </p:subTnLst>
                                </p:cTn>
                              </p:par>
                              <p:par>
                                <p:cTn id="31" presetID="1" presetClass="entr" presetSubtype="0" fill="hold" grpId="0" nodeType="withEffect">
                                  <p:stCondLst>
                                    <p:cond delay="0"/>
                                  </p:stCondLst>
                                  <p:childTnLst>
                                    <p:set>
                                      <p:cBhvr>
                                        <p:cTn id="32" dur="1" fill="hold">
                                          <p:stCondLst>
                                            <p:cond delay="0"/>
                                          </p:stCondLst>
                                        </p:cTn>
                                        <p:tgtEl>
                                          <p:spTgt spid="13315">
                                            <p:txEl>
                                              <p:pRg st="14" end="14"/>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14" end="1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1028">
            <a:extLst>
              <a:ext uri="{FF2B5EF4-FFF2-40B4-BE49-F238E27FC236}">
                <a16:creationId xmlns:a16="http://schemas.microsoft.com/office/drawing/2014/main" id="{42D2A46D-A552-A5B1-8132-572010EA2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1026">
            <a:extLst>
              <a:ext uri="{FF2B5EF4-FFF2-40B4-BE49-F238E27FC236}">
                <a16:creationId xmlns:a16="http://schemas.microsoft.com/office/drawing/2014/main" id="{92C397E9-34E1-2348-78C9-BA61F76024FE}"/>
              </a:ext>
            </a:extLst>
          </p:cNvPr>
          <p:cNvSpPr>
            <a:spLocks noGrp="1" noChangeArrowheads="1"/>
          </p:cNvSpPr>
          <p:nvPr>
            <p:ph type="title"/>
          </p:nvPr>
        </p:nvSpPr>
        <p:spPr>
          <a:xfrm>
            <a:off x="457200" y="76200"/>
            <a:ext cx="8229600" cy="914400"/>
          </a:xfrm>
        </p:spPr>
        <p:txBody>
          <a:bodyPr/>
          <a:lstStyle/>
          <a:p>
            <a:r>
              <a:rPr lang="en-US" altLang="en-US" sz="4800" b="1">
                <a:solidFill>
                  <a:schemeClr val="bg1"/>
                </a:solidFill>
              </a:rPr>
              <a:t>3 Requests</a:t>
            </a:r>
            <a:br>
              <a:rPr lang="en-US" altLang="en-US" sz="4800" b="1">
                <a:solidFill>
                  <a:schemeClr val="bg1"/>
                </a:solidFill>
              </a:rPr>
            </a:br>
            <a:r>
              <a:rPr lang="en-US" altLang="en-US" sz="2400" b="1">
                <a:solidFill>
                  <a:schemeClr val="bg1"/>
                </a:solidFill>
              </a:rPr>
              <a:t>Luke 4: 3 - 8</a:t>
            </a:r>
            <a:endParaRPr lang="en-US" altLang="en-US" sz="4800" b="1">
              <a:solidFill>
                <a:schemeClr val="bg1"/>
              </a:solidFill>
            </a:endParaRPr>
          </a:p>
        </p:txBody>
      </p:sp>
      <p:sp>
        <p:nvSpPr>
          <p:cNvPr id="56323" name="Rectangle 1027">
            <a:extLst>
              <a:ext uri="{FF2B5EF4-FFF2-40B4-BE49-F238E27FC236}">
                <a16:creationId xmlns:a16="http://schemas.microsoft.com/office/drawing/2014/main" id="{062B8E34-8296-8F79-2ED9-5F7AE3B216AD}"/>
              </a:ext>
            </a:extLst>
          </p:cNvPr>
          <p:cNvSpPr>
            <a:spLocks noGrp="1" noChangeArrowheads="1"/>
          </p:cNvSpPr>
          <p:nvPr>
            <p:ph type="body" idx="1"/>
          </p:nvPr>
        </p:nvSpPr>
        <p:spPr>
          <a:xfrm>
            <a:off x="228600" y="1295400"/>
            <a:ext cx="8763000" cy="5562600"/>
          </a:xfrm>
        </p:spPr>
        <p:txBody>
          <a:bodyPr/>
          <a:lstStyle/>
          <a:p>
            <a:pPr marL="0" indent="0">
              <a:lnSpc>
                <a:spcPct val="90000"/>
              </a:lnSpc>
              <a:buFontTx/>
              <a:buNone/>
            </a:pPr>
            <a:r>
              <a:rPr lang="en-US" altLang="en-US" sz="2900">
                <a:solidFill>
                  <a:schemeClr val="bg1"/>
                </a:solidFill>
              </a:rPr>
              <a:t>And the devil said to him, “If you are the Son of God, tell this stone to become bread”. </a:t>
            </a:r>
            <a:r>
              <a:rPr lang="en-US" altLang="en-US" sz="2900">
                <a:solidFill>
                  <a:srgbClr val="FFFF00"/>
                </a:solidFill>
              </a:rPr>
              <a:t>And Jesus answered him, “It is written, ‘Man shall not live by bread alone’.  </a:t>
            </a:r>
          </a:p>
          <a:p>
            <a:pPr marL="0" indent="0">
              <a:lnSpc>
                <a:spcPct val="90000"/>
              </a:lnSpc>
              <a:buFontTx/>
              <a:buNone/>
            </a:pPr>
            <a:endParaRPr lang="en-US" altLang="en-US" sz="2900">
              <a:solidFill>
                <a:srgbClr val="FFFF00"/>
              </a:solidFill>
            </a:endParaRPr>
          </a:p>
          <a:p>
            <a:pPr marL="0" indent="0">
              <a:lnSpc>
                <a:spcPct val="90000"/>
              </a:lnSpc>
              <a:buFontTx/>
              <a:buNone/>
            </a:pPr>
            <a:r>
              <a:rPr lang="en-US" altLang="en-US" sz="2900">
                <a:solidFill>
                  <a:schemeClr val="bg1"/>
                </a:solidFill>
              </a:rPr>
              <a:t>“And he led Him up and showed him all the kingdoms of the world in a moment of time.  And the devil said to Him, I will give You all this domain and its glory, for it has been handed over to me and I give it to whomever I wish.  Therefore if You worship before me, it shall all be Yours.”  </a:t>
            </a:r>
            <a:r>
              <a:rPr lang="en-US" altLang="en-US" sz="2900">
                <a:solidFill>
                  <a:srgbClr val="FFFF00"/>
                </a:solidFill>
              </a:rPr>
              <a:t>Jesus answered him, “It is written, ‘You shall worship the Lord Your God and serve him only.”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632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1028">
            <a:extLst>
              <a:ext uri="{FF2B5EF4-FFF2-40B4-BE49-F238E27FC236}">
                <a16:creationId xmlns:a16="http://schemas.microsoft.com/office/drawing/2014/main" id="{6C049EA9-3681-07FA-579E-75CB76CF7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0" name="Rectangle 1026">
            <a:extLst>
              <a:ext uri="{FF2B5EF4-FFF2-40B4-BE49-F238E27FC236}">
                <a16:creationId xmlns:a16="http://schemas.microsoft.com/office/drawing/2014/main" id="{09D3351C-0BA9-1B18-3599-06E7378DCB3F}"/>
              </a:ext>
            </a:extLst>
          </p:cNvPr>
          <p:cNvSpPr>
            <a:spLocks noGrp="1" noChangeArrowheads="1"/>
          </p:cNvSpPr>
          <p:nvPr>
            <p:ph type="title"/>
          </p:nvPr>
        </p:nvSpPr>
        <p:spPr>
          <a:xfrm>
            <a:off x="457200" y="76200"/>
            <a:ext cx="8229600" cy="792163"/>
          </a:xfrm>
        </p:spPr>
        <p:txBody>
          <a:bodyPr/>
          <a:lstStyle/>
          <a:p>
            <a:r>
              <a:rPr lang="en-US" altLang="en-US" sz="4800" b="1">
                <a:solidFill>
                  <a:schemeClr val="bg1"/>
                </a:solidFill>
              </a:rPr>
              <a:t>3 Requests</a:t>
            </a:r>
            <a:r>
              <a:rPr lang="en-US" altLang="en-US" sz="4000" b="1">
                <a:solidFill>
                  <a:schemeClr val="bg1"/>
                </a:solidFill>
              </a:rPr>
              <a:t> </a:t>
            </a:r>
            <a:r>
              <a:rPr lang="en-US" altLang="en-US" sz="1600" b="1">
                <a:solidFill>
                  <a:schemeClr val="bg1"/>
                </a:solidFill>
              </a:rPr>
              <a:t>(Continued)</a:t>
            </a:r>
            <a:br>
              <a:rPr lang="en-US" altLang="en-US" sz="1600" b="1">
                <a:solidFill>
                  <a:schemeClr val="bg1"/>
                </a:solidFill>
              </a:rPr>
            </a:br>
            <a:r>
              <a:rPr lang="en-US" altLang="en-US" sz="2400" b="1">
                <a:solidFill>
                  <a:schemeClr val="bg1"/>
                </a:solidFill>
              </a:rPr>
              <a:t>Luke 4: 9 - 13</a:t>
            </a:r>
          </a:p>
        </p:txBody>
      </p:sp>
      <p:sp>
        <p:nvSpPr>
          <p:cNvPr id="58371" name="Rectangle 1027">
            <a:extLst>
              <a:ext uri="{FF2B5EF4-FFF2-40B4-BE49-F238E27FC236}">
                <a16:creationId xmlns:a16="http://schemas.microsoft.com/office/drawing/2014/main" id="{D9215CE6-2D14-DBC2-03CD-FD1450EF2A8B}"/>
              </a:ext>
            </a:extLst>
          </p:cNvPr>
          <p:cNvSpPr>
            <a:spLocks noGrp="1" noChangeArrowheads="1"/>
          </p:cNvSpPr>
          <p:nvPr>
            <p:ph type="body" idx="1"/>
          </p:nvPr>
        </p:nvSpPr>
        <p:spPr>
          <a:xfrm>
            <a:off x="228600" y="1265238"/>
            <a:ext cx="8763000" cy="4906962"/>
          </a:xfrm>
        </p:spPr>
        <p:txBody>
          <a:bodyPr/>
          <a:lstStyle/>
          <a:p>
            <a:pPr marL="0" indent="0">
              <a:lnSpc>
                <a:spcPct val="90000"/>
              </a:lnSpc>
              <a:buFontTx/>
              <a:buNone/>
              <a:tabLst>
                <a:tab pos="7666038" algn="l"/>
              </a:tabLst>
            </a:pPr>
            <a:r>
              <a:rPr lang="en-US" altLang="en-US" sz="2900">
                <a:solidFill>
                  <a:schemeClr val="bg1"/>
                </a:solidFill>
              </a:rPr>
              <a:t>And he led Him to Jerusalem and had Him stand on the pinnacle of the temple, and said to Him, “If You are the Son of God, throw Yourself down from here, for it is written, ‘He will command His angels concerning You to guard You’, and “On their hands they will bear you up, so that you will not strike your foot against a stone.’”</a:t>
            </a:r>
            <a:r>
              <a:rPr lang="en-US" altLang="en-US" sz="2900"/>
              <a:t>  </a:t>
            </a:r>
            <a:r>
              <a:rPr lang="en-US" altLang="en-US" sz="2900">
                <a:solidFill>
                  <a:srgbClr val="FFFF00"/>
                </a:solidFill>
              </a:rPr>
              <a:t>And Jesus answered, and said to him, “It is said, “You shall not put the Lord Your God to the test.’”</a:t>
            </a:r>
          </a:p>
          <a:p>
            <a:pPr marL="0" indent="0">
              <a:lnSpc>
                <a:spcPct val="90000"/>
              </a:lnSpc>
              <a:buFontTx/>
              <a:buNone/>
              <a:tabLst>
                <a:tab pos="7666038" algn="l"/>
              </a:tabLst>
            </a:pPr>
            <a:endParaRPr lang="en-US" altLang="en-US" sz="2900">
              <a:solidFill>
                <a:srgbClr val="FFFF00"/>
              </a:solidFill>
            </a:endParaRPr>
          </a:p>
          <a:p>
            <a:pPr marL="0" indent="0">
              <a:lnSpc>
                <a:spcPct val="90000"/>
              </a:lnSpc>
              <a:buFontTx/>
              <a:buNone/>
              <a:tabLst>
                <a:tab pos="7666038" algn="l"/>
              </a:tabLst>
            </a:pPr>
            <a:r>
              <a:rPr lang="en-US" altLang="en-US" sz="2900">
                <a:solidFill>
                  <a:schemeClr val="bg1"/>
                </a:solidFill>
              </a:rPr>
              <a:t>When the devil had finished every temptation, he left Him until an opportune time.</a:t>
            </a:r>
          </a:p>
          <a:p>
            <a:pPr marL="0" indent="0">
              <a:lnSpc>
                <a:spcPct val="90000"/>
              </a:lnSpc>
              <a:buFontTx/>
              <a:buNone/>
              <a:tabLst>
                <a:tab pos="7666038" algn="l"/>
              </a:tabLst>
            </a:pPr>
            <a:endParaRPr lang="en-US" altLang="en-US" sz="29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37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837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a:extLst>
              <a:ext uri="{FF2B5EF4-FFF2-40B4-BE49-F238E27FC236}">
                <a16:creationId xmlns:a16="http://schemas.microsoft.com/office/drawing/2014/main" id="{8964EEAA-7627-26BE-9A37-8C371AA89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a:extLst>
              <a:ext uri="{FF2B5EF4-FFF2-40B4-BE49-F238E27FC236}">
                <a16:creationId xmlns:a16="http://schemas.microsoft.com/office/drawing/2014/main" id="{328F0DD2-4181-3EAD-B6C3-0A0AA9905DBB}"/>
              </a:ext>
            </a:extLst>
          </p:cNvPr>
          <p:cNvSpPr>
            <a:spLocks noGrp="1" noChangeArrowheads="1"/>
          </p:cNvSpPr>
          <p:nvPr>
            <p:ph type="title"/>
          </p:nvPr>
        </p:nvSpPr>
        <p:spPr>
          <a:xfrm>
            <a:off x="457200" y="76200"/>
            <a:ext cx="8229600" cy="808038"/>
          </a:xfrm>
        </p:spPr>
        <p:txBody>
          <a:bodyPr/>
          <a:lstStyle/>
          <a:p>
            <a:r>
              <a:rPr lang="en-US" altLang="en-US" sz="4800" b="1">
                <a:solidFill>
                  <a:schemeClr val="bg1"/>
                </a:solidFill>
              </a:rPr>
              <a:t>What’s the Big Deal?</a:t>
            </a:r>
          </a:p>
        </p:txBody>
      </p:sp>
      <p:sp>
        <p:nvSpPr>
          <p:cNvPr id="15363" name="Rectangle 3">
            <a:extLst>
              <a:ext uri="{FF2B5EF4-FFF2-40B4-BE49-F238E27FC236}">
                <a16:creationId xmlns:a16="http://schemas.microsoft.com/office/drawing/2014/main" id="{25E03262-2583-F698-B257-A209EB88A3D2}"/>
              </a:ext>
            </a:extLst>
          </p:cNvPr>
          <p:cNvSpPr>
            <a:spLocks noGrp="1" noChangeArrowheads="1"/>
          </p:cNvSpPr>
          <p:nvPr>
            <p:ph type="body" idx="1"/>
          </p:nvPr>
        </p:nvSpPr>
        <p:spPr>
          <a:xfrm>
            <a:off x="457200" y="1066800"/>
            <a:ext cx="8534400" cy="4525963"/>
          </a:xfrm>
        </p:spPr>
        <p:txBody>
          <a:bodyPr/>
          <a:lstStyle/>
          <a:p>
            <a:pPr marL="0" indent="0">
              <a:lnSpc>
                <a:spcPct val="80000"/>
              </a:lnSpc>
              <a:buFontTx/>
              <a:buNone/>
            </a:pPr>
            <a:r>
              <a:rPr lang="en-US" altLang="en-US" sz="2400">
                <a:solidFill>
                  <a:srgbClr val="FFFF99"/>
                </a:solidFill>
              </a:rPr>
              <a:t>Satan had 3 requests….</a:t>
            </a:r>
          </a:p>
          <a:p>
            <a:pPr marL="1227138" lvl="1" indent="-533400">
              <a:lnSpc>
                <a:spcPct val="80000"/>
              </a:lnSpc>
              <a:buFontTx/>
              <a:buAutoNum type="arabicPeriod"/>
            </a:pPr>
            <a:r>
              <a:rPr lang="en-US" altLang="en-US" sz="2400">
                <a:solidFill>
                  <a:srgbClr val="FFFF99"/>
                </a:solidFill>
              </a:rPr>
              <a:t>Turn a Stone to Bread</a:t>
            </a:r>
          </a:p>
          <a:p>
            <a:pPr marL="1227138" lvl="1" indent="-533400">
              <a:lnSpc>
                <a:spcPct val="80000"/>
              </a:lnSpc>
              <a:buFontTx/>
              <a:buAutoNum type="arabicPeriod"/>
            </a:pPr>
            <a:r>
              <a:rPr lang="en-US" altLang="en-US" sz="2400">
                <a:solidFill>
                  <a:srgbClr val="FFFF99"/>
                </a:solidFill>
              </a:rPr>
              <a:t>Offered him all the Kingdoms of the World if He would bow before him.</a:t>
            </a:r>
          </a:p>
          <a:p>
            <a:pPr marL="1227138" lvl="1" indent="-533400">
              <a:lnSpc>
                <a:spcPct val="80000"/>
              </a:lnSpc>
              <a:buFontTx/>
              <a:buAutoNum type="arabicPeriod"/>
            </a:pPr>
            <a:r>
              <a:rPr lang="en-US" altLang="en-US" sz="2400">
                <a:solidFill>
                  <a:srgbClr val="FFFF99"/>
                </a:solidFill>
              </a:rPr>
              <a:t>Jump off a high place to test God’s promise of physical safety</a:t>
            </a:r>
          </a:p>
          <a:p>
            <a:pPr marL="0" indent="0">
              <a:lnSpc>
                <a:spcPct val="80000"/>
              </a:lnSpc>
              <a:buFontTx/>
              <a:buNone/>
            </a:pPr>
            <a:endParaRPr lang="en-US" altLang="en-US" sz="2400">
              <a:solidFill>
                <a:srgbClr val="FFFF99"/>
              </a:solidFill>
            </a:endParaRPr>
          </a:p>
          <a:p>
            <a:pPr marL="0" indent="0">
              <a:lnSpc>
                <a:spcPct val="80000"/>
              </a:lnSpc>
              <a:buFontTx/>
              <a:buNone/>
            </a:pPr>
            <a:r>
              <a:rPr lang="en-US" altLang="en-US" sz="2400">
                <a:solidFill>
                  <a:srgbClr val="FFFF99"/>
                </a:solidFill>
              </a:rPr>
              <a:t>After all wouldn’t Christ shortly after this…</a:t>
            </a:r>
          </a:p>
          <a:p>
            <a:pPr marL="1227138" lvl="1" indent="-533400">
              <a:lnSpc>
                <a:spcPct val="80000"/>
              </a:lnSpc>
            </a:pPr>
            <a:r>
              <a:rPr lang="en-US" altLang="en-US" sz="2400">
                <a:solidFill>
                  <a:srgbClr val="FFFF99"/>
                </a:solidFill>
              </a:rPr>
              <a:t>Multiply bread for 4,000 and 5,000?  </a:t>
            </a:r>
            <a:endParaRPr lang="en-US" altLang="en-US" sz="2400" i="1">
              <a:solidFill>
                <a:srgbClr val="FFFF99"/>
              </a:solidFill>
            </a:endParaRPr>
          </a:p>
          <a:p>
            <a:pPr marL="1227138" lvl="1" indent="-533400">
              <a:lnSpc>
                <a:spcPct val="80000"/>
              </a:lnSpc>
            </a:pPr>
            <a:r>
              <a:rPr lang="en-US" altLang="en-US" sz="2400">
                <a:solidFill>
                  <a:srgbClr val="FFFF99"/>
                </a:solidFill>
              </a:rPr>
              <a:t>Conquer death and Rise Again to become King of Kings</a:t>
            </a:r>
          </a:p>
          <a:p>
            <a:pPr marL="1227138" lvl="1" indent="-533400">
              <a:lnSpc>
                <a:spcPct val="80000"/>
              </a:lnSpc>
            </a:pPr>
            <a:r>
              <a:rPr lang="en-US" altLang="en-US" sz="2400" i="1">
                <a:solidFill>
                  <a:srgbClr val="FFFF99"/>
                </a:solidFill>
              </a:rPr>
              <a:t>Far more impressive!</a:t>
            </a:r>
            <a:endParaRPr lang="en-US" altLang="en-US" sz="2400">
              <a:solidFill>
                <a:srgbClr val="FFFF99"/>
              </a:solidFill>
            </a:endParaRPr>
          </a:p>
          <a:p>
            <a:pPr marL="0" indent="0">
              <a:lnSpc>
                <a:spcPct val="80000"/>
              </a:lnSpc>
              <a:buFontTx/>
              <a:buNone/>
            </a:pPr>
            <a:endParaRPr lang="en-US" altLang="en-US" sz="2400">
              <a:solidFill>
                <a:srgbClr val="FFFF99"/>
              </a:solidFill>
            </a:endParaRPr>
          </a:p>
          <a:p>
            <a:pPr marL="0" indent="0">
              <a:lnSpc>
                <a:spcPct val="80000"/>
              </a:lnSpc>
              <a:buFontTx/>
              <a:buNone/>
            </a:pPr>
            <a:r>
              <a:rPr lang="en-US" altLang="en-US" sz="2400" b="1" i="1">
                <a:solidFill>
                  <a:srgbClr val="FFFF00"/>
                </a:solidFill>
              </a:rPr>
              <a:t>Except for the devils request to worship him, they do not seem that evil in themselves. Clearly there is something pivotal occurring in the desert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5" end="5"/>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1536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7" end="7"/>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536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8" end="8"/>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98789BD-B0A1-3823-7DA2-B364ADA17E7F}"/>
              </a:ext>
            </a:extLst>
          </p:cNvPr>
          <p:cNvSpPr>
            <a:spLocks noGrp="1" noChangeArrowheads="1"/>
          </p:cNvSpPr>
          <p:nvPr>
            <p:ph type="title"/>
          </p:nvPr>
        </p:nvSpPr>
        <p:spPr/>
        <p:txBody>
          <a:bodyPr/>
          <a:lstStyle/>
          <a:p>
            <a:r>
              <a:rPr lang="en-US" altLang="en-US" sz="4000"/>
              <a:t>Historical Views</a:t>
            </a:r>
            <a:br>
              <a:rPr lang="en-US" altLang="en-US" sz="4000"/>
            </a:br>
            <a:r>
              <a:rPr lang="en-US" altLang="en-US" sz="3200">
                <a:solidFill>
                  <a:schemeClr val="accent2"/>
                </a:solidFill>
              </a:rPr>
              <a:t>Gerald Manley Hopkins (British Poet)</a:t>
            </a:r>
          </a:p>
        </p:txBody>
      </p:sp>
      <p:sp>
        <p:nvSpPr>
          <p:cNvPr id="11267" name="Rectangle 3">
            <a:extLst>
              <a:ext uri="{FF2B5EF4-FFF2-40B4-BE49-F238E27FC236}">
                <a16:creationId xmlns:a16="http://schemas.microsoft.com/office/drawing/2014/main" id="{23A49127-8A4B-44DB-9BAB-CBFDE57D1AAA}"/>
              </a:ext>
            </a:extLst>
          </p:cNvPr>
          <p:cNvSpPr>
            <a:spLocks noGrp="1" noChangeArrowheads="1"/>
          </p:cNvSpPr>
          <p:nvPr>
            <p:ph type="body" idx="1"/>
          </p:nvPr>
        </p:nvSpPr>
        <p:spPr>
          <a:xfrm>
            <a:off x="457200" y="1798638"/>
            <a:ext cx="8229600" cy="4525962"/>
          </a:xfrm>
        </p:spPr>
        <p:txBody>
          <a:bodyPr/>
          <a:lstStyle/>
          <a:p>
            <a:pPr indent="3175">
              <a:buFontTx/>
              <a:buNone/>
            </a:pPr>
            <a:r>
              <a:rPr lang="en-US" altLang="en-US"/>
              <a:t>“something of a get acquainted session between Jesus and Satan.  In the dark about the Incarnation, Satan did not know for certain whether Jesus was an ordinary man or theophany or perhaps an angel with limited powers like himself.  He challenged Jesus to perform miracles as a means of scouting his adversary’s powers”.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61EFDBD-0B4F-9929-A8D1-00AD76A593B8}"/>
              </a:ext>
            </a:extLst>
          </p:cNvPr>
          <p:cNvSpPr>
            <a:spLocks noGrp="1" noChangeArrowheads="1"/>
          </p:cNvSpPr>
          <p:nvPr>
            <p:ph type="title"/>
          </p:nvPr>
        </p:nvSpPr>
        <p:spPr/>
        <p:txBody>
          <a:bodyPr/>
          <a:lstStyle/>
          <a:p>
            <a:r>
              <a:rPr lang="en-US" altLang="en-US" sz="4000"/>
              <a:t>Historical Views</a:t>
            </a:r>
            <a:br>
              <a:rPr lang="en-US" altLang="en-US" sz="4000"/>
            </a:br>
            <a:r>
              <a:rPr lang="en-US" altLang="en-US" sz="3200">
                <a:solidFill>
                  <a:schemeClr val="accent2"/>
                </a:solidFill>
              </a:rPr>
              <a:t>Martin Luther</a:t>
            </a:r>
          </a:p>
        </p:txBody>
      </p:sp>
      <p:sp>
        <p:nvSpPr>
          <p:cNvPr id="17411" name="Rectangle 3">
            <a:extLst>
              <a:ext uri="{FF2B5EF4-FFF2-40B4-BE49-F238E27FC236}">
                <a16:creationId xmlns:a16="http://schemas.microsoft.com/office/drawing/2014/main" id="{AC749AB0-5BD1-0EE0-51FD-0A1D24DA2A3E}"/>
              </a:ext>
            </a:extLst>
          </p:cNvPr>
          <p:cNvSpPr>
            <a:spLocks noGrp="1" noChangeArrowheads="1"/>
          </p:cNvSpPr>
          <p:nvPr>
            <p:ph type="body" idx="1"/>
          </p:nvPr>
        </p:nvSpPr>
        <p:spPr>
          <a:xfrm>
            <a:off x="228600" y="1752600"/>
            <a:ext cx="8686800" cy="4876800"/>
          </a:xfrm>
        </p:spPr>
        <p:txBody>
          <a:bodyPr/>
          <a:lstStyle/>
          <a:p>
            <a:pPr>
              <a:lnSpc>
                <a:spcPct val="90000"/>
              </a:lnSpc>
              <a:buFontTx/>
              <a:buNone/>
            </a:pPr>
            <a:r>
              <a:rPr lang="en-US" altLang="en-US"/>
              <a:t>    </a:t>
            </a:r>
            <a:r>
              <a:rPr lang="en-US" altLang="en-US" sz="3300"/>
              <a:t>Speculates that throughout Jesus’ life, he “conducted himself so humbly and was associated with sinful men and women and as a consequence was not held in great esteem”, on account of which “the devil overlooked him and did not recognize him.  For the devil is farsighted; he looks only for what is big and high and attaches himself to that; he does not look at that which is low down and beneath himself.”</a:t>
            </a:r>
          </a:p>
          <a:p>
            <a:pPr>
              <a:lnSpc>
                <a:spcPct val="90000"/>
              </a:lnSpc>
              <a:buFontTx/>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C5E43290-E813-89EB-4265-0F8A2FFE8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a:extLst>
              <a:ext uri="{FF2B5EF4-FFF2-40B4-BE49-F238E27FC236}">
                <a16:creationId xmlns:a16="http://schemas.microsoft.com/office/drawing/2014/main" id="{BFD6719B-B78F-6F52-2178-E57B0F06BA94}"/>
              </a:ext>
            </a:extLst>
          </p:cNvPr>
          <p:cNvSpPr>
            <a:spLocks noGrp="1" noChangeArrowheads="1"/>
          </p:cNvSpPr>
          <p:nvPr>
            <p:ph type="title"/>
          </p:nvPr>
        </p:nvSpPr>
        <p:spPr>
          <a:xfrm>
            <a:off x="457200" y="76200"/>
            <a:ext cx="8229600" cy="838200"/>
          </a:xfrm>
        </p:spPr>
        <p:txBody>
          <a:bodyPr/>
          <a:lstStyle/>
          <a:p>
            <a:r>
              <a:rPr lang="en-US" altLang="en-US" sz="4800" b="1">
                <a:solidFill>
                  <a:schemeClr val="bg1"/>
                </a:solidFill>
              </a:rPr>
              <a:t>Why The Temptation?</a:t>
            </a:r>
          </a:p>
        </p:txBody>
      </p:sp>
      <p:sp>
        <p:nvSpPr>
          <p:cNvPr id="19459" name="Rectangle 3">
            <a:extLst>
              <a:ext uri="{FF2B5EF4-FFF2-40B4-BE49-F238E27FC236}">
                <a16:creationId xmlns:a16="http://schemas.microsoft.com/office/drawing/2014/main" id="{373EA98B-BA5D-421E-605C-17D26C3210F3}"/>
              </a:ext>
            </a:extLst>
          </p:cNvPr>
          <p:cNvSpPr>
            <a:spLocks noGrp="1" noChangeArrowheads="1"/>
          </p:cNvSpPr>
          <p:nvPr>
            <p:ph type="body" idx="1"/>
          </p:nvPr>
        </p:nvSpPr>
        <p:spPr>
          <a:xfrm>
            <a:off x="152400" y="1143000"/>
            <a:ext cx="8839200" cy="5410200"/>
          </a:xfrm>
        </p:spPr>
        <p:txBody>
          <a:bodyPr/>
          <a:lstStyle/>
          <a:p>
            <a:r>
              <a:rPr lang="en-US" altLang="en-US" sz="2800">
                <a:solidFill>
                  <a:srgbClr val="FFFF00"/>
                </a:solidFill>
              </a:rPr>
              <a:t>Was it simply a “get acquainted session”  between Jesus &amp; the devil?</a:t>
            </a:r>
          </a:p>
          <a:p>
            <a:endParaRPr lang="en-US" altLang="en-US" sz="2800">
              <a:solidFill>
                <a:srgbClr val="FFFF00"/>
              </a:solidFill>
            </a:endParaRPr>
          </a:p>
          <a:p>
            <a:r>
              <a:rPr lang="en-US" altLang="en-US" sz="2800">
                <a:solidFill>
                  <a:srgbClr val="FFFF00"/>
                </a:solidFill>
              </a:rPr>
              <a:t>Was it so the Devil would “recognize him”?</a:t>
            </a:r>
          </a:p>
          <a:p>
            <a:pPr>
              <a:buFontTx/>
              <a:buNone/>
            </a:pPr>
            <a:endParaRPr lang="en-US" altLang="en-US" sz="2800">
              <a:solidFill>
                <a:srgbClr val="FFFF00"/>
              </a:solidFill>
            </a:endParaRPr>
          </a:p>
          <a:p>
            <a:r>
              <a:rPr lang="en-US" altLang="en-US" sz="2800">
                <a:solidFill>
                  <a:srgbClr val="FFFF00"/>
                </a:solidFill>
              </a:rPr>
              <a:t>Was it a test to see how Jesus would fare with all of his new human constraints?</a:t>
            </a:r>
          </a:p>
          <a:p>
            <a:pPr>
              <a:buFontTx/>
              <a:buNone/>
            </a:pPr>
            <a:endParaRPr lang="en-US" altLang="en-US" sz="2800">
              <a:solidFill>
                <a:srgbClr val="FFFF00"/>
              </a:solidFill>
            </a:endParaRPr>
          </a:p>
          <a:p>
            <a:r>
              <a:rPr lang="en-US" altLang="en-US" sz="2800">
                <a:solidFill>
                  <a:srgbClr val="FFFF00"/>
                </a:solidFill>
              </a:rPr>
              <a:t>Why not simply put an end to Satan, human suffering, saving human history from his evil plans?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3887</TotalTime>
  <Words>2453</Words>
  <Application>Microsoft Macintosh PowerPoint</Application>
  <PresentationFormat>On-screen Show (4:3)</PresentationFormat>
  <Paragraphs>250</Paragraphs>
  <Slides>31</Slides>
  <Notes>30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Wingdings</vt:lpstr>
      <vt:lpstr>Default Design</vt:lpstr>
      <vt:lpstr>Orbit</vt:lpstr>
      <vt:lpstr>Why the Temptation of Christ?</vt:lpstr>
      <vt:lpstr>Temptation – Luke Sets the Stage Luke 4: 1 - 3</vt:lpstr>
      <vt:lpstr> Understated Drama! </vt:lpstr>
      <vt:lpstr>3 Requests Luke 4: 3 - 8</vt:lpstr>
      <vt:lpstr>3 Requests (Continued) Luke 4: 9 - 13</vt:lpstr>
      <vt:lpstr>What’s the Big Deal?</vt:lpstr>
      <vt:lpstr>Historical Views Gerald Manley Hopkins (British Poet)</vt:lpstr>
      <vt:lpstr>Historical Views Martin Luther</vt:lpstr>
      <vt:lpstr>Why The Temptation?</vt:lpstr>
      <vt:lpstr>The Tests</vt:lpstr>
      <vt:lpstr>Jesus’ Response</vt:lpstr>
      <vt:lpstr> The Miracle of Restraint</vt:lpstr>
      <vt:lpstr>Result of Turning Down the Temptation</vt:lpstr>
      <vt:lpstr>An Enticing Alternative  Phillip Yancey (The Jesus I Never Knew) </vt:lpstr>
      <vt:lpstr>An Enticing Alternative</vt:lpstr>
      <vt:lpstr>A Contrast</vt:lpstr>
      <vt:lpstr>A Contrast</vt:lpstr>
      <vt:lpstr>Pravda</vt:lpstr>
      <vt:lpstr>Jesus Pattern  Rich Young Ruler (Mk 10: 21)</vt:lpstr>
      <vt:lpstr>Jesus Pattern  (Matt. 16:24)</vt:lpstr>
      <vt:lpstr>George MacDonald Life Essential, The Hope of the Gospel</vt:lpstr>
      <vt:lpstr>Why the Temptation? Hebrews 2:18 / 4:16 </vt:lpstr>
      <vt:lpstr>What Kind of Jesus Do You Want?</vt:lpstr>
      <vt:lpstr>Personal Application  What should I do when I face my own temptations?</vt:lpstr>
      <vt:lpstr>"Praise You In This Storm" Casting Crowns</vt:lpstr>
      <vt:lpstr>PowerPoint Presentation</vt:lpstr>
      <vt:lpstr>The “Opportune” Time </vt:lpstr>
      <vt:lpstr>What Should Messiah Look Like?</vt:lpstr>
      <vt:lpstr>Historical Views  John Milton “Paradise Lost”</vt:lpstr>
      <vt:lpstr>Black</vt:lpstr>
      <vt:lpstr>NT Preaching link at BibleStudyDownloads.org</vt:lpstr>
    </vt:vector>
  </TitlesOfParts>
  <Company>Chevron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Parker, Dean - dapa on L39D85V</dc:creator>
  <cp:lastModifiedBy>Rick Griffith</cp:lastModifiedBy>
  <cp:revision>30</cp:revision>
  <dcterms:created xsi:type="dcterms:W3CDTF">2008-09-21T01:18:07Z</dcterms:created>
  <dcterms:modified xsi:type="dcterms:W3CDTF">2025-11-30T19:38:28Z</dcterms:modified>
</cp:coreProperties>
</file>