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0" r:id="rId2"/>
  </p:sldMasterIdLst>
  <p:notesMasterIdLst>
    <p:notesMasterId r:id="rId58"/>
  </p:notesMasterIdLst>
  <p:sldIdLst>
    <p:sldId id="4520" r:id="rId3"/>
    <p:sldId id="6931" r:id="rId4"/>
    <p:sldId id="6964" r:id="rId5"/>
    <p:sldId id="6976" r:id="rId6"/>
    <p:sldId id="6694" r:id="rId7"/>
    <p:sldId id="6913" r:id="rId8"/>
    <p:sldId id="6914" r:id="rId9"/>
    <p:sldId id="6928" r:id="rId10"/>
    <p:sldId id="6924" r:id="rId11"/>
    <p:sldId id="6925" r:id="rId12"/>
    <p:sldId id="6926" r:id="rId13"/>
    <p:sldId id="6927" r:id="rId14"/>
    <p:sldId id="6979" r:id="rId15"/>
    <p:sldId id="6978" r:id="rId16"/>
    <p:sldId id="6962" r:id="rId17"/>
    <p:sldId id="257" r:id="rId18"/>
    <p:sldId id="258" r:id="rId19"/>
    <p:sldId id="6929" r:id="rId20"/>
    <p:sldId id="260" r:id="rId21"/>
    <p:sldId id="261" r:id="rId22"/>
    <p:sldId id="6932" r:id="rId23"/>
    <p:sldId id="6980" r:id="rId24"/>
    <p:sldId id="6947" r:id="rId25"/>
    <p:sldId id="6949" r:id="rId26"/>
    <p:sldId id="6933" r:id="rId27"/>
    <p:sldId id="6950" r:id="rId28"/>
    <p:sldId id="6951" r:id="rId29"/>
    <p:sldId id="6934" r:id="rId30"/>
    <p:sldId id="6952" r:id="rId31"/>
    <p:sldId id="6953" r:id="rId32"/>
    <p:sldId id="6935" r:id="rId33"/>
    <p:sldId id="6936" r:id="rId34"/>
    <p:sldId id="6955" r:id="rId35"/>
    <p:sldId id="6954" r:id="rId36"/>
    <p:sldId id="6956" r:id="rId37"/>
    <p:sldId id="6957" r:id="rId38"/>
    <p:sldId id="6970" r:id="rId39"/>
    <p:sldId id="6963" r:id="rId40"/>
    <p:sldId id="6958" r:id="rId41"/>
    <p:sldId id="6971" r:id="rId42"/>
    <p:sldId id="6960" r:id="rId43"/>
    <p:sldId id="6972" r:id="rId44"/>
    <p:sldId id="6965" r:id="rId45"/>
    <p:sldId id="6966" r:id="rId46"/>
    <p:sldId id="6961" r:id="rId47"/>
    <p:sldId id="6967" r:id="rId48"/>
    <p:sldId id="6968" r:id="rId49"/>
    <p:sldId id="6969" r:id="rId50"/>
    <p:sldId id="6977" r:id="rId51"/>
    <p:sldId id="6973" r:id="rId52"/>
    <p:sldId id="6974" r:id="rId53"/>
    <p:sldId id="6975" r:id="rId54"/>
    <p:sldId id="6279" r:id="rId55"/>
    <p:sldId id="6733" r:id="rId56"/>
    <p:sldId id="6734" r:id="rId57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825"/>
    <a:srgbClr val="443324"/>
    <a:srgbClr val="5C3D1F"/>
    <a:srgbClr val="3C1E0B"/>
    <a:srgbClr val="403323"/>
    <a:srgbClr val="402D1B"/>
    <a:srgbClr val="3D1F14"/>
    <a:srgbClr val="191919"/>
    <a:srgbClr val="CAE8AA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 autoAdjust="0"/>
    <p:restoredTop sz="92560" autoAdjust="0"/>
  </p:normalViewPr>
  <p:slideViewPr>
    <p:cSldViewPr snapToGrid="0">
      <p:cViewPr varScale="1">
        <p:scale>
          <a:sx n="66" d="100"/>
          <a:sy n="66" d="100"/>
        </p:scale>
        <p:origin x="224" y="18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9200C-7631-4FE6-A00A-04BA47EBE37E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F0EDD-2A63-4035-A82B-6D53DBFCC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6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8DB4-A828-8A3E-92C6-11F3F9F0D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97FB49E0-69F9-ECCA-2749-107F739FF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4EF2F59-9C4B-14D7-C07D-9B8D559B1A7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AF3051AA-B7A9-A591-5AEF-E2F631DAAF8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7928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A5F4D-D170-F911-ACEF-C814D396D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BD059A5E-4EAF-B4AA-A953-69C11CE41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B70FE9E6-6255-8777-7C8A-0E9E7D78AA9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69865A68-2B85-F3FE-9870-8FB8FB0F869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2414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4196C-952B-B377-1EA2-70788D082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6F69FEF0-F945-B8AF-395D-9E668437E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BC332719-EFCE-C1E4-B79C-BB133C5FE18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27A10AFA-1349-59C2-48A9-1F9585175C0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1459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46B9C-2487-00C2-DE98-FC4ABF4FB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6507BEB6-738D-8A7B-B6F9-AA8292AC9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581B879A-0D8C-9033-7389-52EAE6041C7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AAB50F9A-CB65-BB41-37BE-A7FF26F8353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07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1BF1F-2459-4D39-C0CE-2D111024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AACB47CF-21ED-A9C1-C536-AA4BC8DCD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94294A97-F3DD-C915-01CB-E46271112FD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A6E4FD75-28A6-B2F1-C2DE-56BCE38370F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5513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0250E-6E90-0893-AB78-D443E266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DC457184-3020-F92F-EBD4-53EE93655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AFEF9F8B-49F8-5BA3-AFA2-7F8DB7074EF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DA7DA753-AE41-352B-B058-08CD151F0149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4376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18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19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20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D7ED2-BD3C-224E-B785-87696A08E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344E6EBA-F0F8-EA8E-3313-61B6938DF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2032BC71-BD49-FD17-0183-9E2D81B9294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91489178-2301-FDC0-011A-2C7937B80B4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21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014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A9B7B-0425-C265-8126-D4C8E941A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30C4BAF7-B3DC-2A28-A338-68889A92B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70F1088-33AD-6D7D-F509-961D728970A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328F8518-99D0-E1BE-3B98-2019E3ED64E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211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1D516-429C-6B3E-9068-E4CADCAD1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0E52E6EB-A5D9-ECB8-342C-707F54128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5EE09780-7C0A-6217-FE4F-B71EB0C3573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DC0017DC-1558-E313-3194-DE53E57B8E0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23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2951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F4C36-0822-8579-66F4-5DF6B6D6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0AD1309E-62D2-47DB-A401-59AFC3170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0051DD13-CBEF-010B-981E-72DFEDA8C6D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440129E6-D6A8-B575-FD4E-5662754914D9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24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3102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2481F-F1B7-C11C-7565-6495B7EEF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74B4DC63-A934-4E15-5037-7DB54AA17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EC0D3F5E-3CBE-D469-C555-C0892906309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60924F3A-0530-E36E-AA45-F2E25380832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25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6075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024A6-D463-BE3C-9EA6-92358D104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F7B2DB17-CAE8-6F70-B2EF-B70BFE07C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4C1163A1-62B3-A202-9348-74CB9AF418E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E364974F-604F-E5C9-051C-0B3626C91E6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1146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3EEF3-C8A3-A848-B125-F7F41BCE2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8DDA8A9F-B658-3040-D5AD-57A186A18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42B41FFD-ED6D-1174-60E4-B8D05B41E48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A49661C6-235A-4B78-007C-D8C14805D26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27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4125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4656E-C701-7DA4-7001-BA53CCBB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16CB0D4-22E2-7CCD-1D03-CA87DB149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F77D846D-1E97-819B-A720-87F46085C7E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7F9C2E65-B314-84CC-A986-30DA978B017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28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76690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C25A-9B71-A2A4-FC20-04FF8F37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6E38E3AD-7043-0769-5EBC-79689D79D6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C9E0526-FA09-FEE8-AB4F-DFB27CE5925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0CF0CCCE-1606-A034-4A43-8A51BA925CF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29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624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1BC2E-D111-A879-F8A6-DA1C70F93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0D2C4899-9E4B-238A-3A83-3EBD8DCA3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BD1E2EB2-03FF-C7B0-5972-A79D416B892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EEC83F0A-08A1-C854-E6F4-E1C2B3FDA7E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79996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B780A-61F5-F437-C2A9-25D64934E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B4413E8A-DF51-2E13-E5D4-95976CA6F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472C88C9-316A-504E-3035-00F26FC16A4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C2629C3E-AFCD-EA47-E003-2A159759E1A9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30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7801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C8E20-3D32-E90B-7870-48CFF6229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8DDC9175-EA27-1B35-4E2A-F27BED46B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1091795-F468-49BA-7CD4-0F8666DC085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19E69779-7B8B-7023-CCC3-EF67D7FF7E4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31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5863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A35B-02A0-3DB1-5AEB-2ADE1533A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0C36675B-B996-2EB9-00D5-3396FE46E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E8E4ACDE-B869-B707-339D-4D1E2078628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A12C291D-8ADD-22D9-BE08-605F538F2FF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3954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892F4-5C2F-7320-6924-29CCFA19A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7A34BA9B-5763-E76E-B108-5D9B59F45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3575A9D-E28F-496F-7D43-63390B861A2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B6DD7906-7B92-806A-A191-589A12C69D3E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33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8964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9EDEB-6775-507C-8C20-F6B32319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115BA638-8872-D396-660A-474A733B7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340067D8-AF4D-16E8-56B4-85F4E570FE5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C321BA67-971C-3BE1-3BC1-71983335242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34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00095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10B90-ED4F-B9FE-B8D3-490A6194E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9750AE57-F4DD-47B8-BC20-0020313FC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3EB6107-95EA-A9B0-A0A5-E2CCDC2AF70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86D9B660-2DC7-8717-1527-A8F0E715FE0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35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1350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86B0F-4E6E-C910-419C-11D4BAD3F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2CE274B-AC08-110B-374F-F5E5B1946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4B53F50-5D70-CDD3-A58A-2B287E1FB89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9AA50310-DF44-9669-0C81-D8431C0F3BC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34871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F5B51-EEE4-6746-BAD1-053CB4166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457D8603-CAAA-46A3-E332-A671A42B8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F863AC6-4E51-FF2A-B851-4ED156CB619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9A64F527-EC5A-8730-17FB-F71AA2949DE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37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45759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170ED-5D9D-02E0-6438-25B22C17E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FFD3025D-C512-0F9B-C857-3F399E994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CC2E9B02-F353-7D3D-F264-52A06EB136F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5EDDB5C3-4A07-8E80-6279-DAE0EB6A90EA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38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30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684C7-6340-3BA5-A686-688201E21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4CF7986D-D3FE-21B0-BBDD-B9711F730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430B51AD-8B10-24C9-885B-2A908B7373F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</a:rPr>
              <a:t>ou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63E67763-5EF3-D91B-609D-BAF7EE952AC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39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46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D0325-CACE-58DB-6799-C1057E12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E3B86379-D060-19CF-1430-A621E9C7A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39E16357-D056-FCC1-7969-EC49B6F394A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6F5122C8-DB80-29C0-6D4B-156CEB761F7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51604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F7936-3D32-86F0-B420-58F5C511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8CB80E93-B52A-FE17-5C27-01FBAD0DC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804C42D5-0BC2-A8D1-6446-C53DAE02233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BDF17C26-7E3C-9D27-0B93-E4C275B30BF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40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792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82B91-F8D4-D26C-919F-D94E7BF4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DACB6826-4E0A-DBA3-95AA-16209D58E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AC714477-0257-2922-A515-F13B5544C59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</a:rPr>
              <a:t>ou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5003779F-12E9-530A-172A-650DA04CD69C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41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56245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5E1A2-1C32-C30C-DB08-4CEEBF5C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2EA67FA3-15E6-6AF7-FD55-C1907D34E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EF4203DB-4493-482E-E21C-19F0EC53BB0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</a:rPr>
              <a:t>ou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C71D3C72-B5D6-E63D-CF5F-FCD3C3086546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02503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D4E1B-9ACB-A541-8168-A5CD449C1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39312F06-133F-1A35-4AED-153B60B16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4A46710D-AFBB-E1DD-FEC2-E2F9C41540A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</a:rPr>
              <a:t>ou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97C1E818-A87E-E8D5-300C-C9EAA6BC304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43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73006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04E22-A8D2-7778-5E7F-3121798C3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811111BE-B7DA-1E17-9EEA-C8AB9B1F4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CBFF134B-4BAA-4817-5AD8-FCC2685E161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</a:rPr>
              <a:t>ou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6D7EA295-B33B-D27A-99C2-B5BA90A2A6BE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44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1338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3F0A1-F2BD-B860-F0E3-B3737FAAD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E84ECE08-FEF9-A896-78FD-D52AF8EF1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5442E79A-646B-E69F-FBB6-1E0F1B4C4D4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</a:rPr>
              <a:t>ou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C21CA330-714C-CA58-5122-674491643187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45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69125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3EB46-6AFD-C712-4392-A7F36634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272FA3A4-ABB6-BE61-AE55-76222D1CD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D433203E-F23E-9BDE-52D5-2D64AD2484C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</a:rPr>
              <a:t>ou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0EA562CF-BD73-2933-B62D-0A1A2EF07199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51151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1A245-9715-A409-3D0C-D0D00AB8D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1755E785-C325-8660-AFF7-936A5E57C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E2424F46-513C-B244-DDFD-2BCC2451E17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</a:rPr>
              <a:t>ou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75F78E6E-5097-936C-CA68-3A6DF1E0E55F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47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36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75B68-DAD1-87B1-BA42-8E6B0BB0F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1DA04E2E-0435-3810-9D44-6DFE446E9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C3F961FB-3B58-641C-8C9D-1F72E2AB444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EEACE91B-3947-C346-5745-78A58BADF88B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48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35067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33972-9203-0BAA-796C-A6BB21A8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B2FCD462-B7F9-3D54-9D9D-85E2A74C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7EF4D0AA-8BA3-4971-1F4A-2F0A0A4B6A4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C3B76A53-4606-5169-1077-AA70223C7675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49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15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13C8E-8856-4CCA-7FCB-793A38F0C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D3AE8-6659-540D-A067-5787D2BCB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2CF8A-990F-8C6B-D87F-455AB0EB8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5688B-0C38-6318-8091-F4D2A11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389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24B16-F58D-145E-60A0-19A515005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D2A93B46-0A8B-8ED4-5F9A-B9FED1E35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A1D7AC8D-14E2-B5CB-1E58-AE8E6960EF4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BCBA4017-8FCC-1C4D-A218-EF5F02AD10A7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50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3977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50BB9-4B03-2ECA-CDB9-4D5BF4DD4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F5EE0D28-F301-FF80-20DE-491E852A8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290494C9-3008-D548-9290-F4B8FFA85AF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DE61ABA9-F1AA-957F-CF21-45CE0D6603D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51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22489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8B53E-4C10-3E14-FB51-7B66E6986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C3DA99E-2CBD-7B77-A74B-950D4B4C4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D79AD843-E787-ACDB-2E8C-EAE055B1599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9705B1F6-D5F8-B8E6-B2E9-A070FF4C74E7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52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9893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F0EDD-2A63-4035-A82B-6D53DBFCCD7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222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97B73-182C-5BC1-F741-A1DE12175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051F7552-2BC0-6947-9844-1D276771E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3BA187F0-F66D-C6E2-C51A-95B6BEBB046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50EDDE83-870F-4025-1E80-4CE8EC1F3FE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8428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1380E-F239-B350-1F69-6A907A07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D129D7C3-8552-3D3F-54BB-E6225CB40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AEA0EE0D-9A82-40D3-46B8-BE8EA24FA30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C736DA96-3D0D-58C2-4C11-0D8FE894CB37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9149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FE81E-3213-B869-3312-4FCBB752A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117609A2-4FF0-9943-D4F2-D66B23B94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E15CD3FC-2698-6171-FBA5-366663F5241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A8DE56C8-9298-06E4-81B0-08A7217FC512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776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3E829-5B09-4EF0-0CDF-5865D6809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035C002B-C52C-8B12-E242-26146CBBE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>
            <a:extLst>
              <a:ext uri="{FF2B5EF4-FFF2-40B4-BE49-F238E27FC236}">
                <a16:creationId xmlns:a16="http://schemas.microsoft.com/office/drawing/2014/main" id="{61B0817B-7B0C-489E-9923-06C3D824F89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>
            <a:extLst>
              <a:ext uri="{FF2B5EF4-FFF2-40B4-BE49-F238E27FC236}">
                <a16:creationId xmlns:a16="http://schemas.microsoft.com/office/drawing/2014/main" id="{FBFCC528-BB5B-A11C-D42B-88498452791E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195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7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19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67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01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0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4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7687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480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307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07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278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05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8302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197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635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723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46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6466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799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9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9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2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0413A7F-53B5-46F5-B019-30121A04A1A6}" type="datetimeFigureOut">
              <a:rPr lang="en-US" smtClean="0"/>
              <a:t>6/25/26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63A9032-5601-4700-B269-18A8BA3A8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5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" y="3902077"/>
            <a:ext cx="4533900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33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 smtClean="0"/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42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37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87470-4CC6-E6B5-2546-92BC20C3D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" b="9334"/>
          <a:stretch>
            <a:fillRect/>
          </a:stretch>
        </p:blipFill>
        <p:spPr>
          <a:xfrm>
            <a:off x="-1" y="0"/>
            <a:ext cx="12192001" cy="6859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821981-1193-7809-F1B2-355697AC1879}"/>
              </a:ext>
            </a:extLst>
          </p:cNvPr>
          <p:cNvSpPr txBox="1"/>
          <p:nvPr/>
        </p:nvSpPr>
        <p:spPr>
          <a:xfrm>
            <a:off x="0" y="3219730"/>
            <a:ext cx="811850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Luke 3:23-4:4</a:t>
            </a:r>
          </a:p>
          <a:p>
            <a:pPr algn="ctr"/>
            <a:r>
              <a:rPr lang="en-US" sz="54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Realities of Humanity!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D1D44-D6A0-C46D-1C15-944634F575DA}"/>
              </a:ext>
            </a:extLst>
          </p:cNvPr>
          <p:cNvSpPr txBox="1"/>
          <p:nvPr/>
        </p:nvSpPr>
        <p:spPr>
          <a:xfrm>
            <a:off x="100208" y="98998"/>
            <a:ext cx="49477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glow rad="139700">
                    <a:schemeClr val="bg1"/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Gospel of</a:t>
            </a:r>
          </a:p>
          <a:p>
            <a:pPr algn="ctr"/>
            <a:r>
              <a:rPr lang="en-US" sz="12000" b="1" dirty="0">
                <a:effectLst>
                  <a:glow rad="139700">
                    <a:schemeClr val="bg1"/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Luke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3006E-1E89-E242-E782-61F79D7F9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1" y="5356368"/>
            <a:ext cx="12192000" cy="15016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121907" tIns="60953" rIns="121907" bIns="60953"/>
          <a:lstStyle/>
          <a:p>
            <a:pPr algn="ctr" defTabSz="1219036" fontAlgn="base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Preached by Dan Bridges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Amman International Church, Jordan (AmmanChurch.org)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Uploaded by Dr. Rick Griffith • Jordan Evangelical Theological Seminary</a:t>
            </a:r>
            <a:b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1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Files in many languages for free download at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243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6336E-0EE2-8E77-9793-0A9B3964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7563FC-FC63-F961-349A-A8A3EF1DE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6929"/>
          <a:stretch>
            <a:fillRect/>
          </a:stretch>
        </p:blipFill>
        <p:spPr>
          <a:xfrm>
            <a:off x="0" y="-4396"/>
            <a:ext cx="12192000" cy="68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FD5BC0-B324-EF2D-A255-825E15ECC3F0}"/>
              </a:ext>
            </a:extLst>
          </p:cNvPr>
          <p:cNvSpPr txBox="1"/>
          <p:nvPr/>
        </p:nvSpPr>
        <p:spPr>
          <a:xfrm>
            <a:off x="5213714" y="5646638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817D-FA46-5A19-4EFD-6FBC45A5AE68}"/>
              </a:ext>
            </a:extLst>
          </p:cNvPr>
          <p:cNvSpPr txBox="1"/>
          <p:nvPr/>
        </p:nvSpPr>
        <p:spPr>
          <a:xfrm>
            <a:off x="1584946" y="152000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AC524-4D50-C40D-14EE-A18BF98E4ADF}"/>
              </a:ext>
            </a:extLst>
          </p:cNvPr>
          <p:cNvSpPr txBox="1"/>
          <p:nvPr/>
        </p:nvSpPr>
        <p:spPr>
          <a:xfrm>
            <a:off x="2776391" y="2156857"/>
            <a:ext cx="6639217" cy="2539157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Messianic Identity of Jesus: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Descendant of Adam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Descendant of Abraham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Descendant of David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7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9A190-59D1-6CBE-F808-F4E897C54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65F457-B9EB-EEE1-3260-5BA86EAC3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6929"/>
          <a:stretch>
            <a:fillRect/>
          </a:stretch>
        </p:blipFill>
        <p:spPr>
          <a:xfrm>
            <a:off x="0" y="-4396"/>
            <a:ext cx="12192000" cy="68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B59A91-7686-FD27-A381-636DEE1B7CCC}"/>
              </a:ext>
            </a:extLst>
          </p:cNvPr>
          <p:cNvSpPr txBox="1"/>
          <p:nvPr/>
        </p:nvSpPr>
        <p:spPr>
          <a:xfrm>
            <a:off x="5213714" y="5646638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BC070-564F-5D96-2F2B-9612463E5CD2}"/>
              </a:ext>
            </a:extLst>
          </p:cNvPr>
          <p:cNvSpPr txBox="1"/>
          <p:nvPr/>
        </p:nvSpPr>
        <p:spPr>
          <a:xfrm>
            <a:off x="1584946" y="152000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38D95-A7C7-903B-0265-0B88B6CF3497}"/>
              </a:ext>
            </a:extLst>
          </p:cNvPr>
          <p:cNvSpPr txBox="1"/>
          <p:nvPr/>
        </p:nvSpPr>
        <p:spPr>
          <a:xfrm>
            <a:off x="2048595" y="1400501"/>
            <a:ext cx="8094809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is this significantly different from the genealogy of Jesus in Matthew 1?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8FC60-B9F0-BE6B-8AAD-C3E7AC691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6FB854-54EF-8803-890C-4D9067CE3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6929"/>
          <a:stretch>
            <a:fillRect/>
          </a:stretch>
        </p:blipFill>
        <p:spPr>
          <a:xfrm>
            <a:off x="0" y="-4396"/>
            <a:ext cx="12192000" cy="68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A91D3-453D-BFF8-9828-B2BC6732BDBF}"/>
              </a:ext>
            </a:extLst>
          </p:cNvPr>
          <p:cNvSpPr txBox="1"/>
          <p:nvPr/>
        </p:nvSpPr>
        <p:spPr>
          <a:xfrm>
            <a:off x="5213714" y="5646638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9C23A-6FC7-7E98-E9AE-A366ABE7A70E}"/>
              </a:ext>
            </a:extLst>
          </p:cNvPr>
          <p:cNvSpPr txBox="1"/>
          <p:nvPr/>
        </p:nvSpPr>
        <p:spPr>
          <a:xfrm>
            <a:off x="1584946" y="152000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5735B2-4AB7-0C97-1937-24485C70CE5A}"/>
              </a:ext>
            </a:extLst>
          </p:cNvPr>
          <p:cNvSpPr txBox="1"/>
          <p:nvPr/>
        </p:nvSpPr>
        <p:spPr>
          <a:xfrm>
            <a:off x="392411" y="1530983"/>
            <a:ext cx="11407177" cy="3093154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“…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Jacob the father of Joseph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husband of Mary, of whom Jesus was born, who is called Christ.”  Matthew 1:16</a:t>
            </a:r>
          </a:p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“Jesus, when he began his ministry, was about thirty years of age, being the son (as was supposed) of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Joseph, the son of Heli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son of </a:t>
            </a:r>
            <a:r>
              <a:rPr lang="en-US" sz="3600" b="1" dirty="0" err="1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Matthat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…”                             Luke 3:23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5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FC1CD-AD18-9E8C-2748-74C83FAC4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2F8B1-B4B5-84E8-95C3-1BB213DA7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6929"/>
          <a:stretch>
            <a:fillRect/>
          </a:stretch>
        </p:blipFill>
        <p:spPr>
          <a:xfrm>
            <a:off x="0" y="-4396"/>
            <a:ext cx="12192000" cy="68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6D5610-F2E8-F9E9-1F35-3CAAFEA9FD45}"/>
              </a:ext>
            </a:extLst>
          </p:cNvPr>
          <p:cNvSpPr txBox="1"/>
          <p:nvPr/>
        </p:nvSpPr>
        <p:spPr>
          <a:xfrm>
            <a:off x="5213714" y="5646638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3F059-99CA-E14B-4882-117E05F710FF}"/>
              </a:ext>
            </a:extLst>
          </p:cNvPr>
          <p:cNvSpPr txBox="1"/>
          <p:nvPr/>
        </p:nvSpPr>
        <p:spPr>
          <a:xfrm>
            <a:off x="1584946" y="152000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9B9FCE-F086-2ADD-5BB2-D3B790509B35}"/>
              </a:ext>
            </a:extLst>
          </p:cNvPr>
          <p:cNvSpPr txBox="1"/>
          <p:nvPr/>
        </p:nvSpPr>
        <p:spPr>
          <a:xfrm>
            <a:off x="2048595" y="1400501"/>
            <a:ext cx="8094809" cy="3247043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is this significantly different from the genealogy of Jesus in Matthew 1?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Prominent view: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Matthew records genealogy of Joseph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Luke records genealogy of 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4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>
        <p14:warp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DD21D-F03E-F228-4CB3-A400C3817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D11A3-865E-65FB-8272-264D7FCD5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6929"/>
          <a:stretch>
            <a:fillRect/>
          </a:stretch>
        </p:blipFill>
        <p:spPr>
          <a:xfrm>
            <a:off x="0" y="-4396"/>
            <a:ext cx="12192000" cy="68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E92DC-7843-41E9-C057-11457117DD65}"/>
              </a:ext>
            </a:extLst>
          </p:cNvPr>
          <p:cNvSpPr txBox="1"/>
          <p:nvPr/>
        </p:nvSpPr>
        <p:spPr>
          <a:xfrm>
            <a:off x="5213714" y="5646638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ACDF6-4CF8-46F0-76B0-3822A6876B89}"/>
              </a:ext>
            </a:extLst>
          </p:cNvPr>
          <p:cNvSpPr txBox="1"/>
          <p:nvPr/>
        </p:nvSpPr>
        <p:spPr>
          <a:xfrm>
            <a:off x="1584946" y="152000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5EB73-4689-CE54-2EB0-E69EC6108D5C}"/>
              </a:ext>
            </a:extLst>
          </p:cNvPr>
          <p:cNvSpPr txBox="1"/>
          <p:nvPr/>
        </p:nvSpPr>
        <p:spPr>
          <a:xfrm>
            <a:off x="392411" y="1530983"/>
            <a:ext cx="11407177" cy="3877985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“Jesus, when he began his ministry, was about thirty years of age, being the son (as was supposed) of Joseph,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son of Heli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son of </a:t>
            </a:r>
            <a:r>
              <a:rPr lang="en-US" sz="3600" b="1" dirty="0" err="1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Matthat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read as…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“…being the son (as was supposed) of Joseph,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[but was actually the grandson of Heli (Mary's father)]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3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AC00C-E850-A181-D11F-F510515D4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D803D14-A2CC-0561-0ACD-B13D8B0A6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BFD659-1597-25F5-E9E9-21604D59A82B}"/>
              </a:ext>
            </a:extLst>
          </p:cNvPr>
          <p:cNvSpPr txBox="1"/>
          <p:nvPr/>
        </p:nvSpPr>
        <p:spPr>
          <a:xfrm>
            <a:off x="1193695" y="-4303"/>
            <a:ext cx="980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Realities of Humanity! – Luke 3:23-4:4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4514F-B40F-2711-1D53-30258B081767}"/>
              </a:ext>
            </a:extLst>
          </p:cNvPr>
          <p:cNvSpPr txBox="1"/>
          <p:nvPr/>
        </p:nvSpPr>
        <p:spPr>
          <a:xfrm>
            <a:off x="1228721" y="4441825"/>
            <a:ext cx="9734550" cy="2092881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– the Son of Man (3:23-38)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 Does not Live by Bread Alone (4:1-4)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 is Tempted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57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9ECCDB-9925-42BD-7BED-A28C5180B28C}"/>
              </a:ext>
            </a:extLst>
          </p:cNvPr>
          <p:cNvSpPr txBox="1"/>
          <p:nvPr/>
        </p:nvSpPr>
        <p:spPr>
          <a:xfrm>
            <a:off x="276823" y="4886109"/>
            <a:ext cx="11638353" cy="1754326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Jesus, full of the Holy Spirit, returned from the Jordan and was led by the Spirit in the wilderness for forty days, being tempted by the devil.”                            Luke 4:1-2a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C22EA8-33E8-C45E-4B1A-802CFAA7BE2F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he ate nothing during those days. And when they were ended, he was hungry.”            Luke 4:2b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24735F-CA5A-CD87-DEDA-2EE1700D1043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command this stone to...’”                         Luke 4:3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09F19-9322-3CBF-B46D-3EBD956689EA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command this stone to become bread.’”   Luke 4:3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EBBCFD-DF9E-76CD-AFFC-1FFB581BF158}"/>
              </a:ext>
            </a:extLst>
          </p:cNvPr>
          <p:cNvSpPr txBox="1"/>
          <p:nvPr/>
        </p:nvSpPr>
        <p:spPr>
          <a:xfrm>
            <a:off x="2226763" y="107780"/>
            <a:ext cx="773847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did the Israelites spend 40 years in the wilderness?  What was their sin?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3D47A8-9588-B354-84EE-B58A4660CB1A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Jesus answered him, ‘It is written, “Man shall not live by bread alone.”’”                         Luke 4:4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FAB27-3DDB-AB19-0176-D89BA7C72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7D2128B-DBC1-1392-7C60-422C7287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15D3D0-65EC-FE91-535A-93BD08D73FCE}"/>
              </a:ext>
            </a:extLst>
          </p:cNvPr>
          <p:cNvSpPr txBox="1"/>
          <p:nvPr/>
        </p:nvSpPr>
        <p:spPr>
          <a:xfrm>
            <a:off x="276823" y="4886109"/>
            <a:ext cx="11638353" cy="1754326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Jesus,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of the Holy Spirit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returned from the Jordan and was led by the Spirit in the wilderness for forty days, being tempted by the devil.”                            Luke 4:1-2a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C79D3-5A01-1E6E-9928-2E18F81C4CE8}"/>
              </a:ext>
            </a:extLst>
          </p:cNvPr>
          <p:cNvSpPr txBox="1"/>
          <p:nvPr/>
        </p:nvSpPr>
        <p:spPr>
          <a:xfrm>
            <a:off x="276823" y="2551837"/>
            <a:ext cx="11519554" cy="1754326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Holy Spirit descended on him in bodily form, like a dove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and a voice came from heaven, ‘You are my beloved Son; with you I am well pleased.’”                       Luke 3:22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11C0A9-D07E-BEA5-A87E-49DF3AC471AA}"/>
              </a:ext>
            </a:extLst>
          </p:cNvPr>
          <p:cNvSpPr/>
          <p:nvPr/>
        </p:nvSpPr>
        <p:spPr>
          <a:xfrm>
            <a:off x="5326146" y="461371"/>
            <a:ext cx="5533534" cy="1200329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 human, Jesus needed the power of the Spirit!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8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4DA1B-1E26-2204-D23F-6BAE04AB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BC36767-490C-7A5E-B042-5231B5803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1A7A09-59B5-2F43-5D0F-522A68B2490C}"/>
              </a:ext>
            </a:extLst>
          </p:cNvPr>
          <p:cNvSpPr txBox="1"/>
          <p:nvPr/>
        </p:nvSpPr>
        <p:spPr>
          <a:xfrm>
            <a:off x="276823" y="3000748"/>
            <a:ext cx="11638353" cy="3416320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“you yourselves know what happened throughout all Judea, beginning from Galilee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the baptism that John proclaimed:  how God anointed Jesus of Nazareth with the Holy Spirit and with power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He went about doing good and healing all who were oppressed by the devil, for God was with him.”                                                              Acts 10:37-38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144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1EA1-D3FF-632B-6D66-D4096463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DEAD04-E7C1-3EE0-2A50-FA8F1CC56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15CDD-7DE0-312E-B273-5028065ED31F}"/>
              </a:ext>
            </a:extLst>
          </p:cNvPr>
          <p:cNvSpPr txBox="1"/>
          <p:nvPr/>
        </p:nvSpPr>
        <p:spPr>
          <a:xfrm>
            <a:off x="276823" y="4886109"/>
            <a:ext cx="11638353" cy="1754326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Jesus, full of the Holy Spirit, returned from the Jordan and was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 by the Spirit in the wilderness for forty days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being tempted by the devil.”                            Luke 4:1-2a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346CB6-020C-AED4-B1B2-9347ADD3488D}"/>
              </a:ext>
            </a:extLst>
          </p:cNvPr>
          <p:cNvSpPr/>
          <p:nvPr/>
        </p:nvSpPr>
        <p:spPr>
          <a:xfrm>
            <a:off x="4949072" y="2657745"/>
            <a:ext cx="6645897" cy="1200329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 human, Jesus lived his life under the guidance of the Spirit!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3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8387-893E-8BBB-DB4F-591CA35D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7525A0F-0F5E-2CA7-5656-B1EEAA2A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77D19-E9E3-827A-90B9-D26226967511}"/>
              </a:ext>
            </a:extLst>
          </p:cNvPr>
          <p:cNvSpPr txBox="1"/>
          <p:nvPr/>
        </p:nvSpPr>
        <p:spPr>
          <a:xfrm>
            <a:off x="276823" y="4886109"/>
            <a:ext cx="11638353" cy="1754326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Jesus, full of the Holy Spirit, returned from the Jordan and was led by the Spirit in the wilderness for forty days,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being tempted by the devil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                         Luke 4:1-2a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150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45F96-A751-2FA2-EF56-1A2B16CFB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CACB60-15D3-DC80-1113-11807C2B9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1446C-D896-1E04-9DD0-3B84BC2469B6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ate nothing during those days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And when they were ended, he was hungry.”            Luke 4:2b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DDC1BB-E776-A833-E2D0-A0784418B5BD}"/>
              </a:ext>
            </a:extLst>
          </p:cNvPr>
          <p:cNvSpPr/>
          <p:nvPr/>
        </p:nvSpPr>
        <p:spPr>
          <a:xfrm>
            <a:off x="96490" y="2261962"/>
            <a:ext cx="5928389" cy="2635158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did he not eat?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was following the leading of the Spirit – and the Spirit had not provided any food!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902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D779-34E0-B67C-89EC-505A5C48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91E57F-01B3-DDFC-9B73-3337A053C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520A6-2333-ED34-56DC-E621CDF5A88D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ate nothing during those days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And when they were ended, he was hungry.”            Luke 4:2b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38C1D5-56E3-16E4-8B69-C73B379A8128}"/>
              </a:ext>
            </a:extLst>
          </p:cNvPr>
          <p:cNvSpPr/>
          <p:nvPr/>
        </p:nvSpPr>
        <p:spPr>
          <a:xfrm>
            <a:off x="157450" y="2662731"/>
            <a:ext cx="6985030" cy="2635158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Similarity to the Israelite’s wilderness wanderings?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also led them into the wilderness without food or drink!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E36DD-292F-BA61-B96A-0219DE4E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969134B-F6AB-2CFC-C04B-4D50080E5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57D23A-1873-63D5-ABCF-3CB8524AEAEE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he ate nothing during those days.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they were ended, he was hungry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         Luke 4:2b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92CDB2-323C-AE11-FBBB-4119E16BB73E}"/>
              </a:ext>
            </a:extLst>
          </p:cNvPr>
          <p:cNvSpPr/>
          <p:nvPr/>
        </p:nvSpPr>
        <p:spPr>
          <a:xfrm>
            <a:off x="634552" y="564994"/>
            <a:ext cx="5281278" cy="1200329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was a time of weakness for Jesus!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30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C0895-B49C-CFB7-B39A-4231C27D4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E12560-EB39-DEE5-A463-61C50E4C8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CA046-818A-D63A-E918-D77671FC5A5C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devil said to him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‘If you are the Son of God, command this stone to...’”                      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494D12-2832-A173-233D-44813B79DE43}"/>
              </a:ext>
            </a:extLst>
          </p:cNvPr>
          <p:cNvSpPr/>
          <p:nvPr/>
        </p:nvSpPr>
        <p:spPr>
          <a:xfrm>
            <a:off x="634552" y="564994"/>
            <a:ext cx="5281278" cy="1200329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Satan apparently actually appeared to Jesus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057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0F507-4D04-AE4F-975E-4E47515BD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5CA968-3919-0F6A-F887-421629F12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7BD6B9-8036-900B-92F8-76ADCE0D587F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are the Son of God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command this stone to...’”                      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D3B5B3-DF4C-0A80-8534-EA2A0A09C147}"/>
              </a:ext>
            </a:extLst>
          </p:cNvPr>
          <p:cNvSpPr/>
          <p:nvPr/>
        </p:nvSpPr>
        <p:spPr>
          <a:xfrm>
            <a:off x="634552" y="564994"/>
            <a:ext cx="5281278" cy="1200329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with Eve, Satan’s goal was to create doubt!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13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FB40-C8A0-9525-F158-CB340F102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7078D7-FBBE-59C5-8AA1-CC6433A06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15F06-0FCB-01EA-577D-9DEC3C0E3CE7}"/>
              </a:ext>
            </a:extLst>
          </p:cNvPr>
          <p:cNvSpPr txBox="1"/>
          <p:nvPr/>
        </p:nvSpPr>
        <p:spPr>
          <a:xfrm>
            <a:off x="1076325" y="117305"/>
            <a:ext cx="10039349" cy="3877985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Refusal to enter the land… But why did they refuse?</a:t>
            </a:r>
          </a:p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said to Moses, ‘How long will this people despise me?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long will they not believe in me, in spite of all the signs that I have done among them?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’”                      Numbers 14:11</a:t>
            </a: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Unbelief – They didn’t trust God!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1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4DCFC-59DC-FDF6-9C24-3B91D0CA4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1B4D1B-A95F-024E-B878-91886D0FA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CC8D38-2639-2B98-E5AC-D030064A666B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...’”                         Luke 4:3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097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CF4A6-797E-93FD-50CA-82E1ECCA3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672B4C-25D6-DDF7-23E3-65F0B06D2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B45C4D-1800-AD22-E5D7-2B5CD805ABF7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B114C0-D074-AABB-D8FA-368C8758AAF9}"/>
              </a:ext>
            </a:extLst>
          </p:cNvPr>
          <p:cNvSpPr/>
          <p:nvPr/>
        </p:nvSpPr>
        <p:spPr>
          <a:xfrm>
            <a:off x="1758147" y="361794"/>
            <a:ext cx="8675703" cy="1631451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would this have been sinful?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fed 5000 &amp; 4000 in a similar way!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5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BF0D3-33EE-7AE6-6446-5E60C51EF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21FADB3-2AC4-A9B5-A50B-A14119695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06B52A-4F76-84D3-13BA-AF6A0BAAA127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Jesus answered him, ‘It is written, 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 shall not live by bread alone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.”’”                         Luke 4:4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7DEE73-C114-CCD9-B98B-0CF768225307}"/>
              </a:ext>
            </a:extLst>
          </p:cNvPr>
          <p:cNvSpPr/>
          <p:nvPr/>
        </p:nvSpPr>
        <p:spPr>
          <a:xfrm>
            <a:off x="285760" y="3289340"/>
            <a:ext cx="3635790" cy="1200329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did Jesus pick this verse?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679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2A717-C430-42E6-2430-FD050D43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4423EB-228C-27D4-9E5D-4133A136E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95E2A4-B970-3C50-9CEC-F5E1237A3BCE}"/>
              </a:ext>
            </a:extLst>
          </p:cNvPr>
          <p:cNvSpPr txBox="1"/>
          <p:nvPr/>
        </p:nvSpPr>
        <p:spPr>
          <a:xfrm>
            <a:off x="647307" y="166568"/>
            <a:ext cx="10897386" cy="6463308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4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whole commandment that I command you today you shall be careful to do…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your God has led you these forty years in the wilderness, that he might humble you, </a:t>
            </a:r>
            <a:r>
              <a:rPr lang="en-US" sz="34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testing you 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know what was in your heart, </a:t>
            </a:r>
            <a:r>
              <a:rPr lang="en-US" sz="34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whether you would keep his commandments or not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sz="3400" b="1" dirty="0"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sz="3400" b="1" dirty="0"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sz="3400" b="1" dirty="0"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sz="3400" b="1" dirty="0"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Deuteronomy 8:1-3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857760-06F7-E028-D556-8976C1A7E204}"/>
              </a:ext>
            </a:extLst>
          </p:cNvPr>
          <p:cNvSpPr/>
          <p:nvPr/>
        </p:nvSpPr>
        <p:spPr>
          <a:xfrm>
            <a:off x="2342316" y="3703825"/>
            <a:ext cx="7507368" cy="1915925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purpose of the difficult time in the wilderness was to teach them trust and obedience!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6210-36AE-3523-F583-EDA357E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084F9E-8714-FECE-AA76-5B1D59EF5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1050D1-0075-003F-CC8E-A89A4C199BE3}"/>
              </a:ext>
            </a:extLst>
          </p:cNvPr>
          <p:cNvSpPr txBox="1"/>
          <p:nvPr/>
        </p:nvSpPr>
        <p:spPr>
          <a:xfrm>
            <a:off x="647307" y="166568"/>
            <a:ext cx="10897386" cy="6524863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4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whole commandment that I command you today you shall be careful to do…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your God has led you these forty years in the wilderness, that he might humble you, </a:t>
            </a:r>
            <a:r>
              <a:rPr lang="en-US" sz="34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testing you 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know what was in your heart, </a:t>
            </a:r>
            <a:r>
              <a:rPr lang="en-US" sz="34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whether you would keep his commandments or not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he humbled you and </a:t>
            </a:r>
            <a:r>
              <a:rPr lang="en-US" sz="34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you hunger 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fed you with manna, which you did not know, nor did your fathers know, </a:t>
            </a:r>
            <a:r>
              <a:rPr lang="en-US" sz="34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he might make you know that man does not live by bread alone, but man lives by every word that comes from the mouth of the L</a:t>
            </a:r>
            <a:r>
              <a:rPr lang="en-US" sz="32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                             </a:t>
            </a:r>
          </a:p>
          <a:p>
            <a:pPr>
              <a:spcAft>
                <a:spcPts val="1200"/>
              </a:spcAft>
            </a:pPr>
            <a:r>
              <a:rPr lang="en-US" sz="34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Deuteronomy 8:1-3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988EA5-DFEE-E6E1-E952-DCC9D373AC9C}"/>
              </a:ext>
            </a:extLst>
          </p:cNvPr>
          <p:cNvSpPr/>
          <p:nvPr/>
        </p:nvSpPr>
        <p:spPr>
          <a:xfrm>
            <a:off x="2342316" y="1408300"/>
            <a:ext cx="7507368" cy="1915925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intentionally let them hunger – that they would learn that their lives really depended on him!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91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3596D-4B7D-BE3B-7034-EE497814A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2ABF03E-818C-7989-D3B8-C5BAD76DF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95276-6D5A-413E-5920-173C76448DAF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712B75-D5C3-4DAB-50FA-6B7B61398C0B}"/>
              </a:ext>
            </a:extLst>
          </p:cNvPr>
          <p:cNvSpPr/>
          <p:nvPr/>
        </p:nvSpPr>
        <p:spPr>
          <a:xfrm>
            <a:off x="1465112" y="179891"/>
            <a:ext cx="9261774" cy="2025806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would this have been sinful?</a:t>
            </a:r>
          </a:p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would have been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bypassing dependence on God’s provision</a:t>
            </a: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providing for himself.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5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39561-0F21-C042-3837-EF1D3E18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7BAD5B-D243-A873-B507-803F6E83C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7C5AF9-E329-6688-2F1B-6C0B401175AB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B01084-75A4-0A8E-2BD5-525C7F0F3E06}"/>
              </a:ext>
            </a:extLst>
          </p:cNvPr>
          <p:cNvSpPr/>
          <p:nvPr/>
        </p:nvSpPr>
        <p:spPr>
          <a:xfrm>
            <a:off x="1146856" y="409575"/>
            <a:ext cx="9898285" cy="2809875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would this have been sinful?</a:t>
            </a:r>
          </a:p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could Jesus have told the disciples to go without money, extra clothes, etc. if he himself had not demonstrated trust in God’s provision?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98444-B70E-EFBA-1667-7AC804C3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AB55F04-0B02-F4EB-777D-4A2163CF8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4E662-5ABD-4099-50A1-40F32C8BF6BA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28CEB8-C02C-52CE-FD34-A537A0C06821}"/>
              </a:ext>
            </a:extLst>
          </p:cNvPr>
          <p:cNvSpPr/>
          <p:nvPr/>
        </p:nvSpPr>
        <p:spPr>
          <a:xfrm>
            <a:off x="1731737" y="179891"/>
            <a:ext cx="8728523" cy="2915734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what ways do we doubt God’s provision?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Finances – now or for the future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Giving time to God and people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Desire for love and relationships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94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90BC5-B414-C39D-C059-5E60E4391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E1230FD-7E55-061C-FB90-416E9FF4B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FCB73C-B850-FF77-3D35-D309E582E14B}"/>
              </a:ext>
            </a:extLst>
          </p:cNvPr>
          <p:cNvSpPr txBox="1"/>
          <p:nvPr/>
        </p:nvSpPr>
        <p:spPr>
          <a:xfrm>
            <a:off x="1193695" y="-4303"/>
            <a:ext cx="980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Realities of Humanity! – Luke 3:23-4:4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2940-4BB0-797F-B96D-983EE2478584}"/>
              </a:ext>
            </a:extLst>
          </p:cNvPr>
          <p:cNvSpPr txBox="1"/>
          <p:nvPr/>
        </p:nvSpPr>
        <p:spPr>
          <a:xfrm>
            <a:off x="1228721" y="4441825"/>
            <a:ext cx="9734550" cy="2092881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– the Son of Man (3:23-38)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 Does not Live by Bread Alone (4:1-4)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 is Tempted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44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88E22-A33A-CE2C-6D66-A0D864BA6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F3BC2C-A0B6-3CB0-C3A2-73E296B47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1AFF7-5F0C-3D42-C2D2-BE184574D415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are the Son of God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command this stone to become bread.’”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2F97EC-1FF0-FB41-FB5E-40E25CBF8AC8}"/>
              </a:ext>
            </a:extLst>
          </p:cNvPr>
          <p:cNvSpPr/>
          <p:nvPr/>
        </p:nvSpPr>
        <p:spPr>
          <a:xfrm>
            <a:off x="526736" y="252865"/>
            <a:ext cx="11138525" cy="4686300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learn about Satan’s temptations?</a:t>
            </a:r>
          </a:p>
          <a:p>
            <a:pPr marL="36576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Satan starts with encouraging us to doubt God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“If God really loved you, you wouldn’t be in this ‘wilderness’!”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“God’s not going to provide for that need – you’ll have to take care of yourself!”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“If you were really a Christian, you’d be able to…”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4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A5007-81D6-FDCA-FDE8-B26667145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94EABE-8C8C-F4F2-D585-7C8DCD012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17EFA-A959-B5FE-A9AC-08E292D52EE4}"/>
              </a:ext>
            </a:extLst>
          </p:cNvPr>
          <p:cNvSpPr txBox="1"/>
          <p:nvPr/>
        </p:nvSpPr>
        <p:spPr>
          <a:xfrm>
            <a:off x="2621670" y="173768"/>
            <a:ext cx="6948659" cy="1908215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about us?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Would you have entered the land?</a:t>
            </a: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our trust-level in God like?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3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EF5D3-F0BE-A666-E029-82B7A8545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061DDB6-D8E3-9E5A-0AFE-844343758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54E7ED-E8C6-1726-351E-AC6B353F3CE1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7073E9-848A-95F8-FA42-78AF00A50B49}"/>
              </a:ext>
            </a:extLst>
          </p:cNvPr>
          <p:cNvSpPr/>
          <p:nvPr/>
        </p:nvSpPr>
        <p:spPr>
          <a:xfrm>
            <a:off x="1731737" y="2732591"/>
            <a:ext cx="8728523" cy="2025806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probably had to think about this question… Satan already knew how it would harm Jesus to do this!</a:t>
            </a:r>
            <a:endParaRPr lang="en-US" sz="3600" b="1" dirty="0">
              <a:solidFill>
                <a:schemeClr val="tx1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EA95F5-F06B-9368-E5DD-B3B078E81A48}"/>
              </a:ext>
            </a:extLst>
          </p:cNvPr>
          <p:cNvSpPr/>
          <p:nvPr/>
        </p:nvSpPr>
        <p:spPr>
          <a:xfrm>
            <a:off x="1465112" y="179891"/>
            <a:ext cx="9261774" cy="2025806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would this have been sinful?</a:t>
            </a:r>
          </a:p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would have been bypassing dependence on God’s provision by providing for himself.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7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FB30-A7A1-3EE7-34AD-384751C2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77A95D-8290-F2B4-A748-FDF91324E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C4BDEA-FF19-2D03-1683-55BC84F804F9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2CD25E-51A5-3A58-01F5-9FA58F9B26FB}"/>
              </a:ext>
            </a:extLst>
          </p:cNvPr>
          <p:cNvSpPr/>
          <p:nvPr/>
        </p:nvSpPr>
        <p:spPr>
          <a:xfrm>
            <a:off x="526736" y="252865"/>
            <a:ext cx="11138525" cy="4862060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learn about Satan’s temptations?</a:t>
            </a:r>
          </a:p>
          <a:p>
            <a:pPr marL="365760" indent="-548640">
              <a:buFont typeface="+mj-lt"/>
              <a:buAutoNum type="arabicPeriod" startAt="2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Satan knows better than us what God requires of us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and what will harm our relationship with him!</a:t>
            </a:r>
          </a:p>
          <a:p>
            <a:pPr marL="731520" indent="-36576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5760">
              <a:spcAft>
                <a:spcPts val="1800"/>
              </a:spcAft>
            </a:pP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1520" indent="-36576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5760">
              <a:spcAft>
                <a:spcPts val="600"/>
              </a:spcAft>
            </a:pPr>
            <a:endParaRPr lang="en-US" sz="3600" b="1" dirty="0">
              <a:solidFill>
                <a:schemeClr val="tx1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82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10FD6-8300-0849-65EC-72BEAC0BA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B383E73-13AA-4FB1-FDC3-CBC0A78A0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DB6AE-DC66-9E72-B9B0-89E3F5BC1ADC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FDA476-8AF8-EFE3-3388-C46525E5C774}"/>
              </a:ext>
            </a:extLst>
          </p:cNvPr>
          <p:cNvSpPr/>
          <p:nvPr/>
        </p:nvSpPr>
        <p:spPr>
          <a:xfrm>
            <a:off x="526736" y="252865"/>
            <a:ext cx="11138525" cy="4862060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learn about Satan’s temptations?</a:t>
            </a:r>
          </a:p>
          <a:p>
            <a:pPr marL="365760" indent="-548640">
              <a:buFont typeface="+mj-lt"/>
              <a:buAutoNum type="arabicPeriod" startAt="2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Satan knows better than us what God requires of us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and what will harm our relationship with him!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decisions without seeking God’s will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subtle sins like pride, complaining or discontent, unforgiveness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Justifying anger or ill-treatment of people by their actions toward 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4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D7B20-8A28-F74A-7E37-C4B92AC71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98884DB-5266-267D-8797-BAF8C93F8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3237B-D39A-0905-3438-E97A6B1DE056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B93C61-3F83-1552-509E-067205B67B72}"/>
              </a:ext>
            </a:extLst>
          </p:cNvPr>
          <p:cNvSpPr/>
          <p:nvPr/>
        </p:nvSpPr>
        <p:spPr>
          <a:xfrm>
            <a:off x="526736" y="252865"/>
            <a:ext cx="11138525" cy="4862060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learn about Satan’s temptations?</a:t>
            </a:r>
          </a:p>
          <a:p>
            <a:pPr marL="365760" indent="-548640">
              <a:spcAft>
                <a:spcPts val="600"/>
              </a:spcAft>
              <a:buFont typeface="+mj-lt"/>
              <a:buAutoNum type="arabicPeriod" startAt="3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Satan knows our weaknesses better than us!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used Jesus’ hunger – a potential weakness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sees our tiredness, our anger, what makes us anxious, things we complain about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knows human nature – the things we long for, feel insecure about – or are arrogant of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9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350F6-3B9C-E4AD-86DD-7AA3256F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3E5251-D6FE-74CD-007F-72349CBD0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DC30C7-B805-A0BA-FF58-D43D9BCD7131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A4B1D1-E2DC-3626-790D-2E48F5D2CE61}"/>
              </a:ext>
            </a:extLst>
          </p:cNvPr>
          <p:cNvSpPr/>
          <p:nvPr/>
        </p:nvSpPr>
        <p:spPr>
          <a:xfrm>
            <a:off x="526736" y="252865"/>
            <a:ext cx="11138525" cy="4862060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learn about Satan’s temptations?</a:t>
            </a:r>
          </a:p>
          <a:p>
            <a:pPr marL="365760" indent="-548640">
              <a:buFont typeface="+mj-lt"/>
              <a:buAutoNum type="arabicPeriod" startAt="4"/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times, temptations don’t seem blatantly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wrong – they actually seem to make sense!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knows that, while I may not give in to murder, I may be open to small acts of revenge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uses society to make sins seem “normal”</a:t>
            </a:r>
          </a:p>
          <a:p>
            <a:pPr marL="731520" indent="-36576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encourages unbelief – distrust in God’s Word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0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5BB0F-5FBA-5D5D-FFFF-BF979429C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24B64CF-A2D6-3E01-A0A9-473BCCDAB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D722E-BC45-656C-45F4-2B8AB7C3D138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64E72F-F131-5F7C-E335-B8A49AA23FC1}"/>
              </a:ext>
            </a:extLst>
          </p:cNvPr>
          <p:cNvSpPr/>
          <p:nvPr/>
        </p:nvSpPr>
        <p:spPr>
          <a:xfrm>
            <a:off x="526736" y="252865"/>
            <a:ext cx="11138525" cy="4686300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learn about Satan’s temptations?</a:t>
            </a:r>
          </a:p>
          <a:p>
            <a:pPr marL="365760" indent="-548640">
              <a:spcAft>
                <a:spcPts val="600"/>
              </a:spcAft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Satan starts with encouraging us to doubt God</a:t>
            </a:r>
          </a:p>
          <a:p>
            <a:pPr marL="365760" indent="-548640">
              <a:buFont typeface="+mj-lt"/>
              <a:buAutoNum type="arabicPeriod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Satan knows better than us what God requires of us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and what will harm our relationship with him!</a:t>
            </a:r>
          </a:p>
          <a:p>
            <a:pPr marL="365760" indent="-548640">
              <a:spcAft>
                <a:spcPts val="600"/>
              </a:spcAft>
              <a:buFont typeface="+mj-lt"/>
              <a:buAutoNum type="arabicPeriod" startAt="3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Satan knows our weaknesses better than us!</a:t>
            </a:r>
          </a:p>
          <a:p>
            <a:pPr marL="365760" indent="-548640">
              <a:buFont typeface="+mj-lt"/>
              <a:buAutoNum type="arabicPeriod" startAt="3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times, temptations don’t seem blatantly</a:t>
            </a:r>
          </a:p>
          <a:p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wrong – they actually seem to make sense!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2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C154B-82ED-8E46-C580-816F97B88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C30738-5BED-B8DF-DDE4-8EFFC2188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704706-156A-91F6-0FE6-D0AFBC12759C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33841C-1EE0-BEB5-5BF4-3E56B4BD1C15}"/>
              </a:ext>
            </a:extLst>
          </p:cNvPr>
          <p:cNvSpPr/>
          <p:nvPr/>
        </p:nvSpPr>
        <p:spPr>
          <a:xfrm>
            <a:off x="934880" y="262390"/>
            <a:ext cx="10322239" cy="2042660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“Be sober-minded; be watchful. Your adversary the devil prowls around like a roaring lion, seeking someone to devour.”                                 1 Peter 5:8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9D01-3FCF-2DA0-E36E-DF06F46C1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5C4C6AC-E650-30A9-B6F7-3BB7DDD24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1BEA5C-121F-2439-1C18-7187915CC168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40DA50-7E53-6695-7D81-BF417D384368}"/>
              </a:ext>
            </a:extLst>
          </p:cNvPr>
          <p:cNvSpPr/>
          <p:nvPr/>
        </p:nvSpPr>
        <p:spPr>
          <a:xfrm>
            <a:off x="934880" y="262390"/>
            <a:ext cx="10322239" cy="2042660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chance do we have against an adversary like this – one who is far smarter and more powerful than we are?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B6D60B-170D-6D3F-EDB7-7F97852D6CA4}"/>
              </a:ext>
            </a:extLst>
          </p:cNvPr>
          <p:cNvSpPr/>
          <p:nvPr/>
        </p:nvSpPr>
        <p:spPr>
          <a:xfrm>
            <a:off x="1386601" y="2837468"/>
            <a:ext cx="9418796" cy="2111604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“Submit yourselves therefore to God. Resist the devil, and he will flee from you.”         James 4:7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Why?  Jesus has already defeated him!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7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B4705-B3EE-1D43-D0E5-84941F73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9008271-A039-07F5-54E7-8A74060A7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15AD6-D8F0-21BA-D527-AF0DCEA53A03}"/>
              </a:ext>
            </a:extLst>
          </p:cNvPr>
          <p:cNvSpPr txBox="1"/>
          <p:nvPr/>
        </p:nvSpPr>
        <p:spPr>
          <a:xfrm>
            <a:off x="1193695" y="-4303"/>
            <a:ext cx="980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Realities of Humanity! – Luke 3:23-4:4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FCE31-AAE3-1492-2C84-BD4203FAA636}"/>
              </a:ext>
            </a:extLst>
          </p:cNvPr>
          <p:cNvSpPr txBox="1"/>
          <p:nvPr/>
        </p:nvSpPr>
        <p:spPr>
          <a:xfrm>
            <a:off x="1228721" y="4441825"/>
            <a:ext cx="9734550" cy="2092881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– the Son of Man (3:23-38)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 Does not Live by Bread Alone (4:1-4)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 is Tempted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4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E06EC-3B20-E91D-7D9E-4A05E6DC0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F88F8BA-2F67-B303-739E-23B1219D2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C5851-72CC-CBC0-DFD0-02EF20857527}"/>
              </a:ext>
            </a:extLst>
          </p:cNvPr>
          <p:cNvSpPr txBox="1"/>
          <p:nvPr/>
        </p:nvSpPr>
        <p:spPr>
          <a:xfrm>
            <a:off x="2621670" y="173768"/>
            <a:ext cx="6948659" cy="1908215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about us?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Would you have entered the land?</a:t>
            </a: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our trust-level in God like?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4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CF62C-C8D1-FC19-6E84-6454C14B3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3CF165-BD89-B444-A4A1-11773AA41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" b="9334"/>
          <a:stretch>
            <a:fillRect/>
          </a:stretch>
        </p:blipFill>
        <p:spPr>
          <a:xfrm>
            <a:off x="-1" y="0"/>
            <a:ext cx="12192001" cy="685931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406436-D0D0-8022-F4DD-D981440A2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37871"/>
              </p:ext>
            </p:extLst>
          </p:nvPr>
        </p:nvGraphicFramePr>
        <p:xfrm>
          <a:off x="279790" y="1055922"/>
          <a:ext cx="11632415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261">
                  <a:extLst>
                    <a:ext uri="{9D8B030D-6E8A-4147-A177-3AD203B41FA5}">
                      <a16:colId xmlns:a16="http://schemas.microsoft.com/office/drawing/2014/main" val="2056415069"/>
                    </a:ext>
                  </a:extLst>
                </a:gridCol>
                <a:gridCol w="4694472">
                  <a:extLst>
                    <a:ext uri="{9D8B030D-6E8A-4147-A177-3AD203B41FA5}">
                      <a16:colId xmlns:a16="http://schemas.microsoft.com/office/drawing/2014/main" val="2744990870"/>
                    </a:ext>
                  </a:extLst>
                </a:gridCol>
                <a:gridCol w="4922682">
                  <a:extLst>
                    <a:ext uri="{9D8B030D-6E8A-4147-A177-3AD203B41FA5}">
                      <a16:colId xmlns:a16="http://schemas.microsoft.com/office/drawing/2014/main" val="1806866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John’s Story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FFFF00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Jesus’ Story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61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1:5-25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89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1:26-38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92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1:39-56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815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1:57-80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70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2:1-52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562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3:1-20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79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3:21-4:13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kern="1200" dirty="0">
                        <a:solidFill>
                          <a:srgbClr val="FFFF00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41835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EC301A1-216C-5DE4-3B1A-C1F6A1217606}"/>
              </a:ext>
            </a:extLst>
          </p:cNvPr>
          <p:cNvSpPr txBox="1"/>
          <p:nvPr/>
        </p:nvSpPr>
        <p:spPr>
          <a:xfrm>
            <a:off x="7030586" y="2484807"/>
            <a:ext cx="462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Jesus’ Birth Foretold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59D1F-8E23-2268-9229-F5DD9B486B20}"/>
              </a:ext>
            </a:extLst>
          </p:cNvPr>
          <p:cNvSpPr txBox="1"/>
          <p:nvPr/>
        </p:nvSpPr>
        <p:spPr>
          <a:xfrm>
            <a:off x="7039168" y="4579328"/>
            <a:ext cx="479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Jesus’ Birth &amp; Boyhood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36C87-A06C-FAE0-1AB0-0EF08067C7E7}"/>
              </a:ext>
            </a:extLst>
          </p:cNvPr>
          <p:cNvSpPr txBox="1"/>
          <p:nvPr/>
        </p:nvSpPr>
        <p:spPr>
          <a:xfrm>
            <a:off x="2180187" y="3886010"/>
            <a:ext cx="462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John’s Birth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F589A-F3A3-AE8A-84C6-6733827BB099}"/>
              </a:ext>
            </a:extLst>
          </p:cNvPr>
          <p:cNvSpPr txBox="1"/>
          <p:nvPr/>
        </p:nvSpPr>
        <p:spPr>
          <a:xfrm>
            <a:off x="2323936" y="5296622"/>
            <a:ext cx="462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Prepares the Way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DBA21-E97D-28F2-4BA2-41F05351E820}"/>
              </a:ext>
            </a:extLst>
          </p:cNvPr>
          <p:cNvSpPr txBox="1"/>
          <p:nvPr/>
        </p:nvSpPr>
        <p:spPr>
          <a:xfrm>
            <a:off x="7030586" y="5980333"/>
            <a:ext cx="462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is Prepared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7A07C-C4F6-5576-7350-F0388EC583EF}"/>
              </a:ext>
            </a:extLst>
          </p:cNvPr>
          <p:cNvSpPr txBox="1"/>
          <p:nvPr/>
        </p:nvSpPr>
        <p:spPr>
          <a:xfrm>
            <a:off x="2343374" y="1789447"/>
            <a:ext cx="462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John’s Birth Foretold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B94D8-13CA-D8BA-5681-726C882FD66C}"/>
              </a:ext>
            </a:extLst>
          </p:cNvPr>
          <p:cNvSpPr txBox="1"/>
          <p:nvPr/>
        </p:nvSpPr>
        <p:spPr>
          <a:xfrm>
            <a:off x="3862656" y="3178124"/>
            <a:ext cx="623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Mary and Elizabeth Together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08362-91EE-DB37-EECB-31B05AD48921}"/>
              </a:ext>
            </a:extLst>
          </p:cNvPr>
          <p:cNvSpPr txBox="1"/>
          <p:nvPr/>
        </p:nvSpPr>
        <p:spPr>
          <a:xfrm>
            <a:off x="456741" y="112463"/>
            <a:ext cx="1127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Luke 1:5 – 4:13 – An Orderly Account!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1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98D79-AA09-D85B-9972-5D2566858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E41438-D4CD-7E43-207E-6C718FF85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133152-A481-69FA-2180-E340DDA75631}"/>
              </a:ext>
            </a:extLst>
          </p:cNvPr>
          <p:cNvSpPr txBox="1"/>
          <p:nvPr/>
        </p:nvSpPr>
        <p:spPr>
          <a:xfrm>
            <a:off x="1076325" y="117305"/>
            <a:ext cx="10039349" cy="3877985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Refusal to enter the land… But why did they refuse?</a:t>
            </a:r>
          </a:p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“And the L</a:t>
            </a:r>
            <a:r>
              <a:rPr lang="en-US" sz="32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said to Moses, ‘How long will this people despise me? And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long will they not believe in me, in spite of all the signs that I have done among them?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’”                      Numbers 14:11</a:t>
            </a: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Unbelief – They didn’t trust God!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F62181-A08C-4B61-345B-CA324D3774E0}"/>
              </a:ext>
            </a:extLst>
          </p:cNvPr>
          <p:cNvSpPr/>
          <p:nvPr/>
        </p:nvSpPr>
        <p:spPr>
          <a:xfrm>
            <a:off x="642936" y="4397317"/>
            <a:ext cx="10906125" cy="1483745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Unbelief – what seemed perfectly normal and natural to these people – was actually destroying them!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9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62100-1AA2-DF91-2FD1-C927FEA10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6D2340-FE1C-A923-7BCF-91211AACB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5754B-2D36-6785-989F-51B1AB669A4F}"/>
              </a:ext>
            </a:extLst>
          </p:cNvPr>
          <p:cNvSpPr txBox="1"/>
          <p:nvPr/>
        </p:nvSpPr>
        <p:spPr>
          <a:xfrm>
            <a:off x="1198488" y="5477780"/>
            <a:ext cx="9795023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“The devil said to him, ‘If you are the Son of God,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 this stone to become bread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.’”   Luke 4:3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3B0F08-35B4-2FF7-FC81-C87F9088AFEB}"/>
              </a:ext>
            </a:extLst>
          </p:cNvPr>
          <p:cNvSpPr/>
          <p:nvPr/>
        </p:nvSpPr>
        <p:spPr>
          <a:xfrm>
            <a:off x="1731737" y="179891"/>
            <a:ext cx="8728523" cy="2915734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what ways do we doubt God’s provision?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Finances – now or for the future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Giving time to God and people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Desire for love and relationships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87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AE908-B4D7-FF6D-F51F-3507A53D5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CCD303-92E5-D697-55C1-C5C200002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E48905-AEF5-3930-5F26-2A49E1E29F5B}"/>
              </a:ext>
            </a:extLst>
          </p:cNvPr>
          <p:cNvSpPr/>
          <p:nvPr/>
        </p:nvSpPr>
        <p:spPr>
          <a:xfrm>
            <a:off x="2475593" y="108816"/>
            <a:ext cx="7240813" cy="2258509"/>
          </a:xfrm>
          <a:prstGeom prst="roundRect">
            <a:avLst/>
          </a:prstGeom>
          <a:solidFill>
            <a:srgbClr val="2D2825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plead with God to open our eyes to our unbelief and to how Satan is successfully attacking us!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23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25FF24-DFCA-5D21-3D1E-C61359A77CAC}"/>
              </a:ext>
            </a:extLst>
          </p:cNvPr>
          <p:cNvSpPr txBox="1"/>
          <p:nvPr/>
        </p:nvSpPr>
        <p:spPr>
          <a:xfrm>
            <a:off x="2514073" y="1143759"/>
            <a:ext cx="716385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 baseline="3000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en-US" sz="3600" baseline="0" dirty="0"/>
              <a:t>Sermon by Dan Bridges</a:t>
            </a:r>
          </a:p>
          <a:p>
            <a:pPr algn="ctr"/>
            <a:r>
              <a:rPr lang="en-US" sz="3600" baseline="0" dirty="0"/>
              <a:t>Amman International Church (AIC)</a:t>
            </a:r>
          </a:p>
          <a:p>
            <a:pPr algn="ctr">
              <a:spcAft>
                <a:spcPts val="4200"/>
              </a:spcAft>
            </a:pPr>
            <a:r>
              <a:rPr lang="en-US" sz="3600" baseline="0" dirty="0"/>
              <a:t>Amman, Jordan</a:t>
            </a:r>
          </a:p>
          <a:p>
            <a:pPr algn="ctr">
              <a:spcAft>
                <a:spcPts val="1800"/>
              </a:spcAft>
            </a:pPr>
            <a:r>
              <a:rPr lang="en-US" sz="3600" baseline="0" dirty="0"/>
              <a:t>This and most other AIC sermons can be found on the church website:  </a:t>
            </a:r>
          </a:p>
          <a:p>
            <a:pPr algn="ctr">
              <a:spcAft>
                <a:spcPts val="600"/>
              </a:spcAft>
            </a:pPr>
            <a:r>
              <a:rPr lang="en-US" sz="3600" baseline="0" dirty="0"/>
              <a:t>ammanchurch.org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5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0" y="1417639"/>
            <a:ext cx="3571832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30851382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12192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733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at BibleStudyDownloads.org</a:t>
            </a:r>
            <a:endParaRPr lang="en-US" sz="14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58897" y="636982"/>
            <a:ext cx="12309796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1" y="2222340"/>
            <a:ext cx="8204283" cy="3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58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6A1F8-A474-580F-3D5A-95F90ABEC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8E522C1-AB31-E906-4475-A9C410C65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12530-DFEB-E3F1-F63E-6903AE4551EA}"/>
              </a:ext>
            </a:extLst>
          </p:cNvPr>
          <p:cNvSpPr txBox="1"/>
          <p:nvPr/>
        </p:nvSpPr>
        <p:spPr>
          <a:xfrm>
            <a:off x="1193695" y="-4303"/>
            <a:ext cx="980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Realities of Humanity! – Luke 3:23-4:4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4F015-760F-9F7A-3347-D0CB095E0384}"/>
              </a:ext>
            </a:extLst>
          </p:cNvPr>
          <p:cNvSpPr txBox="1"/>
          <p:nvPr/>
        </p:nvSpPr>
        <p:spPr>
          <a:xfrm>
            <a:off x="1228721" y="4441825"/>
            <a:ext cx="9734550" cy="2092881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 – the Son of Man (3:23-38)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 Does not Live by Bread Alone (4:1-4)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 is Tempted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08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65190-B633-934C-1A53-0A8FEFA84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40075-9E1F-DB70-0956-391D3D2D2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6929"/>
          <a:stretch>
            <a:fillRect/>
          </a:stretch>
        </p:blipFill>
        <p:spPr>
          <a:xfrm>
            <a:off x="0" y="-4396"/>
            <a:ext cx="12192000" cy="68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74C57-09F2-7713-5290-E6EA12FE05B0}"/>
              </a:ext>
            </a:extLst>
          </p:cNvPr>
          <p:cNvSpPr txBox="1"/>
          <p:nvPr/>
        </p:nvSpPr>
        <p:spPr>
          <a:xfrm>
            <a:off x="5213714" y="5646638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5565D-52B4-53C2-CDEC-DBEA39853C63}"/>
              </a:ext>
            </a:extLst>
          </p:cNvPr>
          <p:cNvSpPr txBox="1"/>
          <p:nvPr/>
        </p:nvSpPr>
        <p:spPr>
          <a:xfrm>
            <a:off x="1584946" y="152000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1803C-0780-22E6-0E4B-C6CBF095026E}"/>
              </a:ext>
            </a:extLst>
          </p:cNvPr>
          <p:cNvSpPr txBox="1"/>
          <p:nvPr/>
        </p:nvSpPr>
        <p:spPr>
          <a:xfrm>
            <a:off x="2358026" y="2889080"/>
            <a:ext cx="7475945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Luke 3:23-38 – The Genealogy of Jesus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2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C9F57-6121-B238-CA75-33985E5F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B2CBB-5B1F-41AE-CC53-78E975B0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6929"/>
          <a:stretch>
            <a:fillRect/>
          </a:stretch>
        </p:blipFill>
        <p:spPr>
          <a:xfrm>
            <a:off x="0" y="-4396"/>
            <a:ext cx="12192000" cy="68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AEBBAE-4832-796D-7B61-B2CBA8A350BF}"/>
              </a:ext>
            </a:extLst>
          </p:cNvPr>
          <p:cNvSpPr txBox="1"/>
          <p:nvPr/>
        </p:nvSpPr>
        <p:spPr>
          <a:xfrm>
            <a:off x="5213714" y="5646638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6669B-28E1-E437-B407-63344A37485A}"/>
              </a:ext>
            </a:extLst>
          </p:cNvPr>
          <p:cNvSpPr txBox="1"/>
          <p:nvPr/>
        </p:nvSpPr>
        <p:spPr>
          <a:xfrm>
            <a:off x="1584946" y="152000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B11B4-4FCB-143F-EDAB-782B3EA8CFB8}"/>
              </a:ext>
            </a:extLst>
          </p:cNvPr>
          <p:cNvSpPr txBox="1"/>
          <p:nvPr/>
        </p:nvSpPr>
        <p:spPr>
          <a:xfrm>
            <a:off x="392411" y="1530983"/>
            <a:ext cx="11407177" cy="3093154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“Jesus, when he began his ministry, was about thirty years of age, being the son (as was supposed) of Joseph, the son of Heli, the son of </a:t>
            </a:r>
            <a:r>
              <a:rPr lang="en-US" sz="3600" b="1" dirty="0" err="1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Matthat</a:t>
            </a: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…the son of Enos, the son of Seth, the son of Adam, the son of God.”                                                           Luke 3:23-38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641438-DB44-679A-40DD-8A9CE580B9F1}"/>
              </a:ext>
            </a:extLst>
          </p:cNvPr>
          <p:cNvSpPr/>
          <p:nvPr/>
        </p:nvSpPr>
        <p:spPr>
          <a:xfrm>
            <a:off x="2981914" y="4752059"/>
            <a:ext cx="6228170" cy="766656"/>
          </a:xfrm>
          <a:prstGeom prst="roundRect">
            <a:avLst/>
          </a:prstGeom>
          <a:solidFill>
            <a:srgbClr val="443324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a genealogy at this point?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bg1">
                    <a:alpha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3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ACD69-EE1E-9545-CEAC-BF54261E2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BDC414-6AA6-0E7A-EE7A-2EDEAE610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b="6929"/>
          <a:stretch>
            <a:fillRect/>
          </a:stretch>
        </p:blipFill>
        <p:spPr>
          <a:xfrm>
            <a:off x="0" y="-4396"/>
            <a:ext cx="12192000" cy="6861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7049FD-F69E-C2DF-14ED-E2D2EF7F615D}"/>
              </a:ext>
            </a:extLst>
          </p:cNvPr>
          <p:cNvSpPr txBox="1"/>
          <p:nvPr/>
        </p:nvSpPr>
        <p:spPr>
          <a:xfrm>
            <a:off x="5213714" y="5646638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0903A-9A8F-160F-2685-4BCD14601169}"/>
              </a:ext>
            </a:extLst>
          </p:cNvPr>
          <p:cNvSpPr txBox="1"/>
          <p:nvPr/>
        </p:nvSpPr>
        <p:spPr>
          <a:xfrm>
            <a:off x="1584946" y="152000"/>
            <a:ext cx="1446578" cy="707886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54333-6044-845D-97AE-211C4ECF842A}"/>
              </a:ext>
            </a:extLst>
          </p:cNvPr>
          <p:cNvSpPr txBox="1"/>
          <p:nvPr/>
        </p:nvSpPr>
        <p:spPr>
          <a:xfrm>
            <a:off x="574383" y="3280761"/>
            <a:ext cx="11043233" cy="1431161"/>
          </a:xfrm>
          <a:prstGeom prst="rect">
            <a:avLst/>
          </a:prstGeom>
          <a:solidFill>
            <a:schemeClr val="bg1">
              <a:alpha val="70000"/>
            </a:schemeClr>
          </a:solidFill>
          <a:ln w="635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Luke 3:22 – Jesus is the Son of God (divine identity)</a:t>
            </a:r>
          </a:p>
          <a:p>
            <a:r>
              <a:rPr lang="en-US" sz="36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Luke 3:23-38 – Jesus is the Son of Adam (human identity)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28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LMS_API_VERSION" val="SCORM 2004 (4th edition)"/>
  <p:tag name="ISPRING_ULTRA_SCORM_COURSE_ID" val="E24C38BC-5005-467C-AC4A-D8EC405BF7B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FLASHSPRING_ZOOM_TAG" val="52"/>
  <p:tag name="ISPRING_FIRST_PUBLISH" val="1"/>
  <p:tag name="ISPRING_SCORM_RATE_QUIZZES" val="0"/>
  <p:tag name="ISPRING_SCORM_REPORT_STATUS" val="0"/>
  <p:tag name="ISPRING_ULTRA_SCORM_DURATION" val="3600"/>
  <p:tag name="ISPRING_SCORM_USE_GRADE" val="1"/>
  <p:tag name="ISPRING_SCORM_USE_CUSTOM_PASSING_SCORE" val="0"/>
  <p:tag name="ISPRING_TERMINATE_LESSON_ON_TIMEOUT" val="0"/>
  <p:tag name="ISPRING_SHOW_MESSAGE_ON_TIMEOUT" val="0"/>
  <p:tag name="ISPRING-SUITE_ISPRING_CURRENT_GRADING_VERSION" val="v1"/>
  <p:tag name="ISPRING_RESOURCE_FOLDER_TIP_DIALOG_SHOWN" val="1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,&quot;invertReadingOrder&quot;:&quot;T_FALSE&quot;},&quot;compressionSettings&quot;:{&quot;imageSettings&quot;:{&quot;jpegQuality&quot;:70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ULTRA_SCORM_SLIDE_COUNT" val="38"/>
  <p:tag name="ISPRING_OUTPUT_FOLDER" val="[[&quot;w\uFFFDl\uFFFD{02D7091F-DD7B-4709-AD2E-55B0B554E76B}&quot;,&quot;C:\\Users\\dlbri\\OneDrive\\Documents\\AIC\\AIC Pastoring\\Messages\\Luke\\Luke 1-4 - Intro and Prep\\AV Files&quot;],[&quot;\uFFFD\/\bP{52F60523-431F-4090-BD6D-7A152C603D33}&quot;,&quot;C:\\Users\\dlbri\\OneDrive\\Documents\\AIC\\AIC Pastoring\\Messages\\Isaiah\\Chapters 40-48\\AV Files&quot;]]"/>
  <p:tag name="ISPRING_SCREEN_RECS_UPDATED" val="C:\Users\dlbri\OneDrive\Documents\AIC\AIC Pastoring\Messages\Luke\Luke 1-4 - Intro and Prep\Luke 3_23-4_4\"/>
  <p:tag name="ISPRING_UUID" val="{3DAA1D16-5849-4E0D-AB29-370445B7875E}"/>
  <p:tag name="ISPRING_RESOURCE_FOLDER" val="C:\Users\dlbri\OneDrive\Documents\AIC\AIC Pastoring\Messages\Luke\Luke 1-4 - Intro and Prep\Luke 3_23-4_4\"/>
  <p:tag name="ISPRING_PRESENTATION_PATH" val="C:\Users\dlbri\OneDrive\Documents\AIC\AIC Pastoring\Messages\Luke\Luke 1-4 - Intro and Prep\Luke 3_23-4_4.pptx"/>
  <p:tag name="ISPRING_PRESENTATION_INFO_2" val="&lt;?xml version=&quot;1.0&quot; encoding=&quot;UTF-8&quot; standalone=&quot;no&quot; ?&gt;&#10;&lt;presentation2&gt;&#10;&#10;  &lt;slides&gt;&#10;    &lt;slide id=&quot;{35BA12B3-62EE-40EB-80A2-F6C89422AAAA}&quot; pptId=&quot;4520&quot;/&gt;&#10;    &lt;slide id=&quot;{CCD1F356-8ED5-43F7-83CF-A17A584FE093}&quot; pptId=&quot;6931&quot;/&gt;&#10;    &lt;slide id=&quot;{D1DAE488-CF99-495E-833F-F7BBBE4C0E7D}&quot; pptId=&quot;6964&quot;/&gt;&#10;    &lt;slide id=&quot;{977DC9AD-6C71-4064-B41E-5AA66314220D}&quot; pptId=&quot;6976&quot;/&gt;&#10;    &lt;slide id=&quot;{70270F7E-19A6-4E53-9B1A-81581E6D33F9}&quot; pptId=&quot;6694&quot;/&gt;&#10;    &lt;slide id=&quot;{6884586C-E6CB-41FC-A326-386D13454C72}&quot; pptId=&quot;6913&quot;/&gt;&#10;    &lt;slide id=&quot;{C7BAD2E6-0A1A-4820-9F72-3D580BA3A0F8}&quot; pptId=&quot;6914&quot;/&gt;&#10;    &lt;slide id=&quot;{5650D257-328A-41BD-8D48-87072C898074}&quot; pptId=&quot;6928&quot;/&gt;&#10;    &lt;slide id=&quot;{39CF7277-F14A-4C10-A30F-3335D0209645}&quot; pptId=&quot;6924&quot;/&gt;&#10;    &lt;slide id=&quot;{300ED347-E402-4C97-9C40-0D811EBCBF80}&quot; pptId=&quot;6925&quot;/&gt;&#10;    &lt;slide id=&quot;{AF80E5C1-D690-4FDC-874E-DC26EA49F9E1}&quot; pptId=&quot;6926&quot;/&gt;&#10;    &lt;slide id=&quot;{3CB1B531-FA36-429E-BBB2-E1807B8859F4}&quot; pptId=&quot;6927&quot;/&gt;&#10;    &lt;slide id=&quot;{85093C30-37A5-4951-A1DA-EE008FB59C95}&quot; pptId=&quot;6979&quot;/&gt;&#10;    &lt;slide id=&quot;{3CAFC552-415A-44BD-82D9-D077F1DFE33D}&quot; pptId=&quot;6978&quot;/&gt;&#10;    &lt;slide id=&quot;{029A6600-BE7B-4C70-83B7-BC79D396A7CE}&quot; pptId=&quot;6962&quot;/&gt;&#10;    &lt;slide id=&quot;{AE9BF875-E9D2-4838-AD55-5D3EA9C947A1}&quot; pptId=&quot;257&quot;/&gt;&#10;    &lt;slide id=&quot;{F9AB7556-DAFB-4B77-B843-D20CE613D426}&quot; pptId=&quot;258&quot;/&gt;&#10;    &lt;slide id=&quot;{8A1C8825-2117-4B9F-8BFB-19D2EBA4860A}&quot; pptId=&quot;6929&quot;/&gt;&#10;    &lt;slide id=&quot;{84769DB7-6F22-45DA-8D3C-CC8279F1F8A3}&quot; pptId=&quot;260&quot;/&gt;&#10;    &lt;slide id=&quot;{C0C861FE-D65E-40F5-8B80-E9A01CF5804F}&quot; pptId=&quot;261&quot;/&gt;&#10;    &lt;slide id=&quot;{7E6F4AA0-8F74-4152-B805-2D46AC9967F2}&quot; pptId=&quot;6932&quot;/&gt;&#10;    &lt;slide id=&quot;{AAFFD154-961F-4D3C-81F9-4AB72E8C6626}&quot; pptId=&quot;6980&quot;/&gt;&#10;    &lt;slide id=&quot;{079A021D-D394-4C75-9443-85C5F95155F0}&quot; pptId=&quot;6947&quot;/&gt;&#10;    &lt;slide id=&quot;{4D69A449-5C3D-41B3-B598-6ADE2E961E36}&quot; pptId=&quot;6949&quot;/&gt;&#10;    &lt;slide id=&quot;{148D2C0B-CBD9-4CF2-8BCD-EB420F0AC46A}&quot; pptId=&quot;6933&quot;/&gt;&#10;    &lt;slide id=&quot;{A3082BDF-0426-4010-9741-F70D25CD25B3}&quot; pptId=&quot;6950&quot;/&gt;&#10;    &lt;slide id=&quot;{A9586443-7F0D-45F6-BAC1-A787E5A9831C}&quot; pptId=&quot;6951&quot;/&gt;&#10;    &lt;slide id=&quot;{28899584-E860-4323-8EA1-CA23DAD2E59C}&quot; pptId=&quot;6934&quot;/&gt;&#10;    &lt;slide id=&quot;{4AD23E8F-0381-4571-91BE-B8067A9279C0}&quot; pptId=&quot;6952&quot;/&gt;&#10;    &lt;slide id=&quot;{53339145-A262-4554-A8DB-FC5275A902BA}&quot; pptId=&quot;6953&quot;/&gt;&#10;    &lt;slide id=&quot;{5A41FAE9-D98A-42E4-B7B6-BD356945356A}&quot; pptId=&quot;6935&quot;/&gt;&#10;    &lt;slide id=&quot;{4ABE2250-B02E-4A06-9254-1B74EFA7D1DB}&quot; pptId=&quot;6936&quot;/&gt;&#10;    &lt;slide id=&quot;{73A05A8E-5BAB-452A-9C60-F043645E33F8}&quot; pptId=&quot;6955&quot;/&gt;&#10;    &lt;slide id=&quot;{27C23154-D198-4A9A-94E8-729D815F9C39}&quot; pptId=&quot;6954&quot;/&gt;&#10;    &lt;slide id=&quot;{41714307-A38E-4DD5-8BF2-0961A8070977}&quot; pptId=&quot;6956&quot;/&gt;&#10;    &lt;slide id=&quot;{7C61E581-C539-4322-99CE-173030246E0B}&quot; pptId=&quot;6957&quot;/&gt;&#10;    &lt;slide id=&quot;{1FFF82FC-9C5F-47A4-B1D0-116ACF659875}&quot; pptId=&quot;6970&quot;/&gt;&#10;    &lt;slide id=&quot;{BD44E79D-16BE-43FA-979D-4667F4E92618}&quot; pptId=&quot;6963&quot;/&gt;&#10;    &lt;slide id=&quot;{D535C715-723B-4C7A-A5D0-18D26D06D827}&quot; pptId=&quot;6958&quot;/&gt;&#10;    &lt;slide id=&quot;{380FA082-3381-479B-8AED-3713FCF4A162}&quot; pptId=&quot;6971&quot;/&gt;&#10;    &lt;slide id=&quot;{DE8D1436-B36B-4591-BB88-FFA0C3246A5F}&quot; pptId=&quot;6960&quot;/&gt;&#10;    &lt;slide id=&quot;{D8212F30-982B-4D65-B04D-9332B095819B}&quot; pptId=&quot;6972&quot;/&gt;&#10;    &lt;slide id=&quot;{CF295D72-198F-4387-A29A-95E4C470A6D7}&quot; pptId=&quot;6965&quot;/&gt;&#10;    &lt;slide id=&quot;{6D8DBAC3-AE04-4987-81CB-EAA9B4A400A9}&quot; pptId=&quot;6966&quot;/&gt;&#10;    &lt;slide id=&quot;{B5311CC7-5690-4C99-BB59-6B42C3951488}&quot; pptId=&quot;6961&quot;/&gt;&#10;    &lt;slide id=&quot;{60D1D05E-7245-44F6-9F01-0FE348038459}&quot; pptId=&quot;6967&quot;/&gt;&#10;    &lt;slide id=&quot;{F8499059-761C-4169-93BB-E71DE9759720}&quot; pptId=&quot;6968&quot;/&gt;&#10;    &lt;slide id=&quot;{2E6DF48F-42E9-4957-B281-40A7D59E67BB}&quot; pptId=&quot;6969&quot;/&gt;&#10;    &lt;slide id=&quot;{56E633C5-0B91-4C62-BA3F-45F3A564BEAF}&quot; pptId=&quot;6977&quot;/&gt;&#10;    &lt;slide id=&quot;{9E5EC3F2-20A3-4C05-9F8A-8F1FC84B4A1B}&quot; pptId=&quot;6973&quot;/&gt;&#10;    &lt;slide id=&quot;{D541DCCE-71F4-422B-A52A-B5AA3696CC70}&quot; pptId=&quot;6974&quot;/&gt;&#10;    &lt;slide id=&quot;{886898E7-F7B8-440D-8EDA-74031F492303}&quot; pptId=&quot;6975&quot;/&gt;&#10;    &lt;slide id=&quot;{00F6EA6A-D7AD-45F7-AEB9-0D263F8118F0}&quot; pptId=&quot;6279&quot;/&gt;&#10;  &lt;/slides&gt;&#10;&#10;  &lt;narration&gt;&#10;    &lt;audioTracks&gt;&#10;      &lt;audioTrack duration=&quot;2372689&quot; muted=&quot;false&quot; name=&quot;Luke 3_23-4_4 Edited Sound Board Audio&quot; resource=&quot;5d2183c6&quot; slideId=&quot;{35BA12B3-62EE-40EB-80A2-F6C89422AAAA}&quot; startTime=&quot;0&quot; stepIndex=&quot;0&quot; volume=&quot;1&quot;&gt;&#10;        &lt;audio channels=&quot;2&quot; format=&quot;fltp&quot; sampleRate=&quot;48000&quot;/&gt;&#10;      &lt;/audioTrack&gt;&#10;    &lt;/audioTracks&gt;&#10;    &lt;videoTracks/&gt;&#10;  &lt;/narration&gt;&#10;&#10;&lt;/presentation2&gt;&#10;"/>
  <p:tag name="ISPRING_ULTRA_SCORM_COURCE_TITLE" val="Luke 3_23 - 4_4 Realities of Humanity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PRESENTATION_TITLE" val="Luke 3_23 - 4_4 Realities of Humanit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9CF7277-F14A-4C10-A30F-3335D0209645}"/>
  <p:tag name="GENSWF_ADVANCE_TIME" val="48.717"/>
  <p:tag name="TIMING" val="|29.062"/>
  <p:tag name="GENSWF_SLIDE_UID" val="{34BA2E66-A09F-4445-AE41-A2EFED401655}:69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00ED347-E402-4C97-9C40-0D811EBCBF80}"/>
  <p:tag name="GENSWF_ADVANCE_TIME" val="53.539"/>
  <p:tag name="TIMING" val="|11.464|16.106|9.498"/>
  <p:tag name="GENSWF_SLIDE_UID" val="{A914221C-FE9E-438C-9F80-19EAF47FC8AE}:69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F80E5C1-D690-4FDC-874E-DC26EA49F9E1}"/>
  <p:tag name="GENSWF_ADVANCE_TIME" val="12.512"/>
  <p:tag name="GENSWF_SLIDE_UID" val="{061E756B-D531-4D34-878C-530AE44A7155}:69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CB1B531-FA36-429E-BBB2-E1807B8859F4}"/>
  <p:tag name="GENSWF_ADVANCE_TIME" val="33.594"/>
  <p:tag name="GENSWF_SLIDE_UID" val="{F0398F6A-85D7-4CBD-A1E8-2D2496BD7911}:69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5093C30-37A5-4951-A1DA-EE008FB59C95}"/>
  <p:tag name="GENSWF_ADVANCE_TIME" val="44.873"/>
  <p:tag name="TIMING" val="|11.391"/>
  <p:tag name="GENSWF_SLIDE_UID" val="{A7B5A3B2-DF81-4A73-9D79-50DB83B7870C}:69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CAFC552-415A-44BD-82D9-D077F1DFE33D}"/>
  <p:tag name="GENSWF_ADVANCE_TIME" val="61.337"/>
  <p:tag name="TIMING" val="|8.025"/>
  <p:tag name="GENSWF_SLIDE_UID" val="{435FD80D-D706-47FF-8D2D-8162AD097DF3}:69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29A6600-BE7B-4C70-83B7-BC79D396A7CE}"/>
  <p:tag name="GENSWF_ADVANCE_TIME" val="21.859"/>
  <p:tag name="GENSWF_SLIDE_UID" val="{F2011D2D-1B92-4C75-9C42-6447FB7B2D75}:69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E9BF875-E9D2-4838-AD55-5D3EA9C947A1}"/>
  <p:tag name="GENSWF_ADVANCE_TIME" val="8.554"/>
  <p:tag name="GENSWF_SLIDE_UID" val="{525B4E53-6100-4D14-87CE-581533C51090}:2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9AB7556-DAFB-4B77-B843-D20CE613D426}"/>
  <p:tag name="GENSWF_ADVANCE_TIME" val="4.967"/>
  <p:tag name="GENSWF_SLIDE_UID" val="{25818374-0C49-42D1-8529-4F44DECDBE0A}:2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A1C8825-2117-4B9F-8BFB-19D2EBA4860A}"/>
  <p:tag name="GENSWF_ADVANCE_TIME" val="12.584"/>
  <p:tag name="GENSWF_SLIDE_UID" val="{1513FCC0-A88F-4357-AD95-2DB262E1DD7E}:69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0038E9-E13F-46E4-AFFE-A092F94D3F52}:4520"/>
  <p:tag name="ISPRING_SLIDE_ID_2" val="{35BA12B3-62EE-40EB-80A2-F6C89422AAAA}"/>
  <p:tag name="GENSWF_ADVANCE_TIME" val="23.70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4769DB7-6F22-45DA-8D3C-CC8279F1F8A3}"/>
  <p:tag name="GENSWF_ADVANCE_TIME" val="4.367"/>
  <p:tag name="GENSWF_SLIDE_UID" val="{2FE56704-95CF-4052-8EC6-F0158DDB8D68}:2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C861FE-D65E-40F5-8B80-E9A01CF5804F}"/>
  <p:tag name="GENSWF_ADVANCE_TIME" val="10.918"/>
  <p:tag name="GENSWF_SLIDE_UID" val="{D3A6AE9B-B724-4FCB-964B-1EFFE1A30470}:26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E6F4AA0-8F74-4152-B805-2D46AC9967F2}"/>
  <p:tag name="GENSWF_ADVANCE_TIME" val="53.864"/>
  <p:tag name="TIMING" val="|15.405|21.201"/>
  <p:tag name="GENSWF_SLIDE_UID" val="{BB8EB4D8-CA04-41C6-8EDB-6D90AD248397}:69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AFFD154-961F-4D3C-81F9-4AB72E8C6626}"/>
  <p:tag name="GENSWF_ADVANCE_TIME" val="44.586"/>
  <p:tag name="GENSWF_SLIDE_UID" val="{ECF679D2-D353-46E9-83B9-68A84ADF0A94}:69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79A021D-D394-4C75-9443-85C5F95155F0}"/>
  <p:tag name="GENSWF_ADVANCE_TIME" val="44.947"/>
  <p:tag name="TIMING" val="|17.406"/>
  <p:tag name="GENSWF_SLIDE_UID" val="{A804762A-0469-4014-8D24-0AEF3CD3D5C4}:694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D69A449-5C3D-41B3-B598-6ADE2E961E36}"/>
  <p:tag name="GENSWF_ADVANCE_TIME" val="36.031"/>
  <p:tag name="GENSWF_SLIDE_UID" val="{BB5B9108-70FF-4483-BD08-ECAA887BBE5B}:69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48D2C0B-CBD9-4CF2-8BCD-EB420F0AC46A}"/>
  <p:tag name="GENSWF_ADVANCE_TIME" val="41.638"/>
  <p:tag name="TIMING" val="|3.442|15.397"/>
  <p:tag name="GENSWF_SLIDE_UID" val="{259F99B9-DBA6-4A78-8086-0496B2F4FE6E}:69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3082BDF-0426-4010-9741-F70D25CD25B3}"/>
  <p:tag name="GENSWF_ADVANCE_TIME" val="40.888"/>
  <p:tag name="TIMING" val="|8.822"/>
  <p:tag name="GENSWF_SLIDE_UID" val="{C52B4D63-C5DA-498C-BE4E-556AA34395A7}:695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9586443-7F0D-45F6-BAC1-A787E5A9831C}"/>
  <p:tag name="GENSWF_ADVANCE_TIME" val="40.066"/>
  <p:tag name="TIMING" val="|18.07"/>
  <p:tag name="GENSWF_SLIDE_UID" val="{E4F21474-DA47-426E-834B-6903751C528A}:695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8899584-E860-4323-8EA1-CA23DAD2E59C}"/>
  <p:tag name="GENSWF_ADVANCE_TIME" val="27.712"/>
  <p:tag name="TIMING" val="|7.082"/>
  <p:tag name="GENSWF_SLIDE_UID" val="{C6ACA71B-978B-4FF6-B510-C501BFC8DF78}:69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CD1F356-8ED5-43F7-83CF-A17A584FE093}"/>
  <p:tag name="GENSWF_ADVANCE_TIME" val="26.337"/>
  <p:tag name="GENSWF_SLIDE_UID" val="{206191B1-73F3-4B07-A16C-E2CBE27B773A}:69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AD23E8F-0381-4571-91BE-B8067A9279C0}"/>
  <p:tag name="GENSWF_ADVANCE_TIME" val="53.811"/>
  <p:tag name="TIMING" val="|10.953"/>
  <p:tag name="GENSWF_SLIDE_UID" val="{5F17EF9F-FCBB-4BA2-8C72-B41207828237}:695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3339145-A262-4554-A8DB-FC5275A902BA}"/>
  <p:tag name="GENSWF_ADVANCE_TIME" val="3.121"/>
  <p:tag name="GENSWF_SLIDE_UID" val="{EC608513-A3E5-4370-A4D5-D7D8C0C3B0EB}:695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A41FAE9-D98A-42E4-B7B6-BD356945356A}"/>
  <p:tag name="GENSWF_ADVANCE_TIME" val="57.944"/>
  <p:tag name="TIMING" val="|20.066|7.868"/>
  <p:tag name="GENSWF_SLIDE_UID" val="{B8890C7E-345D-4136-BB53-24A48F8BE82B}:693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ABE2250-B02E-4A06-9254-1B74EFA7D1DB}"/>
  <p:tag name="GENSWF_ADVANCE_TIME" val="28.214"/>
  <p:tag name="TIMING" val="|10.594"/>
  <p:tag name="GENSWF_SLIDE_UID" val="{61E10CC1-486B-46D3-B174-719538BD236C}:693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3A05A8E-5BAB-452A-9C60-F043645E33F8}"/>
  <p:tag name="GENSWF_ADVANCE_TIME" val="61.576"/>
  <p:tag name="TIMING" val="|19.981|17.679"/>
  <p:tag name="GENSWF_SLIDE_UID" val="{C86D25D0-FA8B-4B23-A54B-B88D87D3D74F}:695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7C23154-D198-4A9A-94E8-729D815F9C39}"/>
  <p:tag name="GENSWF_ADVANCE_TIME" val="70.224"/>
  <p:tag name="TIMING" val="|25.081"/>
  <p:tag name="GENSWF_SLIDE_UID" val="{16CD878E-4AD7-4515-A815-7782BD0A0A88}:695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1714307-A38E-4DD5-8BF2-0961A8070977}"/>
  <p:tag name="GENSWF_ADVANCE_TIME" val="57.305"/>
  <p:tag name="TIMING" val="|13.554"/>
  <p:tag name="GENSWF_SLIDE_UID" val="{2F242627-F8B6-4906-AF5C-1661479676A4}:695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C61E581-C539-4322-99CE-173030246E0B}"/>
  <p:tag name="GENSWF_ADVANCE_TIME" val="50.835"/>
  <p:tag name="GENSWF_SLIDE_UID" val="{9F481A48-61A8-4157-A090-82D431D4044D}:69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FFF82FC-9C5F-47A4-B1D0-116ACF659875}"/>
  <p:tag name="GENSWF_ADVANCE_TIME" val="96.604"/>
  <p:tag name="TIMING" val="|6.489|24.179|38.505"/>
  <p:tag name="GENSWF_SLIDE_UID" val="{20068025-1C59-411B-9EE8-EA77EEF60F50}:697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D44E79D-16BE-43FA-979D-4667F4E92618}"/>
  <p:tag name="GENSWF_ADVANCE_TIME" val="13.536"/>
  <p:tag name="GENSWF_SLIDE_UID" val="{4ADB6A9F-28E4-4CC6-A06A-337E385239E3}:69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1DAE488-CF99-495E-833F-F7BBBE4C0E7D}"/>
  <p:tag name="GENSWF_ADVANCE_TIME" val="92.912"/>
  <p:tag name="TIMING" val="|6.929|71.29"/>
  <p:tag name="GENSWF_SLIDE_UID" val="{0CD91B33-83AC-4D19-9DFA-B8B70BC3A20F}:696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535C715-723B-4C7A-A5D0-18D26D06D827}"/>
  <p:tag name="GENSWF_ADVANCE_TIME" val="74.573"/>
  <p:tag name="TIMING" val="|7.508|5.823|23.152|15.178"/>
  <p:tag name="GENSWF_SLIDE_UID" val="{7243E887-EA1D-4530-A729-9FB26F9942E9}:695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80FA082-3381-479B-8AED-3713FCF4A162}"/>
  <p:tag name="GENSWF_ADVANCE_TIME" val="35.037"/>
  <p:tag name="TIMING" val="|12.232"/>
  <p:tag name="GENSWF_SLIDE_UID" val="{AD82B771-C5F1-4189-972F-5D06C0488529}:697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E8D1436-B36B-4591-BB88-FFA0C3246A5F}"/>
  <p:tag name="GENSWF_ADVANCE_TIME" val="32.889"/>
  <p:tag name="GENSWF_SLIDE_UID" val="{02247FD1-8D17-4B38-A693-3D3E07CD5EB9}:696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8212F30-982B-4D65-B04D-9332B095819B}"/>
  <p:tag name="GENSWF_ADVANCE_TIME" val="128.853"/>
  <p:tag name="TIMING" val="|21.834|78.259"/>
  <p:tag name="GENSWF_SLIDE_UID" val="{D5E32837-D5A4-40F0-A7C9-7ACC37C3E5BE}:697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F295D72-198F-4387-A29A-95E4C470A6D7}"/>
  <p:tag name="GENSWF_ADVANCE_TIME" val="74.896"/>
  <p:tag name="TIMING" val="|4.545|17.876|31.491"/>
  <p:tag name="GENSWF_SLIDE_UID" val="{D057EE9C-F275-4361-88B0-3239DB282158}:696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D8DBAC3-AE04-4987-81CB-EAA9B4A400A9}"/>
  <p:tag name="GENSWF_ADVANCE_TIME" val="133.386"/>
  <p:tag name="TIMING" val="|20.089|18.006|28.025"/>
  <p:tag name="GENSWF_SLIDE_UID" val="{78C84953-1F10-4316-83A1-64B7B7182D3E}:696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5311CC7-5690-4C99-BB59-6B42C3951488}"/>
  <p:tag name="GENSWF_ADVANCE_TIME" val="40.767"/>
  <p:tag name="GENSWF_SLIDE_UID" val="{9208F396-3031-46A1-B110-344DD78D0202}:696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0D1D05E-7245-44F6-9F01-0FE348038459}"/>
  <p:tag name="GENSWF_ADVANCE_TIME" val="31.422"/>
  <p:tag name="GENSWF_SLIDE_UID" val="{A1395A50-73C8-49EC-AF5F-A87140B316C0}:696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8499059-761C-4169-93BB-E71DE9759720}"/>
  <p:tag name="GENSWF_ADVANCE_TIME" val="77.422"/>
  <p:tag name="TIMING" val="|24.219|15.868"/>
  <p:tag name="GENSWF_SLIDE_UID" val="{4175BAB4-5E7A-4DFE-A6F2-5561666F61CE}:696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E6DF48F-42E9-4957-B281-40A7D59E67BB}"/>
  <p:tag name="GENSWF_ADVANCE_TIME" val="28.926"/>
  <p:tag name="GENSWF_SLIDE_UID" val="{51B3753C-4AB8-4BA3-98D6-125F229C6FBE}:69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77DC9AD-6C71-4064-B41E-5AA66314220D}"/>
  <p:tag name="GENSWF_ADVANCE_TIME" val="34.154"/>
  <p:tag name="TIMING" val="|18.296"/>
  <p:tag name="GENSWF_SLIDE_UID" val="{0E313652-4DCE-4F5B-80F7-1CD023648AC6}:697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6E633C5-0B91-4C62-BA3F-45F3A564BEAF}"/>
  <p:tag name="GENSWF_ADVANCE_TIME" val="10.170"/>
  <p:tag name="GENSWF_SLIDE_UID" val="{AE0CE216-5935-4F98-9922-63FCAD78AB51}:697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E5EC3F2-20A3-4C05-9F8A-8F1FC84B4A1B}"/>
  <p:tag name="GENSWF_ADVANCE_TIME" val="78.117"/>
  <p:tag name="TIMING" val="|40.353"/>
  <p:tag name="GENSWF_SLIDE_UID" val="{4C664C63-957C-4EFC-9EB2-D3F11454CE0B}:697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541DCCE-71F4-422B-A52A-B5AA3696CC70}"/>
  <p:tag name="GENSWF_ADVANCE_TIME" val="49.914"/>
  <p:tag name="TIMING" val="|2.581"/>
  <p:tag name="GENSWF_SLIDE_UID" val="{683B9D5D-409D-4DAE-922B-42744F7E819D}:697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86898E7-F7B8-440D-8EDA-74031F492303}"/>
  <p:tag name="GENSWF_ADVANCE_TIME" val="56.601"/>
  <p:tag name="GENSWF_SLIDE_UID" val="{2E4438DD-3606-4AA4-8F18-20F1CEAEFC83}:697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003A39F-5CA5-4EB7-9F03-88FE2E91D3CF}:6279"/>
  <p:tag name="ISPRING_SLIDE_ID_2" val="{00F6EA6A-D7AD-45F7-AEB9-0D263F8118F0}"/>
  <p:tag name="GENSWF_ADVANCE_TIME" val="41.2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5FDFD0A-F43A-4125-A927-A2AAA9D54F3F}:6694"/>
  <p:tag name="ISPRING_SLIDE_ID_2" val="{70270F7E-19A6-4E53-9B1A-81581E6D33F9}"/>
  <p:tag name="GENSWF_ADVANCE_TIME" val="28.4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884586C-E6CB-41FC-A326-386D13454C72}"/>
  <p:tag name="GENSWF_ADVANCE_TIME" val="30.577"/>
  <p:tag name="TIMING" val="|8.63|8.465"/>
  <p:tag name="GENSWF_SLIDE_UID" val="{DEAD6D70-75BB-41C4-B52D-030A40B77173}:69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7BAD2E6-0A1A-4820-9F72-3D580BA3A0F8}"/>
  <p:tag name="GENSWF_ADVANCE_TIME" val="12.356"/>
  <p:tag name="GENSWF_SLIDE_UID" val="{D86D895D-CF2E-47F1-A07C-E6358C09A62B}:69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650D257-328A-41BD-8D48-87072C898074}"/>
  <p:tag name="GENSWF_ADVANCE_TIME" val="44.520"/>
  <p:tag name="TIMING" val="|21.165"/>
  <p:tag name="GENSWF_SLIDE_UID" val="{9176907C-D09F-452A-8EAE-DF6F6BB28141}:692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42609</TotalTime>
  <Words>2811</Words>
  <Application>Microsoft Macintosh PowerPoint</Application>
  <PresentationFormat>Widescreen</PresentationFormat>
  <Paragraphs>319</Paragraphs>
  <Slides>55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ＭＳ Ｐゴシック</vt:lpstr>
      <vt:lpstr>Arial</vt:lpstr>
      <vt:lpstr>Calibri</vt:lpstr>
      <vt:lpstr>Calisto MT</vt:lpstr>
      <vt:lpstr>Monotype Corsiva</vt:lpstr>
      <vt:lpstr>Times New Roman</vt:lpstr>
      <vt:lpstr>Wingdings</vt:lpstr>
      <vt:lpstr>Wingdings 2</vt:lpstr>
      <vt:lpstr>Slate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NT Preaching link at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Luke 3_23 - 4_4 Realities of Humanity</dc:title>
  <dc:creator>Dan Bridges</dc:creator>
  <cp:lastModifiedBy>Rick Griffith</cp:lastModifiedBy>
  <cp:revision>39</cp:revision>
  <dcterms:created xsi:type="dcterms:W3CDTF">2023-11-07T11:17:49Z</dcterms:created>
  <dcterms:modified xsi:type="dcterms:W3CDTF">2026-06-25T12:37:46Z</dcterms:modified>
</cp:coreProperties>
</file>