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5"/>
  </p:notesMasterIdLst>
  <p:sldIdLst>
    <p:sldId id="4520" r:id="rId3"/>
    <p:sldId id="6882" r:id="rId4"/>
    <p:sldId id="257" r:id="rId5"/>
    <p:sldId id="260" r:id="rId6"/>
    <p:sldId id="6694" r:id="rId7"/>
    <p:sldId id="6913" r:id="rId8"/>
    <p:sldId id="6914" r:id="rId9"/>
    <p:sldId id="6863" r:id="rId10"/>
    <p:sldId id="264" r:id="rId11"/>
    <p:sldId id="259" r:id="rId12"/>
    <p:sldId id="263" r:id="rId13"/>
    <p:sldId id="6865" r:id="rId14"/>
    <p:sldId id="276" r:id="rId15"/>
    <p:sldId id="275" r:id="rId16"/>
    <p:sldId id="6883" r:id="rId17"/>
    <p:sldId id="6887" r:id="rId18"/>
    <p:sldId id="6888" r:id="rId19"/>
    <p:sldId id="6902" r:id="rId20"/>
    <p:sldId id="6895" r:id="rId21"/>
    <p:sldId id="6889" r:id="rId22"/>
    <p:sldId id="6897" r:id="rId23"/>
    <p:sldId id="6896" r:id="rId24"/>
    <p:sldId id="6899" r:id="rId25"/>
    <p:sldId id="6898" r:id="rId26"/>
    <p:sldId id="6900" r:id="rId27"/>
    <p:sldId id="6922" r:id="rId28"/>
    <p:sldId id="6901" r:id="rId29"/>
    <p:sldId id="6884" r:id="rId30"/>
    <p:sldId id="6891" r:id="rId31"/>
    <p:sldId id="6892" r:id="rId32"/>
    <p:sldId id="6903" r:id="rId33"/>
    <p:sldId id="6904" r:id="rId34"/>
    <p:sldId id="6885" r:id="rId35"/>
    <p:sldId id="6905" r:id="rId36"/>
    <p:sldId id="6906" r:id="rId37"/>
    <p:sldId id="6907" r:id="rId38"/>
    <p:sldId id="6894" r:id="rId39"/>
    <p:sldId id="6908" r:id="rId40"/>
    <p:sldId id="6909" r:id="rId41"/>
    <p:sldId id="6910" r:id="rId42"/>
    <p:sldId id="6911" r:id="rId43"/>
    <p:sldId id="6917" r:id="rId44"/>
    <p:sldId id="6912" r:id="rId45"/>
    <p:sldId id="6921" r:id="rId46"/>
    <p:sldId id="6886" r:id="rId47"/>
    <p:sldId id="6915" r:id="rId48"/>
    <p:sldId id="6923" r:id="rId49"/>
    <p:sldId id="6919" r:id="rId50"/>
    <p:sldId id="6920" r:id="rId51"/>
    <p:sldId id="6279" r:id="rId52"/>
    <p:sldId id="6733" r:id="rId53"/>
    <p:sldId id="6734" r:id="rId54"/>
  </p:sldIdLst>
  <p:sldSz cx="12192000" cy="6858000"/>
  <p:notesSz cx="6858000" cy="9144000"/>
  <p:custDataLst>
    <p:tags r:id="rId5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3324"/>
    <a:srgbClr val="5C3D1F"/>
    <a:srgbClr val="3C1E0B"/>
    <a:srgbClr val="403323"/>
    <a:srgbClr val="402D1B"/>
    <a:srgbClr val="3D1F14"/>
    <a:srgbClr val="191919"/>
    <a:srgbClr val="CAE8AA"/>
    <a:srgbClr val="00FFFF"/>
    <a:srgbClr val="2730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22" autoAdjust="0"/>
    <p:restoredTop sz="92560" autoAdjust="0"/>
  </p:normalViewPr>
  <p:slideViewPr>
    <p:cSldViewPr snapToGrid="0">
      <p:cViewPr varScale="1">
        <p:scale>
          <a:sx n="117" d="100"/>
          <a:sy n="117" d="100"/>
        </p:scale>
        <p:origin x="200" y="76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gs" Target="tags/tag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6/10/26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D240-38B6-E014-5FDA-3326F542BDA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9A49409-1795-CFFC-CE10-F7A2217701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F863ADA-952D-1964-969C-A95CEBED8F8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3CBD2DB-BE01-3152-833C-9304554614D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9342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0F94D-66A0-9E37-B149-AEDC82F0102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D242F70-E91B-52D1-F93F-D220F03F600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1AE312A-DB68-BB04-397A-791A9095DDB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FF8EDE2-9A6A-B81C-F824-164066A6C31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210127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AEDD6-70DA-DC60-771C-A0B260757DC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C817D2C-5C37-DF2F-D27D-0BB0ACD08C1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FD6F1F3-497F-770E-018F-6C945B6168C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C0329B3-9046-6160-38E2-0580DBEBC1B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442653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D9F22-6963-684C-F800-12800034ACF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6A6F597-C455-4373-0E55-28F9EDF0E6B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8730997-6362-D554-464D-A6B04488E62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385D96A-F46D-AEC7-C6E9-4593B29A002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579108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56679-2085-8EC9-2067-2CD2625E576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4C7E937-603A-AB9A-C987-ADA48C1C2E2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8AB243D-52E7-0BF0-09BC-761B0F73574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8929FF2-B717-6FE8-6DE5-92A6D973086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4229943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8D252-4B7D-26C8-17E4-33F6B33C799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BE8450C-9B03-2295-B96E-8A6C3C944A5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95F74E7-BA0B-2ADE-25EA-D8DFDA86C31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7FB09EF-2FED-B8DA-3712-3D383B9641B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496775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8AEE6-F721-5A8D-57AF-0A526AEB5E9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B912FF5-D1EE-9867-CA09-68D52DB7872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3A4EB87-9624-B29A-2771-FBFA7CB1A16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C50D80E-9090-AC51-1844-F3B60D1ACB7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85745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71718-A807-3585-996E-A2F665A0029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81598C0-B956-DABD-F494-3235A6F8C64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0CCF9AC-C2B7-2547-9E95-D7CDB439E95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CE454F8-0107-2F41-2ACB-E913A28D271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13577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FA83E-D047-22C3-18E3-96A7A072C88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A6779A4-AE64-1F43-48AA-7295C3F0C7E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75152F6-06CF-BB2C-AE1D-A95EF884E81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A75FEC7-C42F-02A7-F089-F3BAD1571B7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7149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1A6337-9CF0-877E-C549-91928F26602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F8FE300-9FC7-AE01-AE43-655FAF816F4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A4D7DBC-5D44-3C92-E004-350A431E11F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FE8CFF9-31B4-A354-1BF9-F4ADBBF1FB0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6632442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504DF-4BC1-19F3-881F-4D4BCB23A0C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43F4EC2-E212-D010-FCE6-A90A36ED6DF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4928B3B-59AB-A378-590F-CB62EFEA629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E94E23F-1206-1742-CB67-08744DCF876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158037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FDFDB-0786-59E5-D02B-5C526367013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6101C46-1699-6EFA-B895-E46A49694E4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2028BF9-2191-6108-D1F4-C7B6BAC6F79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2C2E958-BC85-1F9E-9B73-6F2F2FC3EF3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51811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2F163-A76A-DE90-6AA7-AF4E60C0A70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A865B01-98FD-6844-4A1E-05E4E2DAE96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FDCCCC0-F464-62A2-A7D3-24F0044732A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DBA8E4C-CAE1-194E-8E14-A533684B1B6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493237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0E467-0CF8-F714-660B-4700BFC6104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C256EE2-88C8-54A7-3AE5-97F189D9F92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C844FEC-47A9-ACB0-97FC-98BAEB2068E2}"/>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941A118-91B4-EA02-97DF-B31A988C8EC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8044039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F5BE6-BFC3-5739-BD05-1F6DB6F2A34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5D5884B-5596-A7D2-20D9-398930449CE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5AAC2E0-2EC4-5202-108E-63710862E22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9861258-036D-D82C-0CF1-84036996DE1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706856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016EE-1826-A358-CAE3-5CF50180281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000A2AD-FF58-FB37-EF0B-664A5BDA661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807F2EB-1798-B547-16E5-4D8A9493D5D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FBC5C7A-8259-87EF-6EDD-766E03872DF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5232271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FC7AF-C2E2-7238-923F-A5CB4AEC371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10CD624-89CF-9923-FD48-8BCA1DD56CD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0896639-E659-9D3F-7D6B-AAA81FCAD29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07ADCAF-9128-9058-893C-370E5E1A89D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57196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a:t>
            </a:fld>
            <a:endParaRPr lang="en-GB" sz="1400" b="0" strike="noStrike" spc="-1">
              <a:solidFill>
                <a:srgbClr val="000000"/>
              </a:solidFill>
              <a:latin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0E00F9-4161-7D15-BC60-1A04C641C69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ADF8EFC-9FFE-15EB-2E92-7DC6E0D194B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D353D08-6797-E35A-86F3-F5D4C6AAFFE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FDF7E4B-F19F-AFFE-72D2-6B71F4EDE93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75513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EE7FC-A7FA-89F6-AA78-DAA35AFA92B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4D91521-0E11-5CD1-17EC-8A9C4114431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96EF609-43D6-9C45-B97A-F1A0926F226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A8DA9E3-1D50-76CF-2015-5D8F1D27294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3184656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F7E2B-A430-460D-99EA-DE3A507410B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700FC6A-9CFF-5C60-2B9F-6F6B4779E4C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C470775-FBC3-E03A-364F-D2314E4E330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AA72B9D-9C07-5A60-0D1A-5257D0019F3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638896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E7465-806B-2354-188D-C9DE31903DB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8A97BA8-8E52-DE70-C8D8-8A45AB33DE3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D624751-0E16-E0C1-C916-F8529D2CEA1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7E41E60-AFCB-F42F-7792-5C9E530526D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201724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03D61-48C4-A27F-5AB7-86A16AB4FFC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E4B98E0-1C09-D968-86E9-57ED724FA97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361C52A-4049-080A-A913-F343D019CAC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8766E43-F7D8-648D-B36C-E130143822E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66971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74A-BE49-6980-94E4-CD64F5CCA65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D142C8E-A342-B7A7-8194-D80DE0F9268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95D3952-B16A-606F-750D-613F0D5C8C8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2E01751-2276-5C76-6208-354A0B02B39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024323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1C649-BE33-955D-ADAF-8EE83FA9862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01A1DBC-736C-F13D-3288-F41685F6FA1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66FE7B9-298D-E8B9-A69F-3B48F0C80C5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09C33E3E-3E9A-53B1-55A0-279CD334052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744066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18936-3FA9-FC76-A3C8-747ED5A7BF0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9D6BC7D-04C8-7503-43F1-AB97B4FC4A3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A1403DE-47AE-DA43-280F-2FF3041F1F6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72382A94-A1C1-D530-B103-DEA8FF723F1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0121732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52EA4-BEF1-49FD-97F8-87CAA0C95CF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C134F9F-2488-BC2C-D37C-06662919769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80DAD33-D9F2-BF67-51A8-B93FC75548F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dirty="0">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8315CBCC-DB28-574C-3128-F81298CE35F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81797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92EE-15FA-8885-6F49-49C8DFD508C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AA5DDF7-EF84-771E-C84A-3DB4F1D9305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8D20E54-9704-5283-D9B5-AF299640CD5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9A6F1D2-D7F2-FF48-AE47-ED1A998D52A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099088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3036465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17ED-C147-F2A9-C9B3-901919FD044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E395E95-BE42-A938-7715-75D8FB71533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C5740DC-6995-6351-E256-498BF783D4B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6AD9D1C8-35FA-AB9A-D245-09CA883013B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526138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D6EAD-6457-C7F2-FA95-B3AB4D81D32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907D1A7-C632-E0D2-44D9-CA7A9268AD5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27EAFC3-09C0-1C9D-AFEE-B5F9940B770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40C2AA2A-6B0F-603F-981E-1EB0ABA688F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30921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8C1B1-E71E-45FB-52F1-FD05988DDDC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DACFA68-2CB1-E3DC-7D40-B7A18BD0563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6691641-EE0D-1088-4EA1-6C476FAB558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683E32D3-8B1A-DA24-944C-7C22A8F8E53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371080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4CF21-23F4-620D-00D6-6438E9D6414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E886798-A160-04D4-354E-D59F6923C58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EFC51D2-5A50-8D2E-1CBF-C172E24E9F7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0A6EEEA0-E332-550C-5608-E6877A62D8F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8481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3C912-D8B2-964B-4590-9C5E165773A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0FE614C-9FE2-C843-0B35-9D0210BA9A2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89CD19B-BF68-F954-080E-37ECC59797D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a:solidFill>
                <a:srgbClr val="000000"/>
              </a:solidFill>
              <a:latin typeface="Calibri" panose="020F0502020204030204" pitchFamily="34" charset="0"/>
              <a:sym typeface=""/>
            </a:endParaRPr>
          </a:p>
        </p:txBody>
      </p:sp>
      <p:sp>
        <p:nvSpPr>
          <p:cNvPr id="43" name="PlaceHolder 3">
            <a:extLst>
              <a:ext uri="{FF2B5EF4-FFF2-40B4-BE49-F238E27FC236}">
                <a16:creationId xmlns:a16="http://schemas.microsoft.com/office/drawing/2014/main" id="{E2DD23B9-DA44-6E69-1AD2-7BDEB1C58E3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883146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492BC-5E0E-C497-E6AF-C8E5F924B8B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1108B7C-E076-440A-FB4D-9B1DF281533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89E4A8E-438A-8942-CB1E-CEEA3BB7F47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95D1DAD-CF01-12C7-7759-6A5CAFBBF38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217931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2632979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47</a:t>
            </a:fld>
            <a:endParaRPr lang="en-US"/>
          </a:p>
        </p:txBody>
      </p:sp>
    </p:spTree>
    <p:extLst>
      <p:ext uri="{BB962C8B-B14F-4D97-AF65-F5344CB8AC3E}">
        <p14:creationId xmlns:p14="http://schemas.microsoft.com/office/powerpoint/2010/main" val="25128897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1FA15-79BC-A43C-28BC-EA944FBE9B2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6E2CE3C-4537-4F9A-7ABD-53C44A7BDC0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F0AE840-A8E9-B553-B49B-41180566D84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5CB3AE7-848D-3A57-D459-5994EDFBED8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399477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49</a:t>
            </a:fld>
            <a:endParaRPr lang="en-US"/>
          </a:p>
        </p:txBody>
      </p:sp>
    </p:spTree>
    <p:extLst>
      <p:ext uri="{BB962C8B-B14F-4D97-AF65-F5344CB8AC3E}">
        <p14:creationId xmlns:p14="http://schemas.microsoft.com/office/powerpoint/2010/main" val="2501582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3C8E-8856-4CCA-7FCB-793A38F0C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D3AE8-6659-540D-A067-5787D2BCB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2CF8A-990F-8C6B-D87F-455AB0EB8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85688B-0C38-6318-8091-F4D2A11547E6}"/>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254803890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50</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7B73-182C-5BC1-F741-A1DE12175A8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51F7552-2BC0-6947-9844-1D276771EFA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BA187F0-F66D-C6E2-C51A-95B6BEBB04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0EDDE83-870F-4025-1E80-4CE8EC1F3FE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484282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1380E-F239-B350-1F69-6A907A07394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129D7C3-8552-3D3F-54BB-E6225CB4086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EA0EE0D-9A82-40D3-46B8-BE8EA24FA30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736DA96-3D0D-58C2-4C11-0D8FE894CB3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6914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583CA-C678-723A-2D0D-E593E2A48B5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ACBC0F9-DDBE-8CA0-7544-ECA0CC7EE15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B5139FC-2AED-F647-0B64-6514F96CAA2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F434F02-193C-B10C-5D13-FA3ACCEAAE0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52520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67231316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85956282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16138490"/>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843450214"/>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22286513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47089302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79579393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3515475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56102851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66893714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89490901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6/10/26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6/10/26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6/10/26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6/10/26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6/10/26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6/10/26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1129979289"/>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12.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6.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0.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0.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0.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0.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0.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0.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1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9.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9.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7.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0" y="3410112"/>
            <a:ext cx="8118506"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3:15-22</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2" name="Rectangle 1">
            <a:extLst>
              <a:ext uri="{FF2B5EF4-FFF2-40B4-BE49-F238E27FC236}">
                <a16:creationId xmlns:a16="http://schemas.microsoft.com/office/drawing/2014/main" id="{E7DCA063-3858-38AE-C9D8-70D2AFA33787}"/>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6B7D8-C25C-1AAF-7709-A21D6940C72F}"/>
              </a:ext>
            </a:extLst>
          </p:cNvPr>
          <p:cNvPicPr>
            <a:picLocks noChangeAspect="1"/>
          </p:cNvPicPr>
          <p:nvPr/>
        </p:nvPicPr>
        <p:blipFill>
          <a:blip r:embed="rId4">
            <a:extLst>
              <a:ext uri="{28A0092B-C50C-407E-A947-70E740481C1C}">
                <a14:useLocalDpi xmlns:a14="http://schemas.microsoft.com/office/drawing/2010/main" val="0"/>
              </a:ext>
            </a:extLst>
          </a:blip>
          <a:srcRect b="14603"/>
          <a:stretch>
            <a:fillRect/>
          </a:stretch>
        </p:blipFill>
        <p:spPr>
          <a:xfrm>
            <a:off x="1" y="0"/>
            <a:ext cx="12192000" cy="6857504"/>
          </a:xfrm>
          <a:prstGeom prst="rect">
            <a:avLst/>
          </a:prstGeom>
        </p:spPr>
      </p:pic>
      <p:sp>
        <p:nvSpPr>
          <p:cNvPr id="3" name="TextBox 2">
            <a:extLst>
              <a:ext uri="{FF2B5EF4-FFF2-40B4-BE49-F238E27FC236}">
                <a16:creationId xmlns:a16="http://schemas.microsoft.com/office/drawing/2014/main" id="{BD139C17-D505-C428-3AE7-3B72181D05B3}"/>
              </a:ext>
            </a:extLst>
          </p:cNvPr>
          <p:cNvSpPr txBox="1"/>
          <p:nvPr/>
        </p:nvSpPr>
        <p:spPr>
          <a:xfrm>
            <a:off x="612220" y="5034776"/>
            <a:ext cx="1096755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winnowing fork is in his hand, to clear his threshing floor and to gather the wheat into his barn, but the chaff he will burn with unquenchable fire.”              Luke 3:17</a:t>
            </a:r>
          </a:p>
        </p:txBody>
      </p:sp>
    </p:spTree>
    <p:custDataLst>
      <p:tags r:id="rId1"/>
    </p:custData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E57008-0C81-1248-21F7-9DF108E5F33D}"/>
              </a:ext>
            </a:extLst>
          </p:cNvPr>
          <p:cNvPicPr>
            <a:picLocks noChangeAspect="1"/>
          </p:cNvPicPr>
          <p:nvPr/>
        </p:nvPicPr>
        <p:blipFill>
          <a:blip r:embed="rId4">
            <a:extLst>
              <a:ext uri="{28A0092B-C50C-407E-A947-70E740481C1C}">
                <a14:useLocalDpi xmlns:a14="http://schemas.microsoft.com/office/drawing/2010/main" val="0"/>
              </a:ext>
            </a:extLst>
          </a:blip>
          <a:srcRect t="8601" b="6191"/>
          <a:stretch>
            <a:fillRect/>
          </a:stretch>
        </p:blipFill>
        <p:spPr>
          <a:xfrm>
            <a:off x="-1" y="-2818"/>
            <a:ext cx="12192001" cy="6858399"/>
          </a:xfrm>
          <a:prstGeom prst="rect">
            <a:avLst/>
          </a:prstGeom>
        </p:spPr>
      </p:pic>
      <p:sp>
        <p:nvSpPr>
          <p:cNvPr id="4" name="TextBox 3">
            <a:extLst>
              <a:ext uri="{FF2B5EF4-FFF2-40B4-BE49-F238E27FC236}">
                <a16:creationId xmlns:a16="http://schemas.microsoft.com/office/drawing/2014/main" id="{E2063CD1-CAAD-F9BE-3C1F-F00047365DD5}"/>
              </a:ext>
            </a:extLst>
          </p:cNvPr>
          <p:cNvSpPr txBox="1"/>
          <p:nvPr/>
        </p:nvSpPr>
        <p:spPr>
          <a:xfrm>
            <a:off x="1526704" y="5555229"/>
            <a:ext cx="913859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with many other exhortations he preached good news to the people.”                    Luke 3:18</a:t>
            </a:r>
          </a:p>
        </p:txBody>
      </p:sp>
    </p:spTree>
    <p:custDataLst>
      <p:tags r:id="rId1"/>
    </p:custData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E62C4-C9DA-9910-45EB-9AFBC402212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D531BF6-E80C-B4C0-0526-69D39A4CCF7B}"/>
              </a:ext>
            </a:extLst>
          </p:cNvPr>
          <p:cNvPicPr>
            <a:picLocks noChangeAspect="1"/>
          </p:cNvPicPr>
          <p:nvPr/>
        </p:nvPicPr>
        <p:blipFill>
          <a:blip r:embed="rId4">
            <a:extLst>
              <a:ext uri="{28A0092B-C50C-407E-A947-70E740481C1C}">
                <a14:useLocalDpi xmlns:a14="http://schemas.microsoft.com/office/drawing/2010/main" val="0"/>
              </a:ext>
            </a:extLst>
          </a:blip>
          <a:srcRect b="16214"/>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175919F4-4691-2048-4D23-91FEC879E17C}"/>
              </a:ext>
            </a:extLst>
          </p:cNvPr>
          <p:cNvSpPr txBox="1"/>
          <p:nvPr/>
        </p:nvSpPr>
        <p:spPr>
          <a:xfrm>
            <a:off x="763571" y="4549676"/>
            <a:ext cx="1047803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Herod the tetrarch, who had been reproved by him for Herodias, his brother's wife, and for all the evil things that Herod had done, added this to them all, that he locked up John in prison.”       Luke 3:19-20</a:t>
            </a:r>
          </a:p>
        </p:txBody>
      </p:sp>
    </p:spTree>
    <p:custDataLst>
      <p:tags r:id="rId1"/>
    </p:custDataLst>
    <p:extLst>
      <p:ext uri="{BB962C8B-B14F-4D97-AF65-F5344CB8AC3E}">
        <p14:creationId xmlns:p14="http://schemas.microsoft.com/office/powerpoint/2010/main" val="372087322"/>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732C1670-8BB0-70D7-2E95-F5CAE386E10B}"/>
              </a:ext>
            </a:extLst>
          </p:cNvPr>
          <p:cNvSpPr txBox="1"/>
          <p:nvPr/>
        </p:nvSpPr>
        <p:spPr>
          <a:xfrm>
            <a:off x="856980" y="4993021"/>
            <a:ext cx="1047803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Now when all the people were baptized, and when Jesus also had been baptized and was praying, the heavens were opened”                                   Luke 3:21</a:t>
            </a:r>
          </a:p>
        </p:txBody>
      </p:sp>
    </p:spTree>
    <p:custDataLst>
      <p:tags r:id="rId1"/>
    </p:custData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812623B-4A4A-87A9-E514-2D56DBDA5971}"/>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 voice came from heaven, ‘You are my beloved Son; with you I am well pleased.’”                       Luke 3:22</a:t>
            </a:r>
          </a:p>
        </p:txBody>
      </p:sp>
    </p:spTree>
    <p:custDataLst>
      <p:tags r:id="rId1"/>
    </p:custData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D0FBC-B558-5465-9F0C-7F61DAE925B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246D203-8D95-48F4-7C3E-B9EF7CE7CD9F}"/>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5A03D91-388B-E8E2-A585-E808E7418138}"/>
              </a:ext>
            </a:extLst>
          </p:cNvPr>
          <p:cNvSpPr txBox="1"/>
          <p:nvPr/>
        </p:nvSpPr>
        <p:spPr>
          <a:xfrm>
            <a:off x="1193695" y="-4303"/>
            <a:ext cx="9804603"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 – Luke 3:15-22</a:t>
            </a:r>
          </a:p>
        </p:txBody>
      </p:sp>
      <p:sp>
        <p:nvSpPr>
          <p:cNvPr id="5" name="TextBox 4">
            <a:extLst>
              <a:ext uri="{FF2B5EF4-FFF2-40B4-BE49-F238E27FC236}">
                <a16:creationId xmlns:a16="http://schemas.microsoft.com/office/drawing/2014/main" id="{55608DBA-1B9C-B1CE-0BF2-9C64F26069BA}"/>
              </a:ext>
            </a:extLst>
          </p:cNvPr>
          <p:cNvSpPr txBox="1"/>
          <p:nvPr/>
        </p:nvSpPr>
        <p:spPr>
          <a:xfrm>
            <a:off x="2090770" y="4622800"/>
            <a:ext cx="8010451"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Described (15-17)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Preparation Complete (18-20)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Revealed (21-22)</a:t>
            </a:r>
          </a:p>
        </p:txBody>
      </p:sp>
    </p:spTree>
    <p:custDataLst>
      <p:tags r:id="rId1"/>
    </p:custDataLst>
    <p:extLst>
      <p:ext uri="{BB962C8B-B14F-4D97-AF65-F5344CB8AC3E}">
        <p14:creationId xmlns:p14="http://schemas.microsoft.com/office/powerpoint/2010/main" val="23266677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368AF-DD5F-38B5-F1B2-696D7C61DA5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EB874A8-F905-25F8-CCA9-28BBA6EB7304}"/>
              </a:ext>
            </a:extLst>
          </p:cNvPr>
          <p:cNvPicPr>
            <a:picLocks noChangeAspect="1"/>
          </p:cNvPicPr>
          <p:nvPr/>
        </p:nvPicPr>
        <p:blipFill>
          <a:blip r:embed="rId4">
            <a:extLst>
              <a:ext uri="{28A0092B-C50C-407E-A947-70E740481C1C}">
                <a14:useLocalDpi xmlns:a14="http://schemas.microsoft.com/office/drawing/2010/main" val="0"/>
              </a:ext>
            </a:extLst>
          </a:blip>
          <a:srcRect t="13471"/>
          <a:stretch>
            <a:fillRect/>
          </a:stretch>
        </p:blipFill>
        <p:spPr>
          <a:xfrm>
            <a:off x="0" y="733"/>
            <a:ext cx="12192000" cy="6857267"/>
          </a:xfrm>
          <a:prstGeom prst="rect">
            <a:avLst/>
          </a:prstGeom>
        </p:spPr>
      </p:pic>
      <p:sp>
        <p:nvSpPr>
          <p:cNvPr id="3" name="TextBox 2">
            <a:extLst>
              <a:ext uri="{FF2B5EF4-FFF2-40B4-BE49-F238E27FC236}">
                <a16:creationId xmlns:a16="http://schemas.microsoft.com/office/drawing/2014/main" id="{C6625020-1B82-AA06-45DE-76B4635D7257}"/>
              </a:ext>
            </a:extLst>
          </p:cNvPr>
          <p:cNvSpPr txBox="1"/>
          <p:nvPr/>
        </p:nvSpPr>
        <p:spPr>
          <a:xfrm>
            <a:off x="1383120" y="5102941"/>
            <a:ext cx="942575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the people were in expectation, and all were questioning in their hearts concerning John,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whether he might be the Christ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3:15</a:t>
            </a:r>
          </a:p>
        </p:txBody>
      </p:sp>
      <p:sp>
        <p:nvSpPr>
          <p:cNvPr id="2" name="Rectangle: Rounded Corners 1">
            <a:extLst>
              <a:ext uri="{FF2B5EF4-FFF2-40B4-BE49-F238E27FC236}">
                <a16:creationId xmlns:a16="http://schemas.microsoft.com/office/drawing/2014/main" id="{3C92F3F1-7AAE-B974-2CA0-24B1A9E95528}"/>
              </a:ext>
            </a:extLst>
          </p:cNvPr>
          <p:cNvSpPr/>
          <p:nvPr/>
        </p:nvSpPr>
        <p:spPr>
          <a:xfrm>
            <a:off x="1538586" y="4160520"/>
            <a:ext cx="9114826" cy="766656"/>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momentum of John’s ministry is building!</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4949124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99B41-6CE4-C5ED-C771-EFE6F4ED76C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33E4C1-F4D6-3746-2E01-6D631C30212F}"/>
              </a:ext>
            </a:extLst>
          </p:cNvPr>
          <p:cNvPicPr>
            <a:picLocks noChangeAspect="1"/>
          </p:cNvPicPr>
          <p:nvPr/>
        </p:nvPicPr>
        <p:blipFill>
          <a:blip r:embed="rId4">
            <a:extLst>
              <a:ext uri="{28A0092B-C50C-407E-A947-70E740481C1C}">
                <a14:useLocalDpi xmlns:a14="http://schemas.microsoft.com/office/drawing/2010/main" val="0"/>
              </a:ext>
            </a:extLst>
          </a:blip>
          <a:srcRect t="8522" b="6289"/>
          <a:stretch>
            <a:fillRect/>
          </a:stretch>
        </p:blipFill>
        <p:spPr>
          <a:xfrm>
            <a:off x="-1" y="0"/>
            <a:ext cx="12192001" cy="6858074"/>
          </a:xfrm>
          <a:prstGeom prst="rect">
            <a:avLst/>
          </a:prstGeom>
        </p:spPr>
      </p:pic>
      <p:sp>
        <p:nvSpPr>
          <p:cNvPr id="3" name="TextBox 2">
            <a:extLst>
              <a:ext uri="{FF2B5EF4-FFF2-40B4-BE49-F238E27FC236}">
                <a16:creationId xmlns:a16="http://schemas.microsoft.com/office/drawing/2014/main" id="{F220DDFE-B4E7-C128-5B0B-F74E0E5E4ABA}"/>
              </a:ext>
            </a:extLst>
          </p:cNvPr>
          <p:cNvSpPr txBox="1"/>
          <p:nvPr/>
        </p:nvSpPr>
        <p:spPr>
          <a:xfrm>
            <a:off x="276822" y="5504673"/>
            <a:ext cx="11638353"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answered them all, saying, ‘I baptize you with water, but he who is mightier than I is coming’”              Luke 3:16a</a:t>
            </a:r>
          </a:p>
        </p:txBody>
      </p:sp>
      <p:sp>
        <p:nvSpPr>
          <p:cNvPr id="2" name="Rectangle: Rounded Corners 1">
            <a:extLst>
              <a:ext uri="{FF2B5EF4-FFF2-40B4-BE49-F238E27FC236}">
                <a16:creationId xmlns:a16="http://schemas.microsoft.com/office/drawing/2014/main" id="{92806D4A-2B5F-6574-4D41-A4B31D824D32}"/>
              </a:ext>
            </a:extLst>
          </p:cNvPr>
          <p:cNvSpPr/>
          <p:nvPr/>
        </p:nvSpPr>
        <p:spPr>
          <a:xfrm>
            <a:off x="2333296" y="4151272"/>
            <a:ext cx="7525404" cy="1200329"/>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uses the building momentum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point people to the Messiah</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80045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6CA46-8216-F05F-7C60-37D644E4DE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A462C0D-400B-2FD5-5103-64CA45099727}"/>
              </a:ext>
            </a:extLst>
          </p:cNvPr>
          <p:cNvPicPr>
            <a:picLocks noChangeAspect="1"/>
          </p:cNvPicPr>
          <p:nvPr/>
        </p:nvPicPr>
        <p:blipFill>
          <a:blip r:embed="rId4">
            <a:extLst>
              <a:ext uri="{28A0092B-C50C-407E-A947-70E740481C1C}">
                <a14:useLocalDpi xmlns:a14="http://schemas.microsoft.com/office/drawing/2010/main" val="0"/>
              </a:ext>
            </a:extLst>
          </a:blip>
          <a:srcRect t="8522" b="6289"/>
          <a:stretch>
            <a:fillRect/>
          </a:stretch>
        </p:blipFill>
        <p:spPr>
          <a:xfrm>
            <a:off x="-1" y="0"/>
            <a:ext cx="12192001" cy="6858074"/>
          </a:xfrm>
          <a:prstGeom prst="rect">
            <a:avLst/>
          </a:prstGeom>
        </p:spPr>
      </p:pic>
      <p:sp>
        <p:nvSpPr>
          <p:cNvPr id="3" name="TextBox 2">
            <a:extLst>
              <a:ext uri="{FF2B5EF4-FFF2-40B4-BE49-F238E27FC236}">
                <a16:creationId xmlns:a16="http://schemas.microsoft.com/office/drawing/2014/main" id="{7CC0DFD5-5D68-72EB-16F5-50E14E447E3B}"/>
              </a:ext>
            </a:extLst>
          </p:cNvPr>
          <p:cNvSpPr txBox="1"/>
          <p:nvPr/>
        </p:nvSpPr>
        <p:spPr>
          <a:xfrm>
            <a:off x="276822" y="5504673"/>
            <a:ext cx="11638353"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answered them all, saying, ‘I baptize you with water, but he who is mightier than I is coming,’”              Luke 3:16a</a:t>
            </a:r>
          </a:p>
        </p:txBody>
      </p:sp>
      <p:sp>
        <p:nvSpPr>
          <p:cNvPr id="2" name="Rectangle: Rounded Corners 1">
            <a:extLst>
              <a:ext uri="{FF2B5EF4-FFF2-40B4-BE49-F238E27FC236}">
                <a16:creationId xmlns:a16="http://schemas.microsoft.com/office/drawing/2014/main" id="{4345C954-8FD2-577A-48A8-ACFC076AEFC6}"/>
              </a:ext>
            </a:extLst>
          </p:cNvPr>
          <p:cNvSpPr/>
          <p:nvPr/>
        </p:nvSpPr>
        <p:spPr>
          <a:xfrm>
            <a:off x="478024" y="1890584"/>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4560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0540A-EAA6-3F9B-52A4-733105B1ACB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0A53F19-F88E-7CC6-0F14-0BD5042F4683}"/>
              </a:ext>
            </a:extLst>
          </p:cNvPr>
          <p:cNvPicPr>
            <a:picLocks noChangeAspect="1"/>
          </p:cNvPicPr>
          <p:nvPr/>
        </p:nvPicPr>
        <p:blipFill>
          <a:blip r:embed="rId4">
            <a:extLst>
              <a:ext uri="{28A0092B-C50C-407E-A947-70E740481C1C}">
                <a14:useLocalDpi xmlns:a14="http://schemas.microsoft.com/office/drawing/2010/main" val="0"/>
              </a:ext>
            </a:extLst>
          </a:blip>
          <a:srcRect t="8522" b="6289"/>
          <a:stretch>
            <a:fillRect/>
          </a:stretch>
        </p:blipFill>
        <p:spPr>
          <a:xfrm>
            <a:off x="-1" y="0"/>
            <a:ext cx="12192001" cy="6858074"/>
          </a:xfrm>
          <a:prstGeom prst="rect">
            <a:avLst/>
          </a:prstGeom>
        </p:spPr>
      </p:pic>
      <p:sp>
        <p:nvSpPr>
          <p:cNvPr id="3" name="TextBox 2">
            <a:extLst>
              <a:ext uri="{FF2B5EF4-FFF2-40B4-BE49-F238E27FC236}">
                <a16:creationId xmlns:a16="http://schemas.microsoft.com/office/drawing/2014/main" id="{0056F072-6CD2-18D3-365B-CD5AA9F71E8D}"/>
              </a:ext>
            </a:extLst>
          </p:cNvPr>
          <p:cNvSpPr txBox="1"/>
          <p:nvPr/>
        </p:nvSpPr>
        <p:spPr>
          <a:xfrm>
            <a:off x="276822" y="5504673"/>
            <a:ext cx="11638353"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answered them all, saying, ‘I baptize you with water, but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who is mightier than I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coming,’”              Luke 3:16a</a:t>
            </a:r>
          </a:p>
        </p:txBody>
      </p:sp>
      <p:sp>
        <p:nvSpPr>
          <p:cNvPr id="2" name="Rectangle: Rounded Corners 1">
            <a:extLst>
              <a:ext uri="{FF2B5EF4-FFF2-40B4-BE49-F238E27FC236}">
                <a16:creationId xmlns:a16="http://schemas.microsoft.com/office/drawing/2014/main" id="{F663F7DC-AB50-CAD6-1ADA-4163B0C4145F}"/>
              </a:ext>
            </a:extLst>
          </p:cNvPr>
          <p:cNvSpPr/>
          <p:nvPr/>
        </p:nvSpPr>
        <p:spPr>
          <a:xfrm>
            <a:off x="478024" y="1890584"/>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mightier</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than John</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841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58A6-46BE-5000-B968-57F2A93B5FD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B805EE0-2161-B97D-C74F-D1E65A79D49B}"/>
              </a:ext>
            </a:extLst>
          </p:cNvPr>
          <p:cNvPicPr>
            <a:picLocks noChangeAspect="1"/>
          </p:cNvPicPr>
          <p:nvPr/>
        </p:nvPicPr>
        <p:blipFill>
          <a:blip r:embed="rId4"/>
          <a:srcRect l="1257" r="2012"/>
          <a:stretch>
            <a:fillRect/>
          </a:stretch>
        </p:blipFill>
        <p:spPr>
          <a:xfrm>
            <a:off x="-1" y="0"/>
            <a:ext cx="12160835" cy="6858001"/>
          </a:xfrm>
          <a:prstGeom prst="rect">
            <a:avLst/>
          </a:prstGeom>
        </p:spPr>
      </p:pic>
      <p:sp>
        <p:nvSpPr>
          <p:cNvPr id="5" name="TextBox 4">
            <a:extLst>
              <a:ext uri="{FF2B5EF4-FFF2-40B4-BE49-F238E27FC236}">
                <a16:creationId xmlns:a16="http://schemas.microsoft.com/office/drawing/2014/main" id="{3BCA45D4-37C6-8FCF-2C49-91C2AA2A501B}"/>
              </a:ext>
            </a:extLst>
          </p:cNvPr>
          <p:cNvSpPr txBox="1"/>
          <p:nvPr/>
        </p:nvSpPr>
        <p:spPr>
          <a:xfrm>
            <a:off x="1980105" y="4826000"/>
            <a:ext cx="8231790" cy="1938992"/>
          </a:xfrm>
          <a:prstGeom prst="rect">
            <a:avLst/>
          </a:prstGeom>
          <a:solidFill>
            <a:schemeClr val="bg1">
              <a:alpha val="7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is it that we tend to be on our “best behavior” when in the presence of royalty or important people?</a:t>
            </a:r>
          </a:p>
        </p:txBody>
      </p:sp>
      <p:sp>
        <p:nvSpPr>
          <p:cNvPr id="2" name="Rectangle: Rounded Corners 1">
            <a:extLst>
              <a:ext uri="{FF2B5EF4-FFF2-40B4-BE49-F238E27FC236}">
                <a16:creationId xmlns:a16="http://schemas.microsoft.com/office/drawing/2014/main" id="{FA1F8FC9-54A1-7B42-DF31-8E8E2A1581E6}"/>
              </a:ext>
            </a:extLst>
          </p:cNvPr>
          <p:cNvSpPr/>
          <p:nvPr/>
        </p:nvSpPr>
        <p:spPr>
          <a:xfrm>
            <a:off x="8138160" y="3551891"/>
            <a:ext cx="3898900" cy="118110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they think of us matters to us!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3647305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8AAE7-D1F0-A236-7CC9-32C77194BF07}"/>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F9EF3627-96AA-97F1-0ABA-711E0D8F6B6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ECBF11F-EC0A-309C-FB45-955DE299C638}"/>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will baptize you with the Holy Spirit and fire.’”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
        <p:nvSpPr>
          <p:cNvPr id="5" name="Rectangle: Rounded Corners 4">
            <a:extLst>
              <a:ext uri="{FF2B5EF4-FFF2-40B4-BE49-F238E27FC236}">
                <a16:creationId xmlns:a16="http://schemas.microsoft.com/office/drawing/2014/main" id="{35EC3764-F283-ECAB-8E03-A6A9CDDB9B49}"/>
              </a:ext>
            </a:extLst>
          </p:cNvPr>
          <p:cNvSpPr/>
          <p:nvPr/>
        </p:nvSpPr>
        <p:spPr>
          <a:xfrm>
            <a:off x="7676444" y="2822221"/>
            <a:ext cx="3691467" cy="1840089"/>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job reserved for the lowest of the slaves!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790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81D68-829E-4D5B-CA7B-D4AB6826682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5FDC5AB5-634F-F66C-0C85-F1D915599F5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FBE0A1B-EE0D-7F31-53C6-7D6DE082B356}"/>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will baptize you with the Holy Spirit and fire.’”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
        <p:nvSpPr>
          <p:cNvPr id="4" name="Rectangle: Rounded Corners 3">
            <a:extLst>
              <a:ext uri="{FF2B5EF4-FFF2-40B4-BE49-F238E27FC236}">
                <a16:creationId xmlns:a16="http://schemas.microsoft.com/office/drawing/2014/main" id="{5C94A75E-AAA8-BAB3-7BC8-FADC44D80D54}"/>
              </a:ext>
            </a:extLst>
          </p:cNvPr>
          <p:cNvSpPr/>
          <p:nvPr/>
        </p:nvSpPr>
        <p:spPr>
          <a:xfrm>
            <a:off x="478026" y="1402919"/>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mightier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far more worthy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than John</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645775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BB22C-8907-399A-1136-69C4CDBBF59A}"/>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B3FBE03-0B82-C3DE-BA10-F8EA85CAEBB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E69DA9F-85D0-1AD1-24E0-2600418FDCC6}"/>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will baptize you with the Holy Spirit and fire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
        <p:nvSpPr>
          <p:cNvPr id="5" name="Rectangle: Rounded Corners 4">
            <a:extLst>
              <a:ext uri="{FF2B5EF4-FFF2-40B4-BE49-F238E27FC236}">
                <a16:creationId xmlns:a16="http://schemas.microsoft.com/office/drawing/2014/main" id="{66FCFCF0-8A22-ADF6-091B-413AC9C4ABD9}"/>
              </a:ext>
            </a:extLst>
          </p:cNvPr>
          <p:cNvSpPr/>
          <p:nvPr/>
        </p:nvSpPr>
        <p:spPr>
          <a:xfrm>
            <a:off x="731846" y="1411111"/>
            <a:ext cx="10728308" cy="3270955"/>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would John’s audience have understood?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Old Testament promised a future pouring out of God’s Spirit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is saying that the Messiah will be the one through whom the Spirit comes!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2629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418DE-C4C1-41FD-F3C5-0C26AF73A7BB}"/>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33662809-5669-9125-406B-8666FA590161}"/>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2D6CEC1-C3EF-C5B6-110A-C8D08283AC77}"/>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will baptize you with the Holy Spirit and fire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
        <p:nvSpPr>
          <p:cNvPr id="5" name="Rectangle: Rounded Corners 4">
            <a:extLst>
              <a:ext uri="{FF2B5EF4-FFF2-40B4-BE49-F238E27FC236}">
                <a16:creationId xmlns:a16="http://schemas.microsoft.com/office/drawing/2014/main" id="{12761EAD-65CC-4BDC-14F6-F8213B00C242}"/>
              </a:ext>
            </a:extLst>
          </p:cNvPr>
          <p:cNvSpPr/>
          <p:nvPr/>
        </p:nvSpPr>
        <p:spPr>
          <a:xfrm>
            <a:off x="731846" y="1580444"/>
            <a:ext cx="10728308" cy="3101622"/>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did John refer to the Messiah’s work as baptism?</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John’s baptism was physical – it cleaned the outside of the body (representative)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baptism would be spiritual – it would bring salvation by actually cleaning the heart!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0474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C721-ADFE-7580-7B87-F9424261703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5EF9EBB-8423-3FB4-9452-D94FA3F9B99B}"/>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EFD849F-5D4C-B9D4-93C6-DFB527F38642}"/>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will baptize you with the Holy Spirit and fire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
        <p:nvSpPr>
          <p:cNvPr id="4" name="Rectangle: Rounded Corners 3">
            <a:extLst>
              <a:ext uri="{FF2B5EF4-FFF2-40B4-BE49-F238E27FC236}">
                <a16:creationId xmlns:a16="http://schemas.microsoft.com/office/drawing/2014/main" id="{712BAB35-0624-BC74-5696-4CB608974064}"/>
              </a:ext>
            </a:extLst>
          </p:cNvPr>
          <p:cNvSpPr/>
          <p:nvPr/>
        </p:nvSpPr>
        <p:spPr>
          <a:xfrm>
            <a:off x="478026" y="1402919"/>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mightier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far more worthy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baptism will be far greater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than John’s</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60054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53AFA-FC22-822E-BE1D-B0896BE571B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40AF19C-59EA-B91A-EC67-781CD536F121}"/>
              </a:ext>
            </a:extLst>
          </p:cNvPr>
          <p:cNvPicPr>
            <a:picLocks noChangeAspect="1"/>
          </p:cNvPicPr>
          <p:nvPr/>
        </p:nvPicPr>
        <p:blipFill>
          <a:blip r:embed="rId4">
            <a:extLst>
              <a:ext uri="{28A0092B-C50C-407E-A947-70E740481C1C}">
                <a14:useLocalDpi xmlns:a14="http://schemas.microsoft.com/office/drawing/2010/main" val="0"/>
              </a:ext>
            </a:extLst>
          </a:blip>
          <a:srcRect b="14603"/>
          <a:stretch>
            <a:fillRect/>
          </a:stretch>
        </p:blipFill>
        <p:spPr>
          <a:xfrm>
            <a:off x="1" y="0"/>
            <a:ext cx="12192000" cy="6857504"/>
          </a:xfrm>
          <a:prstGeom prst="rect">
            <a:avLst/>
          </a:prstGeom>
        </p:spPr>
      </p:pic>
      <p:sp>
        <p:nvSpPr>
          <p:cNvPr id="3" name="TextBox 2">
            <a:extLst>
              <a:ext uri="{FF2B5EF4-FFF2-40B4-BE49-F238E27FC236}">
                <a16:creationId xmlns:a16="http://schemas.microsoft.com/office/drawing/2014/main" id="{75F63FC1-A4C1-1E29-08EB-AA62F4C051F7}"/>
              </a:ext>
            </a:extLst>
          </p:cNvPr>
          <p:cNvSpPr txBox="1"/>
          <p:nvPr/>
        </p:nvSpPr>
        <p:spPr>
          <a:xfrm>
            <a:off x="612220" y="5034776"/>
            <a:ext cx="1096755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winnowing fork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 in his hand, to clear his threshing floor and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gather the wheat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into his barn, but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chaff he will burn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unquenchable fire.”              Luke 3:17</a:t>
            </a:r>
          </a:p>
        </p:txBody>
      </p:sp>
      <p:sp>
        <p:nvSpPr>
          <p:cNvPr id="2" name="Rectangle: Rounded Corners 1">
            <a:extLst>
              <a:ext uri="{FF2B5EF4-FFF2-40B4-BE49-F238E27FC236}">
                <a16:creationId xmlns:a16="http://schemas.microsoft.com/office/drawing/2014/main" id="{6BE2C1C7-CE3C-AD68-3F82-47A1C0A03376}"/>
              </a:ext>
            </a:extLst>
          </p:cNvPr>
          <p:cNvSpPr/>
          <p:nvPr/>
        </p:nvSpPr>
        <p:spPr>
          <a:xfrm>
            <a:off x="478025" y="1569486"/>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mightier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far more worthy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baptism will be far greater than John’s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authority</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would include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final judgment</a:t>
            </a:r>
          </a:p>
        </p:txBody>
      </p:sp>
    </p:spTree>
    <p:custDataLst>
      <p:tags r:id="rId1"/>
    </p:custDataLst>
    <p:extLst>
      <p:ext uri="{BB962C8B-B14F-4D97-AF65-F5344CB8AC3E}">
        <p14:creationId xmlns:p14="http://schemas.microsoft.com/office/powerpoint/2010/main" val="3291426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CE16-391A-796E-FBC5-CFE1ACB01B7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54F3F6-B05F-5D27-C8E2-C23CC07BE15A}"/>
              </a:ext>
            </a:extLst>
          </p:cNvPr>
          <p:cNvPicPr>
            <a:picLocks noChangeAspect="1"/>
          </p:cNvPicPr>
          <p:nvPr/>
        </p:nvPicPr>
        <p:blipFill>
          <a:blip r:embed="rId4">
            <a:extLst>
              <a:ext uri="{28A0092B-C50C-407E-A947-70E740481C1C}">
                <a14:useLocalDpi xmlns:a14="http://schemas.microsoft.com/office/drawing/2010/main" val="0"/>
              </a:ext>
            </a:extLst>
          </a:blip>
          <a:srcRect b="14603"/>
          <a:stretch>
            <a:fillRect/>
          </a:stretch>
        </p:blipFill>
        <p:spPr>
          <a:xfrm>
            <a:off x="1" y="0"/>
            <a:ext cx="12192000" cy="6857504"/>
          </a:xfrm>
          <a:prstGeom prst="rect">
            <a:avLst/>
          </a:prstGeom>
        </p:spPr>
      </p:pic>
      <p:sp>
        <p:nvSpPr>
          <p:cNvPr id="3" name="TextBox 2">
            <a:extLst>
              <a:ext uri="{FF2B5EF4-FFF2-40B4-BE49-F238E27FC236}">
                <a16:creationId xmlns:a16="http://schemas.microsoft.com/office/drawing/2014/main" id="{E4EF0065-559A-28A1-0046-55E78189E90F}"/>
              </a:ext>
            </a:extLst>
          </p:cNvPr>
          <p:cNvSpPr txBox="1"/>
          <p:nvPr/>
        </p:nvSpPr>
        <p:spPr>
          <a:xfrm>
            <a:off x="1284170" y="5286104"/>
            <a:ext cx="9623657" cy="1200329"/>
          </a:xfrm>
          <a:prstGeom prst="rect">
            <a:avLst/>
          </a:prstGeom>
          <a:solidFill>
            <a:schemeClr val="bg1">
              <a:alpha val="70000"/>
            </a:schemeClr>
          </a:solid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you think John’s understanding of the coming Messiah affected his day-to-day life?</a:t>
            </a:r>
          </a:p>
        </p:txBody>
      </p:sp>
      <p:sp>
        <p:nvSpPr>
          <p:cNvPr id="2" name="Rectangle: Rounded Corners 1">
            <a:extLst>
              <a:ext uri="{FF2B5EF4-FFF2-40B4-BE49-F238E27FC236}">
                <a16:creationId xmlns:a16="http://schemas.microsoft.com/office/drawing/2014/main" id="{E41EABD9-8B96-1B34-6336-B83D452FFDA3}"/>
              </a:ext>
            </a:extLst>
          </p:cNvPr>
          <p:cNvSpPr/>
          <p:nvPr/>
        </p:nvSpPr>
        <p:spPr>
          <a:xfrm>
            <a:off x="478025" y="1569486"/>
            <a:ext cx="11235948" cy="334746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mightier</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far more worthy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than John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baptism will be far greater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than John’s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authority</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would include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final judgment</a:t>
            </a:r>
          </a:p>
        </p:txBody>
      </p:sp>
    </p:spTree>
    <p:custDataLst>
      <p:tags r:id="rId1"/>
    </p:custDataLst>
    <p:extLst>
      <p:ext uri="{BB962C8B-B14F-4D97-AF65-F5344CB8AC3E}">
        <p14:creationId xmlns:p14="http://schemas.microsoft.com/office/powerpoint/2010/main" val="228135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6C453-2C60-9B8F-8622-58E370866B8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C51FBEB-C2E7-5A46-FCBE-E833B83C2DC0}"/>
              </a:ext>
            </a:extLst>
          </p:cNvPr>
          <p:cNvPicPr>
            <a:picLocks noChangeAspect="1"/>
          </p:cNvPicPr>
          <p:nvPr/>
        </p:nvPicPr>
        <p:blipFill>
          <a:blip r:embed="rId4">
            <a:extLst>
              <a:ext uri="{28A0092B-C50C-407E-A947-70E740481C1C}">
                <a14:useLocalDpi xmlns:a14="http://schemas.microsoft.com/office/drawing/2010/main" val="0"/>
              </a:ext>
            </a:extLst>
          </a:blip>
          <a:srcRect b="14603"/>
          <a:stretch>
            <a:fillRect/>
          </a:stretch>
        </p:blipFill>
        <p:spPr>
          <a:xfrm>
            <a:off x="1" y="0"/>
            <a:ext cx="12192000" cy="6857504"/>
          </a:xfrm>
          <a:prstGeom prst="rect">
            <a:avLst/>
          </a:prstGeom>
        </p:spPr>
      </p:pic>
      <p:sp>
        <p:nvSpPr>
          <p:cNvPr id="2" name="Rectangle: Rounded Corners 1">
            <a:extLst>
              <a:ext uri="{FF2B5EF4-FFF2-40B4-BE49-F238E27FC236}">
                <a16:creationId xmlns:a16="http://schemas.microsoft.com/office/drawing/2014/main" id="{270B94ED-35DC-D8A1-6C7A-2D9632A8427B}"/>
              </a:ext>
            </a:extLst>
          </p:cNvPr>
          <p:cNvSpPr/>
          <p:nvPr/>
        </p:nvSpPr>
        <p:spPr>
          <a:xfrm>
            <a:off x="1709500" y="926583"/>
            <a:ext cx="8800737" cy="2771657"/>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Did Jesus meet John’s expectations?</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the Baptist has sent us to you, saying, ‘Are you the one who is to come, or shall we look for another?’”                    Luke 7:20</a:t>
            </a:r>
          </a:p>
        </p:txBody>
      </p:sp>
      <p:sp>
        <p:nvSpPr>
          <p:cNvPr id="3" name="TextBox 2">
            <a:extLst>
              <a:ext uri="{FF2B5EF4-FFF2-40B4-BE49-F238E27FC236}">
                <a16:creationId xmlns:a16="http://schemas.microsoft.com/office/drawing/2014/main" id="{AC5B9435-3E24-9C6D-167A-FA8E4664A916}"/>
              </a:ext>
            </a:extLst>
          </p:cNvPr>
          <p:cNvSpPr txBox="1"/>
          <p:nvPr/>
        </p:nvSpPr>
        <p:spPr>
          <a:xfrm>
            <a:off x="1799852" y="4342049"/>
            <a:ext cx="8620033" cy="2308324"/>
          </a:xfrm>
          <a:prstGeom prst="rect">
            <a:avLst/>
          </a:prstGeom>
          <a:solidFill>
            <a:schemeClr val="bg1">
              <a:alpha val="70000"/>
            </a:schemeClr>
          </a:solid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sort of Messiah was John picturing?</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would bring with him the Spirit</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would bring cleansing and salvation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would execute final judgment</a:t>
            </a:r>
          </a:p>
        </p:txBody>
      </p:sp>
    </p:spTree>
    <p:custDataLst>
      <p:tags r:id="rId1"/>
    </p:custDataLst>
    <p:extLst>
      <p:ext uri="{BB962C8B-B14F-4D97-AF65-F5344CB8AC3E}">
        <p14:creationId xmlns:p14="http://schemas.microsoft.com/office/powerpoint/2010/main" val="151396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bg/>
                                          </p:spTgt>
                                        </p:tgtEl>
                                        <p:attrNameLst>
                                          <p:attrName>style.visibility</p:attrName>
                                        </p:attrNameLst>
                                      </p:cBhvr>
                                      <p:to>
                                        <p:strVal val="visible"/>
                                      </p:to>
                                    </p:set>
                                    <p:anim calcmode="lin" valueType="num">
                                      <p:cBhvr>
                                        <p:cTn id="19" dur="500" fill="hold"/>
                                        <p:tgtEl>
                                          <p:spTgt spid="2">
                                            <p:bg/>
                                          </p:spTgt>
                                        </p:tgtEl>
                                        <p:attrNameLst>
                                          <p:attrName>ppt_w</p:attrName>
                                        </p:attrNameLst>
                                      </p:cBhvr>
                                      <p:tavLst>
                                        <p:tav tm="0">
                                          <p:val>
                                            <p:fltVal val="0"/>
                                          </p:val>
                                        </p:tav>
                                        <p:tav tm="100000">
                                          <p:val>
                                            <p:strVal val="#ppt_w"/>
                                          </p:val>
                                        </p:tav>
                                      </p:tavLst>
                                    </p:anim>
                                    <p:anim calcmode="lin" valueType="num">
                                      <p:cBhvr>
                                        <p:cTn id="20" dur="500" fill="hold"/>
                                        <p:tgtEl>
                                          <p:spTgt spid="2">
                                            <p:bg/>
                                          </p:spTgt>
                                        </p:tgtEl>
                                        <p:attrNameLst>
                                          <p:attrName>ppt_h</p:attrName>
                                        </p:attrNameLst>
                                      </p:cBhvr>
                                      <p:tavLst>
                                        <p:tav tm="0">
                                          <p:val>
                                            <p:fltVal val="0"/>
                                          </p:val>
                                        </p:tav>
                                        <p:tav tm="100000">
                                          <p:val>
                                            <p:strVal val="#ppt_h"/>
                                          </p:val>
                                        </p:tav>
                                      </p:tavLst>
                                    </p:anim>
                                    <p:animEffect transition="in" filter="fade">
                                      <p:cBhvr>
                                        <p:cTn id="21" dur="500"/>
                                        <p:tgtEl>
                                          <p:spTgt spid="2">
                                            <p:bg/>
                                          </p:spTgt>
                                        </p:tgtEl>
                                      </p:cBhvr>
                                    </p:animEffect>
                                  </p:childTnLst>
                                </p:cTn>
                              </p:par>
                            </p:childTnLst>
                          </p:cTn>
                        </p:par>
                        <p:par>
                          <p:cTn id="22" fill="hold">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8513-5EBA-4A10-F2F3-7DA1585E27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3EA5D54-7AAE-CC66-D901-2760D17705BB}"/>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CBE90BB-F180-7F58-011A-9ED01A633662}"/>
              </a:ext>
            </a:extLst>
          </p:cNvPr>
          <p:cNvSpPr txBox="1"/>
          <p:nvPr/>
        </p:nvSpPr>
        <p:spPr>
          <a:xfrm>
            <a:off x="1193695" y="-4303"/>
            <a:ext cx="9804603"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 – Luke 3:15-22</a:t>
            </a:r>
          </a:p>
        </p:txBody>
      </p:sp>
      <p:sp>
        <p:nvSpPr>
          <p:cNvPr id="5" name="TextBox 4">
            <a:extLst>
              <a:ext uri="{FF2B5EF4-FFF2-40B4-BE49-F238E27FC236}">
                <a16:creationId xmlns:a16="http://schemas.microsoft.com/office/drawing/2014/main" id="{301A5AA6-05D2-2B84-51E7-4BD34C038787}"/>
              </a:ext>
            </a:extLst>
          </p:cNvPr>
          <p:cNvSpPr txBox="1"/>
          <p:nvPr/>
        </p:nvSpPr>
        <p:spPr>
          <a:xfrm>
            <a:off x="2090770" y="4622800"/>
            <a:ext cx="8010451"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Described (15-17)</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Preparation Complete (18-20)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Revealed (21-22)</a:t>
            </a:r>
          </a:p>
        </p:txBody>
      </p:sp>
    </p:spTree>
    <p:custDataLst>
      <p:tags r:id="rId1"/>
    </p:custDataLst>
    <p:extLst>
      <p:ext uri="{BB962C8B-B14F-4D97-AF65-F5344CB8AC3E}">
        <p14:creationId xmlns:p14="http://schemas.microsoft.com/office/powerpoint/2010/main" val="9705938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0CE35-1DB1-B812-F260-96DB87A6B38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09D593B-80FE-56EC-575C-A4DC0A899109}"/>
              </a:ext>
            </a:extLst>
          </p:cNvPr>
          <p:cNvPicPr>
            <a:picLocks noChangeAspect="1"/>
          </p:cNvPicPr>
          <p:nvPr/>
        </p:nvPicPr>
        <p:blipFill>
          <a:blip r:embed="rId4">
            <a:extLst>
              <a:ext uri="{28A0092B-C50C-407E-A947-70E740481C1C}">
                <a14:useLocalDpi xmlns:a14="http://schemas.microsoft.com/office/drawing/2010/main" val="0"/>
              </a:ext>
            </a:extLst>
          </a:blip>
          <a:srcRect t="8601" b="6191"/>
          <a:stretch>
            <a:fillRect/>
          </a:stretch>
        </p:blipFill>
        <p:spPr>
          <a:xfrm>
            <a:off x="-1" y="-2818"/>
            <a:ext cx="12192001" cy="6858399"/>
          </a:xfrm>
          <a:prstGeom prst="rect">
            <a:avLst/>
          </a:prstGeom>
        </p:spPr>
      </p:pic>
      <p:sp>
        <p:nvSpPr>
          <p:cNvPr id="4" name="TextBox 3">
            <a:extLst>
              <a:ext uri="{FF2B5EF4-FFF2-40B4-BE49-F238E27FC236}">
                <a16:creationId xmlns:a16="http://schemas.microsoft.com/office/drawing/2014/main" id="{7075656C-46BF-6F41-06EC-66BBCE0F5097}"/>
              </a:ext>
            </a:extLst>
          </p:cNvPr>
          <p:cNvSpPr txBox="1"/>
          <p:nvPr/>
        </p:nvSpPr>
        <p:spPr>
          <a:xfrm>
            <a:off x="1526704" y="5555229"/>
            <a:ext cx="913859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with many other exhortations he preached good news to the people.”                    Luke 3:18</a:t>
            </a:r>
          </a:p>
        </p:txBody>
      </p:sp>
      <p:sp>
        <p:nvSpPr>
          <p:cNvPr id="2" name="Rectangle: Rounded Corners 1">
            <a:extLst>
              <a:ext uri="{FF2B5EF4-FFF2-40B4-BE49-F238E27FC236}">
                <a16:creationId xmlns:a16="http://schemas.microsoft.com/office/drawing/2014/main" id="{3260524C-2032-1D1B-ECEE-7D23363E90FD}"/>
              </a:ext>
            </a:extLst>
          </p:cNvPr>
          <p:cNvSpPr/>
          <p:nvPr/>
        </p:nvSpPr>
        <p:spPr>
          <a:xfrm>
            <a:off x="2714011" y="4156983"/>
            <a:ext cx="6763976" cy="1298223"/>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Laser-focused on preparing people for the Messiah!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5832327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3C7980-667C-7D7C-4E0C-1D3CD4AA5B7E}"/>
              </a:ext>
            </a:extLst>
          </p:cNvPr>
          <p:cNvPicPr>
            <a:picLocks noChangeAspect="1"/>
          </p:cNvPicPr>
          <p:nvPr/>
        </p:nvPicPr>
        <p:blipFill>
          <a:blip r:embed="rId4">
            <a:extLst>
              <a:ext uri="{28A0092B-C50C-407E-A947-70E740481C1C}">
                <a14:useLocalDpi xmlns:a14="http://schemas.microsoft.com/office/drawing/2010/main" val="0"/>
              </a:ext>
            </a:extLst>
          </a:blip>
          <a:srcRect t="13471"/>
          <a:stretch>
            <a:fillRect/>
          </a:stretch>
        </p:blipFill>
        <p:spPr>
          <a:xfrm>
            <a:off x="0" y="733"/>
            <a:ext cx="12192000" cy="6857267"/>
          </a:xfrm>
          <a:prstGeom prst="rect">
            <a:avLst/>
          </a:prstGeom>
        </p:spPr>
      </p:pic>
      <p:sp>
        <p:nvSpPr>
          <p:cNvPr id="3" name="TextBox 2">
            <a:extLst>
              <a:ext uri="{FF2B5EF4-FFF2-40B4-BE49-F238E27FC236}">
                <a16:creationId xmlns:a16="http://schemas.microsoft.com/office/drawing/2014/main" id="{1F5A7D3D-E733-EE61-DD90-F614129D995A}"/>
              </a:ext>
            </a:extLst>
          </p:cNvPr>
          <p:cNvSpPr txBox="1"/>
          <p:nvPr/>
        </p:nvSpPr>
        <p:spPr>
          <a:xfrm>
            <a:off x="1254026" y="5546001"/>
            <a:ext cx="9683948" cy="1200329"/>
          </a:xfrm>
          <a:prstGeom prst="rect">
            <a:avLst/>
          </a:prstGeom>
          <a:solidFill>
            <a:schemeClr val="bg1">
              <a:alpha val="70000"/>
            </a:schemeClr>
          </a:solidFill>
          <a:ln w="63500">
            <a:noFill/>
          </a:ln>
        </p:spPr>
        <p:txBody>
          <a:bodyPr wrap="square" rtlCol="0">
            <a:spAutoFit/>
          </a:bodyPr>
          <a:lstStyle/>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the Baptist’s anticipation of the coming Messiah impacted his behavior.  Why?</a:t>
            </a:r>
          </a:p>
        </p:txBody>
      </p:sp>
      <p:sp>
        <p:nvSpPr>
          <p:cNvPr id="2" name="Rectangle: Rounded Corners 1">
            <a:extLst>
              <a:ext uri="{FF2B5EF4-FFF2-40B4-BE49-F238E27FC236}">
                <a16:creationId xmlns:a16="http://schemas.microsoft.com/office/drawing/2014/main" id="{E7C22F29-FC9F-196A-50E6-85CCEC82CC94}"/>
              </a:ext>
            </a:extLst>
          </p:cNvPr>
          <p:cNvSpPr/>
          <p:nvPr/>
        </p:nvSpPr>
        <p:spPr>
          <a:xfrm>
            <a:off x="266906" y="3836095"/>
            <a:ext cx="5281278" cy="1200329"/>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had a very high view of the Messiah!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2D9A7-B605-FB7F-2D20-45B2916C8E7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57214B5-F4EC-4AF7-C9DA-19887B7F9E00}"/>
              </a:ext>
            </a:extLst>
          </p:cNvPr>
          <p:cNvPicPr>
            <a:picLocks noChangeAspect="1"/>
          </p:cNvPicPr>
          <p:nvPr/>
        </p:nvPicPr>
        <p:blipFill>
          <a:blip r:embed="rId4">
            <a:extLst>
              <a:ext uri="{28A0092B-C50C-407E-A947-70E740481C1C}">
                <a14:useLocalDpi xmlns:a14="http://schemas.microsoft.com/office/drawing/2010/main" val="0"/>
              </a:ext>
            </a:extLst>
          </a:blip>
          <a:srcRect b="16214"/>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A8D697CB-1ABB-57C1-8F7A-586B623DE33C}"/>
              </a:ext>
            </a:extLst>
          </p:cNvPr>
          <p:cNvSpPr txBox="1"/>
          <p:nvPr/>
        </p:nvSpPr>
        <p:spPr>
          <a:xfrm>
            <a:off x="763571" y="4549676"/>
            <a:ext cx="1047803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Herod the tetrarch,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 had been reproved by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Herodias, his brother's wife, and for all the evil things that Herod had done, added this to them all, that he locked up John in prison.”       Luke 3:19-20</a:t>
            </a:r>
          </a:p>
        </p:txBody>
      </p:sp>
      <p:sp>
        <p:nvSpPr>
          <p:cNvPr id="2" name="Rectangle: Rounded Corners 1">
            <a:extLst>
              <a:ext uri="{FF2B5EF4-FFF2-40B4-BE49-F238E27FC236}">
                <a16:creationId xmlns:a16="http://schemas.microsoft.com/office/drawing/2014/main" id="{FD1C7DF2-9975-D736-9A67-68B4EB562773}"/>
              </a:ext>
            </a:extLst>
          </p:cNvPr>
          <p:cNvSpPr/>
          <p:nvPr/>
        </p:nvSpPr>
        <p:spPr>
          <a:xfrm>
            <a:off x="580412" y="654881"/>
            <a:ext cx="6763976" cy="744941"/>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even tried to prepare Herod!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29561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077D-6EE8-49A4-BA3F-CA5C73923FE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F62C22B9-5543-483A-52BB-5588C37381E9}"/>
              </a:ext>
            </a:extLst>
          </p:cNvPr>
          <p:cNvPicPr>
            <a:picLocks noChangeAspect="1"/>
          </p:cNvPicPr>
          <p:nvPr/>
        </p:nvPicPr>
        <p:blipFill>
          <a:blip r:embed="rId4">
            <a:extLst>
              <a:ext uri="{28A0092B-C50C-407E-A947-70E740481C1C}">
                <a14:useLocalDpi xmlns:a14="http://schemas.microsoft.com/office/drawing/2010/main" val="0"/>
              </a:ext>
            </a:extLst>
          </a:blip>
          <a:srcRect b="16214"/>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B4B7135F-C6F2-8660-4C59-C8714BAB2AB0}"/>
              </a:ext>
            </a:extLst>
          </p:cNvPr>
          <p:cNvSpPr txBox="1"/>
          <p:nvPr/>
        </p:nvSpPr>
        <p:spPr>
          <a:xfrm>
            <a:off x="763571" y="4549676"/>
            <a:ext cx="1047803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Herod the tetrarch, who had been reproved by him for Herodias, his brother's wife, and for all the evil things that Herod had done, added this to them all, that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locked up John in prison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3:19-20</a:t>
            </a:r>
          </a:p>
        </p:txBody>
      </p:sp>
      <p:sp>
        <p:nvSpPr>
          <p:cNvPr id="2" name="Rectangle: Rounded Corners 1">
            <a:extLst>
              <a:ext uri="{FF2B5EF4-FFF2-40B4-BE49-F238E27FC236}">
                <a16:creationId xmlns:a16="http://schemas.microsoft.com/office/drawing/2014/main" id="{49E7D60B-8405-A52F-60EF-FE72A72FBF6C}"/>
              </a:ext>
            </a:extLst>
          </p:cNvPr>
          <p:cNvSpPr/>
          <p:nvPr/>
        </p:nvSpPr>
        <p:spPr>
          <a:xfrm>
            <a:off x="411079" y="248480"/>
            <a:ext cx="6763976" cy="1252942"/>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did Luke include this detail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before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Jesus’ baptism?</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6892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EC5A6-31ED-283C-FAF6-AEC04623463F}"/>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7CD167A-64C4-4B77-CE76-DD09F0816A3D}"/>
              </a:ext>
            </a:extLst>
          </p:cNvPr>
          <p:cNvPicPr>
            <a:picLocks noChangeAspect="1"/>
          </p:cNvPicPr>
          <p:nvPr/>
        </p:nvPicPr>
        <p:blipFill>
          <a:blip r:embed="rId4">
            <a:extLst>
              <a:ext uri="{28A0092B-C50C-407E-A947-70E740481C1C}">
                <a14:useLocalDpi xmlns:a14="http://schemas.microsoft.com/office/drawing/2010/main" val="0"/>
              </a:ext>
            </a:extLst>
          </a:blip>
          <a:srcRect b="16214"/>
          <a:stretch>
            <a:fillRect/>
          </a:stretch>
        </p:blipFill>
        <p:spPr>
          <a:xfrm>
            <a:off x="-1" y="0"/>
            <a:ext cx="12192001" cy="6858000"/>
          </a:xfrm>
          <a:prstGeom prst="rect">
            <a:avLst/>
          </a:prstGeom>
        </p:spPr>
      </p:pic>
      <p:sp>
        <p:nvSpPr>
          <p:cNvPr id="3" name="TextBox 2">
            <a:extLst>
              <a:ext uri="{FF2B5EF4-FFF2-40B4-BE49-F238E27FC236}">
                <a16:creationId xmlns:a16="http://schemas.microsoft.com/office/drawing/2014/main" id="{54082D78-0FED-6838-1C95-DBE9225021E7}"/>
              </a:ext>
            </a:extLst>
          </p:cNvPr>
          <p:cNvSpPr txBox="1"/>
          <p:nvPr/>
        </p:nvSpPr>
        <p:spPr>
          <a:xfrm>
            <a:off x="763571" y="4549676"/>
            <a:ext cx="10478039"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Herod the tetrarch, who had been reproved by him for Herodias, his brother's wife, and for all the evil things that Herod had done, added this to them all, that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locked up John in prison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3:19-20</a:t>
            </a:r>
          </a:p>
        </p:txBody>
      </p:sp>
      <p:sp>
        <p:nvSpPr>
          <p:cNvPr id="2" name="Rectangle: Rounded Corners 1">
            <a:extLst>
              <a:ext uri="{FF2B5EF4-FFF2-40B4-BE49-F238E27FC236}">
                <a16:creationId xmlns:a16="http://schemas.microsoft.com/office/drawing/2014/main" id="{D5A3F4F8-F43E-4069-93B2-3A9B1983DEC1}"/>
              </a:ext>
            </a:extLst>
          </p:cNvPr>
          <p:cNvSpPr/>
          <p:nvPr/>
        </p:nvSpPr>
        <p:spPr>
          <a:xfrm>
            <a:off x="230457" y="214614"/>
            <a:ext cx="7423410" cy="1862542"/>
          </a:xfrm>
          <a:prstGeom prst="roundRect">
            <a:avLst/>
          </a:prstGeom>
          <a:solidFill>
            <a:srgbClr val="44332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John’s preparation work was done!</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took John off the scene before introducing Jesus.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8051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21CB97-DA51-E231-8D1F-DFAECEDDA26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D51D7F8-53BA-C8BE-B364-F2B2C5A65EC1}"/>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63944BE-B0C1-968A-881F-F4268932117C}"/>
              </a:ext>
            </a:extLst>
          </p:cNvPr>
          <p:cNvSpPr txBox="1"/>
          <p:nvPr/>
        </p:nvSpPr>
        <p:spPr>
          <a:xfrm>
            <a:off x="1193695" y="-4303"/>
            <a:ext cx="9804603"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 – Luke 3:15-22</a:t>
            </a:r>
          </a:p>
        </p:txBody>
      </p:sp>
      <p:sp>
        <p:nvSpPr>
          <p:cNvPr id="5" name="TextBox 4">
            <a:extLst>
              <a:ext uri="{FF2B5EF4-FFF2-40B4-BE49-F238E27FC236}">
                <a16:creationId xmlns:a16="http://schemas.microsoft.com/office/drawing/2014/main" id="{26DE3686-F026-A612-1912-0623A2DA6419}"/>
              </a:ext>
            </a:extLst>
          </p:cNvPr>
          <p:cNvSpPr txBox="1"/>
          <p:nvPr/>
        </p:nvSpPr>
        <p:spPr>
          <a:xfrm>
            <a:off x="2090770" y="4622800"/>
            <a:ext cx="8010451"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Described (15-17)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Preparation Complete (18-20)</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Revealed (21-22)</a:t>
            </a:r>
          </a:p>
        </p:txBody>
      </p:sp>
    </p:spTree>
    <p:custDataLst>
      <p:tags r:id="rId1"/>
    </p:custDataLst>
    <p:extLst>
      <p:ext uri="{BB962C8B-B14F-4D97-AF65-F5344CB8AC3E}">
        <p14:creationId xmlns:p14="http://schemas.microsoft.com/office/powerpoint/2010/main" val="11700416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99BA5-DC83-0284-3B1A-500AD920536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563B831-F287-FBA3-7017-54E3FF8936EA}"/>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CD54FB0-E4C1-AD97-BBB5-F124D21785A2}"/>
              </a:ext>
            </a:extLst>
          </p:cNvPr>
          <p:cNvSpPr txBox="1"/>
          <p:nvPr/>
        </p:nvSpPr>
        <p:spPr>
          <a:xfrm>
            <a:off x="856980" y="4993021"/>
            <a:ext cx="1047803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Now when all the people were baptized, and when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also had been baptized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was praying, the heavens were opened,”                                   Luke 3:21</a:t>
            </a:r>
          </a:p>
        </p:txBody>
      </p:sp>
      <p:sp>
        <p:nvSpPr>
          <p:cNvPr id="4" name="Rectangle: Rounded Corners 3">
            <a:extLst>
              <a:ext uri="{FF2B5EF4-FFF2-40B4-BE49-F238E27FC236}">
                <a16:creationId xmlns:a16="http://schemas.microsoft.com/office/drawing/2014/main" id="{09ACAF62-B112-D5BE-994A-2A05B03EBD8A}"/>
              </a:ext>
            </a:extLst>
          </p:cNvPr>
          <p:cNvSpPr/>
          <p:nvPr/>
        </p:nvSpPr>
        <p:spPr>
          <a:xfrm>
            <a:off x="2653469" y="2762054"/>
            <a:ext cx="6885059" cy="2007193"/>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was Jesus baptized?</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Identification</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sinful man</a:t>
            </a:r>
          </a:p>
          <a:p>
            <a:pPr marL="571500" indent="-571500">
              <a:buFont typeface="Arial" panose="020B0604020202020204" pitchFamily="34" charset="0"/>
              <a:buChar char="•"/>
            </a:pP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Commissioning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work</a:t>
            </a:r>
          </a:p>
        </p:txBody>
      </p:sp>
    </p:spTree>
    <p:custDataLst>
      <p:tags r:id="rId1"/>
    </p:custDataLst>
    <p:extLst>
      <p:ext uri="{BB962C8B-B14F-4D97-AF65-F5344CB8AC3E}">
        <p14:creationId xmlns:p14="http://schemas.microsoft.com/office/powerpoint/2010/main" val="661506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DB7C4C-54A6-B436-B703-9840B6888E1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2189E8B9-3B1C-4B0E-BE82-434C7DE88DC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31BD915-28D5-6BD1-A41D-E10380E4E39E}"/>
              </a:ext>
            </a:extLst>
          </p:cNvPr>
          <p:cNvSpPr txBox="1"/>
          <p:nvPr/>
        </p:nvSpPr>
        <p:spPr>
          <a:xfrm>
            <a:off x="856980" y="4993021"/>
            <a:ext cx="1047803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Now when all the people were baptized, and when Jesus also had been baptized and was praying,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heavens were opened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3:21</a:t>
            </a:r>
          </a:p>
        </p:txBody>
      </p:sp>
      <p:sp>
        <p:nvSpPr>
          <p:cNvPr id="4" name="Rectangle: Rounded Corners 3">
            <a:extLst>
              <a:ext uri="{FF2B5EF4-FFF2-40B4-BE49-F238E27FC236}">
                <a16:creationId xmlns:a16="http://schemas.microsoft.com/office/drawing/2014/main" id="{5513F8AF-E4E9-D8C1-5C5E-8ECC24FC5F37}"/>
              </a:ext>
            </a:extLst>
          </p:cNvPr>
          <p:cNvSpPr/>
          <p:nvPr/>
        </p:nvSpPr>
        <p:spPr>
          <a:xfrm>
            <a:off x="856980" y="3714170"/>
            <a:ext cx="5549454" cy="857830"/>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did this mean?</a:t>
            </a:r>
          </a:p>
        </p:txBody>
      </p:sp>
    </p:spTree>
    <p:custDataLst>
      <p:tags r:id="rId1"/>
    </p:custDataLst>
    <p:extLst>
      <p:ext uri="{BB962C8B-B14F-4D97-AF65-F5344CB8AC3E}">
        <p14:creationId xmlns:p14="http://schemas.microsoft.com/office/powerpoint/2010/main" val="309609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8FAE5-E5FA-A5C2-8345-5DEC88CA1BD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A25FC735-52DB-C862-6026-412F8D7B3A07}"/>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E9C29AC-42E5-B742-260B-0B8AF9C13573}"/>
              </a:ext>
            </a:extLst>
          </p:cNvPr>
          <p:cNvSpPr txBox="1"/>
          <p:nvPr/>
        </p:nvSpPr>
        <p:spPr>
          <a:xfrm>
            <a:off x="604039" y="797114"/>
            <a:ext cx="10983921" cy="4985980"/>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heavens were opened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saw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visions of God…”                                   </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Ezekiel 1:1</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heavens were opened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him,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saw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Spirit of God descending like a dove…”       Matthew 3:16</a:t>
            </a:r>
          </a:p>
          <a:p>
            <a:pP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see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heavens opened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Son of Man standing at the right hand of God.”                               Acts 7:56</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saw</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heavens opened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something like a great sheet descending…”                              Acts 10:11</a:t>
            </a:r>
          </a:p>
        </p:txBody>
      </p:sp>
      <p:sp>
        <p:nvSpPr>
          <p:cNvPr id="5" name="Rectangle: Rounded Corners 4">
            <a:extLst>
              <a:ext uri="{FF2B5EF4-FFF2-40B4-BE49-F238E27FC236}">
                <a16:creationId xmlns:a16="http://schemas.microsoft.com/office/drawing/2014/main" id="{B037137A-4496-23DF-CF3D-23AFBC2F38FD}"/>
              </a:ext>
            </a:extLst>
          </p:cNvPr>
          <p:cNvSpPr/>
          <p:nvPr/>
        </p:nvSpPr>
        <p:spPr>
          <a:xfrm>
            <a:off x="898967" y="6050014"/>
            <a:ext cx="10394066" cy="67996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Heavens opened = Ability to see heavenly things</a:t>
            </a:r>
          </a:p>
        </p:txBody>
      </p:sp>
    </p:spTree>
    <p:custDataLst>
      <p:tags r:id="rId1"/>
    </p:custDataLst>
    <p:extLst>
      <p:ext uri="{BB962C8B-B14F-4D97-AF65-F5344CB8AC3E}">
        <p14:creationId xmlns:p14="http://schemas.microsoft.com/office/powerpoint/2010/main" val="4261581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9CD06-5CC5-54DC-117A-05C5A7AA5E84}"/>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E057E43-598B-DAEB-41B7-787BAD1CCE5B}"/>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6092799-37C9-7B3A-965E-D546B540378A}"/>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Holy Spirit descended on him in bodily form, like a dove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 voice came from heaven, ‘You are my beloved Son; with you I am well pleased.’”                       Luke 3:22</a:t>
            </a:r>
          </a:p>
        </p:txBody>
      </p:sp>
      <p:sp>
        <p:nvSpPr>
          <p:cNvPr id="4" name="Rectangle: Rounded Corners 3">
            <a:extLst>
              <a:ext uri="{FF2B5EF4-FFF2-40B4-BE49-F238E27FC236}">
                <a16:creationId xmlns:a16="http://schemas.microsoft.com/office/drawing/2014/main" id="{D76B53B5-057F-1EA8-AC05-76E08F081D43}"/>
              </a:ext>
            </a:extLst>
          </p:cNvPr>
          <p:cNvSpPr/>
          <p:nvPr/>
        </p:nvSpPr>
        <p:spPr>
          <a:xfrm>
            <a:off x="1306206" y="3262614"/>
            <a:ext cx="9579587" cy="145614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not only saw into the glory of heaven –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actually sent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physical dove down!</a:t>
            </a:r>
          </a:p>
        </p:txBody>
      </p:sp>
    </p:spTree>
    <p:custDataLst>
      <p:tags r:id="rId1"/>
    </p:custDataLst>
    <p:extLst>
      <p:ext uri="{BB962C8B-B14F-4D97-AF65-F5344CB8AC3E}">
        <p14:creationId xmlns:p14="http://schemas.microsoft.com/office/powerpoint/2010/main" val="2134830783"/>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3A09E-3805-34C6-2F89-DE6134CDDB6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9C37618E-91D4-C4C4-8589-CD47BB399089}"/>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977B3E40-4E73-B69F-B3BC-256530F4FF67}"/>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voice came from heaven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‘You are my beloved Son; with you I am well pleased.’”                       Luke 3:22</a:t>
            </a:r>
          </a:p>
        </p:txBody>
      </p:sp>
      <p:sp>
        <p:nvSpPr>
          <p:cNvPr id="4" name="Rectangle: Rounded Corners 3">
            <a:extLst>
              <a:ext uri="{FF2B5EF4-FFF2-40B4-BE49-F238E27FC236}">
                <a16:creationId xmlns:a16="http://schemas.microsoft.com/office/drawing/2014/main" id="{7EC89EDD-0AE1-0F39-6B9D-268ACDCB4AAD}"/>
              </a:ext>
            </a:extLst>
          </p:cNvPr>
          <p:cNvSpPr/>
          <p:nvPr/>
        </p:nvSpPr>
        <p:spPr>
          <a:xfrm>
            <a:off x="1306206" y="3262614"/>
            <a:ext cx="9579587" cy="1456142"/>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not only saw into the glory of heaven –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 actually spoke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an audible voice!</a:t>
            </a:r>
          </a:p>
        </p:txBody>
      </p:sp>
    </p:spTree>
    <p:custDataLst>
      <p:tags r:id="rId1"/>
    </p:custDataLst>
    <p:extLst>
      <p:ext uri="{BB962C8B-B14F-4D97-AF65-F5344CB8AC3E}">
        <p14:creationId xmlns:p14="http://schemas.microsoft.com/office/powerpoint/2010/main" val="290694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D18FE-D48B-8DBD-55D6-85B4B3F75D0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0F0D1C9A-BC07-3BDE-3BBA-C93C19B1EDEF}"/>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25D1CB7-2E9C-B112-2C28-4D816B69874F}"/>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 voice came from heaven, ‘You are my beloved Son; with you I am well pleased.’”                       Luke 3:22</a:t>
            </a:r>
          </a:p>
        </p:txBody>
      </p:sp>
      <p:sp>
        <p:nvSpPr>
          <p:cNvPr id="4" name="Rectangle: Rounded Corners 3">
            <a:extLst>
              <a:ext uri="{FF2B5EF4-FFF2-40B4-BE49-F238E27FC236}">
                <a16:creationId xmlns:a16="http://schemas.microsoft.com/office/drawing/2014/main" id="{1C183480-4B37-FF1E-12EF-6F9D0FEE22E0}"/>
              </a:ext>
            </a:extLst>
          </p:cNvPr>
          <p:cNvSpPr/>
          <p:nvPr/>
        </p:nvSpPr>
        <p:spPr>
          <a:xfrm>
            <a:off x="2910881" y="3976841"/>
            <a:ext cx="6370238" cy="835253"/>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What’s going on here?</a:t>
            </a:r>
          </a:p>
        </p:txBody>
      </p:sp>
    </p:spTree>
    <p:custDataLst>
      <p:tags r:id="rId1"/>
    </p:custDataLst>
    <p:extLst>
      <p:ext uri="{BB962C8B-B14F-4D97-AF65-F5344CB8AC3E}">
        <p14:creationId xmlns:p14="http://schemas.microsoft.com/office/powerpoint/2010/main" val="842441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190B0C77-4445-9ADA-EFC8-3AA01D89F2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D3B954-3C4E-8712-CAA5-5AAB80363F15}"/>
              </a:ext>
            </a:extLst>
          </p:cNvPr>
          <p:cNvSpPr txBox="1"/>
          <p:nvPr/>
        </p:nvSpPr>
        <p:spPr>
          <a:xfrm>
            <a:off x="1854315" y="5103674"/>
            <a:ext cx="848336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about us?  To what extent does the knowledge of who Jesus is and his presence with us affect our lives?</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E250B-C275-A4E1-30F4-34E76EED21A6}"/>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4DF6BBD7-1440-192A-DD21-B7FC80EE989E}"/>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DC23E73-4263-85FE-7399-7AAE1ADC711B}"/>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Holy Spirit descended on him in bodily form, like a dove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 voice came from heaven, ‘You are my beloved Son; with you I am well pleased.’”                       Luke 3:22</a:t>
            </a:r>
          </a:p>
        </p:txBody>
      </p:sp>
      <p:sp>
        <p:nvSpPr>
          <p:cNvPr id="5" name="Rectangle: Rounded Corners 4">
            <a:extLst>
              <a:ext uri="{FF2B5EF4-FFF2-40B4-BE49-F238E27FC236}">
                <a16:creationId xmlns:a16="http://schemas.microsoft.com/office/drawing/2014/main" id="{9B19434B-AE1D-983A-986B-A6ADDC96D5FD}"/>
              </a:ext>
            </a:extLst>
          </p:cNvPr>
          <p:cNvSpPr/>
          <p:nvPr/>
        </p:nvSpPr>
        <p:spPr>
          <a:xfrm>
            <a:off x="657639" y="2235200"/>
            <a:ext cx="10876722" cy="248355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What’s going on here?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anointed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the Spirit for his ministry</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283322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p:cTn id="7" dur="500" fill="hold"/>
                                        <p:tgtEl>
                                          <p:spTgt spid="5">
                                            <p:bg/>
                                          </p:spTgt>
                                        </p:tgtEl>
                                        <p:attrNameLst>
                                          <p:attrName>ppt_w</p:attrName>
                                        </p:attrNameLst>
                                      </p:cBhvr>
                                      <p:tavLst>
                                        <p:tav tm="0">
                                          <p:val>
                                            <p:fltVal val="0"/>
                                          </p:val>
                                        </p:tav>
                                        <p:tav tm="100000">
                                          <p:val>
                                            <p:strVal val="#ppt_w"/>
                                          </p:val>
                                        </p:tav>
                                      </p:tavLst>
                                    </p:anim>
                                    <p:anim calcmode="lin" valueType="num">
                                      <p:cBhvr>
                                        <p:cTn id="8" dur="500" fill="hold"/>
                                        <p:tgtEl>
                                          <p:spTgt spid="5">
                                            <p:bg/>
                                          </p:spTgt>
                                        </p:tgtEl>
                                        <p:attrNameLst>
                                          <p:attrName>ppt_h</p:attrName>
                                        </p:attrNameLst>
                                      </p:cBhvr>
                                      <p:tavLst>
                                        <p:tav tm="0">
                                          <p:val>
                                            <p:fltVal val="0"/>
                                          </p:val>
                                        </p:tav>
                                        <p:tav tm="100000">
                                          <p:val>
                                            <p:strVal val="#ppt_h"/>
                                          </p:val>
                                        </p:tav>
                                      </p:tavLst>
                                    </p:anim>
                                    <p:animEffect transition="in" filter="fade">
                                      <p:cBhvr>
                                        <p:cTn id="9" dur="500"/>
                                        <p:tgtEl>
                                          <p:spTgt spid="5">
                                            <p:bg/>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allAtOnce"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F36F4-191D-55B4-37E4-7BAEFFB334FE}"/>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8039BD6D-3A3E-EDFF-49AA-450CCBB5AC3B}"/>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A7566BB-0D97-A1C6-2D7C-C9E5FC95732F}"/>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 voice came from heaven,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are my beloved Son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you I am well pleased.’”                       Luke 3:22</a:t>
            </a:r>
          </a:p>
        </p:txBody>
      </p:sp>
      <p:sp>
        <p:nvSpPr>
          <p:cNvPr id="5" name="Rectangle: Rounded Corners 4">
            <a:extLst>
              <a:ext uri="{FF2B5EF4-FFF2-40B4-BE49-F238E27FC236}">
                <a16:creationId xmlns:a16="http://schemas.microsoft.com/office/drawing/2014/main" id="{5EBF77C2-6559-28E1-C84E-E1B620A1137B}"/>
              </a:ext>
            </a:extLst>
          </p:cNvPr>
          <p:cNvSpPr/>
          <p:nvPr/>
        </p:nvSpPr>
        <p:spPr>
          <a:xfrm>
            <a:off x="657639" y="2235200"/>
            <a:ext cx="10876722" cy="248355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What’s going on here?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anointed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the Spirit for his ministry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declared to be the Son of God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(Psalm 2:7)</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p:txBody>
      </p:sp>
    </p:spTree>
    <p:custDataLst>
      <p:tags r:id="rId1"/>
    </p:custDataLst>
    <p:extLst>
      <p:ext uri="{BB962C8B-B14F-4D97-AF65-F5344CB8AC3E}">
        <p14:creationId xmlns:p14="http://schemas.microsoft.com/office/powerpoint/2010/main" val="192162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89EAE-4879-9230-F2C9-6CBA7FAFB6A0}"/>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BDB1B70-3880-BA8B-1E53-0BDBA2D83C83}"/>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56C0B89E-FC0A-2A4C-E021-8900F5740E8F}"/>
              </a:ext>
            </a:extLst>
          </p:cNvPr>
          <p:cNvSpPr txBox="1"/>
          <p:nvPr/>
        </p:nvSpPr>
        <p:spPr>
          <a:xfrm>
            <a:off x="911258" y="2242965"/>
            <a:ext cx="10212371" cy="4524315"/>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tell of the decree: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said to me,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are my Son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today I have begotten you.</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Ask of me, and I will make the nations your heritage,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ends of the earth your possession.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shall break them with a rod of iron</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dash them in pieces like a potter's vessel.’”</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Psalm 2:7-9</a:t>
            </a:r>
          </a:p>
        </p:txBody>
      </p:sp>
    </p:spTree>
    <p:custDataLst>
      <p:tags r:id="rId1"/>
    </p:custDataLst>
    <p:extLst>
      <p:ext uri="{BB962C8B-B14F-4D97-AF65-F5344CB8AC3E}">
        <p14:creationId xmlns:p14="http://schemas.microsoft.com/office/powerpoint/2010/main" val="13402597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6EB28-AC7E-EEA9-BC82-05973FB8ED93}"/>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E4DCED9C-565E-087B-698E-DB38721A7612}"/>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6C34F8E-E846-B97D-F8BC-808BD9C27E26}"/>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 voice came from heaven, ‘You are my beloved Son;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with you I am well pleased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3:22</a:t>
            </a:r>
          </a:p>
        </p:txBody>
      </p:sp>
      <p:sp>
        <p:nvSpPr>
          <p:cNvPr id="4" name="Rectangle: Rounded Corners 3">
            <a:extLst>
              <a:ext uri="{FF2B5EF4-FFF2-40B4-BE49-F238E27FC236}">
                <a16:creationId xmlns:a16="http://schemas.microsoft.com/office/drawing/2014/main" id="{A5D0AE86-0D8A-5C02-1314-85E930A13F47}"/>
              </a:ext>
            </a:extLst>
          </p:cNvPr>
          <p:cNvSpPr/>
          <p:nvPr/>
        </p:nvSpPr>
        <p:spPr>
          <a:xfrm>
            <a:off x="657639" y="2235200"/>
            <a:ext cx="10876722" cy="248355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What’s going on here?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anointed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the Spirit for his ministry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declared to be the Son of God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(Psalm 2:7)</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affirmed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by God </a:t>
            </a:r>
          </a:p>
        </p:txBody>
      </p:sp>
    </p:spTree>
    <p:custDataLst>
      <p:tags r:id="rId1"/>
    </p:custDataLst>
    <p:extLst>
      <p:ext uri="{BB962C8B-B14F-4D97-AF65-F5344CB8AC3E}">
        <p14:creationId xmlns:p14="http://schemas.microsoft.com/office/powerpoint/2010/main" val="2505100884"/>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E0AD2-F7CA-3A2F-81FD-F61ABCD3560D}"/>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DF509182-2AB6-D543-7410-B7411CB6B837}"/>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1C3ED50-3CBE-1BA4-C305-24BFBE7CA428}"/>
              </a:ext>
            </a:extLst>
          </p:cNvPr>
          <p:cNvSpPr txBox="1"/>
          <p:nvPr/>
        </p:nvSpPr>
        <p:spPr>
          <a:xfrm>
            <a:off x="336223" y="4957884"/>
            <a:ext cx="1151955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Holy Spirit descended on him in bodily form, like a dove; and a voice came from heaven, ‘You are my beloved Son;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with you I am well pleased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3:22</a:t>
            </a:r>
          </a:p>
        </p:txBody>
      </p:sp>
      <p:sp>
        <p:nvSpPr>
          <p:cNvPr id="4" name="Rectangle: Rounded Corners 3">
            <a:extLst>
              <a:ext uri="{FF2B5EF4-FFF2-40B4-BE49-F238E27FC236}">
                <a16:creationId xmlns:a16="http://schemas.microsoft.com/office/drawing/2014/main" id="{4837C695-AFE1-7F48-4EF1-6EAFAB8A4F6C}"/>
              </a:ext>
            </a:extLst>
          </p:cNvPr>
          <p:cNvSpPr/>
          <p:nvPr/>
        </p:nvSpPr>
        <p:spPr>
          <a:xfrm>
            <a:off x="657639" y="2235200"/>
            <a:ext cx="10876722" cy="2483556"/>
          </a:xfrm>
          <a:prstGeom prst="roundRect">
            <a:avLst/>
          </a:prstGeom>
          <a:solidFill>
            <a:schemeClr val="bg1"/>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being </a:t>
            </a:r>
            <a:r>
              <a:rPr lang="en-US" sz="3600" b="1" u="sng"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commissioned</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his ministry!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anointed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the Spirit for his ministry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declared to be the Son of God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(Psalm 2:7)</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affirmed</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by God </a:t>
            </a:r>
          </a:p>
        </p:txBody>
      </p:sp>
    </p:spTree>
    <p:custDataLst>
      <p:tags r:id="rId1"/>
    </p:custDataLst>
    <p:extLst>
      <p:ext uri="{BB962C8B-B14F-4D97-AF65-F5344CB8AC3E}">
        <p14:creationId xmlns:p14="http://schemas.microsoft.com/office/powerpoint/2010/main" val="15371106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A8E37-359B-F7C8-9C34-323FC195B76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8B245BB-2650-740B-BA15-3254C4A4974C}"/>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7709BAC-4375-EF94-54E5-7F8869B10123}"/>
              </a:ext>
            </a:extLst>
          </p:cNvPr>
          <p:cNvSpPr txBox="1"/>
          <p:nvPr/>
        </p:nvSpPr>
        <p:spPr>
          <a:xfrm>
            <a:off x="1193695" y="-4303"/>
            <a:ext cx="9804603"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 – Luke 3:15-22</a:t>
            </a:r>
          </a:p>
        </p:txBody>
      </p:sp>
      <p:sp>
        <p:nvSpPr>
          <p:cNvPr id="5" name="TextBox 4">
            <a:extLst>
              <a:ext uri="{FF2B5EF4-FFF2-40B4-BE49-F238E27FC236}">
                <a16:creationId xmlns:a16="http://schemas.microsoft.com/office/drawing/2014/main" id="{D9C55BE1-F3C9-544E-33C4-87624AA877EE}"/>
              </a:ext>
            </a:extLst>
          </p:cNvPr>
          <p:cNvSpPr txBox="1"/>
          <p:nvPr/>
        </p:nvSpPr>
        <p:spPr>
          <a:xfrm>
            <a:off x="2090770" y="4622800"/>
            <a:ext cx="8010451"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Described (15-17)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Preparation Complete (18-20)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Revealed (21-22)</a:t>
            </a:r>
          </a:p>
        </p:txBody>
      </p:sp>
    </p:spTree>
    <p:custDataLst>
      <p:tags r:id="rId1"/>
    </p:custDataLst>
    <p:extLst>
      <p:ext uri="{BB962C8B-B14F-4D97-AF65-F5344CB8AC3E}">
        <p14:creationId xmlns:p14="http://schemas.microsoft.com/office/powerpoint/2010/main" val="30197849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A4E6-CAFF-EBB5-307C-0A6790314F2A}"/>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DE8E9B61-8746-9654-CF4E-5F66D40B1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37338A-9231-4A4E-1C7D-E1B9CEBA0854}"/>
              </a:ext>
            </a:extLst>
          </p:cNvPr>
          <p:cNvSpPr txBox="1"/>
          <p:nvPr/>
        </p:nvSpPr>
        <p:spPr>
          <a:xfrm>
            <a:off x="1854315" y="5103674"/>
            <a:ext cx="8483369"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about us?  To what extent does the knowledge of who Jesus is and his presence with us affect our lives?</a:t>
            </a:r>
          </a:p>
        </p:txBody>
      </p:sp>
    </p:spTree>
    <p:custDataLst>
      <p:tags r:id="rId1"/>
    </p:custDataLst>
    <p:extLst>
      <p:ext uri="{BB962C8B-B14F-4D97-AF65-F5344CB8AC3E}">
        <p14:creationId xmlns:p14="http://schemas.microsoft.com/office/powerpoint/2010/main" val="17741190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B09E7-B6E0-FB7A-4EEB-ED77FCC172AA}"/>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035EBE42-83F5-532E-58B7-348FFC2B3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64480DA-005A-78EC-51C3-5E94CFB4442E}"/>
              </a:ext>
            </a:extLst>
          </p:cNvPr>
          <p:cNvSpPr txBox="1"/>
          <p:nvPr/>
        </p:nvSpPr>
        <p:spPr>
          <a:xfrm>
            <a:off x="729137" y="1482534"/>
            <a:ext cx="10733726" cy="2862322"/>
          </a:xfrm>
          <a:prstGeom prst="rect">
            <a:avLst/>
          </a:prstGeom>
          <a:solidFill>
            <a:schemeClr val="bg1">
              <a:alpha val="70000"/>
            </a:schemeClr>
          </a:solidFill>
          <a:ln w="63500">
            <a:noFill/>
          </a:ln>
        </p:spPr>
        <p:txBody>
          <a:bodyPr wrap="square" rtlCol="0">
            <a:spAutoFit/>
          </a:bodyP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Four ways in which the true Messiah would be greater:</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mightier</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than John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 will be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far more worthy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than John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baptism will be far greater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than John’s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Messiah’s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authority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would include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final judgment</a:t>
            </a:r>
          </a:p>
        </p:txBody>
      </p:sp>
      <p:sp>
        <p:nvSpPr>
          <p:cNvPr id="3" name="TextBox 2">
            <a:extLst>
              <a:ext uri="{FF2B5EF4-FFF2-40B4-BE49-F238E27FC236}">
                <a16:creationId xmlns:a16="http://schemas.microsoft.com/office/drawing/2014/main" id="{785BB226-0317-6479-9F17-1FD0ADC3E6F2}"/>
              </a:ext>
            </a:extLst>
          </p:cNvPr>
          <p:cNvSpPr txBox="1"/>
          <p:nvPr/>
        </p:nvSpPr>
        <p:spPr>
          <a:xfrm>
            <a:off x="1284171" y="0"/>
            <a:ext cx="9623657" cy="1200329"/>
          </a:xfrm>
          <a:prstGeom prst="rect">
            <a:avLst/>
          </a:prstGeom>
          <a:solidFill>
            <a:schemeClr val="bg1">
              <a:alpha val="70000"/>
            </a:schemeClr>
          </a:solid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do you think our understanding of the  Messiah can affect our day-to-day life?</a:t>
            </a:r>
          </a:p>
        </p:txBody>
      </p:sp>
      <p:sp>
        <p:nvSpPr>
          <p:cNvPr id="4" name="TextBox 3">
            <a:extLst>
              <a:ext uri="{FF2B5EF4-FFF2-40B4-BE49-F238E27FC236}">
                <a16:creationId xmlns:a16="http://schemas.microsoft.com/office/drawing/2014/main" id="{A45685E0-5EE4-0511-5219-CBB44426CBAF}"/>
              </a:ext>
            </a:extLst>
          </p:cNvPr>
          <p:cNvSpPr txBox="1"/>
          <p:nvPr/>
        </p:nvSpPr>
        <p:spPr>
          <a:xfrm>
            <a:off x="729137" y="4451520"/>
            <a:ext cx="10733726" cy="2308324"/>
          </a:xfrm>
          <a:prstGeom prst="rect">
            <a:avLst/>
          </a:prstGeom>
          <a:solidFill>
            <a:schemeClr val="bg1">
              <a:alpha val="70000"/>
            </a:schemeClr>
          </a:solidFill>
          <a:ln w="63500">
            <a:noFill/>
          </a:ln>
        </p:spPr>
        <p:txBody>
          <a:bodyPr wrap="square" rtlCol="0">
            <a:spAutoFit/>
          </a:bodyP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Commissioning of Jesus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anointed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 the Spirit for his ministry</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declared to be the Son of God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(Psalm 2:7)</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affirmed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by God </a:t>
            </a:r>
          </a:p>
        </p:txBody>
      </p:sp>
    </p:spTree>
    <p:custDataLst>
      <p:tags r:id="rId1"/>
    </p:custDataLst>
    <p:extLst>
      <p:ext uri="{BB962C8B-B14F-4D97-AF65-F5344CB8AC3E}">
        <p14:creationId xmlns:p14="http://schemas.microsoft.com/office/powerpoint/2010/main" val="19706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60D62-B1E6-917A-769C-DCC123E39C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11E3021-A24A-1FA8-7AC8-CBDF50319E93}"/>
              </a:ext>
            </a:extLst>
          </p:cNvPr>
          <p:cNvPicPr>
            <a:picLocks noChangeAspect="1"/>
          </p:cNvPicPr>
          <p:nvPr/>
        </p:nvPicPr>
        <p:blipFill>
          <a:blip r:embed="rId4"/>
          <a:srcRect l="1257" r="2012"/>
          <a:stretch>
            <a:fillRect/>
          </a:stretch>
        </p:blipFill>
        <p:spPr>
          <a:xfrm>
            <a:off x="-1" y="0"/>
            <a:ext cx="12160835" cy="6858001"/>
          </a:xfrm>
          <a:prstGeom prst="rect">
            <a:avLst/>
          </a:prstGeom>
        </p:spPr>
      </p:pic>
      <p:sp>
        <p:nvSpPr>
          <p:cNvPr id="5" name="TextBox 4">
            <a:extLst>
              <a:ext uri="{FF2B5EF4-FFF2-40B4-BE49-F238E27FC236}">
                <a16:creationId xmlns:a16="http://schemas.microsoft.com/office/drawing/2014/main" id="{8447676A-E4B5-D53A-EB87-54309CC88736}"/>
              </a:ext>
            </a:extLst>
          </p:cNvPr>
          <p:cNvSpPr txBox="1"/>
          <p:nvPr/>
        </p:nvSpPr>
        <p:spPr>
          <a:xfrm>
            <a:off x="1980105" y="4826000"/>
            <a:ext cx="8231790" cy="1938992"/>
          </a:xfrm>
          <a:prstGeom prst="rect">
            <a:avLst/>
          </a:prstGeom>
          <a:solidFill>
            <a:schemeClr val="bg1">
              <a:alpha val="7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If King Abdullah risked his life to save yours, how would that affect your attitude toward him?</a:t>
            </a:r>
          </a:p>
        </p:txBody>
      </p:sp>
    </p:spTree>
    <p:custDataLst>
      <p:tags r:id="rId1"/>
    </p:custDataLst>
    <p:extLst>
      <p:ext uri="{BB962C8B-B14F-4D97-AF65-F5344CB8AC3E}">
        <p14:creationId xmlns:p14="http://schemas.microsoft.com/office/powerpoint/2010/main" val="3862053028"/>
      </p:ext>
    </p:extLst>
  </p:cSld>
  <p:clrMapOvr>
    <a:masterClrMapping/>
  </p:clrMapOvr>
  <mc:AlternateContent xmlns:mc="http://schemas.openxmlformats.org/markup-compatibility/2006" xmlns:p14="http://schemas.microsoft.com/office/powerpoint/2010/main">
    <mc:Choice Requires="p14">
      <p:transition spd="slow" p14:dur="1250">
        <p14:switch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20DD5-56DA-8A10-FF7D-EA89CE466A36}"/>
            </a:ext>
          </a:extLst>
        </p:cNvPr>
        <p:cNvGrpSpPr/>
        <p:nvPr/>
      </p:nvGrpSpPr>
      <p:grpSpPr>
        <a:xfrm>
          <a:off x="0" y="0"/>
          <a:ext cx="0" cy="0"/>
          <a:chOff x="0" y="0"/>
          <a:chExt cx="0" cy="0"/>
        </a:xfrm>
      </p:grpSpPr>
      <p:pic>
        <p:nvPicPr>
          <p:cNvPr id="8194" name="Picture 2">
            <a:extLst>
              <a:ext uri="{FF2B5EF4-FFF2-40B4-BE49-F238E27FC236}">
                <a16:creationId xmlns:a16="http://schemas.microsoft.com/office/drawing/2014/main" id="{E3CBF1B4-21B3-03C1-C71C-C1D011377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DE54D0-0CCA-42F3-5378-8CD353E7FA3C}"/>
              </a:ext>
            </a:extLst>
          </p:cNvPr>
          <p:cNvSpPr txBox="1"/>
          <p:nvPr/>
        </p:nvSpPr>
        <p:spPr>
          <a:xfrm>
            <a:off x="729137" y="4607346"/>
            <a:ext cx="10733726" cy="2169825"/>
          </a:xfrm>
          <a:prstGeom prst="rect">
            <a:avLst/>
          </a:prstGeom>
          <a:solidFill>
            <a:schemeClr val="bg1">
              <a:alpha val="70000"/>
            </a:schemeClr>
          </a:solidFill>
          <a:ln w="63500">
            <a:noFill/>
          </a:ln>
        </p:spPr>
        <p:txBody>
          <a:bodyPr wrap="square" rtlCol="0">
            <a:spAutoFit/>
          </a:bodyPr>
          <a:lstStyle/>
          <a:p>
            <a:pPr algn="ctr">
              <a:spcAft>
                <a:spcPts val="1800"/>
              </a:spcAft>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have infinitely greater reason to love and serve Jesus than any human dignitary!</a:t>
            </a:r>
          </a:p>
          <a:p>
            <a:pPr algn="ct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Let’s pray for a greater understanding of this!</a:t>
            </a:r>
            <a:endPar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49126542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CF62C-C8D1-FC19-6E84-6454C14B34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3CF165-BD89-B444-A4A1-11773AA41553}"/>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graphicFrame>
        <p:nvGraphicFramePr>
          <p:cNvPr id="5" name="Table 4">
            <a:extLst>
              <a:ext uri="{FF2B5EF4-FFF2-40B4-BE49-F238E27FC236}">
                <a16:creationId xmlns:a16="http://schemas.microsoft.com/office/drawing/2014/main" id="{6B406436-D0D0-8022-F4DD-D981440A2523}"/>
              </a:ext>
            </a:extLst>
          </p:cNvPr>
          <p:cNvGraphicFramePr>
            <a:graphicFrameLocks noGrp="1"/>
          </p:cNvGraphicFramePr>
          <p:nvPr>
            <p:extLst>
              <p:ext uri="{D42A27DB-BD31-4B8C-83A1-F6EECF244321}">
                <p14:modId xmlns:p14="http://schemas.microsoft.com/office/powerpoint/2010/main" val="119737871"/>
              </p:ext>
            </p:extLst>
          </p:nvPr>
        </p:nvGraphicFramePr>
        <p:xfrm>
          <a:off x="279790" y="1055922"/>
          <a:ext cx="11632415" cy="5608320"/>
        </p:xfrm>
        <a:graphic>
          <a:graphicData uri="http://schemas.openxmlformats.org/drawingml/2006/table">
            <a:tbl>
              <a:tblPr firstRow="1" bandRow="1">
                <a:tableStyleId>{5C22544A-7EE6-4342-B048-85BDC9FD1C3A}</a:tableStyleId>
              </a:tblPr>
              <a:tblGrid>
                <a:gridCol w="2015261">
                  <a:extLst>
                    <a:ext uri="{9D8B030D-6E8A-4147-A177-3AD203B41FA5}">
                      <a16:colId xmlns:a16="http://schemas.microsoft.com/office/drawing/2014/main" val="2056415069"/>
                    </a:ext>
                  </a:extLst>
                </a:gridCol>
                <a:gridCol w="4694472">
                  <a:extLst>
                    <a:ext uri="{9D8B030D-6E8A-4147-A177-3AD203B41FA5}">
                      <a16:colId xmlns:a16="http://schemas.microsoft.com/office/drawing/2014/main" val="2744990870"/>
                    </a:ext>
                  </a:extLst>
                </a:gridCol>
                <a:gridCol w="4922682">
                  <a:extLst>
                    <a:ext uri="{9D8B030D-6E8A-4147-A177-3AD203B41FA5}">
                      <a16:colId xmlns:a16="http://schemas.microsoft.com/office/drawing/2014/main" val="180686674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160061101"/>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1:5-25</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6137896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1:26-38</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31489280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1:39-56</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gridSpan="2">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hMerge="1">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38815722"/>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1:57-80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226708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2:1-52</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2256231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3:1-20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598179439"/>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3:21-4:13</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89418352"/>
                  </a:ext>
                </a:extLst>
              </a:tr>
            </a:tbl>
          </a:graphicData>
        </a:graphic>
      </p:graphicFrame>
      <p:sp>
        <p:nvSpPr>
          <p:cNvPr id="8" name="TextBox 7">
            <a:extLst>
              <a:ext uri="{FF2B5EF4-FFF2-40B4-BE49-F238E27FC236}">
                <a16:creationId xmlns:a16="http://schemas.microsoft.com/office/drawing/2014/main" id="{4EC301A1-216C-5DE4-3B1A-C1F6A1217606}"/>
              </a:ext>
            </a:extLst>
          </p:cNvPr>
          <p:cNvSpPr txBox="1"/>
          <p:nvPr/>
        </p:nvSpPr>
        <p:spPr>
          <a:xfrm>
            <a:off x="7030586" y="248480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Foretold</a:t>
            </a:r>
          </a:p>
        </p:txBody>
      </p:sp>
      <p:sp>
        <p:nvSpPr>
          <p:cNvPr id="10" name="TextBox 9">
            <a:extLst>
              <a:ext uri="{FF2B5EF4-FFF2-40B4-BE49-F238E27FC236}">
                <a16:creationId xmlns:a16="http://schemas.microsoft.com/office/drawing/2014/main" id="{72959D1F-8E23-2268-9229-F5DD9B486B20}"/>
              </a:ext>
            </a:extLst>
          </p:cNvPr>
          <p:cNvSpPr txBox="1"/>
          <p:nvPr/>
        </p:nvSpPr>
        <p:spPr>
          <a:xfrm>
            <a:off x="7039168" y="4579328"/>
            <a:ext cx="479792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&amp; Boyhood</a:t>
            </a:r>
          </a:p>
        </p:txBody>
      </p:sp>
      <p:sp>
        <p:nvSpPr>
          <p:cNvPr id="11" name="TextBox 10">
            <a:extLst>
              <a:ext uri="{FF2B5EF4-FFF2-40B4-BE49-F238E27FC236}">
                <a16:creationId xmlns:a16="http://schemas.microsoft.com/office/drawing/2014/main" id="{9B236C87-A06C-FAE0-1AB0-0EF08067C7E7}"/>
              </a:ext>
            </a:extLst>
          </p:cNvPr>
          <p:cNvSpPr txBox="1"/>
          <p:nvPr/>
        </p:nvSpPr>
        <p:spPr>
          <a:xfrm>
            <a:off x="2180187" y="3886010"/>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a:t>
            </a:r>
          </a:p>
        </p:txBody>
      </p:sp>
      <p:sp>
        <p:nvSpPr>
          <p:cNvPr id="12" name="TextBox 11">
            <a:extLst>
              <a:ext uri="{FF2B5EF4-FFF2-40B4-BE49-F238E27FC236}">
                <a16:creationId xmlns:a16="http://schemas.microsoft.com/office/drawing/2014/main" id="{9F0F589A-F3A3-AE8A-84C6-6733827BB099}"/>
              </a:ext>
            </a:extLst>
          </p:cNvPr>
          <p:cNvSpPr txBox="1"/>
          <p:nvPr/>
        </p:nvSpPr>
        <p:spPr>
          <a:xfrm>
            <a:off x="2323936" y="5296622"/>
            <a:ext cx="4623707" cy="646331"/>
          </a:xfrm>
          <a:prstGeom prst="rect">
            <a:avLst/>
          </a:prstGeom>
          <a:noFill/>
        </p:spPr>
        <p:txBody>
          <a:bodyPr wrap="square" rtlCol="0">
            <a:spAutoFit/>
          </a:bodyPr>
          <a:lstStyle/>
          <a:p>
            <a:pPr algn="ct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 Prepares the Way</a:t>
            </a:r>
          </a:p>
        </p:txBody>
      </p:sp>
      <p:sp>
        <p:nvSpPr>
          <p:cNvPr id="13" name="TextBox 12">
            <a:extLst>
              <a:ext uri="{FF2B5EF4-FFF2-40B4-BE49-F238E27FC236}">
                <a16:creationId xmlns:a16="http://schemas.microsoft.com/office/drawing/2014/main" id="{4DCDBA21-E97D-28F2-4BA2-41F05351E820}"/>
              </a:ext>
            </a:extLst>
          </p:cNvPr>
          <p:cNvSpPr txBox="1"/>
          <p:nvPr/>
        </p:nvSpPr>
        <p:spPr>
          <a:xfrm>
            <a:off x="7030586" y="5980333"/>
            <a:ext cx="4623707" cy="646331"/>
          </a:xfrm>
          <a:prstGeom prst="rect">
            <a:avLst/>
          </a:prstGeom>
          <a:noFill/>
        </p:spPr>
        <p:txBody>
          <a:bodyPr wrap="square" rtlCol="0">
            <a:spAutoFit/>
          </a:bodyPr>
          <a:lstStyle/>
          <a:p>
            <a:pPr algn="ct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is Prepared</a:t>
            </a:r>
          </a:p>
        </p:txBody>
      </p:sp>
      <p:sp>
        <p:nvSpPr>
          <p:cNvPr id="2" name="TextBox 1">
            <a:extLst>
              <a:ext uri="{FF2B5EF4-FFF2-40B4-BE49-F238E27FC236}">
                <a16:creationId xmlns:a16="http://schemas.microsoft.com/office/drawing/2014/main" id="{4067A07C-C4F6-5576-7350-F0388EC583EF}"/>
              </a:ext>
            </a:extLst>
          </p:cNvPr>
          <p:cNvSpPr txBox="1"/>
          <p:nvPr/>
        </p:nvSpPr>
        <p:spPr>
          <a:xfrm>
            <a:off x="2343374" y="178944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 Foretold</a:t>
            </a:r>
          </a:p>
        </p:txBody>
      </p:sp>
      <p:sp>
        <p:nvSpPr>
          <p:cNvPr id="6" name="TextBox 5">
            <a:extLst>
              <a:ext uri="{FF2B5EF4-FFF2-40B4-BE49-F238E27FC236}">
                <a16:creationId xmlns:a16="http://schemas.microsoft.com/office/drawing/2014/main" id="{3B1B94D8-13CA-D8BA-5681-726C882FD66C}"/>
              </a:ext>
            </a:extLst>
          </p:cNvPr>
          <p:cNvSpPr txBox="1"/>
          <p:nvPr/>
        </p:nvSpPr>
        <p:spPr>
          <a:xfrm>
            <a:off x="3862656" y="3178124"/>
            <a:ext cx="6233628"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Mary and Elizabeth Together</a:t>
            </a:r>
          </a:p>
        </p:txBody>
      </p:sp>
      <p:sp>
        <p:nvSpPr>
          <p:cNvPr id="7" name="TextBox 6">
            <a:extLst>
              <a:ext uri="{FF2B5EF4-FFF2-40B4-BE49-F238E27FC236}">
                <a16:creationId xmlns:a16="http://schemas.microsoft.com/office/drawing/2014/main" id="{8D208362-91EE-DB37-EECB-31B05AD48921}"/>
              </a:ext>
            </a:extLst>
          </p:cNvPr>
          <p:cNvSpPr txBox="1"/>
          <p:nvPr/>
        </p:nvSpPr>
        <p:spPr>
          <a:xfrm>
            <a:off x="456741" y="112463"/>
            <a:ext cx="11278512"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1:5 – 4:13 – An Orderly Account!</a:t>
            </a:r>
          </a:p>
        </p:txBody>
      </p:sp>
      <p:grpSp>
        <p:nvGrpSpPr>
          <p:cNvPr id="16" name="Group 15">
            <a:extLst>
              <a:ext uri="{FF2B5EF4-FFF2-40B4-BE49-F238E27FC236}">
                <a16:creationId xmlns:a16="http://schemas.microsoft.com/office/drawing/2014/main" id="{66CF86E9-9E81-1CBD-65FB-E84A8CFCFD20}"/>
              </a:ext>
            </a:extLst>
          </p:cNvPr>
          <p:cNvGrpSpPr/>
          <p:nvPr/>
        </p:nvGrpSpPr>
        <p:grpSpPr>
          <a:xfrm rot="19482630">
            <a:off x="6144484" y="5564835"/>
            <a:ext cx="2165900" cy="830997"/>
            <a:chOff x="7039168" y="5192741"/>
            <a:chExt cx="2165900" cy="830997"/>
          </a:xfrm>
        </p:grpSpPr>
        <p:sp>
          <p:nvSpPr>
            <p:cNvPr id="9" name="TextBox 8">
              <a:extLst>
                <a:ext uri="{FF2B5EF4-FFF2-40B4-BE49-F238E27FC236}">
                  <a16:creationId xmlns:a16="http://schemas.microsoft.com/office/drawing/2014/main" id="{116173B8-38CF-57B3-1AB1-4B60E314594A}"/>
                </a:ext>
              </a:extLst>
            </p:cNvPr>
            <p:cNvSpPr txBox="1"/>
            <p:nvPr/>
          </p:nvSpPr>
          <p:spPr>
            <a:xfrm>
              <a:off x="7039168" y="5192741"/>
              <a:ext cx="2165899" cy="830997"/>
            </a:xfrm>
            <a:prstGeom prst="rect">
              <a:avLst/>
            </a:prstGeom>
            <a:noFill/>
            <a:ln w="63500">
              <a:noFill/>
            </a:ln>
          </p:spPr>
          <p:txBody>
            <a:bodyPr wrap="square" rtlCol="0">
              <a:spAutoFit/>
            </a:bodyPr>
            <a:lstStyle/>
            <a:p>
              <a:pPr algn="ctr"/>
              <a:r>
                <a:rPr lang="en-US" sz="48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3:15-22</a:t>
              </a:r>
            </a:p>
          </p:txBody>
        </p:sp>
        <p:sp>
          <p:nvSpPr>
            <p:cNvPr id="14" name="Rectangle: Rounded Corners 13">
              <a:extLst>
                <a:ext uri="{FF2B5EF4-FFF2-40B4-BE49-F238E27FC236}">
                  <a16:creationId xmlns:a16="http://schemas.microsoft.com/office/drawing/2014/main" id="{68578EDE-3F8A-58D5-D9F9-B04C50BBF502}"/>
                </a:ext>
              </a:extLst>
            </p:cNvPr>
            <p:cNvSpPr/>
            <p:nvPr/>
          </p:nvSpPr>
          <p:spPr>
            <a:xfrm>
              <a:off x="7088464" y="5342490"/>
              <a:ext cx="2116604" cy="565726"/>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173714775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30851382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03425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A1F8-A474-580F-3D5A-95F90ABECA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90A2DA2-2B4A-2535-C402-B9133DEF3EAE}"/>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F3712530-DFEB-E3F1-F63E-6903AE4551EA}"/>
              </a:ext>
            </a:extLst>
          </p:cNvPr>
          <p:cNvSpPr txBox="1"/>
          <p:nvPr/>
        </p:nvSpPr>
        <p:spPr>
          <a:xfrm>
            <a:off x="1193695" y="-4303"/>
            <a:ext cx="9804603"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The Messiah Revealed – Luke 3:15-22</a:t>
            </a:r>
          </a:p>
        </p:txBody>
      </p:sp>
      <p:sp>
        <p:nvSpPr>
          <p:cNvPr id="5" name="TextBox 4">
            <a:extLst>
              <a:ext uri="{FF2B5EF4-FFF2-40B4-BE49-F238E27FC236}">
                <a16:creationId xmlns:a16="http://schemas.microsoft.com/office/drawing/2014/main" id="{48E4F015-760F-9F7A-3347-D0CB095E0384}"/>
              </a:ext>
            </a:extLst>
          </p:cNvPr>
          <p:cNvSpPr txBox="1"/>
          <p:nvPr/>
        </p:nvSpPr>
        <p:spPr>
          <a:xfrm>
            <a:off x="2090770" y="4622800"/>
            <a:ext cx="8010451" cy="2092881"/>
          </a:xfrm>
          <a:prstGeom prst="rect">
            <a:avLst/>
          </a:prstGeom>
          <a:solidFill>
            <a:schemeClr val="bg1">
              <a:alpha val="7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Described (15-17)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Preparation Complete (18-20)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Messiah Revealed (21-22)</a:t>
            </a:r>
          </a:p>
        </p:txBody>
      </p:sp>
    </p:spTree>
    <p:custDataLst>
      <p:tags r:id="rId1"/>
    </p:custDataLst>
    <p:extLst>
      <p:ext uri="{BB962C8B-B14F-4D97-AF65-F5344CB8AC3E}">
        <p14:creationId xmlns:p14="http://schemas.microsoft.com/office/powerpoint/2010/main" val="16608049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5190-B633-934C-1A53-0A8FEFA8421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C98F6D3-D459-EA47-AE6F-A992D82F704D}"/>
              </a:ext>
            </a:extLst>
          </p:cNvPr>
          <p:cNvPicPr>
            <a:picLocks noChangeAspect="1"/>
          </p:cNvPicPr>
          <p:nvPr/>
        </p:nvPicPr>
        <p:blipFill>
          <a:blip r:embed="rId4">
            <a:extLst>
              <a:ext uri="{28A0092B-C50C-407E-A947-70E740481C1C}">
                <a14:useLocalDpi xmlns:a14="http://schemas.microsoft.com/office/drawing/2010/main" val="0"/>
              </a:ext>
            </a:extLst>
          </a:blip>
          <a:srcRect t="13471"/>
          <a:stretch>
            <a:fillRect/>
          </a:stretch>
        </p:blipFill>
        <p:spPr>
          <a:xfrm>
            <a:off x="0" y="733"/>
            <a:ext cx="12192000" cy="6857267"/>
          </a:xfrm>
          <a:prstGeom prst="rect">
            <a:avLst/>
          </a:prstGeom>
        </p:spPr>
      </p:pic>
      <p:sp>
        <p:nvSpPr>
          <p:cNvPr id="3" name="TextBox 2">
            <a:extLst>
              <a:ext uri="{FF2B5EF4-FFF2-40B4-BE49-F238E27FC236}">
                <a16:creationId xmlns:a16="http://schemas.microsoft.com/office/drawing/2014/main" id="{8AA74C57-09F2-7713-5290-E6EA12FE05B0}"/>
              </a:ext>
            </a:extLst>
          </p:cNvPr>
          <p:cNvSpPr txBox="1"/>
          <p:nvPr/>
        </p:nvSpPr>
        <p:spPr>
          <a:xfrm>
            <a:off x="1383120" y="5102941"/>
            <a:ext cx="942575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the people were in expectation, and all were questioning in their hearts concerning John, whether he might be the Christ,”           Luke 3:15</a:t>
            </a:r>
          </a:p>
        </p:txBody>
      </p:sp>
    </p:spTree>
    <p:custDataLst>
      <p:tags r:id="rId1"/>
    </p:custDataLst>
    <p:extLst>
      <p:ext uri="{BB962C8B-B14F-4D97-AF65-F5344CB8AC3E}">
        <p14:creationId xmlns:p14="http://schemas.microsoft.com/office/powerpoint/2010/main" val="529274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E171F-1D45-6756-7A47-44ECC5167A8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F037A82-26B6-057A-0FF1-46F310632738}"/>
              </a:ext>
            </a:extLst>
          </p:cNvPr>
          <p:cNvPicPr>
            <a:picLocks noChangeAspect="1"/>
          </p:cNvPicPr>
          <p:nvPr/>
        </p:nvPicPr>
        <p:blipFill>
          <a:blip r:embed="rId4">
            <a:extLst>
              <a:ext uri="{28A0092B-C50C-407E-A947-70E740481C1C}">
                <a14:useLocalDpi xmlns:a14="http://schemas.microsoft.com/office/drawing/2010/main" val="0"/>
              </a:ext>
            </a:extLst>
          </a:blip>
          <a:srcRect t="8522" b="6289"/>
          <a:stretch>
            <a:fillRect/>
          </a:stretch>
        </p:blipFill>
        <p:spPr>
          <a:xfrm>
            <a:off x="-1" y="0"/>
            <a:ext cx="12192001" cy="6858074"/>
          </a:xfrm>
          <a:prstGeom prst="rect">
            <a:avLst/>
          </a:prstGeom>
        </p:spPr>
      </p:pic>
      <p:sp>
        <p:nvSpPr>
          <p:cNvPr id="3" name="TextBox 2">
            <a:extLst>
              <a:ext uri="{FF2B5EF4-FFF2-40B4-BE49-F238E27FC236}">
                <a16:creationId xmlns:a16="http://schemas.microsoft.com/office/drawing/2014/main" id="{8513FDCC-CD0C-0F4F-98F0-51C41429BFEE}"/>
              </a:ext>
            </a:extLst>
          </p:cNvPr>
          <p:cNvSpPr txBox="1"/>
          <p:nvPr/>
        </p:nvSpPr>
        <p:spPr>
          <a:xfrm>
            <a:off x="276822" y="5504673"/>
            <a:ext cx="11638353"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“John answered them all, saying, ‘I baptize you with water, but he who is mightier than I is coming’”              Luke 3:16a</a:t>
            </a:r>
          </a:p>
        </p:txBody>
      </p:sp>
    </p:spTree>
    <p:custDataLst>
      <p:tags r:id="rId1"/>
    </p:custDataLst>
    <p:extLst>
      <p:ext uri="{BB962C8B-B14F-4D97-AF65-F5344CB8AC3E}">
        <p14:creationId xmlns:p14="http://schemas.microsoft.com/office/powerpoint/2010/main" val="108312792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3D1F1F4-FC72-FE72-B1E5-755972A32520}"/>
              </a:ext>
            </a:extLst>
          </p:cNvPr>
          <p:cNvSpPr txBox="1"/>
          <p:nvPr/>
        </p:nvSpPr>
        <p:spPr>
          <a:xfrm>
            <a:off x="639603" y="4957919"/>
            <a:ext cx="10912794"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strap of whose sandals I am not worthy to untie. He will baptize you with the Holy Spirit and fire.’”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3:16b</a:t>
            </a:r>
          </a:p>
        </p:txBody>
      </p:sp>
    </p:spTree>
    <p:custDataLst>
      <p:tags r:id="rId1"/>
    </p:custData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SCREEN_RECS_UPDATED" val="C:\Users\dlbri\OneDrive\Documents\AIC\AIC Pastoring\Messages\Luke\Luke 1-4 - Intro and Prep\Luke 3_15-22\"/>
  <p:tag name="ISPRING_UUID" val="{E9DC035B-F73F-47D8-B2FB-0758D8A67A57}"/>
  <p:tag name="ISPRING_RESOURCE_FOLDER" val="C:\Users\dlbri\OneDrive\Documents\AIC\AIC Pastoring\Messages\Luke\Luke 1-4 - Intro and Prep\Luke 3_15-22\"/>
  <p:tag name="ISPRING_PRESENTATION_PATH" val="C:\Users\dlbri\OneDrive\Documents\AIC\AIC Pastoring\Messages\Luke\Luke 1-4 - Intro and Prep\Luke 3_15-22.pptx"/>
  <p:tag name="ISPRING_PRESENTATION_INFO_2" val="&lt;?xml version=&quot;1.0&quot; encoding=&quot;UTF-8&quot; standalone=&quot;no&quot; ?&gt;&#10;&lt;presentation2&gt;&#10;&#10;  &lt;slides&gt;&#10;    &lt;slide id=&quot;{3047BBC9-4ACB-4E43-8A09-5D122C16CB09}&quot; pptId=&quot;4520&quot;/&gt;&#10;    &lt;slide id=&quot;{63A4858B-42CB-471C-BE26-C91E7D4C350F}&quot; pptId=&quot;6882&quot;/&gt;&#10;    &lt;slide id=&quot;{9A1E84D2-AEC7-4611-A2D4-D8C514EF3D47}&quot; pptId=&quot;257&quot;/&gt;&#10;    &lt;slide id=&quot;{32E81A0F-CFBE-4AE1-B1C5-BE6CD94FFF91}&quot; pptId=&quot;260&quot;/&gt;&#10;    &lt;slide id=&quot;{FF95FBB1-F49C-4BFF-A676-C66FA75A57EC}&quot; pptId=&quot;6694&quot;/&gt;&#10;    &lt;slide id=&quot;{F329443F-20E9-4320-A813-38907B94A1E9}&quot; pptId=&quot;6913&quot;/&gt;&#10;    &lt;slide id=&quot;{799A7B16-06EB-41C1-8264-AE5F767DA886}&quot; pptId=&quot;6914&quot;/&gt;&#10;    &lt;slide id=&quot;{CE00AF62-38F6-4A71-8EFF-C8C2C197D52F}&quot; pptId=&quot;6863&quot;/&gt;&#10;    &lt;slide id=&quot;{FAC6AEC2-9D8F-4A6B-BE0C-DDFB21D365A5}&quot; pptId=&quot;264&quot;/&gt;&#10;    &lt;slide id=&quot;{13433239-B7C7-485D-8D73-441C377426B3}&quot; pptId=&quot;259&quot;/&gt;&#10;    &lt;slide id=&quot;{308F6F92-BD2C-4BC7-B005-E50392E8FC4D}&quot; pptId=&quot;263&quot;/&gt;&#10;    &lt;slide id=&quot;{A4E237F5-1F01-4989-9D4B-4A9BF17F50CB}&quot; pptId=&quot;6865&quot;/&gt;&#10;    &lt;slide id=&quot;{722100DE-24CE-4FC5-9F63-1EF21A9B49F1}&quot; pptId=&quot;276&quot;/&gt;&#10;    &lt;slide id=&quot;{9FE33067-7830-40CD-9380-8FC0E87EFC98}&quot; pptId=&quot;275&quot;/&gt;&#10;    &lt;slide id=&quot;{E23A2C0C-9FDB-4CA1-ACF6-C753A5040277}&quot; pptId=&quot;6883&quot;/&gt;&#10;    &lt;slide id=&quot;{A3B9AF35-B9B9-4481-902E-0AF1F6B9C024}&quot; pptId=&quot;6887&quot;/&gt;&#10;    &lt;slide id=&quot;{C5224381-DEBC-4E56-9E07-394333199651}&quot; pptId=&quot;6888&quot;/&gt;&#10;    &lt;slide id=&quot;{B656E12B-7913-4633-B425-B38F9C8DA9A4}&quot; pptId=&quot;6902&quot;/&gt;&#10;    &lt;slide id=&quot;{970F5FF2-C555-4636-A174-CA465F513055}&quot; pptId=&quot;6895&quot;/&gt;&#10;    &lt;slide id=&quot;{BD726601-65FE-44D3-AF69-B349AD3A6A02}&quot; pptId=&quot;6889&quot;/&gt;&#10;    &lt;slide id=&quot;{AA3FD166-D841-4ADD-AC6E-F2A5B3E03E4E}&quot; pptId=&quot;6897&quot;/&gt;&#10;    &lt;slide id=&quot;{48FEBB78-7CA6-4A3A-A154-F9032955B35E}&quot; pptId=&quot;6896&quot;/&gt;&#10;    &lt;slide id=&quot;{16053D3B-AADB-4F30-B441-371B50636754}&quot; pptId=&quot;6899&quot;/&gt;&#10;    &lt;slide id=&quot;{E47DA4D2-A6D0-43E3-AA4B-7F309A0A4328}&quot; pptId=&quot;6898&quot;/&gt;&#10;    &lt;slide id=&quot;{B46537CB-2BBD-459F-9D6E-04513D500789}&quot; pptId=&quot;6890&quot;/&gt;&#10;    &lt;slide id=&quot;{E5778DA2-90B4-4BFD-93CF-CA7C3015652F}&quot; pptId=&quot;6900&quot;/&gt;&#10;    &lt;slide id=&quot;{1B36EEF3-7020-4400-9FF9-F8E2FEC786A1}&quot; pptId=&quot;6922&quot;/&gt;&#10;    &lt;slide id=&quot;{BA0641C8-BC7D-46A2-9058-C1CCCF4F49FB}&quot; pptId=&quot;6901&quot;/&gt;&#10;    &lt;slide id=&quot;{B0127214-FC5A-4F7A-9DE9-2F0126259B86}&quot; pptId=&quot;6884&quot;/&gt;&#10;    &lt;slide id=&quot;{28C301B3-6459-4E23-B74E-F22B2CA8D286}&quot; pptId=&quot;6891&quot;/&gt;&#10;    &lt;slide id=&quot;{9C4291CB-013C-4598-A3AA-30A039BC9A43}&quot; pptId=&quot;6892&quot;/&gt;&#10;    &lt;slide id=&quot;{7E286804-F063-4B97-918C-3CBB8F36984B}&quot; pptId=&quot;6903&quot;/&gt;&#10;    &lt;slide id=&quot;{51564026-3F4F-4E70-921E-011CF5843450}&quot; pptId=&quot;6904&quot;/&gt;&#10;    &lt;slide id=&quot;{5B5EA6E9-B27C-481D-8ABD-8C8BA781A6BD}&quot; pptId=&quot;6885&quot;/&gt;&#10;    &lt;slide id=&quot;{F810A9D8-C93F-4B12-946B-D63CD68188EB}&quot; pptId=&quot;6905&quot;/&gt;&#10;    &lt;slide id=&quot;{F044D38D-FF6E-44A2-8547-BB052983E4D1}&quot; pptId=&quot;6906&quot;/&gt;&#10;    &lt;slide id=&quot;{22AA4A37-B190-4177-8497-3CC5848566E1}&quot; pptId=&quot;6907&quot;/&gt;&#10;    &lt;slide id=&quot;{141FC2E9-D9AF-4B00-A1DE-03474EC9EB9D}&quot; pptId=&quot;6894&quot;/&gt;&#10;    &lt;slide id=&quot;{5F1DB507-7441-4231-B596-EAF04F51895A}&quot; pptId=&quot;6908&quot;/&gt;&#10;    &lt;slide id=&quot;{84C08B86-0772-48CF-88E0-DCFB4C472779}&quot; pptId=&quot;6909&quot;/&gt;&#10;    &lt;slide id=&quot;{2BFAA93B-F33A-42CF-974D-25A3B675BCBB}&quot; pptId=&quot;6910&quot;/&gt;&#10;    &lt;slide id=&quot;{502E5CDE-B674-45B2-B00D-A3D23A46630F}&quot; pptId=&quot;6911&quot;/&gt;&#10;    &lt;slide id=&quot;{7CE4AA23-4E49-4E07-AB5F-497E1628220B}&quot; pptId=&quot;6917&quot;/&gt;&#10;    &lt;slide id=&quot;{0AD08F09-2C18-41DD-A3A8-2DD8D0EE2B3F}&quot; pptId=&quot;6912&quot;/&gt;&#10;    &lt;slide id=&quot;{A1A7F4A0-31D4-4D16-9274-2FD7CE391685}&quot; pptId=&quot;6921&quot;/&gt;&#10;    &lt;slide id=&quot;{D98484FC-5798-480C-A3F7-8B2799989CEC}&quot; pptId=&quot;6886&quot;/&gt;&#10;    &lt;slide id=&quot;{E39861F5-1E62-4386-B324-7CF109AC19A0}&quot; pptId=&quot;6915&quot;/&gt;&#10;    &lt;slide id=&quot;{4010296E-0370-4375-985A-284A23C8B003}&quot; pptId=&quot;6923&quot;/&gt;&#10;    &lt;slide id=&quot;{B33E882E-43DF-4DF2-88C1-2BF44C4283BD}&quot; pptId=&quot;6919&quot;/&gt;&#10;    &lt;slide id=&quot;{06524A7D-67CA-4C44-85E7-293F251CCD5D}&quot; pptId=&quot;6920&quot;/&gt;&#10;    &lt;slide id=&quot;{9906C115-91BB-4AE2-89F0-A9CEA2C3090E}&quot; pptId=&quot;6279&quot;/&gt;&#10;  &lt;/slides&gt;&#10;&#10;  &lt;narration&gt;&#10;    &lt;audioTracks&gt;&#10;      &lt;audioTrack duration=&quot;1942873&quot; muted=&quot;false&quot; name=&quot;Luke 3_15-22 - Edited Sound Board Audio&quot; resource=&quot;7c08529e&quot; slideId=&quot;{3047BBC9-4ACB-4E43-8A09-5D122C16CB09}&quot; startTime=&quot;0&quot; stepIndex=&quot;0&quot; volume=&quot;1&quot;&gt;&#10;        &lt;audio channels=&quot;2&quot; format=&quot;fltp&quot; sampleRate=&quot;48000&quot;/&gt;&#10;      &lt;/audioTrack&gt;&#10;    &lt;/audioTracks&gt;&#10;    &lt;videoTracks/&gt;&#10;  &lt;/narration&gt;&#10;&#10;&lt;/presentation2&gt;&#10;"/>
  <p:tag name="ISPRING_ULTRA_SCORM_COURCE_TITLE" val="Luke 3_15-22 - The Messiah Revealed"/>
  <p:tag name="ISPRING_SCORM_ENDPOINT" val="&lt;endpoint&gt;&lt;enable&gt;0&lt;/enable&gt;&lt;lrs&gt;https://&lt;/lrs&gt;&lt;auth&gt;0&lt;/auth&gt;&lt;login&gt;&lt;/login&gt;&lt;password&gt;&lt;/password&gt;&lt;key&gt;&lt;/key&gt;&lt;name&gt;&lt;/name&gt;&lt;email&gt;&lt;/email&gt;&lt;/endpoint&gt;&#10;"/>
  <p:tag name="ISPRING_PRESENTATION_TITLE" val="Luke 3_15-22 - The Messiah Revealed"/>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AC6AEC2-9D8F-4A6B-BE0C-DDFB21D365A5}"/>
  <p:tag name="GENSWF_ADVANCE_TIME" val="8.010"/>
  <p:tag name="GENSWF_SLIDE_UID" val="{812BFDCA-005B-4C01-AB10-8ACE03F8A49D}:264"/>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B02CB55F-B3E6-4158-8181-7C50092885F1}:259"/>
  <p:tag name="ISPRING_SLIDE_ID_2" val="{13433239-B7C7-485D-8D73-441C377426B3}"/>
  <p:tag name="GENSWF_ADVANCE_TIME" val="7.954"/>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8C11A258-9FBF-4B79-BB90-A493E2AEC403}:263"/>
  <p:tag name="ISPRING_SLIDE_ID_2" val="{308F6F92-BD2C-4BC7-B005-E50392E8FC4D}"/>
  <p:tag name="GENSWF_ADVANCE_TIME" val="5.446"/>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D89B6D4A-912C-4FB8-A0D2-E81EFFAB6648}:6865"/>
  <p:tag name="ISPRING_SLIDE_ID_2" val="{A4E237F5-1F01-4989-9D4B-4A9BF17F50CB}"/>
  <p:tag name="GENSWF_ADVANCE_TIME" val="10.647"/>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22100DE-24CE-4FC5-9F63-1EF21A9B49F1}"/>
  <p:tag name="GENSWF_ADVANCE_TIME" val="7.869"/>
  <p:tag name="GENSWF_SLIDE_UID" val="{59202199-4269-487B-8796-352116DBBB74}:276"/>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FE33067-7830-40CD-9380-8FC0E87EFC98}"/>
  <p:tag name="GENSWF_ADVANCE_TIME" val="12.993"/>
  <p:tag name="GENSWF_SLIDE_UID" val="{37C9E497-6180-4392-B312-FC6B89CEE6FC}:275"/>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23A2C0C-9FDB-4CA1-ACF6-C753A5040277}"/>
  <p:tag name="GENSWF_ADVANCE_TIME" val="2.791"/>
  <p:tag name="GENSWF_SLIDE_UID" val="{BA464294-B815-45EF-A039-BEAFDB4911D9}:6883"/>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3B9AF35-B9B9-4481-902E-0AF1F6B9C024}"/>
  <p:tag name="GENSWF_ADVANCE_TIME" val="46.366"/>
  <p:tag name="TIMING" val="|13.353"/>
  <p:tag name="GENSWF_SLIDE_UID" val="{F93B5FCA-0651-4FD7-B592-88F5BC9BB3F2}:6887"/>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C5224381-DEBC-4E56-9E07-394333199651}"/>
  <p:tag name="GENSWF_ADVANCE_TIME" val="45.822"/>
  <p:tag name="TIMING" val="|11.1"/>
  <p:tag name="GENSWF_SLIDE_UID" val="{71C0B799-7DBA-4299-A4AF-04FD9452530E}:6888"/>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656E12B-7913-4633-B425-B38F9C8DA9A4}"/>
  <p:tag name="GENSWF_ADVANCE_TIME" val="5.142"/>
  <p:tag name="GENSWF_SLIDE_UID" val="{1448AF86-D89A-480C-8A2C-BFC4348B1071}:690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ISPRING_SLIDE_ID_2" val="{3047BBC9-4ACB-4E43-8A09-5D122C16CB09}"/>
  <p:tag name="GENSWF_ADVANCE_TIME" val="45.158"/>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70F5FF2-C555-4636-A174-CA465F513055}"/>
  <p:tag name="GENSWF_ADVANCE_TIME" val="38.945"/>
  <p:tag name="TIMING" val="|4.616"/>
  <p:tag name="GENSWF_SLIDE_UID" val="{A0824CE4-8079-49B0-9D81-2E95435AB7F7}:6895"/>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D726601-65FE-44D3-AF69-B349AD3A6A02}"/>
  <p:tag name="GENSWF_ADVANCE_TIME" val="46.062"/>
  <p:tag name="TIMING" val="|14.055"/>
  <p:tag name="GENSWF_SLIDE_UID" val="{AEA0C441-E98B-47FC-8F68-5E97F2062431}:6889"/>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A3FD166-D841-4ADD-AC6E-F2A5B3E03E4E}"/>
  <p:tag name="GENSWF_ADVANCE_TIME" val="9.292"/>
  <p:tag name="GENSWF_SLIDE_UID" val="{3E4D200C-5472-4BE6-8E00-A4E145980777}:6897"/>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8FEBB78-7CA6-4A3A-A154-F9032955B35E}"/>
  <p:tag name="GENSWF_ADVANCE_TIME" val="43.761"/>
  <p:tag name="TIMING" val="|6.576|10.336|11.076"/>
  <p:tag name="GENSWF_SLIDE_UID" val="{BDBD3062-C723-4812-B069-B3421AAA17CF}:6896"/>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6053D3B-AADB-4F30-B441-371B50636754}"/>
  <p:tag name="GENSWF_ADVANCE_TIME" val="44.056"/>
  <p:tag name="TIMING" val="|7.79|18.135"/>
  <p:tag name="GENSWF_SLIDE_UID" val="{4EFAFA26-3738-4A02-AA4D-C6603506931D}:6899"/>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47DA4D2-A6D0-43E3-AA4B-7F309A0A4328}"/>
  <p:tag name="GENSWF_ADVANCE_TIME" val="9.628"/>
  <p:tag name="GENSWF_SLIDE_UID" val="{96194059-54B5-4E75-A345-CD34AFB68825}:6898"/>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5778DA2-90B4-4BFD-93CF-CA7C3015652F}"/>
  <p:tag name="GENSWF_ADVANCE_TIME" val="15.112"/>
  <p:tag name="GENSWF_SLIDE_UID" val="{5305AAA7-BEAC-418E-A711-46048DE6E4B9}:6900"/>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B36EEF3-7020-4400-9FF9-F8E2FEC786A1}"/>
  <p:tag name="GENSWF_ADVANCE_TIME" val="25.665"/>
  <p:tag name="GENSWF_SLIDE_UID" val="{6D0A68CE-208D-4290-B79B-D2A892E7F799}:6922"/>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A0641C8-BC7D-46A2-9058-C1CCCF4F49FB}"/>
  <p:tag name="GENSWF_ADVANCE_TIME" val="86.503"/>
  <p:tag name="TIMING" val="|10.545|2.896|5.824|6.307|8.181"/>
  <p:tag name="GENSWF_SLIDE_UID" val="{44679373-C534-409B-BF7E-B24DBBBBACB5}:6901"/>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0127214-FC5A-4F7A-9DE9-2F0126259B86}"/>
  <p:tag name="GENSWF_ADVANCE_TIME" val="7.194"/>
  <p:tag name="GENSWF_SLIDE_UID" val="{7DAB0499-4C4E-4CB5-9BD7-EED227E45D91}:6884"/>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A62ED40-E6FE-4D06-B9F3-45310A4BEDAC}:6882"/>
  <p:tag name="ISPRING_SLIDE_ID_2" val="{63A4858B-42CB-471C-BE26-C91E7D4C350F}"/>
  <p:tag name="GENSWF_ADVANCE_TIME" val="40.340"/>
  <p:tag name="TIMING" val="|27.965"/>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8C301B3-6459-4E23-B74E-F22B2CA8D286}"/>
  <p:tag name="GENSWF_ADVANCE_TIME" val="41.957"/>
  <p:tag name="TIMING" val="|23.616"/>
  <p:tag name="GENSWF_SLIDE_UID" val="{64DFC0D6-145E-401D-86A1-EEABCF2B272D}:6891"/>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9C4291CB-013C-4598-A3AA-30A039BC9A43}"/>
  <p:tag name="GENSWF_ADVANCE_TIME" val="25.466"/>
  <p:tag name="TIMING" val="|4.599"/>
  <p:tag name="GENSWF_SLIDE_UID" val="{768A4E11-A8FD-4077-B461-79AD8DEBD14F}:6892"/>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E286804-F063-4B97-918C-3CBB8F36984B}"/>
  <p:tag name="GENSWF_ADVANCE_TIME" val="61.447"/>
  <p:tag name="TIMING" val="|40.865"/>
  <p:tag name="GENSWF_SLIDE_UID" val="{93AF41FB-AF0A-4E3E-A3F7-318CD3F3F8A0}:6903"/>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1564026-3F4F-4E70-921E-011CF5843450}"/>
  <p:tag name="GENSWF_ADVANCE_TIME" val="23.438"/>
  <p:tag name="GENSWF_SLIDE_UID" val="{3AE41D27-46BD-47F7-A608-BEE68B2100ED}:6904"/>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B5EA6E9-B27C-481D-8ABD-8C8BA781A6BD}"/>
  <p:tag name="GENSWF_ADVANCE_TIME" val="13.951"/>
  <p:tag name="GENSWF_SLIDE_UID" val="{8396CC3D-5EBA-4B12-89E0-F24A16559E83}:6885"/>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810A9D8-C93F-4B12-946B-D63CD68188EB}"/>
  <p:tag name="GENSWF_ADVANCE_TIME" val="106.575"/>
  <p:tag name="TIMING" val="|8.75|44.404|43.101"/>
  <p:tag name="GENSWF_SLIDE_UID" val="{AD9018E7-7E62-4F33-89CA-4194CF0D4D47}:6905"/>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044D38D-FF6E-44A2-8547-BB052983E4D1}"/>
  <p:tag name="GENSWF_ADVANCE_TIME" val="31.281"/>
  <p:tag name="TIMING" val="|26.903"/>
  <p:tag name="GENSWF_SLIDE_UID" val="{68C5106F-50C3-4E0F-B058-A233FBBD21C0}:6906"/>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2AA4A37-B190-4177-8497-3CC5848566E1}"/>
  <p:tag name="GENSWF_ADVANCE_TIME" val="173.549"/>
  <p:tag name="TIMING" val="|29.163|23.669|53.396|21.923"/>
  <p:tag name="GENSWF_SLIDE_UID" val="{72EB20B6-4B41-42EF-A5EE-C862150E1288}:6907"/>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141FC2E9-D9AF-4B00-A1DE-03474EC9EB9D}"/>
  <p:tag name="GENSWF_ADVANCE_TIME" val="20.499"/>
  <p:tag name="TIMING" val="|8.487"/>
  <p:tag name="GENSWF_SLIDE_UID" val="{33FA9563-0012-4784-B6B7-03874BC202C2}:6894"/>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F1DB507-7441-4231-B596-EAF04F51895A}"/>
  <p:tag name="GENSWF_ADVANCE_TIME" val="41.839"/>
  <p:tag name="TIMING" val="|4.222"/>
  <p:tag name="GENSWF_SLIDE_UID" val="{93AF2FC3-34A9-44A0-B11D-BEA12A7537DB}:6908"/>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C98623B5-2198-4330-B223-24BC91BC68D7}:257"/>
  <p:tag name="ISPRING_SLIDE_ID_2" val="{9A1E84D2-AEC7-4611-A2D4-D8C514EF3D47}"/>
  <p:tag name="GENSWF_ADVANCE_TIME" val="29.527"/>
  <p:tag name="TIMING" val="|21.098"/>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4C08B86-0772-48CF-88E0-DCFB4C472779}"/>
  <p:tag name="GENSWF_ADVANCE_TIME" val="11.781"/>
  <p:tag name="GENSWF_SLIDE_UID" val="{0E3CB787-BE5D-4CEC-9F7A-7B0C51657B12}:6909"/>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2BFAA93B-F33A-42CF-974D-25A3B675BCBB}"/>
  <p:tag name="GENSWF_ADVANCE_TIME" val="64.678"/>
  <p:tag name="TIMING" val="|5.485"/>
  <p:tag name="GENSWF_SLIDE_UID" val="{22E8D272-7B56-4B9C-AEA2-7FDE92FB2B45}:6910"/>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02E5CDE-B674-45B2-B00D-A3D23A46630F}"/>
  <p:tag name="GENSWF_ADVANCE_TIME" val="13.403"/>
  <p:tag name="TIMING" val="|7.178"/>
  <p:tag name="GENSWF_SLIDE_UID" val="{FFB75E5F-D7F6-40B8-ABD1-B8D57E6A8C4E}:6911"/>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CE4AA23-4E49-4E07-AB5F-497E1628220B}"/>
  <p:tag name="GENSWF_ADVANCE_TIME" val="137.703"/>
  <p:tag name="GENSWF_SLIDE_UID" val="{807325BB-C1CA-4DC1-89B4-2AB44524F218}:6917"/>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AD08F09-2C18-41DD-A3A8-2DD8D0EE2B3F}"/>
  <p:tag name="GENSWF_ADVANCE_TIME" val="72.630"/>
  <p:tag name="TIMING" val="|4.854"/>
  <p:tag name="GENSWF_SLIDE_UID" val="{39A24E47-DA22-4547-A0BA-DDFAAA4708A8}:6912"/>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A1A7F4A0-31D4-4D16-9274-2FD7CE391685}"/>
  <p:tag name="GENSWF_ADVANCE_TIME" val="25.200"/>
  <p:tag name="GENSWF_SLIDE_UID" val="{0523387C-2B14-4499-9062-E17F3AC870DA}:6921"/>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D98484FC-5798-480C-A3F7-8B2799989CEC}"/>
  <p:tag name="GENSWF_ADVANCE_TIME" val="12.152"/>
  <p:tag name="GENSWF_SLIDE_UID" val="{9F026CFD-B7A4-4A04-A69A-A2F74974D963}:6886"/>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E39861F5-1E62-4386-B324-7CF109AC19A0}"/>
  <p:tag name="GENSWF_ADVANCE_TIME" val="14.729"/>
  <p:tag name="GENSWF_SLIDE_UID" val="{32A2D102-01A9-4ED4-AB39-BCDE689F98FB}:6915"/>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4010296E-0370-4375-985A-284A23C8B003}"/>
  <p:tag name="GENSWF_ADVANCE_TIME" val="135.510"/>
  <p:tag name="TIMING" val="|7.66|44.852"/>
  <p:tag name="GENSWF_SLIDE_UID" val="{B4FF6003-F048-44C6-AC2A-6A84CE9ACA3A}:6923"/>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B33E882E-43DF-4DF2-88C1-2BF44C4283BD}"/>
  <p:tag name="GENSWF_ADVANCE_TIME" val="34.123"/>
  <p:tag name="GENSWF_SLIDE_UID" val="{A0B2E350-8B7B-45B5-9033-65F9D2B0A1F4}:691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2E81A0F-CFBE-4AE1-B1C5-BE6CD94FFF91}"/>
  <p:tag name="GENSWF_ADVANCE_TIME" val="26.014"/>
  <p:tag name="GENSWF_SLIDE_UID" val="{24D55348-AD69-4231-A5B3-A96E307B5814}:260"/>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06524A7D-67CA-4C44-85E7-293F251CCD5D}"/>
  <p:tag name="GENSWF_ADVANCE_TIME" val="75.313"/>
  <p:tag name="TIMING" val="|44.004"/>
  <p:tag name="GENSWF_SLIDE_UID" val="{EEF2716D-B672-4F87-BC8D-0E53228FA1A5}:6920"/>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9906C115-91BB-4AE2-89F0-A9CEA2C3090E}"/>
  <p:tag name="GENSWF_ADVANCE_TIME" val="42.383"/>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75FDFD0A-F43A-4125-A927-A2AAA9D54F3F}:6694"/>
  <p:tag name="ISPRING_SLIDE_ID_2" val="{FF95FBB1-F49C-4BFF-A676-C66FA75A57EC}"/>
  <p:tag name="GENSWF_ADVANCE_TIME" val="27.399"/>
  <p:tag name="TIMING" val="|18.03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329443F-20E9-4320-A813-38907B94A1E9}"/>
  <p:tag name="GENSWF_ADVANCE_TIME" val="23.872"/>
  <p:tag name="TIMING" val="|6.964|9.287"/>
  <p:tag name="GENSWF_SLIDE_UID" val="{067827B7-02DB-4DB7-ABC4-B1986EC411F3}:6913"/>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99A7B16-06EB-41C1-8264-AE5F767DA886}"/>
  <p:tag name="GENSWF_ADVANCE_TIME" val="9.760"/>
  <p:tag name="GENSWF_SLIDE_UID" val="{E3525A92-EF3A-40D3-AA08-2A91CAF52C81}:6914"/>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9FCFA48F-5880-4E2F-9925-4365FD4C7A04}:6863"/>
  <p:tag name="ISPRING_SLIDE_ID_2" val="{CE00AF62-38F6-4A71-8EFF-C8C2C197D52F}"/>
  <p:tag name="GENSWF_ADVANCE_TIME" val="7.78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42138</TotalTime>
  <Words>2493</Words>
  <Application>Microsoft Macintosh PowerPoint</Application>
  <PresentationFormat>Widescreen</PresentationFormat>
  <Paragraphs>290</Paragraphs>
  <Slides>52</Slides>
  <Notes>51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52</vt:i4>
      </vt:variant>
    </vt:vector>
  </HeadingPairs>
  <TitlesOfParts>
    <vt:vector size="62"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3_15-22 - The Messiah Revealed</dc:title>
  <dc:creator>Dan Bridges</dc:creator>
  <cp:lastModifiedBy>Rick Griffith</cp:lastModifiedBy>
  <cp:revision>37</cp:revision>
  <dcterms:created xsi:type="dcterms:W3CDTF">2023-11-07T11:17:49Z</dcterms:created>
  <dcterms:modified xsi:type="dcterms:W3CDTF">2026-06-10T17:42:17Z</dcterms:modified>
</cp:coreProperties>
</file>