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1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2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3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5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6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7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8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  <p:sldMasterId id="2147483667" r:id="rId2"/>
    <p:sldMasterId id="2147483666" r:id="rId3"/>
    <p:sldMasterId id="2147483665" r:id="rId4"/>
    <p:sldMasterId id="2147483663" r:id="rId5"/>
    <p:sldMasterId id="2147483662" r:id="rId6"/>
    <p:sldMasterId id="2147483744" r:id="rId7"/>
    <p:sldMasterId id="2147484315" r:id="rId8"/>
    <p:sldMasterId id="2147484327" r:id="rId9"/>
    <p:sldMasterId id="2147484350" r:id="rId10"/>
    <p:sldMasterId id="2147484362" r:id="rId11"/>
    <p:sldMasterId id="2147484374" r:id="rId12"/>
    <p:sldMasterId id="2147484386" r:id="rId13"/>
    <p:sldMasterId id="2147484740" r:id="rId14"/>
    <p:sldMasterId id="2147484935" r:id="rId15"/>
    <p:sldMasterId id="2147485492" r:id="rId16"/>
    <p:sldMasterId id="2147485503" r:id="rId17"/>
    <p:sldMasterId id="2147485506" r:id="rId18"/>
    <p:sldMasterId id="2147485697" r:id="rId19"/>
  </p:sldMasterIdLst>
  <p:notesMasterIdLst>
    <p:notesMasterId r:id="rId72"/>
  </p:notesMasterIdLst>
  <p:sldIdLst>
    <p:sldId id="391" r:id="rId20"/>
    <p:sldId id="341" r:id="rId21"/>
    <p:sldId id="342" r:id="rId22"/>
    <p:sldId id="437" r:id="rId23"/>
    <p:sldId id="343" r:id="rId24"/>
    <p:sldId id="344" r:id="rId25"/>
    <p:sldId id="433" r:id="rId26"/>
    <p:sldId id="404" r:id="rId27"/>
    <p:sldId id="441" r:id="rId28"/>
    <p:sldId id="407" r:id="rId29"/>
    <p:sldId id="423" r:id="rId30"/>
    <p:sldId id="345" r:id="rId31"/>
    <p:sldId id="438" r:id="rId32"/>
    <p:sldId id="346" r:id="rId33"/>
    <p:sldId id="347" r:id="rId34"/>
    <p:sldId id="348" r:id="rId35"/>
    <p:sldId id="349" r:id="rId36"/>
    <p:sldId id="392" r:id="rId37"/>
    <p:sldId id="434" r:id="rId38"/>
    <p:sldId id="352" r:id="rId39"/>
    <p:sldId id="353" r:id="rId40"/>
    <p:sldId id="354" r:id="rId41"/>
    <p:sldId id="355" r:id="rId42"/>
    <p:sldId id="435" r:id="rId43"/>
    <p:sldId id="424" r:id="rId44"/>
    <p:sldId id="375" r:id="rId45"/>
    <p:sldId id="445" r:id="rId46"/>
    <p:sldId id="446" r:id="rId47"/>
    <p:sldId id="447" r:id="rId48"/>
    <p:sldId id="379" r:id="rId49"/>
    <p:sldId id="380" r:id="rId50"/>
    <p:sldId id="425" r:id="rId51"/>
    <p:sldId id="432" r:id="rId52"/>
    <p:sldId id="431" r:id="rId53"/>
    <p:sldId id="430" r:id="rId54"/>
    <p:sldId id="381" r:id="rId55"/>
    <p:sldId id="440" r:id="rId56"/>
    <p:sldId id="409" r:id="rId57"/>
    <p:sldId id="410" r:id="rId58"/>
    <p:sldId id="417" r:id="rId59"/>
    <p:sldId id="436" r:id="rId60"/>
    <p:sldId id="419" r:id="rId61"/>
    <p:sldId id="420" r:id="rId62"/>
    <p:sldId id="421" r:id="rId63"/>
    <p:sldId id="383" r:id="rId64"/>
    <p:sldId id="403" r:id="rId65"/>
    <p:sldId id="442" r:id="rId66"/>
    <p:sldId id="443" r:id="rId67"/>
    <p:sldId id="444" r:id="rId68"/>
    <p:sldId id="388" r:id="rId69"/>
    <p:sldId id="267" r:id="rId70"/>
    <p:sldId id="288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84"/>
    <p:restoredTop sz="94668"/>
  </p:normalViewPr>
  <p:slideViewPr>
    <p:cSldViewPr>
      <p:cViewPr varScale="1">
        <p:scale>
          <a:sx n="81" d="100"/>
          <a:sy n="81" d="100"/>
        </p:scale>
        <p:origin x="192" y="1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437DC22-3C44-6A7B-7CE0-BDB423E06F5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67B63AD5-FF24-39A5-A28B-18B9C406A81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8660" name="Rectangle 4">
            <a:extLst>
              <a:ext uri="{FF2B5EF4-FFF2-40B4-BE49-F238E27FC236}">
                <a16:creationId xmlns:a16="http://schemas.microsoft.com/office/drawing/2014/main" id="{C727768E-416F-CD0D-DC60-9B3300263657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A0BC01F0-7BB7-90F2-8272-90DA43CF99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F4B5F178-DC9E-469C-5374-4F6E185B6FF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444C2C63-5D38-089C-E58D-F058EFB05E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37AC48C-01CF-0F42-91C1-C4223248DA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>
            <a:extLst>
              <a:ext uri="{FF2B5EF4-FFF2-40B4-BE49-F238E27FC236}">
                <a16:creationId xmlns:a16="http://schemas.microsoft.com/office/drawing/2014/main" id="{3AF966C0-8F08-D857-179D-A38A0D08FDF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E740584-5840-EF46-8E33-858361B08E31}" type="slidenum">
              <a:rPr lang="en-US" altLang="en-US" sz="1200">
                <a:solidFill>
                  <a:srgbClr val="000000"/>
                </a:solidFill>
              </a:rPr>
              <a:pPr algn="r"/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id="{4DCB8A36-D926-BDC0-D3F0-2728F24FBB6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AA92E1D9-72B9-8C3D-9CF8-5F873817A7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>
            <a:extLst>
              <a:ext uri="{FF2B5EF4-FFF2-40B4-BE49-F238E27FC236}">
                <a16:creationId xmlns:a16="http://schemas.microsoft.com/office/drawing/2014/main" id="{C18E2E5F-9B93-14DD-BEC6-A5FA110F1E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1219B8-2100-574F-8904-390E1CF77672}" type="slidenum">
              <a:rPr lang="en-US" altLang="en-US" sz="1200">
                <a:solidFill>
                  <a:srgbClr val="000000"/>
                </a:solidFill>
              </a:rPr>
              <a:pPr/>
              <a:t>10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19138" name="Rectangle 2">
            <a:extLst>
              <a:ext uri="{FF2B5EF4-FFF2-40B4-BE49-F238E27FC236}">
                <a16:creationId xmlns:a16="http://schemas.microsoft.com/office/drawing/2014/main" id="{57E466D8-858F-28E4-96AD-4338241956A3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DC5244E3-7E68-F3C7-59C1-BAE12EC3D2A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>
            <a:extLst>
              <a:ext uri="{FF2B5EF4-FFF2-40B4-BE49-F238E27FC236}">
                <a16:creationId xmlns:a16="http://schemas.microsoft.com/office/drawing/2014/main" id="{17AE6AF1-4AA7-FB15-64A0-9990878702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2352351-C45A-FC43-827F-A3CBA1C5B60F}" type="slidenum">
              <a:rPr lang="en-US" altLang="en-US" sz="1200">
                <a:solidFill>
                  <a:srgbClr val="000000"/>
                </a:solidFill>
              </a:rPr>
              <a:pPr/>
              <a:t>11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21186" name="Rectangle 2">
            <a:extLst>
              <a:ext uri="{FF2B5EF4-FFF2-40B4-BE49-F238E27FC236}">
                <a16:creationId xmlns:a16="http://schemas.microsoft.com/office/drawing/2014/main" id="{2911CF35-CA54-9FD4-293E-4152B15384A9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id="{0B043B60-B445-6A80-80B0-F40056A35ED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>
            <a:extLst>
              <a:ext uri="{FF2B5EF4-FFF2-40B4-BE49-F238E27FC236}">
                <a16:creationId xmlns:a16="http://schemas.microsoft.com/office/drawing/2014/main" id="{44295E63-8356-493D-0E95-DF569D3A40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94BF31E-7E02-DA45-ACE2-39550CDB31A2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223234" name="Rectangle 2">
            <a:extLst>
              <a:ext uri="{FF2B5EF4-FFF2-40B4-BE49-F238E27FC236}">
                <a16:creationId xmlns:a16="http://schemas.microsoft.com/office/drawing/2014/main" id="{5A75E7D4-6804-B7E1-B415-538C38DAA4CB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BA6BEA4F-B218-566A-B91F-BCE84336BB6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>
            <a:extLst>
              <a:ext uri="{FF2B5EF4-FFF2-40B4-BE49-F238E27FC236}">
                <a16:creationId xmlns:a16="http://schemas.microsoft.com/office/drawing/2014/main" id="{CFC8FC76-3CD1-7470-9E9E-5198C89A32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07F4498-AB3B-CC48-854A-0EF47F14E764}" type="slidenum">
              <a:rPr lang="en-US" altLang="en-US" sz="1200">
                <a:solidFill>
                  <a:srgbClr val="000000"/>
                </a:solidFill>
              </a:rPr>
              <a:pPr/>
              <a:t>13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25282" name="Rectangle 2">
            <a:extLst>
              <a:ext uri="{FF2B5EF4-FFF2-40B4-BE49-F238E27FC236}">
                <a16:creationId xmlns:a16="http://schemas.microsoft.com/office/drawing/2014/main" id="{DD092278-37EF-85A7-1328-085E39CA1205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283" name="Rectangle 3">
            <a:extLst>
              <a:ext uri="{FF2B5EF4-FFF2-40B4-BE49-F238E27FC236}">
                <a16:creationId xmlns:a16="http://schemas.microsoft.com/office/drawing/2014/main" id="{FE9B5661-8415-DDAA-B530-96A0E8EBB6F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>
            <a:extLst>
              <a:ext uri="{FF2B5EF4-FFF2-40B4-BE49-F238E27FC236}">
                <a16:creationId xmlns:a16="http://schemas.microsoft.com/office/drawing/2014/main" id="{B8C20C41-1BC5-EF61-58D5-C72F5CD471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1415432-9118-C843-8240-B24AF552A60D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227330" name="Rectangle 7">
            <a:extLst>
              <a:ext uri="{FF2B5EF4-FFF2-40B4-BE49-F238E27FC236}">
                <a16:creationId xmlns:a16="http://schemas.microsoft.com/office/drawing/2014/main" id="{C9EEBA5E-1565-9218-8784-BECE0081607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9FCD2CCE-D0C6-D94E-8921-08F1B7FE3656}" type="slidenum">
              <a:rPr lang="en-US" altLang="en-US" sz="1200"/>
              <a:pPr algn="r"/>
              <a:t>14</a:t>
            </a:fld>
            <a:endParaRPr lang="en-US" altLang="en-US" sz="1200"/>
          </a:p>
        </p:txBody>
      </p:sp>
      <p:sp>
        <p:nvSpPr>
          <p:cNvPr id="227331" name="Rectangle 2">
            <a:extLst>
              <a:ext uri="{FF2B5EF4-FFF2-40B4-BE49-F238E27FC236}">
                <a16:creationId xmlns:a16="http://schemas.microsoft.com/office/drawing/2014/main" id="{FF29FEEF-F6FE-C427-47E5-6575F0C6B3DE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7332" name="Rectangle 3">
            <a:extLst>
              <a:ext uri="{FF2B5EF4-FFF2-40B4-BE49-F238E27FC236}">
                <a16:creationId xmlns:a16="http://schemas.microsoft.com/office/drawing/2014/main" id="{CB51F5E9-1410-3669-CB5D-49A07F50B8C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>
            <a:extLst>
              <a:ext uri="{FF2B5EF4-FFF2-40B4-BE49-F238E27FC236}">
                <a16:creationId xmlns:a16="http://schemas.microsoft.com/office/drawing/2014/main" id="{AA550DD9-DBB6-3A67-EB9E-AB3EE61B16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AF1FD2B-D901-A042-904D-A54987BE9A24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229378" name="Rectangle 7">
            <a:extLst>
              <a:ext uri="{FF2B5EF4-FFF2-40B4-BE49-F238E27FC236}">
                <a16:creationId xmlns:a16="http://schemas.microsoft.com/office/drawing/2014/main" id="{6FF31C76-9285-84C8-CEB0-B31BBC1123B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81C904A3-E92A-3D4C-99AD-92FF1D7FD73A}" type="slidenum">
              <a:rPr lang="en-US" altLang="en-US" sz="1200"/>
              <a:pPr algn="r"/>
              <a:t>15</a:t>
            </a:fld>
            <a:endParaRPr lang="en-US" altLang="en-US" sz="1200"/>
          </a:p>
        </p:txBody>
      </p:sp>
      <p:sp>
        <p:nvSpPr>
          <p:cNvPr id="229379" name="Rectangle 2">
            <a:extLst>
              <a:ext uri="{FF2B5EF4-FFF2-40B4-BE49-F238E27FC236}">
                <a16:creationId xmlns:a16="http://schemas.microsoft.com/office/drawing/2014/main" id="{248143B9-756D-94E0-9802-FAA41D30BA40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9380" name="Rectangle 3">
            <a:extLst>
              <a:ext uri="{FF2B5EF4-FFF2-40B4-BE49-F238E27FC236}">
                <a16:creationId xmlns:a16="http://schemas.microsoft.com/office/drawing/2014/main" id="{822EAB38-8518-FE14-88B3-C1EDADED507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>
            <a:extLst>
              <a:ext uri="{FF2B5EF4-FFF2-40B4-BE49-F238E27FC236}">
                <a16:creationId xmlns:a16="http://schemas.microsoft.com/office/drawing/2014/main" id="{325779B9-D636-7CD1-9F4A-5D9BB8A305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2EAEA39-06C9-A842-890D-EA1E301383B9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231426" name="Rectangle 2">
            <a:extLst>
              <a:ext uri="{FF2B5EF4-FFF2-40B4-BE49-F238E27FC236}">
                <a16:creationId xmlns:a16="http://schemas.microsoft.com/office/drawing/2014/main" id="{859C0CBE-D3C0-8D6D-D053-511D9FC98399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1427" name="Rectangle 3">
            <a:extLst>
              <a:ext uri="{FF2B5EF4-FFF2-40B4-BE49-F238E27FC236}">
                <a16:creationId xmlns:a16="http://schemas.microsoft.com/office/drawing/2014/main" id="{784FDFF1-8EF4-892F-3FA5-C146A0F63B0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>
            <a:extLst>
              <a:ext uri="{FF2B5EF4-FFF2-40B4-BE49-F238E27FC236}">
                <a16:creationId xmlns:a16="http://schemas.microsoft.com/office/drawing/2014/main" id="{B8773B07-F85C-590E-0F9A-AC5DDBC538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235BC6F-201D-8748-943F-2D67FAE6FB19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233474" name="Rectangle 2">
            <a:extLst>
              <a:ext uri="{FF2B5EF4-FFF2-40B4-BE49-F238E27FC236}">
                <a16:creationId xmlns:a16="http://schemas.microsoft.com/office/drawing/2014/main" id="{2AA4F684-9547-D343-004B-D659E855ECB4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D0D8E206-26D9-FECB-582E-4D186087A5F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>
            <a:extLst>
              <a:ext uri="{FF2B5EF4-FFF2-40B4-BE49-F238E27FC236}">
                <a16:creationId xmlns:a16="http://schemas.microsoft.com/office/drawing/2014/main" id="{ACF3459B-1CE7-6673-6499-689AA42F53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3DADF4E-DE72-3D43-8FAB-48DA0DA12BF4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235522" name="Rectangle 2">
            <a:extLst>
              <a:ext uri="{FF2B5EF4-FFF2-40B4-BE49-F238E27FC236}">
                <a16:creationId xmlns:a16="http://schemas.microsoft.com/office/drawing/2014/main" id="{D6A6EC19-977B-E4ED-DF94-A832FE13621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5171" name="Rectangle 3">
            <a:extLst>
              <a:ext uri="{FF2B5EF4-FFF2-40B4-BE49-F238E27FC236}">
                <a16:creationId xmlns:a16="http://schemas.microsoft.com/office/drawing/2014/main" id="{DE31ED1C-5B9F-538E-EB56-8197B980C2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>
            <a:extLst>
              <a:ext uri="{FF2B5EF4-FFF2-40B4-BE49-F238E27FC236}">
                <a16:creationId xmlns:a16="http://schemas.microsoft.com/office/drawing/2014/main" id="{2877A87A-587C-2E8F-437B-D27D501F6A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4949F73-D7EF-5944-BDE8-9D3F1943DEE1}" type="slidenum">
              <a:rPr lang="en-US" altLang="en-US" sz="1200">
                <a:solidFill>
                  <a:srgbClr val="000000"/>
                </a:solidFill>
              </a:rPr>
              <a:pPr/>
              <a:t>19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37570" name="Rectangle 7">
            <a:extLst>
              <a:ext uri="{FF2B5EF4-FFF2-40B4-BE49-F238E27FC236}">
                <a16:creationId xmlns:a16="http://schemas.microsoft.com/office/drawing/2014/main" id="{EECD9599-7D81-CFF3-22F0-F9B98038978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6B3DDE4-C0A3-0C45-B166-831B7884FD6E}" type="slidenum">
              <a:rPr lang="en-US" altLang="en-US" sz="1200">
                <a:solidFill>
                  <a:srgbClr val="000000"/>
                </a:solidFill>
              </a:rPr>
              <a:pPr algn="r"/>
              <a:t>19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37571" name="Rectangle 2">
            <a:extLst>
              <a:ext uri="{FF2B5EF4-FFF2-40B4-BE49-F238E27FC236}">
                <a16:creationId xmlns:a16="http://schemas.microsoft.com/office/drawing/2014/main" id="{E9D54DBC-B775-DFBC-223E-2DF698DD6E5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7572" name="Rectangle 3">
            <a:extLst>
              <a:ext uri="{FF2B5EF4-FFF2-40B4-BE49-F238E27FC236}">
                <a16:creationId xmlns:a16="http://schemas.microsoft.com/office/drawing/2014/main" id="{3C7CDEBC-3BF6-9525-BA41-331D287000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7">
            <a:extLst>
              <a:ext uri="{FF2B5EF4-FFF2-40B4-BE49-F238E27FC236}">
                <a16:creationId xmlns:a16="http://schemas.microsoft.com/office/drawing/2014/main" id="{673B03F6-7392-8AB2-9165-8E86E9EFDD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497DEB5-E293-E74D-95F2-7AAB20867F2D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202754" name="Rectangle 2">
            <a:extLst>
              <a:ext uri="{FF2B5EF4-FFF2-40B4-BE49-F238E27FC236}">
                <a16:creationId xmlns:a16="http://schemas.microsoft.com/office/drawing/2014/main" id="{9D9E6153-5F05-7171-4AE4-48E7B06E9375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B80D13DA-3006-C9CC-2096-566A3827589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>
            <a:extLst>
              <a:ext uri="{FF2B5EF4-FFF2-40B4-BE49-F238E27FC236}">
                <a16:creationId xmlns:a16="http://schemas.microsoft.com/office/drawing/2014/main" id="{855023F9-2882-DDB3-FDAE-FC47B05C9E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905E119-95FC-044E-BCE7-CED46EBF0185}" type="slidenum">
              <a:rPr lang="en-US" altLang="en-US" sz="1200"/>
              <a:pPr/>
              <a:t>20</a:t>
            </a:fld>
            <a:endParaRPr lang="en-US" altLang="en-US" sz="1200"/>
          </a:p>
        </p:txBody>
      </p:sp>
      <p:sp>
        <p:nvSpPr>
          <p:cNvPr id="239618" name="Rectangle 2">
            <a:extLst>
              <a:ext uri="{FF2B5EF4-FFF2-40B4-BE49-F238E27FC236}">
                <a16:creationId xmlns:a16="http://schemas.microsoft.com/office/drawing/2014/main" id="{D319E659-6424-E7DD-9FBA-5CF07B7416AE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B4AB7226-A821-742C-009C-8BAF40BC342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>
            <a:extLst>
              <a:ext uri="{FF2B5EF4-FFF2-40B4-BE49-F238E27FC236}">
                <a16:creationId xmlns:a16="http://schemas.microsoft.com/office/drawing/2014/main" id="{2884CF9D-7DE1-4BD8-2EA5-BCEC622F1E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E948FAA-3136-6D44-B51B-1526FDB7FACD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241666" name="Rectangle 2">
            <a:extLst>
              <a:ext uri="{FF2B5EF4-FFF2-40B4-BE49-F238E27FC236}">
                <a16:creationId xmlns:a16="http://schemas.microsoft.com/office/drawing/2014/main" id="{6DFB945C-9E76-DD35-5506-8605F8CAD90B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8BE20616-E8AF-4FDF-ECEF-4B4ED8BB6AF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7">
            <a:extLst>
              <a:ext uri="{FF2B5EF4-FFF2-40B4-BE49-F238E27FC236}">
                <a16:creationId xmlns:a16="http://schemas.microsoft.com/office/drawing/2014/main" id="{52952EB9-ED2B-A67D-41B5-8964EDB54B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3ECBA6C-1B76-844A-869D-D545FF9ADDDA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243714" name="Rectangle 2">
            <a:extLst>
              <a:ext uri="{FF2B5EF4-FFF2-40B4-BE49-F238E27FC236}">
                <a16:creationId xmlns:a16="http://schemas.microsoft.com/office/drawing/2014/main" id="{82CF4F0F-6AE5-53E9-5B7D-293840EEDE34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3715" name="Rectangle 3">
            <a:extLst>
              <a:ext uri="{FF2B5EF4-FFF2-40B4-BE49-F238E27FC236}">
                <a16:creationId xmlns:a16="http://schemas.microsoft.com/office/drawing/2014/main" id="{5D753247-04C2-331E-2390-CD9F2E1A451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>
            <a:extLst>
              <a:ext uri="{FF2B5EF4-FFF2-40B4-BE49-F238E27FC236}">
                <a16:creationId xmlns:a16="http://schemas.microsoft.com/office/drawing/2014/main" id="{CCBA6E42-456E-E837-887C-42EF082BDE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6F041E8-B090-E549-8BA1-4C08A9FC0499}" type="slidenum">
              <a:rPr lang="en-US" altLang="en-US" sz="1200"/>
              <a:pPr/>
              <a:t>23</a:t>
            </a:fld>
            <a:endParaRPr lang="en-US" altLang="en-US" sz="1200"/>
          </a:p>
        </p:txBody>
      </p:sp>
      <p:sp>
        <p:nvSpPr>
          <p:cNvPr id="245762" name="Rectangle 2">
            <a:extLst>
              <a:ext uri="{FF2B5EF4-FFF2-40B4-BE49-F238E27FC236}">
                <a16:creationId xmlns:a16="http://schemas.microsoft.com/office/drawing/2014/main" id="{49D67360-A422-D00E-D992-A7EE710ACAC7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BE831FFC-A4ED-CF3B-4851-EFDEF5FEA54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>
            <a:extLst>
              <a:ext uri="{FF2B5EF4-FFF2-40B4-BE49-F238E27FC236}">
                <a16:creationId xmlns:a16="http://schemas.microsoft.com/office/drawing/2014/main" id="{DFA5E95D-70D1-3218-D3B6-E635518F61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49F66CC-F7AB-2B47-B729-A8131C03FA51}" type="slidenum">
              <a:rPr lang="en-US" altLang="en-US" sz="1200">
                <a:solidFill>
                  <a:srgbClr val="000000"/>
                </a:solidFill>
              </a:rPr>
              <a:pPr/>
              <a:t>24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47810" name="Rectangle 2">
            <a:extLst>
              <a:ext uri="{FF2B5EF4-FFF2-40B4-BE49-F238E27FC236}">
                <a16:creationId xmlns:a16="http://schemas.microsoft.com/office/drawing/2014/main" id="{3CC9B810-3E7E-222C-E442-5ECF48494EFB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4D8E2B90-D6D3-B968-1C34-69817C366D6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>
            <a:extLst>
              <a:ext uri="{FF2B5EF4-FFF2-40B4-BE49-F238E27FC236}">
                <a16:creationId xmlns:a16="http://schemas.microsoft.com/office/drawing/2014/main" id="{FD03FBA5-AB07-EF64-3ADE-7F9251C2E7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378A528-9B7E-6F4B-9C76-C41C9A5961FE}" type="slidenum">
              <a:rPr lang="en-US" altLang="en-US" sz="1200"/>
              <a:pPr/>
              <a:t>25</a:t>
            </a:fld>
            <a:endParaRPr lang="en-US" altLang="en-US" sz="1200"/>
          </a:p>
        </p:txBody>
      </p:sp>
      <p:sp>
        <p:nvSpPr>
          <p:cNvPr id="249858" name="Rectangle 2">
            <a:extLst>
              <a:ext uri="{FF2B5EF4-FFF2-40B4-BE49-F238E27FC236}">
                <a16:creationId xmlns:a16="http://schemas.microsoft.com/office/drawing/2014/main" id="{26AFED09-945B-3317-AE06-B1A77068E6AB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75963914-C3EF-4156-E8B1-5CBEEE5F1AF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7">
            <a:extLst>
              <a:ext uri="{FF2B5EF4-FFF2-40B4-BE49-F238E27FC236}">
                <a16:creationId xmlns:a16="http://schemas.microsoft.com/office/drawing/2014/main" id="{794361FF-7293-7230-2949-D3C3A121D2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E53C25F-33E1-F340-BBC9-43658591CA91}" type="slidenum">
              <a:rPr lang="en-US" altLang="en-US" sz="1200"/>
              <a:pPr/>
              <a:t>26</a:t>
            </a:fld>
            <a:endParaRPr lang="en-US" altLang="en-US" sz="1200"/>
          </a:p>
        </p:txBody>
      </p:sp>
      <p:sp>
        <p:nvSpPr>
          <p:cNvPr id="251906" name="Rectangle 2">
            <a:extLst>
              <a:ext uri="{FF2B5EF4-FFF2-40B4-BE49-F238E27FC236}">
                <a16:creationId xmlns:a16="http://schemas.microsoft.com/office/drawing/2014/main" id="{F3D9727D-DBD6-ED6D-4686-AD6BC234FE53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1907" name="Rectangle 3">
            <a:extLst>
              <a:ext uri="{FF2B5EF4-FFF2-40B4-BE49-F238E27FC236}">
                <a16:creationId xmlns:a16="http://schemas.microsoft.com/office/drawing/2014/main" id="{FC4DB879-53C9-6028-6D26-3FC1E7A754A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7">
            <a:extLst>
              <a:ext uri="{FF2B5EF4-FFF2-40B4-BE49-F238E27FC236}">
                <a16:creationId xmlns:a16="http://schemas.microsoft.com/office/drawing/2014/main" id="{DA2CDFAA-D629-CFB6-BE88-555B62D341D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B16D7DE-EC3C-7040-BEAE-97B9D9AB352A}" type="slidenum">
              <a:rPr lang="en-US" altLang="en-US" sz="1200">
                <a:solidFill>
                  <a:srgbClr val="000000"/>
                </a:solidFill>
              </a:rPr>
              <a:pPr algn="r"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3954" name="Rectangle 2">
            <a:extLst>
              <a:ext uri="{FF2B5EF4-FFF2-40B4-BE49-F238E27FC236}">
                <a16:creationId xmlns:a16="http://schemas.microsoft.com/office/drawing/2014/main" id="{0C9E1A2F-4327-A2D0-BC47-A4FEB7E49E50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8FEADD31-6E81-CA4C-E87D-C6457E58229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>
            <a:extLst>
              <a:ext uri="{FF2B5EF4-FFF2-40B4-BE49-F238E27FC236}">
                <a16:creationId xmlns:a16="http://schemas.microsoft.com/office/drawing/2014/main" id="{01731FF6-12CD-1FAA-3B19-A4B5021FBDB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5D0A266-EA8A-234E-B5CA-423E524B39F5}" type="slidenum">
              <a:rPr lang="en-US" altLang="en-US" sz="1200">
                <a:solidFill>
                  <a:srgbClr val="000000"/>
                </a:solidFill>
              </a:rPr>
              <a:pPr algn="r"/>
              <a:t>28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6002" name="Rectangle 2">
            <a:extLst>
              <a:ext uri="{FF2B5EF4-FFF2-40B4-BE49-F238E27FC236}">
                <a16:creationId xmlns:a16="http://schemas.microsoft.com/office/drawing/2014/main" id="{D626AB7F-5240-FA1A-ADE3-D5BAB6703A32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03" name="Rectangle 3">
            <a:extLst>
              <a:ext uri="{FF2B5EF4-FFF2-40B4-BE49-F238E27FC236}">
                <a16:creationId xmlns:a16="http://schemas.microsoft.com/office/drawing/2014/main" id="{1CB2A179-8B18-D46E-C109-4C4C2C39866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7">
            <a:extLst>
              <a:ext uri="{FF2B5EF4-FFF2-40B4-BE49-F238E27FC236}">
                <a16:creationId xmlns:a16="http://schemas.microsoft.com/office/drawing/2014/main" id="{D4DDB828-F391-974D-E016-C1559991783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03C83AE2-18D7-1046-BDC8-F940D5E7721B}" type="slidenum">
              <a:rPr lang="en-US" altLang="en-US" sz="1200">
                <a:solidFill>
                  <a:srgbClr val="000000"/>
                </a:solidFill>
              </a:rPr>
              <a:pPr algn="r"/>
              <a:t>29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8050" name="Rectangle 2">
            <a:extLst>
              <a:ext uri="{FF2B5EF4-FFF2-40B4-BE49-F238E27FC236}">
                <a16:creationId xmlns:a16="http://schemas.microsoft.com/office/drawing/2014/main" id="{844DCB6B-6B5F-BDE6-8398-77531A65DF28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8051" name="Rectangle 3">
            <a:extLst>
              <a:ext uri="{FF2B5EF4-FFF2-40B4-BE49-F238E27FC236}">
                <a16:creationId xmlns:a16="http://schemas.microsoft.com/office/drawing/2014/main" id="{E04A4BAE-BA1B-06A4-0AA5-15DE967637A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>
            <a:extLst>
              <a:ext uri="{FF2B5EF4-FFF2-40B4-BE49-F238E27FC236}">
                <a16:creationId xmlns:a16="http://schemas.microsoft.com/office/drawing/2014/main" id="{A272F740-9590-D6C6-FDBB-577B87169D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91F1762-0094-9745-942B-FE5762DD78BF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204802" name="Rectangle 7">
            <a:extLst>
              <a:ext uri="{FF2B5EF4-FFF2-40B4-BE49-F238E27FC236}">
                <a16:creationId xmlns:a16="http://schemas.microsoft.com/office/drawing/2014/main" id="{4462C189-14EC-3023-AE80-BE7B21D1809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E53F8A27-C5B2-3E44-8BA7-38D63898A076}" type="slidenum">
              <a:rPr lang="en-US" altLang="en-US" sz="1200"/>
              <a:pPr algn="r"/>
              <a:t>3</a:t>
            </a:fld>
            <a:endParaRPr lang="en-US" altLang="en-US" sz="1200"/>
          </a:p>
        </p:txBody>
      </p:sp>
      <p:sp>
        <p:nvSpPr>
          <p:cNvPr id="204803" name="Rectangle 2">
            <a:extLst>
              <a:ext uri="{FF2B5EF4-FFF2-40B4-BE49-F238E27FC236}">
                <a16:creationId xmlns:a16="http://schemas.microsoft.com/office/drawing/2014/main" id="{9FE33F6C-0F77-D967-1ED1-33543F66351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04" name="Rectangle 3">
            <a:extLst>
              <a:ext uri="{FF2B5EF4-FFF2-40B4-BE49-F238E27FC236}">
                <a16:creationId xmlns:a16="http://schemas.microsoft.com/office/drawing/2014/main" id="{2B7656E8-9EED-9EBF-1BBA-B0925BC9F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7">
            <a:extLst>
              <a:ext uri="{FF2B5EF4-FFF2-40B4-BE49-F238E27FC236}">
                <a16:creationId xmlns:a16="http://schemas.microsoft.com/office/drawing/2014/main" id="{B1A1F96A-062C-A286-FB56-1CE9273829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0D01FAC-9947-7441-961F-DC9E30D777D5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260098" name="Rectangle 2">
            <a:extLst>
              <a:ext uri="{FF2B5EF4-FFF2-40B4-BE49-F238E27FC236}">
                <a16:creationId xmlns:a16="http://schemas.microsoft.com/office/drawing/2014/main" id="{16E021C9-D1A1-6959-D5E2-B1625331E71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0099" name="Rectangle 3">
            <a:extLst>
              <a:ext uri="{FF2B5EF4-FFF2-40B4-BE49-F238E27FC236}">
                <a16:creationId xmlns:a16="http://schemas.microsoft.com/office/drawing/2014/main" id="{4B50EF29-1B4E-D4A8-A2FF-2D1057138FB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www.stephenwilliamson.com/ Hobbies/bakin.htm (Yeast bloom)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7">
            <a:extLst>
              <a:ext uri="{FF2B5EF4-FFF2-40B4-BE49-F238E27FC236}">
                <a16:creationId xmlns:a16="http://schemas.microsoft.com/office/drawing/2014/main" id="{001807D4-0ED7-B811-C9C4-5223790154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3939D91-FD58-1140-A2DE-D746A33BC06C}" type="slidenum">
              <a:rPr lang="en-US" altLang="en-US" sz="1200"/>
              <a:pPr/>
              <a:t>31</a:t>
            </a:fld>
            <a:endParaRPr lang="en-US" altLang="en-US" sz="1200"/>
          </a:p>
        </p:txBody>
      </p:sp>
      <p:sp>
        <p:nvSpPr>
          <p:cNvPr id="262146" name="Rectangle 2">
            <a:extLst>
              <a:ext uri="{FF2B5EF4-FFF2-40B4-BE49-F238E27FC236}">
                <a16:creationId xmlns:a16="http://schemas.microsoft.com/office/drawing/2014/main" id="{772AB1E2-CCC7-F819-FF30-68057A6EDF60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2147" name="Rectangle 3">
            <a:extLst>
              <a:ext uri="{FF2B5EF4-FFF2-40B4-BE49-F238E27FC236}">
                <a16:creationId xmlns:a16="http://schemas.microsoft.com/office/drawing/2014/main" id="{FF8C14E6-5CE8-C901-6B09-61AB2DC3C6B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7">
            <a:extLst>
              <a:ext uri="{FF2B5EF4-FFF2-40B4-BE49-F238E27FC236}">
                <a16:creationId xmlns:a16="http://schemas.microsoft.com/office/drawing/2014/main" id="{0E9DE32A-5424-4A29-9896-4527DC8016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044ACB9-F20C-8E48-A11C-F86C4D50AFB9}" type="slidenum">
              <a:rPr lang="en-US" altLang="en-US" sz="1200">
                <a:solidFill>
                  <a:srgbClr val="000000"/>
                </a:solidFill>
              </a:rPr>
              <a:pPr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64194" name="Rectangle 2">
            <a:extLst>
              <a:ext uri="{FF2B5EF4-FFF2-40B4-BE49-F238E27FC236}">
                <a16:creationId xmlns:a16="http://schemas.microsoft.com/office/drawing/2014/main" id="{F6E33042-8F39-7C33-6CFF-2606A3355165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4195" name="Rectangle 3">
            <a:extLst>
              <a:ext uri="{FF2B5EF4-FFF2-40B4-BE49-F238E27FC236}">
                <a16:creationId xmlns:a16="http://schemas.microsoft.com/office/drawing/2014/main" id="{11D5AC15-8B26-FBB6-4BA6-8A91201AA02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7">
            <a:extLst>
              <a:ext uri="{FF2B5EF4-FFF2-40B4-BE49-F238E27FC236}">
                <a16:creationId xmlns:a16="http://schemas.microsoft.com/office/drawing/2014/main" id="{7E1380DA-1528-5B8A-6D06-44C6CBB72C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B9914C2-910B-324C-85D1-BE72244DC5C1}" type="slidenum">
              <a:rPr lang="en-US" altLang="en-US" sz="1200">
                <a:solidFill>
                  <a:srgbClr val="000000"/>
                </a:solidFill>
              </a:rPr>
              <a:pPr/>
              <a:t>33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66242" name="Rectangle 7">
            <a:extLst>
              <a:ext uri="{FF2B5EF4-FFF2-40B4-BE49-F238E27FC236}">
                <a16:creationId xmlns:a16="http://schemas.microsoft.com/office/drawing/2014/main" id="{EE6B8EC2-3B85-2CAA-0A2B-4429338FBA9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E1FB110-E26F-0D4E-94C3-C38E208E35E1}" type="slidenum">
              <a:rPr lang="en-US" altLang="en-US" sz="1200">
                <a:solidFill>
                  <a:srgbClr val="000000"/>
                </a:solidFill>
              </a:rPr>
              <a:pPr algn="r"/>
              <a:t>33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66243" name="Rectangle 2">
            <a:extLst>
              <a:ext uri="{FF2B5EF4-FFF2-40B4-BE49-F238E27FC236}">
                <a16:creationId xmlns:a16="http://schemas.microsoft.com/office/drawing/2014/main" id="{62643639-E74A-96DD-AB49-A59472C5D27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44" name="Rectangle 3">
            <a:extLst>
              <a:ext uri="{FF2B5EF4-FFF2-40B4-BE49-F238E27FC236}">
                <a16:creationId xmlns:a16="http://schemas.microsoft.com/office/drawing/2014/main" id="{8CD5B833-9CDB-0FA2-7C6C-8FD4C30571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7">
            <a:extLst>
              <a:ext uri="{FF2B5EF4-FFF2-40B4-BE49-F238E27FC236}">
                <a16:creationId xmlns:a16="http://schemas.microsoft.com/office/drawing/2014/main" id="{D38F9EAF-2964-BE95-EE37-5B705C9FD6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1A7B575-50EE-CF4F-A498-1EFEB823163E}" type="slidenum">
              <a:rPr lang="en-US" altLang="en-US" sz="1200">
                <a:solidFill>
                  <a:srgbClr val="000000"/>
                </a:solidFill>
              </a:rPr>
              <a:pPr/>
              <a:t>34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68290" name="Rectangle 7">
            <a:extLst>
              <a:ext uri="{FF2B5EF4-FFF2-40B4-BE49-F238E27FC236}">
                <a16:creationId xmlns:a16="http://schemas.microsoft.com/office/drawing/2014/main" id="{58C4C43E-9A57-34EA-6B95-78FBE19CBAC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D88C782-FE1C-3A40-B75F-005F4AFEDE7F}" type="slidenum">
              <a:rPr lang="en-US" altLang="en-US" sz="1200">
                <a:solidFill>
                  <a:srgbClr val="000000"/>
                </a:solidFill>
              </a:rPr>
              <a:pPr algn="r"/>
              <a:t>34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68291" name="Rectangle 2">
            <a:extLst>
              <a:ext uri="{FF2B5EF4-FFF2-40B4-BE49-F238E27FC236}">
                <a16:creationId xmlns:a16="http://schemas.microsoft.com/office/drawing/2014/main" id="{FAFAED3A-E716-0131-F8DF-F0FC107571F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8292" name="Rectangle 3">
            <a:extLst>
              <a:ext uri="{FF2B5EF4-FFF2-40B4-BE49-F238E27FC236}">
                <a16:creationId xmlns:a16="http://schemas.microsoft.com/office/drawing/2014/main" id="{447C50E6-7DE8-5231-6B02-E0EF6A8FAB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7">
            <a:extLst>
              <a:ext uri="{FF2B5EF4-FFF2-40B4-BE49-F238E27FC236}">
                <a16:creationId xmlns:a16="http://schemas.microsoft.com/office/drawing/2014/main" id="{6C24663D-4A91-F1AC-7EE5-8F8F97C356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D3BBBD-B45F-FE4C-BCFD-34F774597AD5}" type="slidenum">
              <a:rPr lang="en-US" altLang="en-US" sz="1200">
                <a:solidFill>
                  <a:srgbClr val="000000"/>
                </a:solidFill>
              </a:rPr>
              <a:pPr/>
              <a:t>35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70338" name="Rectangle 7">
            <a:extLst>
              <a:ext uri="{FF2B5EF4-FFF2-40B4-BE49-F238E27FC236}">
                <a16:creationId xmlns:a16="http://schemas.microsoft.com/office/drawing/2014/main" id="{4DF78ABC-AB39-DB95-8B5E-F8687D58547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E537AEB-86A2-F047-B9A3-D0FD2AD09CFE}" type="slidenum">
              <a:rPr lang="en-US" altLang="en-US" sz="1200">
                <a:solidFill>
                  <a:srgbClr val="000000"/>
                </a:solidFill>
              </a:rPr>
              <a:pPr algn="r"/>
              <a:t>35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70339" name="Rectangle 2">
            <a:extLst>
              <a:ext uri="{FF2B5EF4-FFF2-40B4-BE49-F238E27FC236}">
                <a16:creationId xmlns:a16="http://schemas.microsoft.com/office/drawing/2014/main" id="{DE7409F9-7FAD-7452-DC21-6CB6089AAED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0340" name="Rectangle 3">
            <a:extLst>
              <a:ext uri="{FF2B5EF4-FFF2-40B4-BE49-F238E27FC236}">
                <a16:creationId xmlns:a16="http://schemas.microsoft.com/office/drawing/2014/main" id="{1D52FF12-A698-C881-D3FF-A35B5AA0F1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Rectangle 7">
            <a:extLst>
              <a:ext uri="{FF2B5EF4-FFF2-40B4-BE49-F238E27FC236}">
                <a16:creationId xmlns:a16="http://schemas.microsoft.com/office/drawing/2014/main" id="{90557E93-3A65-A2B6-1595-2A2DADED95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2DB6FD8-43EE-414C-B9CF-4F66DA6A249E}" type="slidenum">
              <a:rPr lang="en-US" altLang="en-US" sz="1200"/>
              <a:pPr/>
              <a:t>36</a:t>
            </a:fld>
            <a:endParaRPr lang="en-US" altLang="en-US" sz="1200"/>
          </a:p>
        </p:txBody>
      </p:sp>
      <p:sp>
        <p:nvSpPr>
          <p:cNvPr id="272386" name="Rectangle 2">
            <a:extLst>
              <a:ext uri="{FF2B5EF4-FFF2-40B4-BE49-F238E27FC236}">
                <a16:creationId xmlns:a16="http://schemas.microsoft.com/office/drawing/2014/main" id="{964C0C8F-AFF3-A9C5-1AC0-FE9B2D4C5A14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2387" name="Rectangle 3">
            <a:extLst>
              <a:ext uri="{FF2B5EF4-FFF2-40B4-BE49-F238E27FC236}">
                <a16:creationId xmlns:a16="http://schemas.microsoft.com/office/drawing/2014/main" id="{68A4CE1B-14F6-91E3-892E-16E73652731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7">
            <a:extLst>
              <a:ext uri="{FF2B5EF4-FFF2-40B4-BE49-F238E27FC236}">
                <a16:creationId xmlns:a16="http://schemas.microsoft.com/office/drawing/2014/main" id="{05385737-0D61-B966-4A9F-F024901054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F49A535-858F-8746-A06B-80F93306C4B8}" type="slidenum">
              <a:rPr lang="en-US" altLang="en-US" sz="1200">
                <a:solidFill>
                  <a:srgbClr val="000000"/>
                </a:solidFill>
              </a:rPr>
              <a:pPr/>
              <a:t>37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74434" name="Rectangle 2">
            <a:extLst>
              <a:ext uri="{FF2B5EF4-FFF2-40B4-BE49-F238E27FC236}">
                <a16:creationId xmlns:a16="http://schemas.microsoft.com/office/drawing/2014/main" id="{7DAFB78F-4518-736D-93F6-5C06F3EF5CC4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4435" name="Rectangle 3">
            <a:extLst>
              <a:ext uri="{FF2B5EF4-FFF2-40B4-BE49-F238E27FC236}">
                <a16:creationId xmlns:a16="http://schemas.microsoft.com/office/drawing/2014/main" id="{5A51B58C-D513-C80B-86D5-3487D069E65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Rectangle 7">
            <a:extLst>
              <a:ext uri="{FF2B5EF4-FFF2-40B4-BE49-F238E27FC236}">
                <a16:creationId xmlns:a16="http://schemas.microsoft.com/office/drawing/2014/main" id="{69A8C40D-B962-AB14-1005-27FD1F8719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4BDC31E-F3FB-E34F-A8D6-3D527FA3FDFE}" type="slidenum">
              <a:rPr lang="en-US" altLang="en-US" sz="1200">
                <a:solidFill>
                  <a:srgbClr val="000000"/>
                </a:solidFill>
              </a:rPr>
              <a:pPr/>
              <a:t>38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76482" name="Rectangle 2">
            <a:extLst>
              <a:ext uri="{FF2B5EF4-FFF2-40B4-BE49-F238E27FC236}">
                <a16:creationId xmlns:a16="http://schemas.microsoft.com/office/drawing/2014/main" id="{E303A5D3-F3E7-C384-A56C-522CFAA05AC7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7B65E668-5160-2ABA-1102-196DDC71C22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Rectangle 7">
            <a:extLst>
              <a:ext uri="{FF2B5EF4-FFF2-40B4-BE49-F238E27FC236}">
                <a16:creationId xmlns:a16="http://schemas.microsoft.com/office/drawing/2014/main" id="{A11603FE-C9BE-646D-ABD7-7716610B22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C92F5F3-B4F0-8A4A-8285-97E0F310D469}" type="slidenum">
              <a:rPr lang="en-US" altLang="en-US" sz="1200">
                <a:solidFill>
                  <a:srgbClr val="000000"/>
                </a:solidFill>
              </a:rPr>
              <a:pPr/>
              <a:t>39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78530" name="Rectangle 7">
            <a:extLst>
              <a:ext uri="{FF2B5EF4-FFF2-40B4-BE49-F238E27FC236}">
                <a16:creationId xmlns:a16="http://schemas.microsoft.com/office/drawing/2014/main" id="{DD21821E-EB96-CD60-EDF7-904F3642C88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53DF4B0-723B-BB47-B522-932342F2027A}" type="slidenum">
              <a:rPr lang="en-US" altLang="en-US" sz="1200">
                <a:solidFill>
                  <a:srgbClr val="000000"/>
                </a:solidFill>
              </a:rPr>
              <a:pPr algn="r"/>
              <a:t>39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78531" name="Rectangle 2">
            <a:extLst>
              <a:ext uri="{FF2B5EF4-FFF2-40B4-BE49-F238E27FC236}">
                <a16:creationId xmlns:a16="http://schemas.microsoft.com/office/drawing/2014/main" id="{8C38EBF7-68D9-90EB-C605-32B3A7F4A5D4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8532" name="Rectangle 3">
            <a:extLst>
              <a:ext uri="{FF2B5EF4-FFF2-40B4-BE49-F238E27FC236}">
                <a16:creationId xmlns:a16="http://schemas.microsoft.com/office/drawing/2014/main" id="{C560441A-48E8-8898-371E-35E84531104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7">
            <a:extLst>
              <a:ext uri="{FF2B5EF4-FFF2-40B4-BE49-F238E27FC236}">
                <a16:creationId xmlns:a16="http://schemas.microsoft.com/office/drawing/2014/main" id="{80B505ED-FC75-B2A4-00EF-6CE4E0C443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EDC9A30-993E-F643-8E2C-DE663C913559}" type="slidenum">
              <a:rPr lang="en-US" altLang="en-US" sz="1200">
                <a:solidFill>
                  <a:srgbClr val="000000"/>
                </a:solidFill>
              </a:rPr>
              <a:pPr/>
              <a:t>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06850" name="Rectangle 7">
            <a:extLst>
              <a:ext uri="{FF2B5EF4-FFF2-40B4-BE49-F238E27FC236}">
                <a16:creationId xmlns:a16="http://schemas.microsoft.com/office/drawing/2014/main" id="{489ECE73-0E2B-41DB-8840-3D1A42D71EE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EB7C4115-AF1A-6147-A89A-54BFA9310078}" type="slidenum">
              <a:rPr lang="en-US" altLang="en-US" sz="1200">
                <a:solidFill>
                  <a:srgbClr val="000000"/>
                </a:solidFill>
              </a:rPr>
              <a:pPr algn="r"/>
              <a:t>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06851" name="Rectangle 2">
            <a:extLst>
              <a:ext uri="{FF2B5EF4-FFF2-40B4-BE49-F238E27FC236}">
                <a16:creationId xmlns:a16="http://schemas.microsoft.com/office/drawing/2014/main" id="{BAB8EEA0-09B1-8138-CDDA-6BBBEE86EC8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6852" name="Rectangle 3">
            <a:extLst>
              <a:ext uri="{FF2B5EF4-FFF2-40B4-BE49-F238E27FC236}">
                <a16:creationId xmlns:a16="http://schemas.microsoft.com/office/drawing/2014/main" id="{6751ABBF-D7AA-954A-F0AC-4E1436DC52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Rectangle 7">
            <a:extLst>
              <a:ext uri="{FF2B5EF4-FFF2-40B4-BE49-F238E27FC236}">
                <a16:creationId xmlns:a16="http://schemas.microsoft.com/office/drawing/2014/main" id="{D4E72D09-6387-8663-76F5-A35835A72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D0C9EBE-4F9A-704F-BF7E-F5E6D407CE43}" type="slidenum">
              <a:rPr lang="en-US" altLang="en-US" sz="1200">
                <a:solidFill>
                  <a:srgbClr val="000000"/>
                </a:solidFill>
              </a:rPr>
              <a:pPr/>
              <a:t>40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80578" name="Rectangle 2">
            <a:extLst>
              <a:ext uri="{FF2B5EF4-FFF2-40B4-BE49-F238E27FC236}">
                <a16:creationId xmlns:a16="http://schemas.microsoft.com/office/drawing/2014/main" id="{CD2A5167-A56B-AAEA-0AF4-F7A336562C66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0579" name="Rectangle 3">
            <a:extLst>
              <a:ext uri="{FF2B5EF4-FFF2-40B4-BE49-F238E27FC236}">
                <a16:creationId xmlns:a16="http://schemas.microsoft.com/office/drawing/2014/main" id="{E2EFC875-E31F-38AA-B64E-C81C426BC69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Rectangle 7">
            <a:extLst>
              <a:ext uri="{FF2B5EF4-FFF2-40B4-BE49-F238E27FC236}">
                <a16:creationId xmlns:a16="http://schemas.microsoft.com/office/drawing/2014/main" id="{4B7D67EE-E861-96B3-9263-E8B3FC1BBA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865F231-DB00-BE48-9A23-2E6707633DCB}" type="slidenum">
              <a:rPr lang="en-US" altLang="en-US" sz="1200">
                <a:solidFill>
                  <a:srgbClr val="000000"/>
                </a:solidFill>
              </a:rPr>
              <a:pPr/>
              <a:t>41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82626" name="Rectangle 7">
            <a:extLst>
              <a:ext uri="{FF2B5EF4-FFF2-40B4-BE49-F238E27FC236}">
                <a16:creationId xmlns:a16="http://schemas.microsoft.com/office/drawing/2014/main" id="{70E892A0-E6F1-EA17-6B01-2B4A94D7095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740312D-629D-1B45-91A5-5A333699EAEC}" type="slidenum">
              <a:rPr lang="en-US" altLang="en-US" sz="1200">
                <a:solidFill>
                  <a:srgbClr val="000000"/>
                </a:solidFill>
              </a:rPr>
              <a:pPr algn="r"/>
              <a:t>41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82627" name="Rectangle 2">
            <a:extLst>
              <a:ext uri="{FF2B5EF4-FFF2-40B4-BE49-F238E27FC236}">
                <a16:creationId xmlns:a16="http://schemas.microsoft.com/office/drawing/2014/main" id="{18D6F079-FA0B-401F-2E68-361D6688409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2628" name="Rectangle 3">
            <a:extLst>
              <a:ext uri="{FF2B5EF4-FFF2-40B4-BE49-F238E27FC236}">
                <a16:creationId xmlns:a16="http://schemas.microsoft.com/office/drawing/2014/main" id="{3FA894F4-3C2B-8D85-CD01-87BDF55EC6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Rectangle 7">
            <a:extLst>
              <a:ext uri="{FF2B5EF4-FFF2-40B4-BE49-F238E27FC236}">
                <a16:creationId xmlns:a16="http://schemas.microsoft.com/office/drawing/2014/main" id="{E9445E22-ED29-1154-64DF-AA39960C1E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AD27E4A-988A-354B-A3B3-94BDF3B45ADA}" type="slidenum">
              <a:rPr lang="en-US" altLang="en-US" sz="1200">
                <a:solidFill>
                  <a:srgbClr val="000000"/>
                </a:solidFill>
              </a:rPr>
              <a:pPr/>
              <a:t>42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84674" name="Rectangle 7">
            <a:extLst>
              <a:ext uri="{FF2B5EF4-FFF2-40B4-BE49-F238E27FC236}">
                <a16:creationId xmlns:a16="http://schemas.microsoft.com/office/drawing/2014/main" id="{3929F069-ADA2-5D9E-B4E9-B63B9807305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66A038F-B41B-7645-B878-DA142238B31E}" type="slidenum">
              <a:rPr lang="en-US" altLang="en-US" sz="1200">
                <a:solidFill>
                  <a:srgbClr val="000000"/>
                </a:solidFill>
              </a:rPr>
              <a:pPr algn="r"/>
              <a:t>42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84675" name="Rectangle 2">
            <a:extLst>
              <a:ext uri="{FF2B5EF4-FFF2-40B4-BE49-F238E27FC236}">
                <a16:creationId xmlns:a16="http://schemas.microsoft.com/office/drawing/2014/main" id="{C14DB889-776D-1BD8-CD4A-FB8121EAE217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4676" name="Rectangle 3">
            <a:extLst>
              <a:ext uri="{FF2B5EF4-FFF2-40B4-BE49-F238E27FC236}">
                <a16:creationId xmlns:a16="http://schemas.microsoft.com/office/drawing/2014/main" id="{C0E74DB4-B7FF-9AD4-1EB0-5EF04A1D8AF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7">
            <a:extLst>
              <a:ext uri="{FF2B5EF4-FFF2-40B4-BE49-F238E27FC236}">
                <a16:creationId xmlns:a16="http://schemas.microsoft.com/office/drawing/2014/main" id="{2678D27A-6680-002D-FDC5-B386E5964D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BDFD970-8356-7845-BE8F-5D998C1D2883}" type="slidenum">
              <a:rPr lang="en-US" altLang="en-US" sz="1200">
                <a:solidFill>
                  <a:srgbClr val="000000"/>
                </a:solidFill>
              </a:rPr>
              <a:pPr/>
              <a:t>43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86722" name="Rectangle 2">
            <a:extLst>
              <a:ext uri="{FF2B5EF4-FFF2-40B4-BE49-F238E27FC236}">
                <a16:creationId xmlns:a16="http://schemas.microsoft.com/office/drawing/2014/main" id="{1CA6F59B-17A1-4699-EA9E-40B7211755EE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23" name="Rectangle 3">
            <a:extLst>
              <a:ext uri="{FF2B5EF4-FFF2-40B4-BE49-F238E27FC236}">
                <a16:creationId xmlns:a16="http://schemas.microsoft.com/office/drawing/2014/main" id="{72CAA365-8490-2AE7-6268-E03592D4DB8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Rectangle 7">
            <a:extLst>
              <a:ext uri="{FF2B5EF4-FFF2-40B4-BE49-F238E27FC236}">
                <a16:creationId xmlns:a16="http://schemas.microsoft.com/office/drawing/2014/main" id="{82555FC7-8247-4C2E-F212-ABA44D871F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27626A1-8B2B-4445-AD25-97671993DEBE}" type="slidenum">
              <a:rPr lang="en-US" altLang="en-US" sz="1200">
                <a:solidFill>
                  <a:srgbClr val="000000"/>
                </a:solidFill>
              </a:rPr>
              <a:pPr/>
              <a:t>44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88770" name="Rectangle 7">
            <a:extLst>
              <a:ext uri="{FF2B5EF4-FFF2-40B4-BE49-F238E27FC236}">
                <a16:creationId xmlns:a16="http://schemas.microsoft.com/office/drawing/2014/main" id="{E7EC2C6C-A50C-64C6-812F-02709527190C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F20BC4A5-01EB-B749-AD1B-2000FBEF2515}" type="slidenum">
              <a:rPr lang="en-US" altLang="en-US" sz="1200">
                <a:solidFill>
                  <a:srgbClr val="000000"/>
                </a:solidFill>
              </a:rPr>
              <a:pPr algn="r"/>
              <a:t>44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88771" name="Rectangle 2">
            <a:extLst>
              <a:ext uri="{FF2B5EF4-FFF2-40B4-BE49-F238E27FC236}">
                <a16:creationId xmlns:a16="http://schemas.microsoft.com/office/drawing/2014/main" id="{AC5F46CC-F50A-7DF6-CF94-A58A56297CB6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8772" name="Rectangle 3">
            <a:extLst>
              <a:ext uri="{FF2B5EF4-FFF2-40B4-BE49-F238E27FC236}">
                <a16:creationId xmlns:a16="http://schemas.microsoft.com/office/drawing/2014/main" id="{7216DE2C-BF94-CE56-0138-BE9A6AE41A5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7">
            <a:extLst>
              <a:ext uri="{FF2B5EF4-FFF2-40B4-BE49-F238E27FC236}">
                <a16:creationId xmlns:a16="http://schemas.microsoft.com/office/drawing/2014/main" id="{8734FB15-2345-E1CE-FEF8-667D38FE3B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0569318-E6F6-E74F-9BC1-EBEF8D5D1C50}" type="slidenum">
              <a:rPr lang="en-US" altLang="en-US" sz="1200"/>
              <a:pPr/>
              <a:t>45</a:t>
            </a:fld>
            <a:endParaRPr lang="en-US" altLang="en-US" sz="1200"/>
          </a:p>
        </p:txBody>
      </p:sp>
      <p:sp>
        <p:nvSpPr>
          <p:cNvPr id="290818" name="Rectangle 2">
            <a:extLst>
              <a:ext uri="{FF2B5EF4-FFF2-40B4-BE49-F238E27FC236}">
                <a16:creationId xmlns:a16="http://schemas.microsoft.com/office/drawing/2014/main" id="{D01F86EC-6328-EA7B-6026-D287D9F1CCBE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0819" name="Rectangle 3">
            <a:extLst>
              <a:ext uri="{FF2B5EF4-FFF2-40B4-BE49-F238E27FC236}">
                <a16:creationId xmlns:a16="http://schemas.microsoft.com/office/drawing/2014/main" id="{F159A3D5-CB8E-8B3D-CD24-8A9F9FB5F2F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7">
            <a:extLst>
              <a:ext uri="{FF2B5EF4-FFF2-40B4-BE49-F238E27FC236}">
                <a16:creationId xmlns:a16="http://schemas.microsoft.com/office/drawing/2014/main" id="{56385617-ECD5-6DD4-8FCE-EA2DFF7C51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04CE11F-24AD-0F4E-971F-88071EFDD4D6}" type="slidenum">
              <a:rPr lang="en-US" altLang="en-US" sz="1200">
                <a:solidFill>
                  <a:srgbClr val="000000"/>
                </a:solidFill>
              </a:rPr>
              <a:pPr/>
              <a:t>46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92866" name="Rectangle 7">
            <a:extLst>
              <a:ext uri="{FF2B5EF4-FFF2-40B4-BE49-F238E27FC236}">
                <a16:creationId xmlns:a16="http://schemas.microsoft.com/office/drawing/2014/main" id="{082FB88C-22FC-23B0-A976-0FF4E0994F7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679F506-D10E-1C45-92CD-1A824A078EC1}" type="slidenum">
              <a:rPr lang="en-US" altLang="en-US" sz="1200">
                <a:solidFill>
                  <a:srgbClr val="000000"/>
                </a:solidFill>
              </a:rPr>
              <a:pPr algn="r"/>
              <a:t>46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92867" name="Rectangle 2">
            <a:extLst>
              <a:ext uri="{FF2B5EF4-FFF2-40B4-BE49-F238E27FC236}">
                <a16:creationId xmlns:a16="http://schemas.microsoft.com/office/drawing/2014/main" id="{E0EBC94A-7137-36C6-17BE-726627FD45E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2868" name="Rectangle 3">
            <a:extLst>
              <a:ext uri="{FF2B5EF4-FFF2-40B4-BE49-F238E27FC236}">
                <a16:creationId xmlns:a16="http://schemas.microsoft.com/office/drawing/2014/main" id="{A0E1DF00-046E-C7B4-A0CD-3CB29E1D7A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7">
            <a:extLst>
              <a:ext uri="{FF2B5EF4-FFF2-40B4-BE49-F238E27FC236}">
                <a16:creationId xmlns:a16="http://schemas.microsoft.com/office/drawing/2014/main" id="{FBEA1CB2-216B-1966-3D03-3F7E645CE5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5B0CA21-00D1-6746-9E46-D3A5B31E5A18}" type="slidenum">
              <a:rPr lang="en-US" altLang="en-US" sz="1200">
                <a:solidFill>
                  <a:srgbClr val="000000"/>
                </a:solidFill>
              </a:rPr>
              <a:pPr/>
              <a:t>47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94914" name="Rectangle 2">
            <a:extLst>
              <a:ext uri="{FF2B5EF4-FFF2-40B4-BE49-F238E27FC236}">
                <a16:creationId xmlns:a16="http://schemas.microsoft.com/office/drawing/2014/main" id="{16D56743-21BD-53B2-2233-4D1AF93083DD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4915" name="Rectangle 3">
            <a:extLst>
              <a:ext uri="{FF2B5EF4-FFF2-40B4-BE49-F238E27FC236}">
                <a16:creationId xmlns:a16="http://schemas.microsoft.com/office/drawing/2014/main" id="{E86DC0A5-3A79-70D0-FE5B-05F137D0563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7">
            <a:extLst>
              <a:ext uri="{FF2B5EF4-FFF2-40B4-BE49-F238E27FC236}">
                <a16:creationId xmlns:a16="http://schemas.microsoft.com/office/drawing/2014/main" id="{54F9C228-CFC1-0B93-E86C-772B39466E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CD0AF53-5E98-474E-93EB-EEA1F8744AAF}" type="slidenum">
              <a:rPr lang="en-US" altLang="en-US" sz="1200">
                <a:solidFill>
                  <a:srgbClr val="000000"/>
                </a:solidFill>
              </a:rPr>
              <a:pPr/>
              <a:t>48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96962" name="Rectangle 2">
            <a:extLst>
              <a:ext uri="{FF2B5EF4-FFF2-40B4-BE49-F238E27FC236}">
                <a16:creationId xmlns:a16="http://schemas.microsoft.com/office/drawing/2014/main" id="{DA1481CE-EFBA-B7E2-01AC-B690005CF74D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63" name="Rectangle 3">
            <a:extLst>
              <a:ext uri="{FF2B5EF4-FFF2-40B4-BE49-F238E27FC236}">
                <a16:creationId xmlns:a16="http://schemas.microsoft.com/office/drawing/2014/main" id="{C2D310A3-693C-EFFF-A850-7446B4E1D40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Rectangle 7">
            <a:extLst>
              <a:ext uri="{FF2B5EF4-FFF2-40B4-BE49-F238E27FC236}">
                <a16:creationId xmlns:a16="http://schemas.microsoft.com/office/drawing/2014/main" id="{4EC4FF7F-F7BB-4FC9-426C-076BBEFC16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16EA8E4-B69F-854B-8D8A-D5B2D0D4017E}" type="slidenum">
              <a:rPr lang="en-US" altLang="en-US" sz="1200"/>
              <a:pPr/>
              <a:t>50</a:t>
            </a:fld>
            <a:endParaRPr lang="en-US" altLang="en-US" sz="1200"/>
          </a:p>
        </p:txBody>
      </p:sp>
      <p:sp>
        <p:nvSpPr>
          <p:cNvPr id="300034" name="Rectangle 2">
            <a:extLst>
              <a:ext uri="{FF2B5EF4-FFF2-40B4-BE49-F238E27FC236}">
                <a16:creationId xmlns:a16="http://schemas.microsoft.com/office/drawing/2014/main" id="{E7E22DEA-D46D-6170-BD70-39734FEED143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0035" name="Rectangle 3">
            <a:extLst>
              <a:ext uri="{FF2B5EF4-FFF2-40B4-BE49-F238E27FC236}">
                <a16:creationId xmlns:a16="http://schemas.microsoft.com/office/drawing/2014/main" id="{918ACDDB-F820-198A-927E-5E970C5B9F0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7">
            <a:extLst>
              <a:ext uri="{FF2B5EF4-FFF2-40B4-BE49-F238E27FC236}">
                <a16:creationId xmlns:a16="http://schemas.microsoft.com/office/drawing/2014/main" id="{99079C1D-7989-8CED-C446-D7CA2FC49E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154DF67-2024-9844-A731-B0081BC58693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208898" name="Rectangle 7">
            <a:extLst>
              <a:ext uri="{FF2B5EF4-FFF2-40B4-BE49-F238E27FC236}">
                <a16:creationId xmlns:a16="http://schemas.microsoft.com/office/drawing/2014/main" id="{B391F8E9-AE7E-1C9E-9334-A55CDEEC807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6BB5490-D9A5-4B42-B413-CFEECD2983A9}" type="slidenum">
              <a:rPr lang="en-US" altLang="en-US" sz="1200"/>
              <a:pPr algn="r"/>
              <a:t>5</a:t>
            </a:fld>
            <a:endParaRPr lang="en-US" altLang="en-US" sz="1200"/>
          </a:p>
        </p:txBody>
      </p:sp>
      <p:sp>
        <p:nvSpPr>
          <p:cNvPr id="208899" name="Rectangle 2">
            <a:extLst>
              <a:ext uri="{FF2B5EF4-FFF2-40B4-BE49-F238E27FC236}">
                <a16:creationId xmlns:a16="http://schemas.microsoft.com/office/drawing/2014/main" id="{C1D09EB0-778C-7F08-A7FD-70A3DDBE0C0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8900" name="Rectangle 3">
            <a:extLst>
              <a:ext uri="{FF2B5EF4-FFF2-40B4-BE49-F238E27FC236}">
                <a16:creationId xmlns:a16="http://schemas.microsoft.com/office/drawing/2014/main" id="{0A8BDC93-3962-A4F1-7213-72C7163EFF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NT Preaching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np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7">
            <a:extLst>
              <a:ext uri="{FF2B5EF4-FFF2-40B4-BE49-F238E27FC236}">
                <a16:creationId xmlns:a16="http://schemas.microsoft.com/office/drawing/2014/main" id="{F59C3F6E-1BA3-D3F7-E7CE-1C58C0D06D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E2D2F2A-8B01-094E-B4A7-833C5B49AC88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210946" name="Rectangle 2">
            <a:extLst>
              <a:ext uri="{FF2B5EF4-FFF2-40B4-BE49-F238E27FC236}">
                <a16:creationId xmlns:a16="http://schemas.microsoft.com/office/drawing/2014/main" id="{C5154D91-477C-4AFD-F035-60DB9C3CED48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62262026-7316-3BE6-8BFE-A01C50D9621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>
            <a:extLst>
              <a:ext uri="{FF2B5EF4-FFF2-40B4-BE49-F238E27FC236}">
                <a16:creationId xmlns:a16="http://schemas.microsoft.com/office/drawing/2014/main" id="{7FC028A5-CCE4-D51C-31C7-F459836A59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B0514FB-AD9A-8644-843E-4CFA2B0A61D0}" type="slidenum">
              <a:rPr lang="en-US" altLang="en-US" sz="1200">
                <a:solidFill>
                  <a:srgbClr val="000000"/>
                </a:solidFill>
              </a:rPr>
              <a:pPr/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12994" name="Rectangle 7">
            <a:extLst>
              <a:ext uri="{FF2B5EF4-FFF2-40B4-BE49-F238E27FC236}">
                <a16:creationId xmlns:a16="http://schemas.microsoft.com/office/drawing/2014/main" id="{7D5E7820-857C-DCA3-C1B7-7144BA5FEA0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C30EBC7-0AAF-B146-AFFC-4A055485AE58}" type="slidenum">
              <a:rPr lang="en-US" altLang="en-US" sz="1200">
                <a:solidFill>
                  <a:srgbClr val="000000"/>
                </a:solidFill>
              </a:rPr>
              <a:pPr algn="r"/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12995" name="Rectangle 2">
            <a:extLst>
              <a:ext uri="{FF2B5EF4-FFF2-40B4-BE49-F238E27FC236}">
                <a16:creationId xmlns:a16="http://schemas.microsoft.com/office/drawing/2014/main" id="{7D8F59EA-9DE6-8168-E698-4CBB6653300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2996" name="Rectangle 3">
            <a:extLst>
              <a:ext uri="{FF2B5EF4-FFF2-40B4-BE49-F238E27FC236}">
                <a16:creationId xmlns:a16="http://schemas.microsoft.com/office/drawing/2014/main" id="{5784041C-8469-2D97-800D-E4D748E158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>
            <a:extLst>
              <a:ext uri="{FF2B5EF4-FFF2-40B4-BE49-F238E27FC236}">
                <a16:creationId xmlns:a16="http://schemas.microsoft.com/office/drawing/2014/main" id="{25B9CFDB-1619-5E68-E4ED-0DAFA023DF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C3BD7B5-9E49-DF43-AB02-14FEB4E012FD}" type="slidenum">
              <a:rPr lang="en-US" altLang="en-US" sz="1200">
                <a:solidFill>
                  <a:srgbClr val="000000"/>
                </a:solidFill>
              </a:rPr>
              <a:pPr/>
              <a:t>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15042" name="Rectangle 2">
            <a:extLst>
              <a:ext uri="{FF2B5EF4-FFF2-40B4-BE49-F238E27FC236}">
                <a16:creationId xmlns:a16="http://schemas.microsoft.com/office/drawing/2014/main" id="{21792F3A-1C02-BD8C-B362-5D48A0768268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24147DD5-E85A-3837-17FA-C318740C6CB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>
            <a:extLst>
              <a:ext uri="{FF2B5EF4-FFF2-40B4-BE49-F238E27FC236}">
                <a16:creationId xmlns:a16="http://schemas.microsoft.com/office/drawing/2014/main" id="{46A68A4D-3427-9273-115D-63CF935E7A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2D9B96D-587C-3A47-AFB5-3DB5B82352E6}" type="slidenum">
              <a:rPr lang="en-US" altLang="en-US" sz="1200">
                <a:solidFill>
                  <a:srgbClr val="000000"/>
                </a:solidFill>
              </a:rPr>
              <a:pPr/>
              <a:t>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17090" name="Rectangle 7">
            <a:extLst>
              <a:ext uri="{FF2B5EF4-FFF2-40B4-BE49-F238E27FC236}">
                <a16:creationId xmlns:a16="http://schemas.microsoft.com/office/drawing/2014/main" id="{FB03FC6A-D24A-F01E-F75F-A15585484D3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624A2B42-F309-9B4E-9B7D-C7D0834EB2D9}" type="slidenum">
              <a:rPr lang="en-US" altLang="en-US" sz="1200">
                <a:solidFill>
                  <a:srgbClr val="000000"/>
                </a:solidFill>
              </a:rPr>
              <a:pPr algn="r"/>
              <a:t>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17091" name="Rectangle 2">
            <a:extLst>
              <a:ext uri="{FF2B5EF4-FFF2-40B4-BE49-F238E27FC236}">
                <a16:creationId xmlns:a16="http://schemas.microsoft.com/office/drawing/2014/main" id="{324BBA55-7A3F-70C1-9CBE-8A97C708F67B}"/>
              </a:ext>
            </a:extLst>
          </p:cNvPr>
          <p:cNvSpPr>
            <a:spLocks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7092" name="Rectangle 3">
            <a:extLst>
              <a:ext uri="{FF2B5EF4-FFF2-40B4-BE49-F238E27FC236}">
                <a16:creationId xmlns:a16="http://schemas.microsoft.com/office/drawing/2014/main" id="{C737F0EA-0A23-3CCA-875F-5B27121E1E2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1C01BF-1D9C-1606-59F9-33F38EE9B1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F28CD7-900A-2F14-A52A-881D6B8E90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B3616D-AE68-A94B-C67F-F9FDDC00E2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262E3-8DCB-DF42-BD90-A94438C2C3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342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694100-7428-03AA-325D-02F5AC7365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FB0497-8F5C-33E9-2B88-94161B2BFD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575A78-300F-41B4-0B05-00A58C090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45B6E0-6324-4846-BAB1-2435A7CD3E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9913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F5DF9EF-03C4-E8B9-D65E-AB1CF56FD6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B6B6214-FC8F-6309-D9B7-42131956CC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98582A0-8F63-4313-F120-966F59FECA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E14898-AD2E-A44E-85B3-60959A5506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4481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3D24598-29DB-8267-80E8-91CAC5CDB4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CFD6954-6342-FB79-2AA5-5E8DCD31BE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E9F3653-E46C-9FB2-AA9E-B66A7A95CB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3E6D3E-38F7-6C4B-8DE5-9215B3B1F8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3397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770DB8B-0C82-5E53-E1AE-AE32078D9B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7B8E64F8-1B93-5E00-91D3-6CACED1141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AA5250EB-A15D-FBD7-5BFA-8AD99CC9A3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DB0574-0815-2F43-BE31-01BE4ABE07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1142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2DE0D270-9459-F8E9-2E29-0A17490387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6765950-6F79-5496-F694-D50040DF5C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F4EEEEA5-E66B-C189-5252-2D85C64DDD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5D445F-B856-F745-9EE4-5853FA01C3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74486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648FE6D-E629-679F-CABD-C0013182BA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821933AF-CF0F-609A-BC49-19F8FF605D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F30726FE-D760-9CA4-4EC8-3F97CC1F29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6D429-E1ED-0F47-BE67-102C93BA71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8791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CC47EB8-CBAC-6D04-9EBD-92AFBF9C1B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854D4CBE-D68E-3044-D2DE-2CD9E7C2A3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607F7D2A-FCD6-0B77-1FCE-0FDDCD03FF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2082A2-1CD5-D946-A9DB-161A7EB7FB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8704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A5CB0E9-721E-2E89-B4A5-45E6F0FA99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519962D-E5EB-8C12-9A40-BBEF55C14C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E38BE7B1-54C1-A127-62D8-543967D7AA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747A7-D5E9-654B-A4F6-A07F513593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79383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2B40228-9E99-303F-BE4A-EB6E143DA4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C9809EA-37BE-B96B-4339-9F1944E2B5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50F8710-CF30-A617-675F-7FC76CC327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808F57-050D-B440-B528-C93F9E62F2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29245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952F5C6-C9A2-6AC4-4DA8-2AB508BE77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002597A-84A2-23D9-1CAA-D7CF260F75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3EFA2DC-93E8-00C7-C4CB-E09722C5A7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020256-B7EC-5F4D-8B3F-1796421BC7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92563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1073DA-CA64-E563-9C4A-552501AAE8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F8D4F3-A8D0-3795-0115-4002CE514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EE5739-03FD-40EC-401E-8AA56F1714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97A697-8063-B843-91AA-EE9F803AD1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106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50B08FA-4AD5-3E8B-B378-1F51FB985F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9B2555-1DF7-5522-FB67-4AB67F1D32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53EC7C-A6FA-10F4-201A-D076D432EA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8CB6AF-DE8C-A64B-AC0B-A2B62B758A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9979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5E7D5F-B598-F1A2-8032-0BA34512A5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BEDB6E-55CE-F983-86A9-BBA48BC301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C6A7AE-5B82-7D6B-3EE9-5DCEACA84F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BD576A-6AAB-FD4F-8CE4-E19AA0EDFA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7199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5A32A3-7A66-E8AC-FE21-E1411B2C8B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A3222E-BDC4-56FA-DB4E-C6106A5BA8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964B50-86A2-A019-6EB0-8BAE5D5305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30EFC0-4D85-4847-BF47-A2260DFE5A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6087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CD84E0-61DC-8854-A760-32BDE4FD21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4285A2-C226-1FF3-433D-CB844E9EB6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966470-C523-68AB-BABA-097AAE8A28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A4A60D-DD7F-1440-BEF9-7749041212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1096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397DA20-ED84-9D91-C7D6-4B1C46747E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974A9EC-C2A1-D521-4F6E-C3CB2CFC87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031CE27-708D-A54F-E117-613D7EBC3D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7EB76-605C-A54B-9535-AE704F5CC4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48651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0D9A626-E020-ABE5-0E3C-4B9BCE76C5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88A29D-D50B-4A3A-3805-DE035068B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412865-BF6C-219E-940D-26AC461617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594846-7EA9-2445-99F8-8421841625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4884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B6E2D8A-5D7E-64C3-C6D5-4A3BF59A43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19EF07F-03CA-897E-34B9-059702A401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23CA1AD-1167-2254-0DD7-B1D5CF4EE2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D7A7E1-B10F-3542-87AA-FE09DDED48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7165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35DE07-D394-38EE-C987-7A3EA559B6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9ECCBB-1601-2D56-9944-6FD8B7B5E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89A85-37C5-790A-1F7A-CE90D9D54C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1CD84C-FCC8-6142-B880-C98AE4BE4E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21402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AD5A66-189F-03A6-2809-1E5413355E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F1388C-7476-EBF1-DAAB-2C657FCDCA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A7B0DF-94A6-4D33-01B0-DDD134CB34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761223-644D-5B4F-9DD3-7329073BFB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0278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6624C5-2042-935A-AE25-DD9E638CF4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49F53A-1C40-8DB8-9BBE-A331C06E3B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CB2745-D92A-44BD-E97E-9F14D07E1B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C1C4EA-76AB-B047-A4CB-D52D40D54E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6776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4362ED-014D-426A-5FB0-1899932FB1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2D283B-3FD9-4804-8E40-3EA9FC9441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2B5F84-2372-37C8-AF34-A0BF4965D7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CC1AE5-D468-864A-9BF7-27B65596DC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243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FB0843-B35C-EC73-D65B-E72E56C091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AB6765-446F-F283-1C5B-FEB70AD916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4F13A4-1D7E-F140-DF88-9C66808152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EA9836-2386-C84F-8860-8116BCEE9B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4917341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37797BC-470E-CAD8-880F-2A69651CAB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C0A8E10-FD8B-D448-CCBA-845715AFA1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483A07A-FBE7-9F12-EF72-F7F5CE63D4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8498AF-D3FB-4540-B6D5-C6BB8C7DA8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974133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9AFA8EF-1A39-DFAA-6E80-8034A96A3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5E1E27F-6A9E-4E61-72E7-65588485D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B169BB5-3EF8-52B0-D7F1-4CD16C9B54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54179-CCD9-B446-9187-855B0FFFE2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207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69E65CA-0725-1700-6360-1B4B8FBE0A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712347F-FCEA-8FCE-63EA-3CC90DFD30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079EBD6-C2E5-7CCB-B76B-6C8353FC1F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936EA3-8FA0-8A47-938E-F6FD8848E2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4509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F267A1B-287B-B215-F94A-A243308BF4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62765261-7581-793C-2AC8-3346874D79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4C4F29A-3842-E65A-B943-A8C84D7C86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1BEE9C-4BF9-1F47-A376-F5F518388F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0547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CC9EB20-B66A-7895-7831-6DCF0FE24A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A441DBF3-35C0-C5C8-7D98-4F517E1BA3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204ECC3C-15CF-2144-7944-3D3F5E4F44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4399A5-17F6-8B4F-8F37-C28E2AAC82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74765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AB40CB6-AF24-CD35-1093-F57DD71861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86CCB9AB-37F6-9963-DC1B-733504E655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C14C1D68-CBBB-B202-F072-8215CBD33F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150CF-70C6-5E44-B815-2A279F989D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5240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1C378969-0B06-751C-E873-32426630F3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4192CE43-CFBB-50D3-9D64-4E857A5C1F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1BA5E32E-7888-BCE2-09B3-EC6BF0B48C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666AC5-577E-8E45-B88C-9F1887628B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5378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6ECA118-7B9E-2DC9-028E-535531F362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D8260F6-ED31-8B14-87DA-CFC8EDE80B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0453DE78-892A-FBF3-3933-AAAE1920A5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26E9BB-97E5-A14A-A105-3A4C95E46F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20804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9BCAEB09-783A-8274-BBAF-EC6E44D478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A35FE21-2226-917D-DEEB-AA9FBD07D7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3B52F821-E983-45DD-A01C-D2A0900BA7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593F05-45AB-5945-98B3-B77FE6EC43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25386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063CA25E-0E22-99F2-6724-1ECA96670E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99E2409-638C-0A10-7719-D618C85C8A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B47C08C-5153-FE3F-1FD1-B2ED401456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83C338-2184-304E-98A7-B52E90FAC6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0846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E4C433-1512-DE36-CB07-14EDFE7F8E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AE8BF6-FF71-EF57-38EF-EFAD03321C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634BB3-7102-E140-F297-9ABF098BEA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A74C0-A74E-064A-8C5A-B58DD507F0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400921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D783BBD-407C-7724-AFC9-AA8BE3E898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DB0C1C1-F77B-995C-0504-70CB0FCFF5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4353250-FB2C-CF23-F11F-02657290FB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FE1AA8-ED2A-9243-A708-AD5B106EFC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37500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B552155C-5EE3-4B0E-FF7B-34CD8DAA56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6CE68F00-DDD1-5E3F-C88D-BD2DC93A0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7C1BE106-FE61-EFF9-051C-92E2A6DB83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C97615-CC14-144B-86C8-A4FF690BD8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4097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2093BDE5-7576-5026-0EBA-162BCAA7B9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97F2B1B1-C584-5C52-9AA2-AD26434185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B8E9D4CF-7AC3-369D-B68F-2A96C554C2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DB01D5-96D2-AD4E-95EB-9EF47219C3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45477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B0FD5EB8-58C0-6C71-70FA-10D3ECC1FE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FA515511-DC99-D2AA-F500-B5D28BB736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387A5F26-F240-F278-B6A9-FADC2D968C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9934F3-6D07-0E4C-9A8F-7F87B55900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5365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9">
            <a:extLst>
              <a:ext uri="{FF2B5EF4-FFF2-40B4-BE49-F238E27FC236}">
                <a16:creationId xmlns:a16="http://schemas.microsoft.com/office/drawing/2014/main" id="{5A6642F4-D186-3381-8EA0-2C68F8FE19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0">
            <a:extLst>
              <a:ext uri="{FF2B5EF4-FFF2-40B4-BE49-F238E27FC236}">
                <a16:creationId xmlns:a16="http://schemas.microsoft.com/office/drawing/2014/main" id="{CCC461F8-C4EA-26AD-01B5-61DA59457E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1">
            <a:extLst>
              <a:ext uri="{FF2B5EF4-FFF2-40B4-BE49-F238E27FC236}">
                <a16:creationId xmlns:a16="http://schemas.microsoft.com/office/drawing/2014/main" id="{E454D283-16EB-AE1F-F14A-ABE1BA8467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E8C5A-91E6-C341-9838-949FC77F9B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24361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9">
            <a:extLst>
              <a:ext uri="{FF2B5EF4-FFF2-40B4-BE49-F238E27FC236}">
                <a16:creationId xmlns:a16="http://schemas.microsoft.com/office/drawing/2014/main" id="{0E0E47B7-47C2-5260-9AD1-B2C64B3F5D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0">
            <a:extLst>
              <a:ext uri="{FF2B5EF4-FFF2-40B4-BE49-F238E27FC236}">
                <a16:creationId xmlns:a16="http://schemas.microsoft.com/office/drawing/2014/main" id="{6DA00E9B-E901-3375-294C-C71E0FB2D7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C6B53E9B-461F-4B3F-80A4-41AA1F117E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0E5BEA-4B20-C04C-B65D-CD411E8290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6963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>
            <a:extLst>
              <a:ext uri="{FF2B5EF4-FFF2-40B4-BE49-F238E27FC236}">
                <a16:creationId xmlns:a16="http://schemas.microsoft.com/office/drawing/2014/main" id="{9BA1BF35-FC11-8847-3181-AE2A8E56FB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0">
            <a:extLst>
              <a:ext uri="{FF2B5EF4-FFF2-40B4-BE49-F238E27FC236}">
                <a16:creationId xmlns:a16="http://schemas.microsoft.com/office/drawing/2014/main" id="{9D717453-F198-783B-7E37-6E5AAB377C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1">
            <a:extLst>
              <a:ext uri="{FF2B5EF4-FFF2-40B4-BE49-F238E27FC236}">
                <a16:creationId xmlns:a16="http://schemas.microsoft.com/office/drawing/2014/main" id="{B41616A5-6543-97F8-4951-B9FA22F237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B89013-5325-6A44-B761-BD4D374FE0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9131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58CCC4F2-1C87-0A95-C4DD-8E17A71B4E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84FCB2DC-D699-F59C-EAED-2B8A5B42F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93D9A2E8-0A27-83E1-CEE9-F18CA01546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3C540-984B-624F-8665-4903351644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81072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EDADA49F-E020-093C-A543-BE0A7F90BF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90E35342-F963-6B5E-D3AD-0F12B50646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359A83D5-B33E-CB52-4721-026B1D47FB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0A09D-547E-B44C-8A95-260704FCB4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680872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6E059DCC-A57E-F3F9-EBDC-D8A8507A5A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D134DC68-9C3F-4440-A8B8-E2727DBEE4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5868FF32-CC57-1963-F5BB-944BFDDF89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D07B8-8EA0-3642-8E6E-835BD23183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7933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01D4F5-40F7-D73F-9310-C91A249511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607A78-5196-2EF5-1D1E-7E1FA99DB0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CFB5C4-A7BB-1F69-21D2-D2356CF17D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DB0BD4-FBC8-2643-8A38-C09D438092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882349"/>
      </p:ext>
    </p:extLst>
  </p:cSld>
  <p:clrMapOvr>
    <a:masterClrMapping/>
  </p:clrMapOvr>
  <p:transition>
    <p:rand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D23A4D5F-99C3-D4D4-7C94-74D09C732A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395B53B0-257A-3CED-B26F-D4433B9021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46EDE5DB-2173-7778-2117-E28E414E38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133C13-FECA-F54B-AD9C-DBB804A076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50480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56E40E-9D1D-617D-F4E1-9B9DA9E139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3D66AE-335D-F616-5939-9E82A34E6A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5AED28-9893-CF5E-57B4-023AAD1802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1AA701-F9A0-D14A-B02E-8314B90553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53747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FB92BD-2110-0CF5-79EF-E5378DE0DC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C5AC0E-59C0-3006-397C-B437C7DC43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88E825-4CB1-0703-7AFB-4329CA36E0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A17BA-19B4-6443-9866-DC9DDF695C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3738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609BB8-D1DB-5289-62F4-95DE15A2F1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2A3058-015E-01C0-4779-D8E7CDBB56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7703B3-C0F6-A257-041B-498CFFE890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DCA371-9D89-4445-B122-5FD8EB67E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13082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D04CD3-A368-56EA-5326-6C1D93ADE3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B05C26-CA99-05B7-740A-C08339EFD6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38BF59-F9ED-BC82-6B0C-8EA18B273B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3D1C47-88D5-B641-8AD0-B1A10E63BF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04318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473EE46-2645-EEEB-C32E-2105DB62E7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07EC389-4A7A-A85F-C3E2-BCACF7AB97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2BA64FB-9614-F8F8-1FF1-5E54CF5217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CDF5E0-72C7-0F4E-AA8D-B8F923D224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63842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29A9C5B-A018-5189-ED02-E408D1F413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304E4DA-8640-F75D-4390-9662BF1E0B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784DC60-4036-14B2-AA5D-65738B5D35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2B3B5B-CF64-5E4B-B9EB-6E401DC5AE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8226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E29FD7-0102-0BB2-BFBA-27A65D9DBD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0DB4AD1-E113-2703-3FB0-5471265C60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DACADEC-FF1C-10FB-3597-2D9B105F42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87302C-57CA-A348-8640-B0303D5B2F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30210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B19AB8-FBFD-A7D4-4573-8057C5E4B2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E42C14-0A18-5D04-3106-106B7AFE00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02F404-4995-271B-9930-EB1BF26A16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8946C7-B824-364B-A858-E68B0B18E3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59879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559618-38EF-57B6-1BE3-1CFA07CC6D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CB3EF9-6126-A3C4-922D-3056D3EFB1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19D885-17EB-790B-EE70-1462AB845F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95BE4-62E4-C244-916D-2E909E27C3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3376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8D9ACEF-D967-D213-6706-D6B211599E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2427B19-3DBC-3511-BBB0-D2CB284F98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BEAA2CA-B1BE-C120-5A79-7FF026540E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537AA8-D073-494A-9C64-57700EB6CA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519333"/>
      </p:ext>
    </p:extLst>
  </p:cSld>
  <p:clrMapOvr>
    <a:masterClrMapping/>
  </p:clrMapOvr>
  <p:transition>
    <p:rand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7EC2A9-DCBC-6EDF-6C08-6442E8312B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91ACA6-8594-11E7-65A6-021E762A51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609D45-F564-FF17-FA9E-8BB69FB724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DDBCEE-A76D-8B49-826C-5585A60878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082106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F1FA4D-E42E-6741-29E0-D8B97F800B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08A42E-3B3D-136B-9A7B-04EEBD1A2E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050AEC-4998-42CC-47B4-2ED5B403A9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86339-6220-3641-96CD-37911A03D0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26676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3FB7460D-9292-0146-EF08-C99365DA61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618E00A2-81B3-51D0-0CFF-B79262281F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50F13181-AF37-27C3-6809-5AFE10D28B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67B03B-939C-3940-947E-42D151456E6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9101136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EF9A4D53-A896-A34E-9D4A-D7B33CA4A2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5D8AEE79-B2BF-FFA2-2C53-0620B51091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3F15A24E-B966-8EEF-2ABE-F3E78A39F2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AD025F-9E5A-F64C-977A-F72D9DFAB1E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8767413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F78F38DA-A361-FCE2-7B1A-43CD8DE35C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F5189EE1-ED96-AC5A-331B-A4AA3CCBFF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2F4B5293-1A72-B299-B697-96FF2499E3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4C214-E040-BD4F-810A-90F229AB4A2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442518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589EAF08-1C47-4AE7-7DC5-0A534BB26E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id="{F4920AE1-C443-AEEE-0681-24C12FCBE0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id="{C2941C4F-E3DD-E077-B68D-7511E7D964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59FD77-C29F-014E-934E-67E885BD36D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793244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5691357F-59D8-6106-E4DE-20908B0C45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137B5548-E9EC-F07D-D5E4-7F065C7CF4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F5E58995-E74A-1E87-6464-B10AE363AC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44953B-23FF-3148-BFA1-4903F71AED5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7031290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id="{A701E86E-FA9E-0517-FFC8-D5BC8606BB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id="{79E3B17C-8A9B-E0F4-EE46-AC0A63E2CC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id="{A0B52035-85FE-3DCD-8E21-873945D8BA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237A4-B406-9744-AE3B-A1B7AEE11CB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483659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DDF31A0E-1C79-2657-9049-99A57A2590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33648C48-A0D9-61C6-F5F6-5EB5203660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14F0806F-13F6-D156-2D1D-CCB4E4F7C3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0AB397-4D34-C146-8AE3-931E41E487F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0119638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0FE9F092-192E-7E16-A26E-F0FED3B665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AC4A87A0-84B7-D6CB-09CC-44709E1DE5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25F13F6E-346D-490E-A488-F5919A19AE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283ABD-3712-744F-AE7E-981E6DECDFC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08226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320A427-223B-ECF4-8046-2DFE83869A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74E4F5E-F90F-06D6-6C33-1681648538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DD6FD97-7A3D-A5A5-FD28-98B3C3737A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BA30B-5E78-F145-A060-D7DB6156E6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08540"/>
      </p:ext>
    </p:extLst>
  </p:cSld>
  <p:clrMapOvr>
    <a:masterClrMapping/>
  </p:clrMapOvr>
  <p:transition>
    <p:rand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0898AE7F-8304-3E4E-CD9E-F7632A09E9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95723DBE-DDAE-1EC2-8377-BE12020577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FD808C3C-B878-0C51-F9EC-866456FA31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4B479-58F8-3B41-8359-4A96447A9F2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758167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D7D39E82-8CB5-0CBF-4532-417BF29697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BC8C5F2C-3F1C-E144-F605-088F024B9D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BA36FBE5-D363-A4C7-66F9-8DAEC18B88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8BF51-DF9B-5341-B526-1A798BC8AEC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472189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51BCD9DF-88AA-A942-D6F1-2E48F4BAF8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69BEF5DF-D84B-8CE7-61FB-D4CB6C81C9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E3376155-9AC8-2E7C-46B0-D6E5978089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52F486-BF96-9F4F-9D21-B6E0520B79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44667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CA5AF99C-7E3C-4A82-9004-E78389F3E4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F6BDED6C-3829-BC35-95B5-827E1107DE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2F76CFEB-13CF-335E-1562-A1B9888972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6D3C86-3A78-3E4C-9B16-27FB6FB7EA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14225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EAC9D1A7-E6A7-DBDF-4814-FFD319EBA3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7F7F21FB-03F4-E30C-A81B-FAE60F2E93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A49727E4-CEBC-7FE8-A4B9-D425155AEB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4ED43D-4913-8040-B561-6C79F5DDCC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3242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9">
            <a:extLst>
              <a:ext uri="{FF2B5EF4-FFF2-40B4-BE49-F238E27FC236}">
                <a16:creationId xmlns:a16="http://schemas.microsoft.com/office/drawing/2014/main" id="{26A8B996-7012-A62C-4D80-51EC0043BB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0">
            <a:extLst>
              <a:ext uri="{FF2B5EF4-FFF2-40B4-BE49-F238E27FC236}">
                <a16:creationId xmlns:a16="http://schemas.microsoft.com/office/drawing/2014/main" id="{43E58DF8-444A-50B4-0D81-B6CDF10EF2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1">
            <a:extLst>
              <a:ext uri="{FF2B5EF4-FFF2-40B4-BE49-F238E27FC236}">
                <a16:creationId xmlns:a16="http://schemas.microsoft.com/office/drawing/2014/main" id="{431FF039-4CCA-497C-75BB-E52E8571C0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3F3141-446F-DE42-A032-A2FC054E04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3789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9">
            <a:extLst>
              <a:ext uri="{FF2B5EF4-FFF2-40B4-BE49-F238E27FC236}">
                <a16:creationId xmlns:a16="http://schemas.microsoft.com/office/drawing/2014/main" id="{C2CDFA24-C0E4-5CC2-B2C2-67528CEB42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0">
            <a:extLst>
              <a:ext uri="{FF2B5EF4-FFF2-40B4-BE49-F238E27FC236}">
                <a16:creationId xmlns:a16="http://schemas.microsoft.com/office/drawing/2014/main" id="{3B7470BC-97DA-00C5-E7D9-342E655D76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279D5069-96CE-0573-9765-6CE088E4FB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ED08F-3BA5-C146-A3B3-FFC1FC27C0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10016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>
            <a:extLst>
              <a:ext uri="{FF2B5EF4-FFF2-40B4-BE49-F238E27FC236}">
                <a16:creationId xmlns:a16="http://schemas.microsoft.com/office/drawing/2014/main" id="{1075C5D6-100F-54BF-E7EC-D2C2037533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0">
            <a:extLst>
              <a:ext uri="{FF2B5EF4-FFF2-40B4-BE49-F238E27FC236}">
                <a16:creationId xmlns:a16="http://schemas.microsoft.com/office/drawing/2014/main" id="{D24F8E85-9466-B6C6-7B5B-727C199D6E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1">
            <a:extLst>
              <a:ext uri="{FF2B5EF4-FFF2-40B4-BE49-F238E27FC236}">
                <a16:creationId xmlns:a16="http://schemas.microsoft.com/office/drawing/2014/main" id="{FAE8775B-5EF4-F298-48EC-4315669EFD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C6709-925C-B640-B9D9-DDFF1508DD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669979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162F5A5E-824E-7DC2-775B-C446446710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550B5869-C1AD-EFB3-855F-E4316ACE6A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DBD1A1B2-374A-EF65-C8FA-F0D46ED375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EC7F28-A0AC-4446-8643-4A11B84B67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3418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2966C541-D45E-CDB1-4809-26660E8E0A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57E88C0D-1FAC-DE20-2716-8E9AF6F0B1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3118CEC1-2B1B-25E8-28AB-CC662B869B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F8B867-199C-2E4F-9FE2-08D4847BD8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086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49DC91-BD4F-E0FF-DE24-81C5BB7BCA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6D94C80-40D7-F8E5-D4AC-1FB22D6416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52F9D30-5BD0-8B52-F2A8-682C432F36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6DC5C9-5E99-A640-9135-696BF397DB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511174"/>
      </p:ext>
    </p:extLst>
  </p:cSld>
  <p:clrMapOvr>
    <a:masterClrMapping/>
  </p:clrMapOvr>
  <p:transition>
    <p:rand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B12F8780-F181-08C0-E1F6-C18E0F5067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E876459A-5649-16F1-063D-4200D042A3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89C78E14-2144-7136-BA1C-7E6705074C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EA50B-3FAE-5F40-8517-0D904E068F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19629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D8B38BBE-6E76-D8D1-6C8B-0FFBB64775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56E45016-743A-5C7A-1B03-44D2157E60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0E7C9588-A6C5-ACE1-C538-93C758EDEE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09AF80-DAF5-EC49-A6F3-EB14EB848B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72749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0D6DF-6C01-F306-7FDA-687D74F12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0D1C4-88A0-9946-4A2B-9E0DDDC5F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auto" hangingPunct="0">
              <a:spcBef>
                <a:spcPts val="0"/>
              </a:spcBef>
              <a:spcAft>
                <a:spcPts val="0"/>
              </a:spcAft>
              <a:defRPr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D926F-2459-E67C-0BA7-4482FE439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/>
            </a:lvl1pPr>
          </a:lstStyle>
          <a:p>
            <a:fld id="{44F8FEF0-0EA3-FC45-91D9-946CA1AB07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038169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>
            <a:extLst>
              <a:ext uri="{FF2B5EF4-FFF2-40B4-BE49-F238E27FC236}">
                <a16:creationId xmlns:a16="http://schemas.microsoft.com/office/drawing/2014/main" id="{461E5791-5267-D5F2-B051-98E82395F4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defTabSz="914400" eaLnBrk="0" hangingPunct="0">
              <a:defRPr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4">
            <a:extLst>
              <a:ext uri="{FF2B5EF4-FFF2-40B4-BE49-F238E27FC236}">
                <a16:creationId xmlns:a16="http://schemas.microsoft.com/office/drawing/2014/main" id="{54BE1C2C-BF0F-CC03-AF38-AC157D5109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defTabSz="914400" eaLnBrk="0" hangingPunct="0">
              <a:defRPr sz="2400">
                <a:solidFill>
                  <a:srgbClr val="EAEAEA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988D2910-2BA9-485B-A864-A050915A8F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defTabSz="914400" eaLnBrk="0" hangingPunct="0">
              <a:defRPr sz="2400">
                <a:solidFill>
                  <a:srgbClr val="EAEAEA"/>
                </a:solidFill>
                <a:latin typeface="Times New Roman" panose="02020603050405020304" pitchFamily="18" charset="0"/>
              </a:defRPr>
            </a:lvl1pPr>
          </a:lstStyle>
          <a:p>
            <a:fld id="{CE7CEC87-90BF-E344-B9DF-E418FAA814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6371841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BEED2B-9D57-8361-47AE-17167E1BEB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D40B52-12D2-0801-124E-6D9509F183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EE5155-8188-1CC7-852C-47944FC6A6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B3B00-12C5-8B4F-AA05-56338D22EC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451865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8188AD1-6456-78EB-B88A-35EE4E1413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3E4E421-B801-1C9C-B04B-F03A7BC68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A4F8C8-C0BE-C490-E2C9-249BF437CF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02D539-43EA-F04F-AEF2-B7FE991C07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882368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74694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54405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0091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0072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1688D3-DAC4-A404-2020-79EDDAAD17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9C724C-FA7B-D071-E175-2EF116D897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275728-BF41-40A8-BFC6-58AF202752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6F8861-2DC1-9643-8C0A-F8582015BB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939962"/>
      </p:ext>
    </p:extLst>
  </p:cSld>
  <p:clrMapOvr>
    <a:masterClrMapping/>
  </p:clrMapOvr>
  <p:transition>
    <p:random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07249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1664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49217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72680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94494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67760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6970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EB957C-D2C9-3387-467D-7B252C2A64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5F7B16-C07F-7587-060E-8B2D17546F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34B247-C335-17FF-9BDF-1887F267AE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8A6E1E-CFB1-8C48-A0CC-06FDBA1E15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65604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07B5F2-1535-51DE-840B-1C5F3EF5BA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95FBFA-5720-DE88-058C-75CB79576E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B42DF0-2615-3654-F782-8672CD9712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B20F9-90D3-EA4C-884E-430326087A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3087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1A115E-1A4E-03EA-C6C5-72EEA52392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720E80-180B-8B2E-42F9-85BEFF6C29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BD9D9C-7417-2BBF-6C59-BFD515D89D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D0A57-44E0-B448-8B06-934A984E7C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468993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9055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CED3E9-2143-1F34-0D34-B93A0AE697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478183-A52B-3B2E-33B2-86E30F5383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7BFD93-FCBC-818C-F513-3B0DAC5A28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E98474-3423-F447-B2A9-F3837E3F24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173092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BA475-93C8-B132-F768-8E9D176A2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14D2D-1E3E-D09C-9E26-BA5006B4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7694A-C96B-25C2-D578-1B8CDCC9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F686E-9636-F74F-8066-C03A3D20F3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121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CBD18-61C1-BFC8-0025-A8A080BB3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F92D3-6FFF-F2F9-6A6E-C3DF8695A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C8576-E819-09E8-3FDF-9ECCBCA5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EF42E-3409-B940-A78F-869D492B3F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621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19356-6E70-8315-8767-8D5B2533D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9822A-CF80-2777-776E-EFE074D50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39955-F4C6-7DAE-4930-ABA72B6B6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178013-F473-9F4E-AD57-E7F36BCC3F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7980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08413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752600"/>
            <a:ext cx="38100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DDF1F2-4B9C-28B0-C90F-AF46611E3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E2EECC2-BE67-F69C-4FFF-242BEC845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CE0DDD-D79B-13AC-369D-FD4A451C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F1704-6869-1143-BC0D-D99A6AE0DB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370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7F55DBB-00B8-5B04-31E2-F4EC1E95E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9829A36-0915-9B1F-1A14-B7025C953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AFA083C-914C-28D1-A6BA-CF4468F5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3AD50F-4B6A-F047-8655-F21EC011A0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2922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5BD897B-F758-5B6E-788E-FDEDA4509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1361D1E-EE16-AA9D-2352-F54E7A4A5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2B86807-D2F9-A781-0E6A-49D1AEE42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C5141-E355-F74B-9D7E-8AA94CE685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69087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046C929-0039-A527-8323-4166226A4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126F13D-6419-CC02-F328-621CC2F35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FBA5718-9754-F678-8F41-8DB5C0272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267C2B-C9D4-8344-891D-72D535A9D2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252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444255B-9E3B-BB29-2DEC-BC323F41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2E04222-56BD-EA0F-64BE-754BC7C70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1179CA-CBD4-E908-CDC8-A5768A114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33F06-4710-894F-85FA-40A8D7C87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924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AEA13C-124C-365B-35A6-D3F5F68DA7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54B8E7-A0CA-51CE-9CAB-9F7F878325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70E6BC-A6BF-F038-28EC-1E5A868260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43F655-B310-B444-BDF7-FC97C07EAA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3140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472E2DB-2850-E265-BECF-1A29BBDB8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CEE8D1-86CF-818B-35E9-242031886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3903E6-25B0-5A86-F4B9-D6910E8E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0A33B-4774-FF45-BE75-C4DB420897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4762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85470-74DA-F48A-5CA5-35D16F9F6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CECB10-5C61-5AC8-F4D7-3063713E1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BEA24-DD5E-392F-98B1-DFEB7CBC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3CF5C-75DE-4245-93EA-344BDD2AB5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929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20650"/>
            <a:ext cx="1941513" cy="6005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20650"/>
            <a:ext cx="5676900" cy="6005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B9F37-501C-CCC7-CB77-2FAEBEE8F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ECF77-33F8-2724-986F-15DDD2AB2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56C69-0848-22F6-A1D4-D6CF8BA37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52788-EE17-4148-947C-36A2AF39AE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407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DC0CA-2461-7932-96E1-F80389805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E117F-9487-CFF3-E62B-4441CFFA2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D14D3-8A66-E1D7-C64C-7179A285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BF166-C2A9-F045-87A9-C4159C4F8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0639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F3E-111C-0EFE-DE55-01323FD10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30160-7504-B710-F9FB-F9B7E97E9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5EF5E-669A-22B0-C41E-D8273FD7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7A79E-21CC-1043-87DC-D7D37DF870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738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86378-769A-A385-E397-ED1057C64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A5EB4-404B-9B6D-C7A0-FD1EEEDBA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3532D-5E43-1B4F-AF4B-70C0BF6DF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CEC54-C18D-C544-B164-3F9ACBDA66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394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38C780-A015-D0B9-BCB1-217B79F80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C4389B-2917-05BC-97FE-0DDD71215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8A39CC-C5D8-D985-C1DC-D89706D65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5D570-0ACB-3249-B7F5-A2DFD29581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6609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13573B2-88E1-4C69-1B8A-6E451CC15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0CF7F86-CE0F-9A66-7A64-7858D4B47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BCECBB4-6FDC-F11E-0B65-DAF25E54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99C1A3-3D50-7A4E-AF28-B7B2A42B7E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0129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7B3B2C6-40A7-4EA6-B6C4-6DDF9121F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D1BE71A-001E-4A95-A66C-D8CD55F06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34DED94-6266-D9ED-4D3A-EDAC19D6F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FB3DA-2F2B-D44D-8BD8-85C3A00D1A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9969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547A2BF-EE19-64E1-6C6B-52D50BB3D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4E3635F-87D8-EEEB-F834-6AE01349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E78AD02-3613-5025-4483-22377855B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71642C-21F9-904B-BA37-25F64094FE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5589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8F3544-330A-F20A-5106-5D925772E3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0B9686-C769-8FE6-105B-938B553286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36CE4F-D5C9-DF54-2D43-94D2B94B14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B101F5-4D60-274F-87FB-69004F1DAA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7081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3DA33D-94B8-CCBD-D2D4-CE2F4855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8B444F-2315-40FC-07DC-3B30FFC52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6FDB10-F6C7-F33F-5672-06EF36257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4C99FC-9E8C-4541-BCE7-988678FA0B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5799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456E319-75E7-6861-F29F-0B0CCAEF0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190DB1-3B58-2D18-F92D-52DA5692A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4A03BB-73E8-4EC0-1559-BF3D8099A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32A5F-DEE6-C74F-A3CC-20C37FB499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11635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50B23-660A-CB3E-106F-EB9BEB376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A1F0B-1015-9AE9-7F6C-B24B2DE0E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D4954-5CF6-F3B2-7756-4669C185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39070-4095-974E-ABB6-B90E451FBB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9854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8CF88-E860-8F95-A9C7-A91F757CF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A3203-7DA3-45EC-6137-EBBC54619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A5F4F-C069-29F9-E0A5-A84D342CB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BBDDB-9108-8E43-AFF9-A42EA4754A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553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C93B2C28-A241-4FA7-8A1C-85068A05BD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9D162D09-EEA3-A2E8-911A-DC81A6F04F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394A845F-4580-B285-4B9F-F6323EFD31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1CEFE-F65E-7943-9CD8-BF9D21C8B0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137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449E6879-6BED-447C-790A-95815BBBB4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992DC700-1825-E128-5A51-16134D54DF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0D294CC6-46C4-536A-B141-015BC84B1F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8F1948-4741-0B4F-95FE-55C8AA9B90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16799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6BEF4EC5-249E-D134-BA0B-724653942D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6174143F-CAF9-FECE-35A4-59696551D3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A47F025B-DF1B-DD4C-AE1E-E1D49A45B0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718569-535A-3D44-A91C-9D8B2D420C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2757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9">
            <a:extLst>
              <a:ext uri="{FF2B5EF4-FFF2-40B4-BE49-F238E27FC236}">
                <a16:creationId xmlns:a16="http://schemas.microsoft.com/office/drawing/2014/main" id="{456A67FC-9C63-4411-EB0E-2B738CE3FF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0">
            <a:extLst>
              <a:ext uri="{FF2B5EF4-FFF2-40B4-BE49-F238E27FC236}">
                <a16:creationId xmlns:a16="http://schemas.microsoft.com/office/drawing/2014/main" id="{49B76E00-3DF0-503A-E365-0DECAF3DB7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1">
            <a:extLst>
              <a:ext uri="{FF2B5EF4-FFF2-40B4-BE49-F238E27FC236}">
                <a16:creationId xmlns:a16="http://schemas.microsoft.com/office/drawing/2014/main" id="{3406104C-2EB4-87D7-D3B0-C1ABE07BBA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EDFE5F-7759-3944-9592-3CF817FB1D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587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9">
            <a:extLst>
              <a:ext uri="{FF2B5EF4-FFF2-40B4-BE49-F238E27FC236}">
                <a16:creationId xmlns:a16="http://schemas.microsoft.com/office/drawing/2014/main" id="{00752B8C-8D90-9133-1465-A4AE9E4FFA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0">
            <a:extLst>
              <a:ext uri="{FF2B5EF4-FFF2-40B4-BE49-F238E27FC236}">
                <a16:creationId xmlns:a16="http://schemas.microsoft.com/office/drawing/2014/main" id="{CD70F5F7-22A8-04C6-A735-4152FF55DC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7D68A869-DDD4-51C9-D88F-72EC1465CC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FEACF-3AFB-D742-906C-8699CC5EDF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8762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>
            <a:extLst>
              <a:ext uri="{FF2B5EF4-FFF2-40B4-BE49-F238E27FC236}">
                <a16:creationId xmlns:a16="http://schemas.microsoft.com/office/drawing/2014/main" id="{3313BC4D-85A8-8880-8FEC-375D7CFAFD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0">
            <a:extLst>
              <a:ext uri="{FF2B5EF4-FFF2-40B4-BE49-F238E27FC236}">
                <a16:creationId xmlns:a16="http://schemas.microsoft.com/office/drawing/2014/main" id="{D863E465-BB8F-0555-2497-771F8EA4FE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1">
            <a:extLst>
              <a:ext uri="{FF2B5EF4-FFF2-40B4-BE49-F238E27FC236}">
                <a16:creationId xmlns:a16="http://schemas.microsoft.com/office/drawing/2014/main" id="{5DA9B00B-D4CC-60F5-F96A-24802BDDED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5C8BD7-A381-1A4B-9747-115FA6BC5B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257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DCB6BE1-8203-0200-DC31-2872D24B73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DE39551-86C8-0320-0CA3-D2DF8A1EE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E99B7CB-46CD-95FF-1E47-D8B754CB2C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63954-F5DE-4B42-BD77-40F2DFDC4E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0946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CCEE2065-3520-4246-6156-07A1ACAE90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CDA5C465-9ED2-A235-BA3D-2FD355F410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99ADC84C-7EED-3D5A-69DF-AFC073167E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DFBB89-E53D-B841-98B0-93B3B83C3D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2836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4463FA87-9F41-E05B-BA04-396A60728D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45768BE0-A73C-0608-EC78-997E8E6E8B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D7A2289B-1F12-88AB-FC45-BBABEBFF09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1273-1075-FB4F-ABE2-6769A6CD61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95044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613357BF-3F12-3FAC-8F98-371ABB1E32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E50C34BE-B79F-19D5-D6B4-4404D138AC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7CB6BBF5-68A6-3F29-FFDB-E1E03E5E7A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225D66-8A3A-FF4D-9D53-EC81923C5B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138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C43BC54F-8B10-2100-F332-33705EEC72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8AC9BBAC-A4EB-6AD6-8618-E2FD050C11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DF08DB86-02DF-365F-C8EE-C5F5EB7A24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201E0-8FD9-EE4B-BA2A-7EF18A85D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0104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48C3F8C-A7EB-09F0-D41B-D942F04AD6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03D42EA-9478-BAC2-B5E4-A0FEBDD076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F2C1ABA-F42C-44C9-820E-2786DB93B4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2026FC-4021-B24B-9596-4E4FFD6112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3312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BBFA763-CCE8-6744-11F3-1532D88848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D0F4182-8E5B-101C-6D3F-F0A1DB2AE2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0DC46D9-6E02-1DA9-EB34-09F93FA7D0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D416CB-5D2C-3E44-A909-FDAF8C29E9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386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9C4CE8E-0192-FA43-29CF-1D39AED98C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9515619-E851-C383-81CB-FBFB644776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2361DBC-176A-3261-BBAE-4D200C1011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FB12DC-DE66-5E4F-ACDF-E12193BA66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3623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806A8A15-6049-D9A9-05FA-191F23F97C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CC2E38E-FCFC-0E85-6E3A-A86D4470A8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E24BDB34-7B15-E96E-9B9B-4DB906A748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A4AF0C-177C-AE44-AB2B-527094623B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3734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0673B40-CCCE-C97C-321A-9EB5224336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1D3354D4-C6D7-66F7-3854-D8DD036705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F0D26BC4-594A-9A70-7EE8-703BC79860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E8C8D5-84C7-A043-A4A8-61C335AD1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0079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0E52CAF0-29D3-2A99-5A97-C44725DCEF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73C36F8C-0D88-9B29-1118-0FA88E1B17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161786D-E5A0-8189-696B-DE0DEEADA9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7D28C8-2220-9C45-A884-C09158EA5A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593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DC8AC33-9709-E515-9803-9D89F4F88C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2F2F220-E622-6C85-97CD-474F22C794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A2FBF7-370B-71AB-50E8-43938C5CAD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2ECA5-A5C0-9A4A-A684-5A03994270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38318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8C3E6322-AAEC-858D-EAD0-E097641D18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81D1AA8C-1B1E-CE87-FA03-F0BCB9203E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C1C9B64A-5F08-B6C2-AA36-9C267BCAF0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28387-0633-FA4C-8462-7EE9C87478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3671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381EEB1-ABB6-A799-4BAF-706111DE0F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4DD011B-ADA2-6786-EAB1-D6BC6ED98B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2BB6BBB7-9B4D-1ADC-5F2D-6C7D592142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C7A8C0-4625-E547-958C-BEFD798B4A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2518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7109F4D-8BC6-6E80-6247-E5BD4C671D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594F075-E422-538C-0FF5-5F20442D62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240674EE-EFD7-426F-D461-4DB319F339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DAA4EC-8762-5B4E-AE21-BFF894D58F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4881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84CDF05-74A4-3634-E79B-C3019BDB6C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7AFC494-4389-7F4B-E8EF-65EF0773A6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8B51E78-EFF8-4DB5-810A-AA5FFF3CA0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065DD1-E1E2-2B4C-B45B-EA5387D33A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5629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F53E4B02-CF49-A8BD-CF4F-34FBD1E44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472EF67-E79F-847B-1EFB-E46F021240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1672347-EED9-2C61-771A-14C8C13BDE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50C6D9-B624-0C4D-8626-F9B506F909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54783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39837-4AA2-AA88-7008-F3A303059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B97E5-E8C2-2ECA-A892-821A7CDFD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166FF-9E86-55CD-4253-95EFCE6F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172DDF7-2C25-D141-92C1-1A7F666AC8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681119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EC5FB-70FA-BBBF-F35B-F01EC6601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095D1-28EE-88D1-FA03-FB33E416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2EE97-CB26-2C51-418C-F3AEBEA41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7E1BBBF-ACA0-6640-AE88-CA4E802183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709403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8E569-5B95-01DB-8278-899D6D7E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30B6D-DE09-273C-D9B1-1DE320E5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7E2FF-5AA9-76F9-1846-DC2D20691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5F78387-CC95-B94D-BC75-A1A3C4B11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22418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A90F14-DBB0-B082-AD01-C2110865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60EE82-0AA9-0032-8CED-24B984C75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CA68795-51F1-56A7-ACB9-1C61C9A0F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930AF8D-BF83-9844-ACDE-C692466A64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188616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A156788-4885-786F-FF07-5471FD304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DF6EEEF-CB2C-FC34-A827-9C3FBE5A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28FEC1-1260-F379-3FC1-9E873E65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909D0B6-DD8E-D74D-AE44-41D77BA072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85207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1020A6B-6673-7E57-4DE0-161988CB51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FF8B65D-8A27-FB1F-3C55-241FF46A04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3545D81-7C7C-F522-9281-FFA37BA19C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D8E6F1-4F0A-3440-B22B-6B8AF77485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8002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CDAECCC-DD5C-5C6E-8D2F-F752B3268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D6C185-5A95-F9ED-F67E-87EAE294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7C1018-E5A8-D32B-7E95-D7943F08F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0EB71A3-2B8E-8243-98CD-EB9CAC5EEA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886515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29E913D-AD24-3EBA-ECDB-438FBA211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1B77A0-23AF-D110-CE4E-5D251DE06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A28BB48-9180-6E26-12D2-F65C650A4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8B1B74F-7642-9C43-841E-45AAAAC73D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122404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BCAE83-C8C3-2657-1C6D-9C425BA56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5969A8-E074-0DF6-2EA3-08F5F12AE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D1807A-254A-80B4-D6B2-41BBDF64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E442A59-AAB3-C342-AF39-EB3989491C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938860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1AE5ED0-ACD6-6FDF-8FEF-8B4E6DA8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A5E4AB4-33FE-6D3A-EE14-5A558B7A9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BB687-13B8-A5E9-738D-C16FF9B41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13DCB41-BC20-264D-88E4-58A3EBF053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7204503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5B1CA-0E72-D8B5-0037-A83E868F7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99E1B-046A-CEEF-A597-C4B93BC3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0B1E1-C185-1717-34C1-184F383D6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2FFF098-CDDD-F349-BA25-3D1199B7CB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2655364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97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97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9400F-5F1E-3329-449D-2B985BF1F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8C463-5D8B-CD43-553E-AEFAB1405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CB509-3B8E-7A70-A1E7-709FB3095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9E01AB9-048E-6D49-ABE8-9D7C734EA5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920488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09B211-3DF5-9CC5-E0ED-0D052F7AE0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96E887-4D33-75CF-2209-D2E48A25A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D20AC7-7236-82F8-D27D-79A837B5BB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1C9C7-2104-3B40-ABCD-643A9BF966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37546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FD3F5E-B82D-3CD9-8C10-5708C42382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5BB930-DC01-FC4C-6707-F06B55C3F7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C864AE-CCEE-95DB-A08C-4396486D23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E0E664-F3DB-D24B-B715-AF4108D758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5279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ECA30D-351D-F96C-3EBB-90B590632B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3491EC-A463-79F1-9796-40179BC93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590DC2F-1FC8-568A-8FB8-946538136E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E8EF23-8C70-494E-84FE-6D64EAB49D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0075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350C1C-A6AC-2E62-2699-0F06DCD6F4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EE0A2B-865C-49D1-E31B-D8423C5306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77407B-A343-214C-1391-7E5564BA77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E3CB0F-F59A-2D40-B373-B533490653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776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65643F-5742-7647-BCE1-5CA34EF250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221A42-8452-6826-5479-3A3B5EF56C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763721-F7B4-E9D1-CE02-C6B1B2179F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E08445-FB75-E546-B96B-56DF2A72FE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705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6D6D40B-3E8B-974A-05CA-3428B16982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8EFBB99-557F-38C7-B7AD-CDE78ED377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E4CD29F-A1FC-C01B-D4D3-AEE7C0F99E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DC672-E45B-994E-9015-74E1F6C0C4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8876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FA795AA-6CAB-39A3-1F57-DED9B9674F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DA42A61-791B-0815-81E0-DE8292FDCF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1B59DF-8F69-E33C-F2FD-8665317C11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92E990-56B5-C84D-A295-105AC59865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4643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FB291BB-BD51-2997-F917-0D2A90AE77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5BAF260-664B-562F-CABD-4F44A6CE30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EFE0105-A12C-884B-04F9-32326C6DF8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B0E6D1-B917-D848-B17C-86DB06B6F3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9380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828ABD-388E-20E5-0635-5635890998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82931B-E1BD-A5AF-75A9-DC6C79A394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A8A97F-FC46-0A9D-C697-048B9FD06E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EE5207-0516-504A-9218-400216D775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4050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DB70A2-EEA4-CAA2-D63C-27D0E791FC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10223A-1DBC-0170-0FA5-FFCA7598E6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4A88AE-1FBA-4473-DE0B-4E0BF2372E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02304A-5DD3-7F4C-A754-0498A28804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9737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80990A-A92E-241E-1474-683B4741F3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78ED56-5182-D397-82E5-886AC1A1B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F916DF-9BEE-FB08-26E0-BD645970A4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7A15CA-81F3-3A42-9851-A7C8307F9A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538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BA49AE-647A-9955-EE0C-6826405E76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1C92D1-238A-B941-7941-6C8F05ECB7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16D35C-9FED-9302-A65D-0999E6EAED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E9B176-A662-9E4F-8BA2-A2DA1C06F6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490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323AC0-EC53-5379-9755-117C99DF5D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98A2D4-711D-5F66-9B21-36166DDB86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98CCDB-1AB9-58C8-ADAB-1002898CA6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AB6985-3B62-324B-9BB3-45C30CF623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2739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C033F9-B039-B892-1C45-B1A326189D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710CBC-6B87-46C6-E4C7-3E76DD768A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CAF45B-93D0-8E61-71FE-E11FC7C471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0A4322-D333-444C-BF7A-1056134DD4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68741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63F1AB-B7E9-7056-57B5-C2CE9C3897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CA133D-197B-68E2-0F60-292D9A8E19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E307DA-A4B1-F188-4321-0412969023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1ED7AD-4518-7342-8732-A2EC737EB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398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E7D7DE-3552-28E2-6172-203435B74A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21E948-3FF9-5B5E-5929-80F01ACDB4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6D9969-9069-6660-F84C-D31883579C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D7CEB2-C11F-BB49-9F67-29EA14196B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57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20F40D-6F70-D5FD-035C-F9E9E0AD56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EAF8EF-53DE-3A2C-8EF1-767CFD2374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8DD40-8A3D-B232-5CA3-F69568886D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4FCFC4-2164-2C45-9D52-55A46A6A1B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11669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B15F69E-6540-954C-A4E0-4D8837F9DF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7CE3B95-D1B1-C30E-4060-A334F5E532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CC0E4E-9977-FC46-6619-4B2057EA3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2A126A-528C-0C45-9227-C9176B2676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8094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C8E8E17-17F9-DFEA-96C9-0767AAEB2E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9959FDC-B204-602C-D176-FFAD918C9F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9726029-E68E-27FA-6BB0-6F7631C3D6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AA40E-12A2-1245-8881-10A84CEB4B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62499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41E03C4-EFDB-C8F0-24ED-CFC394F202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E0C6F79-7B6B-1711-40AF-E493A784DB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F147F33-886F-E872-475B-94D4ADBDB6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BF26B4-EF77-F140-9AF7-FC56651AFC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2189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8EC33A-5A60-0710-0735-628A8ACE0A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60E646-0509-11E0-0DB7-A88A0DE9A0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E114A1-ACBC-D763-918E-1D009D6977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F59E0-3B13-CF4B-AF42-02038292D4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9572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31CDA6-BE34-8B41-243C-93E29F4D22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FAB7AF-6F61-B0C1-7E11-9C6000FBD6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5D896F-90EE-B7F9-1E89-E8921B8FD2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A321F0-BFF7-BF43-B535-7759ADCC82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2875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D5BBEA-FD22-67F6-C387-FAA5A807F8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985692-79EF-C345-9DE3-8B8C3E0E95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07D751-3C69-256C-E984-DF8A7C5310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FADEFD-C497-0846-9015-69F8C7412B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38825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8D42F2-D5AA-7E84-19BB-7E43881E29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3FA8CA-81D1-463E-D33B-EAE7360909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FDEB9A-49BB-C2D8-2D58-1F758C06F5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4FF344-D0ED-F147-BDC0-8C590F7B9D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01068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07E4EE2-A4C8-F85A-F08C-F8EC6FD870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0C969EC-9CF8-9825-219D-1390DF8F71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B9F5416-238F-5087-643B-AC5E7288E1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2BD59F-2BAB-7546-B616-6E621D51BA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46093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702FEA26-E8D1-C149-73F0-96A248DD4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74E9000-2A16-27B7-F63E-F9ABF8F5EE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E6B2741-DB27-8931-2EF4-C17085081B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7B4390-DDB6-7044-8087-2FA4955C34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81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13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35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image" Target="../media/image6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theme" Target="../theme/theme15.xml"/><Relationship Id="rId5" Type="http://schemas.openxmlformats.org/officeDocument/2006/relationships/slideLayout" Target="../slideLayouts/slideLayout156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image" Target="../media/image1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16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theme" Target="../theme/theme16.xml"/><Relationship Id="rId5" Type="http://schemas.openxmlformats.org/officeDocument/2006/relationships/slideLayout" Target="../slideLayouts/slideLayout16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image" Target="../media/image6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2C5326F-BE7A-AA95-3AF3-A64694CD63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24BFE9A-150B-C5D0-DB50-A4C9C3F6B6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2EA13BC-C898-90E4-57FC-2D1219432BB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B187B91-5F73-ACC6-294D-DD4ABD4CBC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06C4E94-FECE-6299-D6EB-A463574382D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CCEBB35-AD39-6B45-8A31-3FB9CEA8867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2" r:id="rId1"/>
    <p:sldLayoutId id="2147485523" r:id="rId2"/>
    <p:sldLayoutId id="2147485524" r:id="rId3"/>
    <p:sldLayoutId id="2147485525" r:id="rId4"/>
    <p:sldLayoutId id="2147485526" r:id="rId5"/>
    <p:sldLayoutId id="2147485527" r:id="rId6"/>
    <p:sldLayoutId id="2147485528" r:id="rId7"/>
    <p:sldLayoutId id="2147485529" r:id="rId8"/>
    <p:sldLayoutId id="2147485530" r:id="rId9"/>
    <p:sldLayoutId id="2147485531" r:id="rId10"/>
    <p:sldLayoutId id="21474855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2">
            <a:extLst>
              <a:ext uri="{FF2B5EF4-FFF2-40B4-BE49-F238E27FC236}">
                <a16:creationId xmlns:a16="http://schemas.microsoft.com/office/drawing/2014/main" id="{78E0FA55-3463-98D0-CFCD-BE47FE4D53B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4339" name="Freeform 3">
              <a:extLst>
                <a:ext uri="{FF2B5EF4-FFF2-40B4-BE49-F238E27FC236}">
                  <a16:creationId xmlns:a16="http://schemas.microsoft.com/office/drawing/2014/main" id="{FD0E130A-C4DF-5F51-9071-7BF5B127D4C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9577" name="Freeform 4">
              <a:extLst>
                <a:ext uri="{FF2B5EF4-FFF2-40B4-BE49-F238E27FC236}">
                  <a16:creationId xmlns:a16="http://schemas.microsoft.com/office/drawing/2014/main" id="{0EB6F0B5-E0DF-3570-0AEF-7EF89878E5D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571" name="Rectangle 5">
            <a:extLst>
              <a:ext uri="{FF2B5EF4-FFF2-40B4-BE49-F238E27FC236}">
                <a16:creationId xmlns:a16="http://schemas.microsoft.com/office/drawing/2014/main" id="{D2F78A65-2E2A-E021-3302-6994D6BF41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9572" name="Rectangle 6">
            <a:extLst>
              <a:ext uri="{FF2B5EF4-FFF2-40B4-BE49-F238E27FC236}">
                <a16:creationId xmlns:a16="http://schemas.microsoft.com/office/drawing/2014/main" id="{41B7A018-C355-607A-5466-65A999A1B3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19D881E2-FDA4-A604-7086-43568EDA855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4" name="Rectangle 8">
            <a:extLst>
              <a:ext uri="{FF2B5EF4-FFF2-40B4-BE49-F238E27FC236}">
                <a16:creationId xmlns:a16="http://schemas.microsoft.com/office/drawing/2014/main" id="{372B7165-4DEC-D24B-98EE-608B7D6CF5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70B0D1F4-FF93-4711-F67D-5A087750C65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fld id="{50B086BE-2AF2-3743-ACBF-156F4818C13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08" r:id="rId1"/>
    <p:sldLayoutId id="2147485609" r:id="rId2"/>
    <p:sldLayoutId id="2147485610" r:id="rId3"/>
    <p:sldLayoutId id="2147485611" r:id="rId4"/>
    <p:sldLayoutId id="2147485612" r:id="rId5"/>
    <p:sldLayoutId id="2147485613" r:id="rId6"/>
    <p:sldLayoutId id="2147485614" r:id="rId7"/>
    <p:sldLayoutId id="2147485615" r:id="rId8"/>
    <p:sldLayoutId id="2147485616" r:id="rId9"/>
    <p:sldLayoutId id="2147485617" r:id="rId10"/>
    <p:sldLayoutId id="21474856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0F25DBDF-ED07-2B44-A3A9-183285CC2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A6FBAC27-3206-862F-85AC-FE975D2ED4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48EC12D-5392-7764-C0C8-D1813E13E07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5F36F6A-3C96-7C7D-266F-D2E4A63F401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CDCDCEF-B30F-4007-2F88-3E2E1A93CA3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16E4F10B-EEF5-C545-8AEF-32886E7F8E2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19" r:id="rId1"/>
    <p:sldLayoutId id="2147485620" r:id="rId2"/>
    <p:sldLayoutId id="2147485621" r:id="rId3"/>
    <p:sldLayoutId id="2147485622" r:id="rId4"/>
    <p:sldLayoutId id="2147485623" r:id="rId5"/>
    <p:sldLayoutId id="2147485624" r:id="rId6"/>
    <p:sldLayoutId id="2147485625" r:id="rId7"/>
    <p:sldLayoutId id="2147485626" r:id="rId8"/>
    <p:sldLayoutId id="2147485627" r:id="rId9"/>
    <p:sldLayoutId id="2147485628" r:id="rId10"/>
    <p:sldLayoutId id="21474856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6" name="Group 2">
            <a:extLst>
              <a:ext uri="{FF2B5EF4-FFF2-40B4-BE49-F238E27FC236}">
                <a16:creationId xmlns:a16="http://schemas.microsoft.com/office/drawing/2014/main" id="{2C625C84-CCC6-7C9C-D5E3-C69095087EF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4339" name="Freeform 3">
              <a:extLst>
                <a:ext uri="{FF2B5EF4-FFF2-40B4-BE49-F238E27FC236}">
                  <a16:creationId xmlns:a16="http://schemas.microsoft.com/office/drawing/2014/main" id="{0B9B412A-67A2-53EE-2378-6469A736E98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4153" name="Freeform 4">
              <a:extLst>
                <a:ext uri="{FF2B5EF4-FFF2-40B4-BE49-F238E27FC236}">
                  <a16:creationId xmlns:a16="http://schemas.microsoft.com/office/drawing/2014/main" id="{4F2FBCE9-3609-9F93-EBCC-F9AC87CD1C5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4147" name="Rectangle 5">
            <a:extLst>
              <a:ext uri="{FF2B5EF4-FFF2-40B4-BE49-F238E27FC236}">
                <a16:creationId xmlns:a16="http://schemas.microsoft.com/office/drawing/2014/main" id="{B101C171-18CF-C6EC-C978-B17C46F6F6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4148" name="Rectangle 6">
            <a:extLst>
              <a:ext uri="{FF2B5EF4-FFF2-40B4-BE49-F238E27FC236}">
                <a16:creationId xmlns:a16="http://schemas.microsoft.com/office/drawing/2014/main" id="{543B1727-4970-2160-3EA4-B51945E0ED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FD060E93-1684-F549-EF05-8318298E05F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4" name="Rectangle 8">
            <a:extLst>
              <a:ext uri="{FF2B5EF4-FFF2-40B4-BE49-F238E27FC236}">
                <a16:creationId xmlns:a16="http://schemas.microsoft.com/office/drawing/2014/main" id="{A142165F-7A91-D3FA-E028-51E7D0ADA2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815D89B4-F01D-7AD3-15AF-2A3B33E280D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fld id="{8F630A00-DF36-4D48-98D5-B3F29A2F965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30" r:id="rId1"/>
    <p:sldLayoutId id="2147485631" r:id="rId2"/>
    <p:sldLayoutId id="2147485632" r:id="rId3"/>
    <p:sldLayoutId id="2147485633" r:id="rId4"/>
    <p:sldLayoutId id="2147485634" r:id="rId5"/>
    <p:sldLayoutId id="2147485635" r:id="rId6"/>
    <p:sldLayoutId id="2147485636" r:id="rId7"/>
    <p:sldLayoutId id="2147485637" r:id="rId8"/>
    <p:sldLayoutId id="2147485638" r:id="rId9"/>
    <p:sldLayoutId id="2147485639" r:id="rId10"/>
    <p:sldLayoutId id="21474856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434" name="Group 2">
            <a:extLst>
              <a:ext uri="{FF2B5EF4-FFF2-40B4-BE49-F238E27FC236}">
                <a16:creationId xmlns:a16="http://schemas.microsoft.com/office/drawing/2014/main" id="{27D538B3-FEDD-2216-5157-B9F8996CCEC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46440" name="Rectangle 3">
              <a:extLst>
                <a:ext uri="{FF2B5EF4-FFF2-40B4-BE49-F238E27FC236}">
                  <a16:creationId xmlns:a16="http://schemas.microsoft.com/office/drawing/2014/main" id="{455338E2-3D40-909F-FC3D-18A907ABD4C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kumimoji="1" lang="en-US" altLang="en-US" sz="1800">
                <a:solidFill>
                  <a:srgbClr val="2F1311"/>
                </a:solidFill>
              </a:endParaRPr>
            </a:p>
          </p:txBody>
        </p:sp>
        <p:sp>
          <p:nvSpPr>
            <p:cNvPr id="146441" name="Rectangle 4">
              <a:extLst>
                <a:ext uri="{FF2B5EF4-FFF2-40B4-BE49-F238E27FC236}">
                  <a16:creationId xmlns:a16="http://schemas.microsoft.com/office/drawing/2014/main" id="{EB2F2D86-80CA-7102-5DBF-BAD4C62AE49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kumimoji="1" lang="en-US" altLang="en-US" sz="1800">
                <a:solidFill>
                  <a:srgbClr val="2F1311"/>
                </a:solidFill>
              </a:endParaRPr>
            </a:p>
          </p:txBody>
        </p:sp>
        <p:sp>
          <p:nvSpPr>
            <p:cNvPr id="244741" name="Rectangle 5">
              <a:extLst>
                <a:ext uri="{FF2B5EF4-FFF2-40B4-BE49-F238E27FC236}">
                  <a16:creationId xmlns:a16="http://schemas.microsoft.com/office/drawing/2014/main" id="{C18526CC-C46B-06B7-3B30-189852BD18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n-US" sz="1800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46443" name="Group 6">
              <a:extLst>
                <a:ext uri="{FF2B5EF4-FFF2-40B4-BE49-F238E27FC236}">
                  <a16:creationId xmlns:a16="http://schemas.microsoft.com/office/drawing/2014/main" id="{66F73B67-7AC9-0CA5-5FF7-52F7F5C648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46455" name="Group 7">
                <a:extLst>
                  <a:ext uri="{FF2B5EF4-FFF2-40B4-BE49-F238E27FC236}">
                    <a16:creationId xmlns:a16="http://schemas.microsoft.com/office/drawing/2014/main" id="{DEED793D-99FA-E788-BD45-4A3F64DE20B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46476" name="Group 8">
                  <a:extLst>
                    <a:ext uri="{FF2B5EF4-FFF2-40B4-BE49-F238E27FC236}">
                      <a16:creationId xmlns:a16="http://schemas.microsoft.com/office/drawing/2014/main" id="{C547320F-6912-9CF6-FB1D-2E8A5B81135A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46485" name="Group 9">
                    <a:extLst>
                      <a:ext uri="{FF2B5EF4-FFF2-40B4-BE49-F238E27FC236}">
                        <a16:creationId xmlns:a16="http://schemas.microsoft.com/office/drawing/2014/main" id="{AC06B934-D910-2AB3-4F12-887A19E1F57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46492" name="Freeform 10">
                      <a:extLst>
                        <a:ext uri="{FF2B5EF4-FFF2-40B4-BE49-F238E27FC236}">
                          <a16:creationId xmlns:a16="http://schemas.microsoft.com/office/drawing/2014/main" id="{3B335BE9-B6AC-D205-75B1-D398BCB6777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33" y="323"/>
                      <a:ext cx="1234" cy="2560"/>
                    </a:xfrm>
                    <a:custGeom>
                      <a:avLst/>
                      <a:gdLst>
                        <a:gd name="T0" fmla="*/ 348 w 1231"/>
                        <a:gd name="T1" fmla="*/ 283 h 2560"/>
                        <a:gd name="T2" fmla="*/ 426 w 1231"/>
                        <a:gd name="T3" fmla="*/ 115 h 2560"/>
                        <a:gd name="T4" fmla="*/ 594 w 1231"/>
                        <a:gd name="T5" fmla="*/ 7 h 2560"/>
                        <a:gd name="T6" fmla="*/ 917 w 1231"/>
                        <a:gd name="T7" fmla="*/ 61 h 2560"/>
                        <a:gd name="T8" fmla="*/ 1084 w 1231"/>
                        <a:gd name="T9" fmla="*/ 349 h 2560"/>
                        <a:gd name="T10" fmla="*/ 1001 w 1231"/>
                        <a:gd name="T11" fmla="*/ 769 h 2560"/>
                        <a:gd name="T12" fmla="*/ 965 w 1231"/>
                        <a:gd name="T13" fmla="*/ 943 h 2560"/>
                        <a:gd name="T14" fmla="*/ 1138 w 1231"/>
                        <a:gd name="T15" fmla="*/ 1075 h 2560"/>
                        <a:gd name="T16" fmla="*/ 1264 w 1231"/>
                        <a:gd name="T17" fmla="*/ 1525 h 2560"/>
                        <a:gd name="T18" fmla="*/ 1156 w 1231"/>
                        <a:gd name="T19" fmla="*/ 1969 h 2560"/>
                        <a:gd name="T20" fmla="*/ 929 w 1231"/>
                        <a:gd name="T21" fmla="*/ 2077 h 2560"/>
                        <a:gd name="T22" fmla="*/ 743 w 1231"/>
                        <a:gd name="T23" fmla="*/ 2059 h 2560"/>
                        <a:gd name="T24" fmla="*/ 677 w 1231"/>
                        <a:gd name="T25" fmla="*/ 2251 h 2560"/>
                        <a:gd name="T26" fmla="*/ 540 w 1231"/>
                        <a:gd name="T27" fmla="*/ 2527 h 2560"/>
                        <a:gd name="T28" fmla="*/ 222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70 w 1231"/>
                        <a:gd name="T37" fmla="*/ 1513 h 2560"/>
                        <a:gd name="T38" fmla="*/ 228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50 w 1231"/>
                        <a:gd name="T45" fmla="*/ 2431 h 2560"/>
                        <a:gd name="T46" fmla="*/ 606 w 1231"/>
                        <a:gd name="T47" fmla="*/ 2227 h 2560"/>
                        <a:gd name="T48" fmla="*/ 588 w 1231"/>
                        <a:gd name="T49" fmla="*/ 1807 h 2560"/>
                        <a:gd name="T50" fmla="*/ 504 w 1231"/>
                        <a:gd name="T51" fmla="*/ 1531 h 2560"/>
                        <a:gd name="T52" fmla="*/ 546 w 1231"/>
                        <a:gd name="T53" fmla="*/ 1459 h 2560"/>
                        <a:gd name="T54" fmla="*/ 647 w 1231"/>
                        <a:gd name="T55" fmla="*/ 1633 h 2560"/>
                        <a:gd name="T56" fmla="*/ 743 w 1231"/>
                        <a:gd name="T57" fmla="*/ 1933 h 2560"/>
                        <a:gd name="T58" fmla="*/ 989 w 1231"/>
                        <a:gd name="T59" fmla="*/ 1963 h 2560"/>
                        <a:gd name="T60" fmla="*/ 1168 w 1231"/>
                        <a:gd name="T61" fmla="*/ 1687 h 2560"/>
                        <a:gd name="T62" fmla="*/ 1150 w 1231"/>
                        <a:gd name="T63" fmla="*/ 1273 h 2560"/>
                        <a:gd name="T64" fmla="*/ 905 w 1231"/>
                        <a:gd name="T65" fmla="*/ 1057 h 2560"/>
                        <a:gd name="T66" fmla="*/ 701 w 1231"/>
                        <a:gd name="T67" fmla="*/ 1129 h 2560"/>
                        <a:gd name="T68" fmla="*/ 588 w 1231"/>
                        <a:gd name="T69" fmla="*/ 1117 h 2560"/>
                        <a:gd name="T70" fmla="*/ 641 w 1231"/>
                        <a:gd name="T71" fmla="*/ 1033 h 2560"/>
                        <a:gd name="T72" fmla="*/ 833 w 1231"/>
                        <a:gd name="T73" fmla="*/ 937 h 2560"/>
                        <a:gd name="T74" fmla="*/ 971 w 1231"/>
                        <a:gd name="T75" fmla="*/ 613 h 2560"/>
                        <a:gd name="T76" fmla="*/ 905 w 1231"/>
                        <a:gd name="T77" fmla="*/ 175 h 2560"/>
                        <a:gd name="T78" fmla="*/ 641 w 1231"/>
                        <a:gd name="T79" fmla="*/ 103 h 2560"/>
                        <a:gd name="T80" fmla="*/ 402 w 1231"/>
                        <a:gd name="T81" fmla="*/ 355 h 2560"/>
                        <a:gd name="T82" fmla="*/ 414 w 1231"/>
                        <a:gd name="T83" fmla="*/ 763 h 2560"/>
                        <a:gd name="T84" fmla="*/ 354 w 1231"/>
                        <a:gd name="T85" fmla="*/ 949 h 2560"/>
                        <a:gd name="T86" fmla="*/ 300 w 1231"/>
                        <a:gd name="T87" fmla="*/ 685 h 2560"/>
                        <a:gd name="T88" fmla="*/ 318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6493" name="Freeform 11">
                      <a:extLst>
                        <a:ext uri="{FF2B5EF4-FFF2-40B4-BE49-F238E27FC236}">
                          <a16:creationId xmlns:a16="http://schemas.microsoft.com/office/drawing/2014/main" id="{6479A685-FE9D-E213-C49F-9B3C3E50D27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67" y="367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12 h 2071"/>
                        <a:gd name="T2" fmla="*/ 797 w 865"/>
                        <a:gd name="T3" fmla="*/ 339 h 2071"/>
                        <a:gd name="T4" fmla="*/ 863 w 865"/>
                        <a:gd name="T5" fmla="*/ 195 h 2071"/>
                        <a:gd name="T6" fmla="*/ 809 w 865"/>
                        <a:gd name="T7" fmla="*/ 207 h 2071"/>
                        <a:gd name="T8" fmla="*/ 749 w 865"/>
                        <a:gd name="T9" fmla="*/ 207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95 h 2071"/>
                        <a:gd name="T22" fmla="*/ 119 w 865"/>
                        <a:gd name="T23" fmla="*/ 393 h 2071"/>
                        <a:gd name="T24" fmla="*/ 131 w 865"/>
                        <a:gd name="T25" fmla="*/ 568 h 2071"/>
                        <a:gd name="T26" fmla="*/ 173 w 865"/>
                        <a:gd name="T27" fmla="*/ 760 h 2071"/>
                        <a:gd name="T28" fmla="*/ 197 w 865"/>
                        <a:gd name="T29" fmla="*/ 854 h 2071"/>
                        <a:gd name="T30" fmla="*/ 167 w 865"/>
                        <a:gd name="T31" fmla="*/ 953 h 2071"/>
                        <a:gd name="T32" fmla="*/ 65 w 865"/>
                        <a:gd name="T33" fmla="*/ 1091 h 2071"/>
                        <a:gd name="T34" fmla="*/ 17 w 865"/>
                        <a:gd name="T35" fmla="*/ 1254 h 2071"/>
                        <a:gd name="T36" fmla="*/ 5 w 865"/>
                        <a:gd name="T37" fmla="*/ 1506 h 2071"/>
                        <a:gd name="T38" fmla="*/ 47 w 865"/>
                        <a:gd name="T39" fmla="*/ 1693 h 2071"/>
                        <a:gd name="T40" fmla="*/ 131 w 865"/>
                        <a:gd name="T41" fmla="*/ 1843 h 2071"/>
                        <a:gd name="T42" fmla="*/ 299 w 865"/>
                        <a:gd name="T43" fmla="*/ 1922 h 2071"/>
                        <a:gd name="T44" fmla="*/ 425 w 865"/>
                        <a:gd name="T45" fmla="*/ 1916 h 2071"/>
                        <a:gd name="T46" fmla="*/ 467 w 865"/>
                        <a:gd name="T47" fmla="*/ 1928 h 2071"/>
                        <a:gd name="T48" fmla="*/ 497 w 865"/>
                        <a:gd name="T49" fmla="*/ 2000 h 2071"/>
                        <a:gd name="T50" fmla="*/ 497 w 865"/>
                        <a:gd name="T51" fmla="*/ 1898 h 2071"/>
                        <a:gd name="T52" fmla="*/ 557 w 865"/>
                        <a:gd name="T53" fmla="*/ 1723 h 2071"/>
                        <a:gd name="T54" fmla="*/ 617 w 865"/>
                        <a:gd name="T55" fmla="*/ 1603 h 2071"/>
                        <a:gd name="T56" fmla="*/ 581 w 865"/>
                        <a:gd name="T57" fmla="*/ 1645 h 2071"/>
                        <a:gd name="T58" fmla="*/ 515 w 865"/>
                        <a:gd name="T59" fmla="*/ 1765 h 2071"/>
                        <a:gd name="T60" fmla="*/ 407 w 865"/>
                        <a:gd name="T61" fmla="*/ 1848 h 2071"/>
                        <a:gd name="T62" fmla="*/ 269 w 865"/>
                        <a:gd name="T63" fmla="*/ 1843 h 2071"/>
                        <a:gd name="T64" fmla="*/ 179 w 865"/>
                        <a:gd name="T65" fmla="*/ 1759 h 2071"/>
                        <a:gd name="T66" fmla="*/ 113 w 865"/>
                        <a:gd name="T67" fmla="*/ 1585 h 2071"/>
                        <a:gd name="T68" fmla="*/ 107 w 865"/>
                        <a:gd name="T69" fmla="*/ 1350 h 2071"/>
                        <a:gd name="T70" fmla="*/ 137 w 865"/>
                        <a:gd name="T71" fmla="*/ 1157 h 2071"/>
                        <a:gd name="T72" fmla="*/ 203 w 865"/>
                        <a:gd name="T73" fmla="*/ 1037 h 2071"/>
                        <a:gd name="T74" fmla="*/ 323 w 865"/>
                        <a:gd name="T75" fmla="*/ 989 h 2071"/>
                        <a:gd name="T76" fmla="*/ 509 w 865"/>
                        <a:gd name="T77" fmla="*/ 1043 h 2071"/>
                        <a:gd name="T78" fmla="*/ 611 w 865"/>
                        <a:gd name="T79" fmla="*/ 1091 h 2071"/>
                        <a:gd name="T80" fmla="*/ 665 w 865"/>
                        <a:gd name="T81" fmla="*/ 1067 h 2071"/>
                        <a:gd name="T82" fmla="*/ 659 w 865"/>
                        <a:gd name="T83" fmla="*/ 1013 h 2071"/>
                        <a:gd name="T84" fmla="*/ 611 w 865"/>
                        <a:gd name="T85" fmla="*/ 971 h 2071"/>
                        <a:gd name="T86" fmla="*/ 497 w 865"/>
                        <a:gd name="T87" fmla="*/ 947 h 2071"/>
                        <a:gd name="T88" fmla="*/ 323 w 865"/>
                        <a:gd name="T89" fmla="*/ 863 h 2071"/>
                        <a:gd name="T90" fmla="*/ 233 w 865"/>
                        <a:gd name="T91" fmla="*/ 658 h 2071"/>
                        <a:gd name="T92" fmla="*/ 209 w 865"/>
                        <a:gd name="T93" fmla="*/ 405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79 h 2071"/>
                        <a:gd name="T102" fmla="*/ 737 w 865"/>
                        <a:gd name="T103" fmla="*/ 417 h 2071"/>
                        <a:gd name="T104" fmla="*/ 773 w 865"/>
                        <a:gd name="T105" fmla="*/ 580 h 2071"/>
                        <a:gd name="T106" fmla="*/ 809 w 865"/>
                        <a:gd name="T107" fmla="*/ 562 h 2071"/>
                        <a:gd name="T108" fmla="*/ 785 w 865"/>
                        <a:gd name="T109" fmla="*/ 512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46486" name="Oval 12">
                    <a:extLst>
                      <a:ext uri="{FF2B5EF4-FFF2-40B4-BE49-F238E27FC236}">
                        <a16:creationId xmlns:a16="http://schemas.microsoft.com/office/drawing/2014/main" id="{55458730-D664-047E-2B41-3DAD369072E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14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>
                      <a:solidFill>
                        <a:srgbClr val="2F1311"/>
                      </a:solidFill>
                    </a:endParaRPr>
                  </a:p>
                </p:txBody>
              </p:sp>
              <p:sp>
                <p:nvSpPr>
                  <p:cNvPr id="146487" name="Freeform 13">
                    <a:extLst>
                      <a:ext uri="{FF2B5EF4-FFF2-40B4-BE49-F238E27FC236}">
                        <a16:creationId xmlns:a16="http://schemas.microsoft.com/office/drawing/2014/main" id="{6507CBBD-A261-66C3-BF44-87642ACF78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9" y="730"/>
                    <a:ext cx="262" cy="524"/>
                  </a:xfrm>
                  <a:custGeom>
                    <a:avLst/>
                    <a:gdLst>
                      <a:gd name="T0" fmla="*/ 3 w 266"/>
                      <a:gd name="T1" fmla="*/ 516 h 521"/>
                      <a:gd name="T2" fmla="*/ 27 w 266"/>
                      <a:gd name="T3" fmla="*/ 295 h 521"/>
                      <a:gd name="T4" fmla="*/ 94 w 266"/>
                      <a:gd name="T5" fmla="*/ 45 h 521"/>
                      <a:gd name="T6" fmla="*/ 155 w 266"/>
                      <a:gd name="T7" fmla="*/ 3 h 521"/>
                      <a:gd name="T8" fmla="*/ 202 w 266"/>
                      <a:gd name="T9" fmla="*/ 39 h 521"/>
                      <a:gd name="T10" fmla="*/ 220 w 266"/>
                      <a:gd name="T11" fmla="*/ 140 h 521"/>
                      <a:gd name="T12" fmla="*/ 174 w 266"/>
                      <a:gd name="T13" fmla="*/ 295 h 521"/>
                      <a:gd name="T14" fmla="*/ 91 w 266"/>
                      <a:gd name="T15" fmla="*/ 510 h 521"/>
                      <a:gd name="T16" fmla="*/ 34 w 266"/>
                      <a:gd name="T17" fmla="*/ 534 h 521"/>
                      <a:gd name="T18" fmla="*/ 3 w 266"/>
                      <a:gd name="T19" fmla="*/ 516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6488" name="Freeform 14">
                    <a:extLst>
                      <a:ext uri="{FF2B5EF4-FFF2-40B4-BE49-F238E27FC236}">
                        <a16:creationId xmlns:a16="http://schemas.microsoft.com/office/drawing/2014/main" id="{EE78B58A-3BD2-D370-11C7-82F9CD7CA1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7" y="1588"/>
                    <a:ext cx="398" cy="349"/>
                  </a:xfrm>
                  <a:custGeom>
                    <a:avLst/>
                    <a:gdLst>
                      <a:gd name="T0" fmla="*/ 122 w 392"/>
                      <a:gd name="T1" fmla="*/ 268 h 340"/>
                      <a:gd name="T2" fmla="*/ 16 w 392"/>
                      <a:gd name="T3" fmla="*/ 116 h 340"/>
                      <a:gd name="T4" fmla="*/ 4 w 392"/>
                      <a:gd name="T5" fmla="*/ 56 h 340"/>
                      <a:gd name="T6" fmla="*/ 28 w 392"/>
                      <a:gd name="T7" fmla="*/ 3 h 340"/>
                      <a:gd name="T8" fmla="*/ 152 w 392"/>
                      <a:gd name="T9" fmla="*/ 38 h 340"/>
                      <a:gd name="T10" fmla="*/ 294 w 392"/>
                      <a:gd name="T11" fmla="*/ 98 h 340"/>
                      <a:gd name="T12" fmla="*/ 430 w 392"/>
                      <a:gd name="T13" fmla="*/ 211 h 340"/>
                      <a:gd name="T14" fmla="*/ 458 w 392"/>
                      <a:gd name="T15" fmla="*/ 363 h 340"/>
                      <a:gd name="T16" fmla="*/ 402 w 392"/>
                      <a:gd name="T17" fmla="*/ 444 h 340"/>
                      <a:gd name="T18" fmla="*/ 288 w 392"/>
                      <a:gd name="T19" fmla="*/ 421 h 340"/>
                      <a:gd name="T20" fmla="*/ 122 w 392"/>
                      <a:gd name="T21" fmla="*/ 268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6489" name="Freeform 15">
                    <a:extLst>
                      <a:ext uri="{FF2B5EF4-FFF2-40B4-BE49-F238E27FC236}">
                        <a16:creationId xmlns:a16="http://schemas.microsoft.com/office/drawing/2014/main" id="{B8CF7372-8300-D761-CEB1-71D59E8A6C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5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198 h 558"/>
                      <a:gd name="T2" fmla="*/ 31 w 151"/>
                      <a:gd name="T3" fmla="*/ 50 h 558"/>
                      <a:gd name="T4" fmla="*/ 44 w 151"/>
                      <a:gd name="T5" fmla="*/ 3 h 558"/>
                      <a:gd name="T6" fmla="*/ 74 w 151"/>
                      <a:gd name="T7" fmla="*/ 27 h 558"/>
                      <a:gd name="T8" fmla="*/ 96 w 151"/>
                      <a:gd name="T9" fmla="*/ 198 h 558"/>
                      <a:gd name="T10" fmla="*/ 99 w 151"/>
                      <a:gd name="T11" fmla="*/ 505 h 558"/>
                      <a:gd name="T12" fmla="*/ 67 w 151"/>
                      <a:gd name="T13" fmla="*/ 647 h 558"/>
                      <a:gd name="T14" fmla="*/ 15 w 151"/>
                      <a:gd name="T15" fmla="*/ 612 h 558"/>
                      <a:gd name="T16" fmla="*/ 0 w 151"/>
                      <a:gd name="T17" fmla="*/ 375 h 558"/>
                      <a:gd name="T18" fmla="*/ 15 w 151"/>
                      <a:gd name="T19" fmla="*/ 198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6490" name="Freeform 16">
                    <a:extLst>
                      <a:ext uri="{FF2B5EF4-FFF2-40B4-BE49-F238E27FC236}">
                        <a16:creationId xmlns:a16="http://schemas.microsoft.com/office/drawing/2014/main" id="{0FB12482-6CB2-5880-3DB0-22E223241C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64 w 392"/>
                      <a:gd name="T1" fmla="*/ 50 h 253"/>
                      <a:gd name="T2" fmla="*/ 285 w 392"/>
                      <a:gd name="T3" fmla="*/ 19 h 253"/>
                      <a:gd name="T4" fmla="*/ 334 w 392"/>
                      <a:gd name="T5" fmla="*/ 7 h 253"/>
                      <a:gd name="T6" fmla="*/ 352 w 392"/>
                      <a:gd name="T7" fmla="*/ 50 h 253"/>
                      <a:gd name="T8" fmla="*/ 303 w 392"/>
                      <a:gd name="T9" fmla="*/ 101 h 253"/>
                      <a:gd name="T10" fmla="*/ 182 w 392"/>
                      <a:gd name="T11" fmla="*/ 172 h 253"/>
                      <a:gd name="T12" fmla="*/ 37 w 392"/>
                      <a:gd name="T13" fmla="*/ 189 h 253"/>
                      <a:gd name="T14" fmla="*/ 1 w 392"/>
                      <a:gd name="T15" fmla="*/ 144 h 253"/>
                      <a:gd name="T16" fmla="*/ 43 w 392"/>
                      <a:gd name="T17" fmla="*/ 89 h 253"/>
                      <a:gd name="T18" fmla="*/ 164 w 392"/>
                      <a:gd name="T19" fmla="*/ 50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6491" name="Freeform 17">
                    <a:extLst>
                      <a:ext uri="{FF2B5EF4-FFF2-40B4-BE49-F238E27FC236}">
                        <a16:creationId xmlns:a16="http://schemas.microsoft.com/office/drawing/2014/main" id="{36AE3D61-FC64-B3CD-D858-A3A59FCF4F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4" y="919"/>
                    <a:ext cx="233" cy="378"/>
                  </a:xfrm>
                  <a:custGeom>
                    <a:avLst/>
                    <a:gdLst>
                      <a:gd name="T0" fmla="*/ 63 w 238"/>
                      <a:gd name="T1" fmla="*/ 214 h 386"/>
                      <a:gd name="T2" fmla="*/ 23 w 238"/>
                      <a:gd name="T3" fmla="*/ 153 h 386"/>
                      <a:gd name="T4" fmla="*/ 0 w 238"/>
                      <a:gd name="T5" fmla="*/ 74 h 386"/>
                      <a:gd name="T6" fmla="*/ 23 w 238"/>
                      <a:gd name="T7" fmla="*/ 12 h 386"/>
                      <a:gd name="T8" fmla="*/ 97 w 238"/>
                      <a:gd name="T9" fmla="*/ 24 h 386"/>
                      <a:gd name="T10" fmla="*/ 143 w 238"/>
                      <a:gd name="T11" fmla="*/ 106 h 386"/>
                      <a:gd name="T12" fmla="*/ 186 w 238"/>
                      <a:gd name="T13" fmla="*/ 244 h 386"/>
                      <a:gd name="T14" fmla="*/ 161 w 238"/>
                      <a:gd name="T15" fmla="*/ 300 h 386"/>
                      <a:gd name="T16" fmla="*/ 134 w 238"/>
                      <a:gd name="T17" fmla="*/ 282 h 386"/>
                      <a:gd name="T18" fmla="*/ 63 w 238"/>
                      <a:gd name="T19" fmla="*/ 214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46477" name="Picture 18">
                  <a:extLst>
                    <a:ext uri="{FF2B5EF4-FFF2-40B4-BE49-F238E27FC236}">
                      <a16:creationId xmlns:a16="http://schemas.microsoft.com/office/drawing/2014/main" id="{447C4136-DAFC-2AF8-146F-B2C1F8041D81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78" name="Picture 19">
                  <a:extLst>
                    <a:ext uri="{FF2B5EF4-FFF2-40B4-BE49-F238E27FC236}">
                      <a16:creationId xmlns:a16="http://schemas.microsoft.com/office/drawing/2014/main" id="{6DDAD9CE-3845-D54D-BA22-FB374F0187B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79" name="Picture 20">
                  <a:extLst>
                    <a:ext uri="{FF2B5EF4-FFF2-40B4-BE49-F238E27FC236}">
                      <a16:creationId xmlns:a16="http://schemas.microsoft.com/office/drawing/2014/main" id="{134BAF94-8964-5CEE-ADD0-2932FEE5AC0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80" name="Picture 21">
                  <a:extLst>
                    <a:ext uri="{FF2B5EF4-FFF2-40B4-BE49-F238E27FC236}">
                      <a16:creationId xmlns:a16="http://schemas.microsoft.com/office/drawing/2014/main" id="{9FEC3BC9-2ED7-47B5-744C-46C826DD8347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81" name="Picture 22">
                  <a:extLst>
                    <a:ext uri="{FF2B5EF4-FFF2-40B4-BE49-F238E27FC236}">
                      <a16:creationId xmlns:a16="http://schemas.microsoft.com/office/drawing/2014/main" id="{6D6AC3A2-2FD1-789E-D031-B15B925E331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82" name="Picture 23">
                  <a:extLst>
                    <a:ext uri="{FF2B5EF4-FFF2-40B4-BE49-F238E27FC236}">
                      <a16:creationId xmlns:a16="http://schemas.microsoft.com/office/drawing/2014/main" id="{DF54198C-3AB1-4A1A-5FA6-DDDB1779A70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83" name="Picture 24">
                  <a:extLst>
                    <a:ext uri="{FF2B5EF4-FFF2-40B4-BE49-F238E27FC236}">
                      <a16:creationId xmlns:a16="http://schemas.microsoft.com/office/drawing/2014/main" id="{EF51A6BD-32FE-B0F0-5F63-3CC82442EAE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84" name="Picture 25">
                  <a:extLst>
                    <a:ext uri="{FF2B5EF4-FFF2-40B4-BE49-F238E27FC236}">
                      <a16:creationId xmlns:a16="http://schemas.microsoft.com/office/drawing/2014/main" id="{55A0E299-5BD2-1854-426E-61DEA81989F8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46456" name="Group 26">
                <a:extLst>
                  <a:ext uri="{FF2B5EF4-FFF2-40B4-BE49-F238E27FC236}">
                    <a16:creationId xmlns:a16="http://schemas.microsoft.com/office/drawing/2014/main" id="{20CC718C-BF4E-D6EB-8B65-BEEB2FAC82E3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46457" name="Picture 27">
                  <a:extLst>
                    <a:ext uri="{FF2B5EF4-FFF2-40B4-BE49-F238E27FC236}">
                      <a16:creationId xmlns:a16="http://schemas.microsoft.com/office/drawing/2014/main" id="{00B9CE4D-A61C-7025-2EB4-8D2B11774AA1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58" name="Picture 28">
                  <a:extLst>
                    <a:ext uri="{FF2B5EF4-FFF2-40B4-BE49-F238E27FC236}">
                      <a16:creationId xmlns:a16="http://schemas.microsoft.com/office/drawing/2014/main" id="{01C1BDE8-4613-4C64-759A-0FB484172AD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59" name="Picture 29">
                  <a:extLst>
                    <a:ext uri="{FF2B5EF4-FFF2-40B4-BE49-F238E27FC236}">
                      <a16:creationId xmlns:a16="http://schemas.microsoft.com/office/drawing/2014/main" id="{30A26D75-F4A9-93A2-22C2-9CF2D2187E27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60" name="Picture 30">
                  <a:extLst>
                    <a:ext uri="{FF2B5EF4-FFF2-40B4-BE49-F238E27FC236}">
                      <a16:creationId xmlns:a16="http://schemas.microsoft.com/office/drawing/2014/main" id="{CD944D4D-83CB-61DB-C896-BD70A416F87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61" name="Picture 31">
                  <a:extLst>
                    <a:ext uri="{FF2B5EF4-FFF2-40B4-BE49-F238E27FC236}">
                      <a16:creationId xmlns:a16="http://schemas.microsoft.com/office/drawing/2014/main" id="{CDB01704-AC82-E1E1-CFD0-D45EA88EECB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62" name="Picture 32">
                  <a:extLst>
                    <a:ext uri="{FF2B5EF4-FFF2-40B4-BE49-F238E27FC236}">
                      <a16:creationId xmlns:a16="http://schemas.microsoft.com/office/drawing/2014/main" id="{0B5EEBBA-EAA6-2577-2412-E4C50CB69DC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63" name="Picture 33">
                  <a:extLst>
                    <a:ext uri="{FF2B5EF4-FFF2-40B4-BE49-F238E27FC236}">
                      <a16:creationId xmlns:a16="http://schemas.microsoft.com/office/drawing/2014/main" id="{68629155-0972-DC05-C6A2-0C9ADEBF7931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64" name="Picture 34">
                  <a:extLst>
                    <a:ext uri="{FF2B5EF4-FFF2-40B4-BE49-F238E27FC236}">
                      <a16:creationId xmlns:a16="http://schemas.microsoft.com/office/drawing/2014/main" id="{933F9843-21DC-0D57-3D5F-E727A2D7630E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65" name="Picture 35">
                  <a:extLst>
                    <a:ext uri="{FF2B5EF4-FFF2-40B4-BE49-F238E27FC236}">
                      <a16:creationId xmlns:a16="http://schemas.microsoft.com/office/drawing/2014/main" id="{844F2C3B-37D4-D27A-6F8C-AE25E42BC43D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66" name="Picture 36">
                  <a:extLst>
                    <a:ext uri="{FF2B5EF4-FFF2-40B4-BE49-F238E27FC236}">
                      <a16:creationId xmlns:a16="http://schemas.microsoft.com/office/drawing/2014/main" id="{4F6F692E-CF25-E27F-BA00-CF3BB87A404E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67" name="Picture 37">
                  <a:extLst>
                    <a:ext uri="{FF2B5EF4-FFF2-40B4-BE49-F238E27FC236}">
                      <a16:creationId xmlns:a16="http://schemas.microsoft.com/office/drawing/2014/main" id="{38E32F4D-D8E2-EECA-6781-35EE5CF6292D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68" name="Picture 38">
                  <a:extLst>
                    <a:ext uri="{FF2B5EF4-FFF2-40B4-BE49-F238E27FC236}">
                      <a16:creationId xmlns:a16="http://schemas.microsoft.com/office/drawing/2014/main" id="{E0B0F6CC-6342-A71C-F9EC-40FB43CF20DA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69" name="Picture 39">
                  <a:extLst>
                    <a:ext uri="{FF2B5EF4-FFF2-40B4-BE49-F238E27FC236}">
                      <a16:creationId xmlns:a16="http://schemas.microsoft.com/office/drawing/2014/main" id="{38D00BB6-F00B-A422-BB37-0070DE0EF886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70" name="Picture 40">
                  <a:extLst>
                    <a:ext uri="{FF2B5EF4-FFF2-40B4-BE49-F238E27FC236}">
                      <a16:creationId xmlns:a16="http://schemas.microsoft.com/office/drawing/2014/main" id="{9BD12D2E-3682-21DD-4398-A9D4C1B523AA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71" name="Picture 41">
                  <a:extLst>
                    <a:ext uri="{FF2B5EF4-FFF2-40B4-BE49-F238E27FC236}">
                      <a16:creationId xmlns:a16="http://schemas.microsoft.com/office/drawing/2014/main" id="{39196A77-F22D-5B56-8DD2-FBCBFEBCDF4B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72" name="Picture 42">
                  <a:extLst>
                    <a:ext uri="{FF2B5EF4-FFF2-40B4-BE49-F238E27FC236}">
                      <a16:creationId xmlns:a16="http://schemas.microsoft.com/office/drawing/2014/main" id="{0F461BAD-77A8-603A-6153-BB05F65E2AC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73" name="Picture 43">
                  <a:extLst>
                    <a:ext uri="{FF2B5EF4-FFF2-40B4-BE49-F238E27FC236}">
                      <a16:creationId xmlns:a16="http://schemas.microsoft.com/office/drawing/2014/main" id="{CDDA2BD7-E8E8-B951-9870-C7AE0DE1F13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74" name="Picture 44">
                  <a:extLst>
                    <a:ext uri="{FF2B5EF4-FFF2-40B4-BE49-F238E27FC236}">
                      <a16:creationId xmlns:a16="http://schemas.microsoft.com/office/drawing/2014/main" id="{FA46DA0B-AF96-429A-B902-7CEC718EA888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475" name="Picture 45">
                  <a:extLst>
                    <a:ext uri="{FF2B5EF4-FFF2-40B4-BE49-F238E27FC236}">
                      <a16:creationId xmlns:a16="http://schemas.microsoft.com/office/drawing/2014/main" id="{75744B47-DF69-96D5-B863-45210D85A6BE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46444" name="Freeform 46">
              <a:extLst>
                <a:ext uri="{FF2B5EF4-FFF2-40B4-BE49-F238E27FC236}">
                  <a16:creationId xmlns:a16="http://schemas.microsoft.com/office/drawing/2014/main" id="{9D3CD679-6F7B-1F7F-D246-8E6F0F9F4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83" name="Freeform 47">
              <a:extLst>
                <a:ext uri="{FF2B5EF4-FFF2-40B4-BE49-F238E27FC236}">
                  <a16:creationId xmlns:a16="http://schemas.microsoft.com/office/drawing/2014/main" id="{2A5D3208-1B99-9EED-2C15-D7F5B55BD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4784" name="Freeform 48">
              <a:extLst>
                <a:ext uri="{FF2B5EF4-FFF2-40B4-BE49-F238E27FC236}">
                  <a16:creationId xmlns:a16="http://schemas.microsoft.com/office/drawing/2014/main" id="{14B66C29-D499-53C4-F644-7951A9D24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6447" name="Freeform 49" descr="kimonopat1">
              <a:extLst>
                <a:ext uri="{FF2B5EF4-FFF2-40B4-BE49-F238E27FC236}">
                  <a16:creationId xmlns:a16="http://schemas.microsoft.com/office/drawing/2014/main" id="{B24EDD65-877B-BD3B-FC3C-8647B621B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48" name="Freeform 50" descr="kimonopat1">
              <a:extLst>
                <a:ext uri="{FF2B5EF4-FFF2-40B4-BE49-F238E27FC236}">
                  <a16:creationId xmlns:a16="http://schemas.microsoft.com/office/drawing/2014/main" id="{2B9AD387-EC82-6C9F-DC76-5F9B2685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49" name="Freeform 51">
              <a:extLst>
                <a:ext uri="{FF2B5EF4-FFF2-40B4-BE49-F238E27FC236}">
                  <a16:creationId xmlns:a16="http://schemas.microsoft.com/office/drawing/2014/main" id="{49005989-C439-6D9E-B722-BF445AE18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450" name="Freeform 52">
              <a:extLst>
                <a:ext uri="{FF2B5EF4-FFF2-40B4-BE49-F238E27FC236}">
                  <a16:creationId xmlns:a16="http://schemas.microsoft.com/office/drawing/2014/main" id="{837FC91C-E1CE-BAF9-E59A-D74380251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89" name="Freeform 53">
              <a:extLst>
                <a:ext uri="{FF2B5EF4-FFF2-40B4-BE49-F238E27FC236}">
                  <a16:creationId xmlns:a16="http://schemas.microsoft.com/office/drawing/2014/main" id="{6D2B4DBB-53B1-169D-7F87-8EE0EA746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6452" name="Rectangle 54">
              <a:extLst>
                <a:ext uri="{FF2B5EF4-FFF2-40B4-BE49-F238E27FC236}">
                  <a16:creationId xmlns:a16="http://schemas.microsoft.com/office/drawing/2014/main" id="{C676EAAC-138D-556D-156F-D2EFC1ED3B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kumimoji="1" lang="en-US" altLang="en-US" sz="1800">
                <a:solidFill>
                  <a:srgbClr val="2F1311"/>
                </a:solidFill>
              </a:endParaRPr>
            </a:p>
          </p:txBody>
        </p:sp>
        <p:sp>
          <p:nvSpPr>
            <p:cNvPr id="244791" name="Freeform 55">
              <a:extLst>
                <a:ext uri="{FF2B5EF4-FFF2-40B4-BE49-F238E27FC236}">
                  <a16:creationId xmlns:a16="http://schemas.microsoft.com/office/drawing/2014/main" id="{ED04E70F-5C04-1BA5-B8E7-9B1532F0A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6454" name="AutoShape 56">
              <a:extLst>
                <a:ext uri="{FF2B5EF4-FFF2-40B4-BE49-F238E27FC236}">
                  <a16:creationId xmlns:a16="http://schemas.microsoft.com/office/drawing/2014/main" id="{D01ABA8B-E9E1-4035-F920-237D46F51EFF}"/>
                </a:ext>
              </a:extLst>
            </p:cNvPr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146435" name="Rectangle 57">
            <a:extLst>
              <a:ext uri="{FF2B5EF4-FFF2-40B4-BE49-F238E27FC236}">
                <a16:creationId xmlns:a16="http://schemas.microsoft.com/office/drawing/2014/main" id="{C82BC43A-A402-C3AC-39B3-142F8C79F9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6436" name="Rectangle 58">
            <a:extLst>
              <a:ext uri="{FF2B5EF4-FFF2-40B4-BE49-F238E27FC236}">
                <a16:creationId xmlns:a16="http://schemas.microsoft.com/office/drawing/2014/main" id="{19182577-F2B9-1D05-481E-C0312F7180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4795" name="Rectangle 59">
            <a:extLst>
              <a:ext uri="{FF2B5EF4-FFF2-40B4-BE49-F238E27FC236}">
                <a16:creationId xmlns:a16="http://schemas.microsoft.com/office/drawing/2014/main" id="{0F8A9B14-8ECF-8BF8-1FDE-CC5284FB7BC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4796" name="Rectangle 60">
            <a:extLst>
              <a:ext uri="{FF2B5EF4-FFF2-40B4-BE49-F238E27FC236}">
                <a16:creationId xmlns:a16="http://schemas.microsoft.com/office/drawing/2014/main" id="{9D62EA2A-B452-4EF5-8151-625024B59A2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4797" name="Rectangle 61">
            <a:extLst>
              <a:ext uri="{FF2B5EF4-FFF2-40B4-BE49-F238E27FC236}">
                <a16:creationId xmlns:a16="http://schemas.microsoft.com/office/drawing/2014/main" id="{8BC689AE-49C3-CEFE-867E-68E74EC5E2D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2F1311"/>
                </a:solidFill>
              </a:defRPr>
            </a:lvl1pPr>
          </a:lstStyle>
          <a:p>
            <a:fld id="{FD4054B7-9B5E-304B-8E61-BA5E5E18AB7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41" r:id="rId1"/>
    <p:sldLayoutId id="2147485642" r:id="rId2"/>
    <p:sldLayoutId id="2147485643" r:id="rId3"/>
    <p:sldLayoutId id="2147485644" r:id="rId4"/>
    <p:sldLayoutId id="2147485645" r:id="rId5"/>
    <p:sldLayoutId id="2147485646" r:id="rId6"/>
    <p:sldLayoutId id="2147485647" r:id="rId7"/>
    <p:sldLayoutId id="2147485648" r:id="rId8"/>
    <p:sldLayoutId id="2147485649" r:id="rId9"/>
    <p:sldLayoutId id="2147485650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DEE13C09-FB11-A3B4-A4DF-84854E20E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8BF902D1-B2D8-C10A-A687-89BCF3F812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D397453-3F14-A389-1F6E-D27E553BA18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695000C-C3B6-58FF-7545-4ED681B82B2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C24A750-F2A5-8B2B-2F1A-E0990D7A5C8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BC4F851-5040-D94F-A3DA-341A1339E0C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51" r:id="rId1"/>
    <p:sldLayoutId id="2147485652" r:id="rId2"/>
    <p:sldLayoutId id="2147485653" r:id="rId3"/>
    <p:sldLayoutId id="2147485654" r:id="rId4"/>
    <p:sldLayoutId id="2147485655" r:id="rId5"/>
    <p:sldLayoutId id="2147485656" r:id="rId6"/>
    <p:sldLayoutId id="2147485657" r:id="rId7"/>
    <p:sldLayoutId id="2147485658" r:id="rId8"/>
    <p:sldLayoutId id="2147485659" r:id="rId9"/>
    <p:sldLayoutId id="2147485660" r:id="rId10"/>
    <p:sldLayoutId id="2147485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86" name="Group 2">
            <a:extLst>
              <a:ext uri="{FF2B5EF4-FFF2-40B4-BE49-F238E27FC236}">
                <a16:creationId xmlns:a16="http://schemas.microsoft.com/office/drawing/2014/main" id="{7D7A7F2E-85D9-68FD-3797-47E461CDBBD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328707" name="Freeform 3">
              <a:extLst>
                <a:ext uri="{FF2B5EF4-FFF2-40B4-BE49-F238E27FC236}">
                  <a16:creationId xmlns:a16="http://schemas.microsoft.com/office/drawing/2014/main" id="{4E02A5DE-B087-7E74-A713-87B19E78E1A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8708" name="Freeform 4">
              <a:extLst>
                <a:ext uri="{FF2B5EF4-FFF2-40B4-BE49-F238E27FC236}">
                  <a16:creationId xmlns:a16="http://schemas.microsoft.com/office/drawing/2014/main" id="{881086EC-1825-6721-622D-49D92DE146A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8709" name="Freeform 5">
              <a:extLst>
                <a:ext uri="{FF2B5EF4-FFF2-40B4-BE49-F238E27FC236}">
                  <a16:creationId xmlns:a16="http://schemas.microsoft.com/office/drawing/2014/main" id="{CABC8B54-B862-A2FD-1E96-D10754F2290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9995" name="Freeform 6">
              <a:extLst>
                <a:ext uri="{FF2B5EF4-FFF2-40B4-BE49-F238E27FC236}">
                  <a16:creationId xmlns:a16="http://schemas.microsoft.com/office/drawing/2014/main" id="{63DB9CC1-B246-982C-ABDC-436103A902D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2 w 1722"/>
                <a:gd name="T1" fmla="*/ 56 h 66"/>
                <a:gd name="T2" fmla="*/ 1702 w 1722"/>
                <a:gd name="T3" fmla="*/ 50 h 66"/>
                <a:gd name="T4" fmla="*/ 0 w 1722"/>
                <a:gd name="T5" fmla="*/ 0 h 66"/>
                <a:gd name="T6" fmla="*/ 0 w 1722"/>
                <a:gd name="T7" fmla="*/ 38 h 66"/>
                <a:gd name="T8" fmla="*/ 1702 w 1722"/>
                <a:gd name="T9" fmla="*/ 56 h 66"/>
                <a:gd name="T10" fmla="*/ 1702 w 1722"/>
                <a:gd name="T11" fmla="*/ 56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711" name="Freeform 7">
              <a:extLst>
                <a:ext uri="{FF2B5EF4-FFF2-40B4-BE49-F238E27FC236}">
                  <a16:creationId xmlns:a16="http://schemas.microsoft.com/office/drawing/2014/main" id="{6E0AAB5B-8086-9F5A-5083-05A4B37210E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9997" name="Freeform 8">
              <a:extLst>
                <a:ext uri="{FF2B5EF4-FFF2-40B4-BE49-F238E27FC236}">
                  <a16:creationId xmlns:a16="http://schemas.microsoft.com/office/drawing/2014/main" id="{FFFDCAF8-6DE0-208E-32F7-9EABE51AF48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5 w 975"/>
                <a:gd name="T1" fmla="*/ 48 h 101"/>
                <a:gd name="T2" fmla="*/ 96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5 w 975"/>
                <a:gd name="T9" fmla="*/ 48 h 101"/>
                <a:gd name="T10" fmla="*/ 96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9998" name="Freeform 9">
              <a:extLst>
                <a:ext uri="{FF2B5EF4-FFF2-40B4-BE49-F238E27FC236}">
                  <a16:creationId xmlns:a16="http://schemas.microsoft.com/office/drawing/2014/main" id="{B67D64AA-9FFC-C9F5-2750-D1593A702F0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2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21 w 2141"/>
                <a:gd name="T7" fmla="*/ 0 h 198"/>
                <a:gd name="T8" fmla="*/ 212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714" name="Freeform 10">
              <a:extLst>
                <a:ext uri="{FF2B5EF4-FFF2-40B4-BE49-F238E27FC236}">
                  <a16:creationId xmlns:a16="http://schemas.microsoft.com/office/drawing/2014/main" id="{A5CF020B-4862-CDEA-D534-769E891D257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0000" name="Freeform 11">
              <a:extLst>
                <a:ext uri="{FF2B5EF4-FFF2-40B4-BE49-F238E27FC236}">
                  <a16:creationId xmlns:a16="http://schemas.microsoft.com/office/drawing/2014/main" id="{443C460C-BDEA-AAA4-AAE9-3BB649A1224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52 w 2517"/>
                <a:gd name="T1" fmla="*/ 276 h 276"/>
                <a:gd name="T2" fmla="*/ 2487 w 2517"/>
                <a:gd name="T3" fmla="*/ 204 h 276"/>
                <a:gd name="T4" fmla="*/ 2230 w 2517"/>
                <a:gd name="T5" fmla="*/ 0 h 276"/>
                <a:gd name="T6" fmla="*/ 0 w 2517"/>
                <a:gd name="T7" fmla="*/ 276 h 276"/>
                <a:gd name="T8" fmla="*/ 2152 w 2517"/>
                <a:gd name="T9" fmla="*/ 276 h 276"/>
                <a:gd name="T10" fmla="*/ 2152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716" name="Freeform 12">
              <a:extLst>
                <a:ext uri="{FF2B5EF4-FFF2-40B4-BE49-F238E27FC236}">
                  <a16:creationId xmlns:a16="http://schemas.microsoft.com/office/drawing/2014/main" id="{9C49CCD9-8D1C-E4F2-27ED-DFEA0F88653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0002" name="Freeform 13">
              <a:extLst>
                <a:ext uri="{FF2B5EF4-FFF2-40B4-BE49-F238E27FC236}">
                  <a16:creationId xmlns:a16="http://schemas.microsoft.com/office/drawing/2014/main" id="{B7C42A5A-1AAB-822A-D1D6-CDB12D9959F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9 w 729"/>
                <a:gd name="T7" fmla="*/ 240 h 240"/>
                <a:gd name="T8" fmla="*/ 71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718" name="Freeform 14">
              <a:extLst>
                <a:ext uri="{FF2B5EF4-FFF2-40B4-BE49-F238E27FC236}">
                  <a16:creationId xmlns:a16="http://schemas.microsoft.com/office/drawing/2014/main" id="{9EFC3740-0FD9-2746-9BEB-2A278B1307A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0004" name="Freeform 15">
              <a:extLst>
                <a:ext uri="{FF2B5EF4-FFF2-40B4-BE49-F238E27FC236}">
                  <a16:creationId xmlns:a16="http://schemas.microsoft.com/office/drawing/2014/main" id="{7A68DEF2-7A69-9C31-9118-075B4128DA0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9 w 729"/>
                <a:gd name="T1" fmla="*/ 318 h 318"/>
                <a:gd name="T2" fmla="*/ 71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9 w 729"/>
                <a:gd name="T9" fmla="*/ 318 h 318"/>
                <a:gd name="T10" fmla="*/ 71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720" name="Freeform 16">
              <a:extLst>
                <a:ext uri="{FF2B5EF4-FFF2-40B4-BE49-F238E27FC236}">
                  <a16:creationId xmlns:a16="http://schemas.microsoft.com/office/drawing/2014/main" id="{0CB36A06-AB5B-A3A4-0890-4B75C8D9600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8721" name="Freeform 17">
              <a:extLst>
                <a:ext uri="{FF2B5EF4-FFF2-40B4-BE49-F238E27FC236}">
                  <a16:creationId xmlns:a16="http://schemas.microsoft.com/office/drawing/2014/main" id="{3CBE334F-03B6-C267-3750-D019DDA9E31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8722" name="Freeform 18">
              <a:extLst>
                <a:ext uri="{FF2B5EF4-FFF2-40B4-BE49-F238E27FC236}">
                  <a16:creationId xmlns:a16="http://schemas.microsoft.com/office/drawing/2014/main" id="{23817D13-C885-5868-B6C1-926E52F58FC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0008" name="Freeform 19">
              <a:extLst>
                <a:ext uri="{FF2B5EF4-FFF2-40B4-BE49-F238E27FC236}">
                  <a16:creationId xmlns:a16="http://schemas.microsoft.com/office/drawing/2014/main" id="{0454FABD-8CA9-2315-B418-BD04836F104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724" name="Freeform 20">
              <a:extLst>
                <a:ext uri="{FF2B5EF4-FFF2-40B4-BE49-F238E27FC236}">
                  <a16:creationId xmlns:a16="http://schemas.microsoft.com/office/drawing/2014/main" id="{F61C062E-1EBC-F671-5003-10E1C108962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0010" name="Freeform 21">
              <a:extLst>
                <a:ext uri="{FF2B5EF4-FFF2-40B4-BE49-F238E27FC236}">
                  <a16:creationId xmlns:a16="http://schemas.microsoft.com/office/drawing/2014/main" id="{BEE0FC91-F9A3-3B30-6FD2-AE15550687C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726" name="Freeform 22">
              <a:extLst>
                <a:ext uri="{FF2B5EF4-FFF2-40B4-BE49-F238E27FC236}">
                  <a16:creationId xmlns:a16="http://schemas.microsoft.com/office/drawing/2014/main" id="{57748368-EFEB-8392-F496-822AF1E3A58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8727" name="Freeform 23">
              <a:extLst>
                <a:ext uri="{FF2B5EF4-FFF2-40B4-BE49-F238E27FC236}">
                  <a16:creationId xmlns:a16="http://schemas.microsoft.com/office/drawing/2014/main" id="{167BADF4-1BD8-C3FF-CE6C-85F5CCFC44A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8728" name="Freeform 24">
              <a:extLst>
                <a:ext uri="{FF2B5EF4-FFF2-40B4-BE49-F238E27FC236}">
                  <a16:creationId xmlns:a16="http://schemas.microsoft.com/office/drawing/2014/main" id="{4E88E62F-983A-5FD9-8BA4-05615EB5438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0014" name="Freeform 25">
              <a:extLst>
                <a:ext uri="{FF2B5EF4-FFF2-40B4-BE49-F238E27FC236}">
                  <a16:creationId xmlns:a16="http://schemas.microsoft.com/office/drawing/2014/main" id="{AC777AE2-FEAF-1432-6998-424D4C589D0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730" name="Freeform 26">
              <a:extLst>
                <a:ext uri="{FF2B5EF4-FFF2-40B4-BE49-F238E27FC236}">
                  <a16:creationId xmlns:a16="http://schemas.microsoft.com/office/drawing/2014/main" id="{6429C00E-823F-D320-FF84-C631D0CE1A4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8731" name="Freeform 27">
              <a:extLst>
                <a:ext uri="{FF2B5EF4-FFF2-40B4-BE49-F238E27FC236}">
                  <a16:creationId xmlns:a16="http://schemas.microsoft.com/office/drawing/2014/main" id="{A7D8475D-DA0D-D111-5004-639C20C1669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0017" name="Freeform 28">
              <a:extLst>
                <a:ext uri="{FF2B5EF4-FFF2-40B4-BE49-F238E27FC236}">
                  <a16:creationId xmlns:a16="http://schemas.microsoft.com/office/drawing/2014/main" id="{EF2416B1-876D-4A05-760C-B8976EF4C48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733" name="Freeform 29">
              <a:extLst>
                <a:ext uri="{FF2B5EF4-FFF2-40B4-BE49-F238E27FC236}">
                  <a16:creationId xmlns:a16="http://schemas.microsoft.com/office/drawing/2014/main" id="{C0003B79-855F-55FC-9390-7FB0BB390B1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0019" name="Freeform 30">
              <a:extLst>
                <a:ext uri="{FF2B5EF4-FFF2-40B4-BE49-F238E27FC236}">
                  <a16:creationId xmlns:a16="http://schemas.microsoft.com/office/drawing/2014/main" id="{0890F794-6A5A-93E5-F418-DCFF726F327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735" name="Freeform 31">
              <a:extLst>
                <a:ext uri="{FF2B5EF4-FFF2-40B4-BE49-F238E27FC236}">
                  <a16:creationId xmlns:a16="http://schemas.microsoft.com/office/drawing/2014/main" id="{6B6524F1-09AB-2601-20B3-3803FDF7E8E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8736" name="Freeform 32">
              <a:extLst>
                <a:ext uri="{FF2B5EF4-FFF2-40B4-BE49-F238E27FC236}">
                  <a16:creationId xmlns:a16="http://schemas.microsoft.com/office/drawing/2014/main" id="{3A4C9247-1F7B-1CAE-D93C-EC4C6708A15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8737" name="Freeform 33">
              <a:extLst>
                <a:ext uri="{FF2B5EF4-FFF2-40B4-BE49-F238E27FC236}">
                  <a16:creationId xmlns:a16="http://schemas.microsoft.com/office/drawing/2014/main" id="{D1031127-E447-F06E-8B06-BD0CE2B7D30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8738" name="Freeform 34">
              <a:extLst>
                <a:ext uri="{FF2B5EF4-FFF2-40B4-BE49-F238E27FC236}">
                  <a16:creationId xmlns:a16="http://schemas.microsoft.com/office/drawing/2014/main" id="{A4201099-215C-78E0-79D8-C3CF31CB404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8739" name="Freeform 35">
              <a:extLst>
                <a:ext uri="{FF2B5EF4-FFF2-40B4-BE49-F238E27FC236}">
                  <a16:creationId xmlns:a16="http://schemas.microsoft.com/office/drawing/2014/main" id="{77DA1A6F-0AD4-3A09-D35B-83524D6F9B8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8740" name="Freeform 36">
              <a:extLst>
                <a:ext uri="{FF2B5EF4-FFF2-40B4-BE49-F238E27FC236}">
                  <a16:creationId xmlns:a16="http://schemas.microsoft.com/office/drawing/2014/main" id="{F1BD9AEA-7D54-9B3B-3811-19E6F47D86F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8741" name="Freeform 37">
              <a:extLst>
                <a:ext uri="{FF2B5EF4-FFF2-40B4-BE49-F238E27FC236}">
                  <a16:creationId xmlns:a16="http://schemas.microsoft.com/office/drawing/2014/main" id="{65519A13-74BC-F10D-B525-9D465DEA698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8742" name="Freeform 38">
              <a:extLst>
                <a:ext uri="{FF2B5EF4-FFF2-40B4-BE49-F238E27FC236}">
                  <a16:creationId xmlns:a16="http://schemas.microsoft.com/office/drawing/2014/main" id="{FCAE17EE-5C36-1728-BA1E-529FBC83E66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70028" name="Group 39">
              <a:extLst>
                <a:ext uri="{FF2B5EF4-FFF2-40B4-BE49-F238E27FC236}">
                  <a16:creationId xmlns:a16="http://schemas.microsoft.com/office/drawing/2014/main" id="{DC42B27B-C096-2EB2-A57A-1D50C4AD571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328744" name="Freeform 40">
                <a:extLst>
                  <a:ext uri="{FF2B5EF4-FFF2-40B4-BE49-F238E27FC236}">
                    <a16:creationId xmlns:a16="http://schemas.microsoft.com/office/drawing/2014/main" id="{3D6300B1-B26A-764C-ABD0-1443C4CF867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8745" name="Freeform 41">
                <a:extLst>
                  <a:ext uri="{FF2B5EF4-FFF2-40B4-BE49-F238E27FC236}">
                    <a16:creationId xmlns:a16="http://schemas.microsoft.com/office/drawing/2014/main" id="{97EF07D5-9711-46EF-DD00-E070BCF4564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328746" name="Rectangle 42">
            <a:extLst>
              <a:ext uri="{FF2B5EF4-FFF2-40B4-BE49-F238E27FC236}">
                <a16:creationId xmlns:a16="http://schemas.microsoft.com/office/drawing/2014/main" id="{01278ADB-5816-93E2-34C5-D651F517C9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28747" name="Rectangle 43">
            <a:extLst>
              <a:ext uri="{FF2B5EF4-FFF2-40B4-BE49-F238E27FC236}">
                <a16:creationId xmlns:a16="http://schemas.microsoft.com/office/drawing/2014/main" id="{6889D1C3-C207-65C5-A9C5-CCBE7D9BED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328748" name="Rectangle 44">
            <a:extLst>
              <a:ext uri="{FF2B5EF4-FFF2-40B4-BE49-F238E27FC236}">
                <a16:creationId xmlns:a16="http://schemas.microsoft.com/office/drawing/2014/main" id="{14A415C3-21DA-D0A8-DF39-6D6FE713B8B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28749" name="Rectangle 45">
            <a:extLst>
              <a:ext uri="{FF2B5EF4-FFF2-40B4-BE49-F238E27FC236}">
                <a16:creationId xmlns:a16="http://schemas.microsoft.com/office/drawing/2014/main" id="{A22C254D-B194-17C5-25E0-C8570758B6D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28750" name="Rectangle 46">
            <a:extLst>
              <a:ext uri="{FF2B5EF4-FFF2-40B4-BE49-F238E27FC236}">
                <a16:creationId xmlns:a16="http://schemas.microsoft.com/office/drawing/2014/main" id="{7364524E-9D55-41D5-CD3C-4BEAA9190D6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宋体" panose="02010600030101010101" pitchFamily="2" charset="-122"/>
              </a:defRPr>
            </a:lvl1pPr>
          </a:lstStyle>
          <a:p>
            <a:fld id="{4E1565F9-B145-6D4E-B397-C8473263B0A3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662" r:id="rId1"/>
    <p:sldLayoutId id="2147485663" r:id="rId2"/>
    <p:sldLayoutId id="2147485664" r:id="rId3"/>
    <p:sldLayoutId id="2147485665" r:id="rId4"/>
    <p:sldLayoutId id="2147485666" r:id="rId5"/>
    <p:sldLayoutId id="2147485667" r:id="rId6"/>
    <p:sldLayoutId id="2147485668" r:id="rId7"/>
    <p:sldLayoutId id="2147485669" r:id="rId8"/>
    <p:sldLayoutId id="2147485670" r:id="rId9"/>
    <p:sldLayoutId id="2147485671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Arial" pitchFamily="-110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Arial" pitchFamily="-110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Arial" pitchFamily="-110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0"/>
          <a:cs typeface="Arial" pitchFamily="-11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Arial" pitchFamily="-110" charset="0"/>
          <a:cs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Arial" pitchFamily="-110" charset="0"/>
          <a:cs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Arial" pitchFamily="-110" charset="0"/>
          <a:cs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Arial" pitchFamily="-110" charset="0"/>
          <a:cs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250" name="Group 2">
            <a:extLst>
              <a:ext uri="{FF2B5EF4-FFF2-40B4-BE49-F238E27FC236}">
                <a16:creationId xmlns:a16="http://schemas.microsoft.com/office/drawing/2014/main" id="{D7454630-321E-D6B6-4A24-E872E9C2DC7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81256" name="Rectangle 3">
              <a:extLst>
                <a:ext uri="{FF2B5EF4-FFF2-40B4-BE49-F238E27FC236}">
                  <a16:creationId xmlns:a16="http://schemas.microsoft.com/office/drawing/2014/main" id="{4886CAEC-C0F4-5D75-CA8A-40F669348A3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kumimoji="1" lang="en-US" altLang="en-US" sz="1800">
                <a:solidFill>
                  <a:srgbClr val="2F1311"/>
                </a:solidFill>
              </a:endParaRPr>
            </a:p>
          </p:txBody>
        </p:sp>
        <p:sp>
          <p:nvSpPr>
            <p:cNvPr id="181257" name="Rectangle 4">
              <a:extLst>
                <a:ext uri="{FF2B5EF4-FFF2-40B4-BE49-F238E27FC236}">
                  <a16:creationId xmlns:a16="http://schemas.microsoft.com/office/drawing/2014/main" id="{792E8BE5-CDDD-B7FB-AB8B-C1DF1686D95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kumimoji="1" lang="en-US" altLang="en-US" sz="1800">
                <a:solidFill>
                  <a:srgbClr val="2F1311"/>
                </a:solidFill>
              </a:endParaRPr>
            </a:p>
          </p:txBody>
        </p:sp>
        <p:sp>
          <p:nvSpPr>
            <p:cNvPr id="244741" name="Rectangle 5">
              <a:extLst>
                <a:ext uri="{FF2B5EF4-FFF2-40B4-BE49-F238E27FC236}">
                  <a16:creationId xmlns:a16="http://schemas.microsoft.com/office/drawing/2014/main" id="{7007C6A9-1E83-E767-015E-7AF921911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n-US" sz="1800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81259" name="Group 6">
              <a:extLst>
                <a:ext uri="{FF2B5EF4-FFF2-40B4-BE49-F238E27FC236}">
                  <a16:creationId xmlns:a16="http://schemas.microsoft.com/office/drawing/2014/main" id="{37349043-9FD6-8B35-3F34-02D20C3113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81271" name="Group 7">
                <a:extLst>
                  <a:ext uri="{FF2B5EF4-FFF2-40B4-BE49-F238E27FC236}">
                    <a16:creationId xmlns:a16="http://schemas.microsoft.com/office/drawing/2014/main" id="{30C1DB09-6FD9-55D1-BD8C-E2A454A8E16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81292" name="Group 8">
                  <a:extLst>
                    <a:ext uri="{FF2B5EF4-FFF2-40B4-BE49-F238E27FC236}">
                      <a16:creationId xmlns:a16="http://schemas.microsoft.com/office/drawing/2014/main" id="{B37DF192-AB7F-5A05-9D1C-E4FFB1E2AF39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81301" name="Group 9">
                    <a:extLst>
                      <a:ext uri="{FF2B5EF4-FFF2-40B4-BE49-F238E27FC236}">
                        <a16:creationId xmlns:a16="http://schemas.microsoft.com/office/drawing/2014/main" id="{D90AC95B-277F-4A5F-BE66-773ED541E78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81308" name="Freeform 10">
                      <a:extLst>
                        <a:ext uri="{FF2B5EF4-FFF2-40B4-BE49-F238E27FC236}">
                          <a16:creationId xmlns:a16="http://schemas.microsoft.com/office/drawing/2014/main" id="{DAEC0E89-B337-FCE7-864A-40510297BA5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33" y="323"/>
                      <a:ext cx="1234" cy="2560"/>
                    </a:xfrm>
                    <a:custGeom>
                      <a:avLst/>
                      <a:gdLst>
                        <a:gd name="T0" fmla="*/ 345 w 1231"/>
                        <a:gd name="T1" fmla="*/ 283 h 2560"/>
                        <a:gd name="T2" fmla="*/ 423 w 1231"/>
                        <a:gd name="T3" fmla="*/ 115 h 2560"/>
                        <a:gd name="T4" fmla="*/ 591 w 1231"/>
                        <a:gd name="T5" fmla="*/ 7 h 2560"/>
                        <a:gd name="T6" fmla="*/ 911 w 1231"/>
                        <a:gd name="T7" fmla="*/ 61 h 2560"/>
                        <a:gd name="T8" fmla="*/ 1075 w 1231"/>
                        <a:gd name="T9" fmla="*/ 349 h 2560"/>
                        <a:gd name="T10" fmla="*/ 995 w 1231"/>
                        <a:gd name="T11" fmla="*/ 769 h 2560"/>
                        <a:gd name="T12" fmla="*/ 959 w 1231"/>
                        <a:gd name="T13" fmla="*/ 943 h 2560"/>
                        <a:gd name="T14" fmla="*/ 1129 w 1231"/>
                        <a:gd name="T15" fmla="*/ 1075 h 2560"/>
                        <a:gd name="T16" fmla="*/ 1255 w 1231"/>
                        <a:gd name="T17" fmla="*/ 1525 h 2560"/>
                        <a:gd name="T18" fmla="*/ 1147 w 1231"/>
                        <a:gd name="T19" fmla="*/ 1969 h 2560"/>
                        <a:gd name="T20" fmla="*/ 923 w 1231"/>
                        <a:gd name="T21" fmla="*/ 2077 h 2560"/>
                        <a:gd name="T22" fmla="*/ 737 w 1231"/>
                        <a:gd name="T23" fmla="*/ 2059 h 2560"/>
                        <a:gd name="T24" fmla="*/ 671 w 1231"/>
                        <a:gd name="T25" fmla="*/ 2251 h 2560"/>
                        <a:gd name="T26" fmla="*/ 537 w 1231"/>
                        <a:gd name="T27" fmla="*/ 2527 h 2560"/>
                        <a:gd name="T28" fmla="*/ 219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67 w 1231"/>
                        <a:gd name="T37" fmla="*/ 1513 h 2560"/>
                        <a:gd name="T38" fmla="*/ 225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47 w 1231"/>
                        <a:gd name="T45" fmla="*/ 2431 h 2560"/>
                        <a:gd name="T46" fmla="*/ 603 w 1231"/>
                        <a:gd name="T47" fmla="*/ 2227 h 2560"/>
                        <a:gd name="T48" fmla="*/ 585 w 1231"/>
                        <a:gd name="T49" fmla="*/ 1807 h 2560"/>
                        <a:gd name="T50" fmla="*/ 501 w 1231"/>
                        <a:gd name="T51" fmla="*/ 1531 h 2560"/>
                        <a:gd name="T52" fmla="*/ 543 w 1231"/>
                        <a:gd name="T53" fmla="*/ 1459 h 2560"/>
                        <a:gd name="T54" fmla="*/ 641 w 1231"/>
                        <a:gd name="T55" fmla="*/ 1633 h 2560"/>
                        <a:gd name="T56" fmla="*/ 737 w 1231"/>
                        <a:gd name="T57" fmla="*/ 1933 h 2560"/>
                        <a:gd name="T58" fmla="*/ 983 w 1231"/>
                        <a:gd name="T59" fmla="*/ 1963 h 2560"/>
                        <a:gd name="T60" fmla="*/ 1159 w 1231"/>
                        <a:gd name="T61" fmla="*/ 1687 h 2560"/>
                        <a:gd name="T62" fmla="*/ 1141 w 1231"/>
                        <a:gd name="T63" fmla="*/ 1273 h 2560"/>
                        <a:gd name="T64" fmla="*/ 899 w 1231"/>
                        <a:gd name="T65" fmla="*/ 1057 h 2560"/>
                        <a:gd name="T66" fmla="*/ 695 w 1231"/>
                        <a:gd name="T67" fmla="*/ 1129 h 2560"/>
                        <a:gd name="T68" fmla="*/ 585 w 1231"/>
                        <a:gd name="T69" fmla="*/ 1117 h 2560"/>
                        <a:gd name="T70" fmla="*/ 635 w 1231"/>
                        <a:gd name="T71" fmla="*/ 1033 h 2560"/>
                        <a:gd name="T72" fmla="*/ 827 w 1231"/>
                        <a:gd name="T73" fmla="*/ 937 h 2560"/>
                        <a:gd name="T74" fmla="*/ 965 w 1231"/>
                        <a:gd name="T75" fmla="*/ 613 h 2560"/>
                        <a:gd name="T76" fmla="*/ 899 w 1231"/>
                        <a:gd name="T77" fmla="*/ 175 h 2560"/>
                        <a:gd name="T78" fmla="*/ 635 w 1231"/>
                        <a:gd name="T79" fmla="*/ 103 h 2560"/>
                        <a:gd name="T80" fmla="*/ 399 w 1231"/>
                        <a:gd name="T81" fmla="*/ 355 h 2560"/>
                        <a:gd name="T82" fmla="*/ 411 w 1231"/>
                        <a:gd name="T83" fmla="*/ 763 h 2560"/>
                        <a:gd name="T84" fmla="*/ 351 w 1231"/>
                        <a:gd name="T85" fmla="*/ 949 h 2560"/>
                        <a:gd name="T86" fmla="*/ 297 w 1231"/>
                        <a:gd name="T87" fmla="*/ 685 h 2560"/>
                        <a:gd name="T88" fmla="*/ 315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1309" name="Freeform 11">
                      <a:extLst>
                        <a:ext uri="{FF2B5EF4-FFF2-40B4-BE49-F238E27FC236}">
                          <a16:creationId xmlns:a16="http://schemas.microsoft.com/office/drawing/2014/main" id="{2CFA4009-80B1-7EB1-6CB7-D1D54AD4757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67" y="367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15 h 2071"/>
                        <a:gd name="T2" fmla="*/ 797 w 865"/>
                        <a:gd name="T3" fmla="*/ 342 h 2071"/>
                        <a:gd name="T4" fmla="*/ 863 w 865"/>
                        <a:gd name="T5" fmla="*/ 198 h 2071"/>
                        <a:gd name="T6" fmla="*/ 809 w 865"/>
                        <a:gd name="T7" fmla="*/ 210 h 2071"/>
                        <a:gd name="T8" fmla="*/ 749 w 865"/>
                        <a:gd name="T9" fmla="*/ 210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98 h 2071"/>
                        <a:gd name="T22" fmla="*/ 119 w 865"/>
                        <a:gd name="T23" fmla="*/ 396 h 2071"/>
                        <a:gd name="T24" fmla="*/ 131 w 865"/>
                        <a:gd name="T25" fmla="*/ 574 h 2071"/>
                        <a:gd name="T26" fmla="*/ 173 w 865"/>
                        <a:gd name="T27" fmla="*/ 766 h 2071"/>
                        <a:gd name="T28" fmla="*/ 197 w 865"/>
                        <a:gd name="T29" fmla="*/ 860 h 2071"/>
                        <a:gd name="T30" fmla="*/ 167 w 865"/>
                        <a:gd name="T31" fmla="*/ 962 h 2071"/>
                        <a:gd name="T32" fmla="*/ 65 w 865"/>
                        <a:gd name="T33" fmla="*/ 1100 h 2071"/>
                        <a:gd name="T34" fmla="*/ 17 w 865"/>
                        <a:gd name="T35" fmla="*/ 1266 h 2071"/>
                        <a:gd name="T36" fmla="*/ 5 w 865"/>
                        <a:gd name="T37" fmla="*/ 1518 h 2071"/>
                        <a:gd name="T38" fmla="*/ 47 w 865"/>
                        <a:gd name="T39" fmla="*/ 1708 h 2071"/>
                        <a:gd name="T40" fmla="*/ 131 w 865"/>
                        <a:gd name="T41" fmla="*/ 1858 h 2071"/>
                        <a:gd name="T42" fmla="*/ 299 w 865"/>
                        <a:gd name="T43" fmla="*/ 1940 h 2071"/>
                        <a:gd name="T44" fmla="*/ 425 w 865"/>
                        <a:gd name="T45" fmla="*/ 1934 h 2071"/>
                        <a:gd name="T46" fmla="*/ 467 w 865"/>
                        <a:gd name="T47" fmla="*/ 1946 h 2071"/>
                        <a:gd name="T48" fmla="*/ 497 w 865"/>
                        <a:gd name="T49" fmla="*/ 2018 h 2071"/>
                        <a:gd name="T50" fmla="*/ 497 w 865"/>
                        <a:gd name="T51" fmla="*/ 1916 h 2071"/>
                        <a:gd name="T52" fmla="*/ 557 w 865"/>
                        <a:gd name="T53" fmla="*/ 1738 h 2071"/>
                        <a:gd name="T54" fmla="*/ 617 w 865"/>
                        <a:gd name="T55" fmla="*/ 1618 h 2071"/>
                        <a:gd name="T56" fmla="*/ 581 w 865"/>
                        <a:gd name="T57" fmla="*/ 1660 h 2071"/>
                        <a:gd name="T58" fmla="*/ 515 w 865"/>
                        <a:gd name="T59" fmla="*/ 1780 h 2071"/>
                        <a:gd name="T60" fmla="*/ 407 w 865"/>
                        <a:gd name="T61" fmla="*/ 1863 h 2071"/>
                        <a:gd name="T62" fmla="*/ 269 w 865"/>
                        <a:gd name="T63" fmla="*/ 1858 h 2071"/>
                        <a:gd name="T64" fmla="*/ 179 w 865"/>
                        <a:gd name="T65" fmla="*/ 1774 h 2071"/>
                        <a:gd name="T66" fmla="*/ 113 w 865"/>
                        <a:gd name="T67" fmla="*/ 1600 h 2071"/>
                        <a:gd name="T68" fmla="*/ 107 w 865"/>
                        <a:gd name="T69" fmla="*/ 1362 h 2071"/>
                        <a:gd name="T70" fmla="*/ 137 w 865"/>
                        <a:gd name="T71" fmla="*/ 1166 h 2071"/>
                        <a:gd name="T72" fmla="*/ 203 w 865"/>
                        <a:gd name="T73" fmla="*/ 1046 h 2071"/>
                        <a:gd name="T74" fmla="*/ 323 w 865"/>
                        <a:gd name="T75" fmla="*/ 998 h 2071"/>
                        <a:gd name="T76" fmla="*/ 509 w 865"/>
                        <a:gd name="T77" fmla="*/ 1052 h 2071"/>
                        <a:gd name="T78" fmla="*/ 611 w 865"/>
                        <a:gd name="T79" fmla="*/ 1100 h 2071"/>
                        <a:gd name="T80" fmla="*/ 665 w 865"/>
                        <a:gd name="T81" fmla="*/ 1076 h 2071"/>
                        <a:gd name="T82" fmla="*/ 659 w 865"/>
                        <a:gd name="T83" fmla="*/ 1022 h 2071"/>
                        <a:gd name="T84" fmla="*/ 611 w 865"/>
                        <a:gd name="T85" fmla="*/ 980 h 2071"/>
                        <a:gd name="T86" fmla="*/ 497 w 865"/>
                        <a:gd name="T87" fmla="*/ 956 h 2071"/>
                        <a:gd name="T88" fmla="*/ 323 w 865"/>
                        <a:gd name="T89" fmla="*/ 872 h 2071"/>
                        <a:gd name="T90" fmla="*/ 233 w 865"/>
                        <a:gd name="T91" fmla="*/ 664 h 2071"/>
                        <a:gd name="T92" fmla="*/ 209 w 865"/>
                        <a:gd name="T93" fmla="*/ 408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82 h 2071"/>
                        <a:gd name="T102" fmla="*/ 737 w 865"/>
                        <a:gd name="T103" fmla="*/ 420 h 2071"/>
                        <a:gd name="T104" fmla="*/ 773 w 865"/>
                        <a:gd name="T105" fmla="*/ 586 h 2071"/>
                        <a:gd name="T106" fmla="*/ 809 w 865"/>
                        <a:gd name="T107" fmla="*/ 568 h 2071"/>
                        <a:gd name="T108" fmla="*/ 785 w 865"/>
                        <a:gd name="T109" fmla="*/ 515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81302" name="Oval 12">
                    <a:extLst>
                      <a:ext uri="{FF2B5EF4-FFF2-40B4-BE49-F238E27FC236}">
                        <a16:creationId xmlns:a16="http://schemas.microsoft.com/office/drawing/2014/main" id="{E29B379E-A69D-E664-F2DC-DBA77D4FD83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14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>
                      <a:solidFill>
                        <a:srgbClr val="2F1311"/>
                      </a:solidFill>
                    </a:endParaRPr>
                  </a:p>
                </p:txBody>
              </p:sp>
              <p:sp>
                <p:nvSpPr>
                  <p:cNvPr id="181303" name="Freeform 13">
                    <a:extLst>
                      <a:ext uri="{FF2B5EF4-FFF2-40B4-BE49-F238E27FC236}">
                        <a16:creationId xmlns:a16="http://schemas.microsoft.com/office/drawing/2014/main" id="{EEB42F11-45B7-65DE-F847-491FDF4426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9" y="730"/>
                    <a:ext cx="262" cy="524"/>
                  </a:xfrm>
                  <a:custGeom>
                    <a:avLst/>
                    <a:gdLst>
                      <a:gd name="T0" fmla="*/ 3 w 266"/>
                      <a:gd name="T1" fmla="*/ 507 h 521"/>
                      <a:gd name="T2" fmla="*/ 27 w 266"/>
                      <a:gd name="T3" fmla="*/ 289 h 521"/>
                      <a:gd name="T4" fmla="*/ 97 w 266"/>
                      <a:gd name="T5" fmla="*/ 45 h 521"/>
                      <a:gd name="T6" fmla="*/ 161 w 266"/>
                      <a:gd name="T7" fmla="*/ 3 h 521"/>
                      <a:gd name="T8" fmla="*/ 211 w 266"/>
                      <a:gd name="T9" fmla="*/ 39 h 521"/>
                      <a:gd name="T10" fmla="*/ 229 w 266"/>
                      <a:gd name="T11" fmla="*/ 137 h 521"/>
                      <a:gd name="T12" fmla="*/ 183 w 266"/>
                      <a:gd name="T13" fmla="*/ 289 h 521"/>
                      <a:gd name="T14" fmla="*/ 94 w 266"/>
                      <a:gd name="T15" fmla="*/ 501 h 521"/>
                      <a:gd name="T16" fmla="*/ 37 w 266"/>
                      <a:gd name="T17" fmla="*/ 525 h 521"/>
                      <a:gd name="T18" fmla="*/ 3 w 266"/>
                      <a:gd name="T19" fmla="*/ 507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1304" name="Freeform 14">
                    <a:extLst>
                      <a:ext uri="{FF2B5EF4-FFF2-40B4-BE49-F238E27FC236}">
                        <a16:creationId xmlns:a16="http://schemas.microsoft.com/office/drawing/2014/main" id="{64428B74-517A-BD57-83ED-A9EE8120FC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7" y="1588"/>
                    <a:ext cx="398" cy="349"/>
                  </a:xfrm>
                  <a:custGeom>
                    <a:avLst/>
                    <a:gdLst>
                      <a:gd name="T0" fmla="*/ 116 w 392"/>
                      <a:gd name="T1" fmla="*/ 247 h 340"/>
                      <a:gd name="T2" fmla="*/ 16 w 392"/>
                      <a:gd name="T3" fmla="*/ 107 h 340"/>
                      <a:gd name="T4" fmla="*/ 4 w 392"/>
                      <a:gd name="T5" fmla="*/ 53 h 340"/>
                      <a:gd name="T6" fmla="*/ 28 w 392"/>
                      <a:gd name="T7" fmla="*/ 3 h 340"/>
                      <a:gd name="T8" fmla="*/ 146 w 392"/>
                      <a:gd name="T9" fmla="*/ 35 h 340"/>
                      <a:gd name="T10" fmla="*/ 282 w 392"/>
                      <a:gd name="T11" fmla="*/ 91 h 340"/>
                      <a:gd name="T12" fmla="*/ 412 w 392"/>
                      <a:gd name="T13" fmla="*/ 196 h 340"/>
                      <a:gd name="T14" fmla="*/ 437 w 392"/>
                      <a:gd name="T15" fmla="*/ 336 h 340"/>
                      <a:gd name="T16" fmla="*/ 384 w 392"/>
                      <a:gd name="T17" fmla="*/ 411 h 340"/>
                      <a:gd name="T18" fmla="*/ 276 w 392"/>
                      <a:gd name="T19" fmla="*/ 389 h 340"/>
                      <a:gd name="T20" fmla="*/ 116 w 392"/>
                      <a:gd name="T21" fmla="*/ 247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1305" name="Freeform 15">
                    <a:extLst>
                      <a:ext uri="{FF2B5EF4-FFF2-40B4-BE49-F238E27FC236}">
                        <a16:creationId xmlns:a16="http://schemas.microsoft.com/office/drawing/2014/main" id="{C4921D1F-40E4-0888-0BEA-18833CF169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5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189 h 558"/>
                      <a:gd name="T2" fmla="*/ 34 w 151"/>
                      <a:gd name="T3" fmla="*/ 47 h 558"/>
                      <a:gd name="T4" fmla="*/ 50 w 151"/>
                      <a:gd name="T5" fmla="*/ 3 h 558"/>
                      <a:gd name="T6" fmla="*/ 83 w 151"/>
                      <a:gd name="T7" fmla="*/ 27 h 558"/>
                      <a:gd name="T8" fmla="*/ 105 w 151"/>
                      <a:gd name="T9" fmla="*/ 189 h 558"/>
                      <a:gd name="T10" fmla="*/ 110 w 151"/>
                      <a:gd name="T11" fmla="*/ 481 h 558"/>
                      <a:gd name="T12" fmla="*/ 73 w 151"/>
                      <a:gd name="T13" fmla="*/ 617 h 558"/>
                      <a:gd name="T14" fmla="*/ 16 w 151"/>
                      <a:gd name="T15" fmla="*/ 583 h 558"/>
                      <a:gd name="T16" fmla="*/ 0 w 151"/>
                      <a:gd name="T17" fmla="*/ 357 h 558"/>
                      <a:gd name="T18" fmla="*/ 15 w 151"/>
                      <a:gd name="T19" fmla="*/ 189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1306" name="Freeform 16">
                    <a:extLst>
                      <a:ext uri="{FF2B5EF4-FFF2-40B4-BE49-F238E27FC236}">
                        <a16:creationId xmlns:a16="http://schemas.microsoft.com/office/drawing/2014/main" id="{4EF183F5-027B-266C-4B19-5F11BE3F35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67 w 392"/>
                      <a:gd name="T1" fmla="*/ 53 h 253"/>
                      <a:gd name="T2" fmla="*/ 291 w 392"/>
                      <a:gd name="T3" fmla="*/ 19 h 253"/>
                      <a:gd name="T4" fmla="*/ 343 w 392"/>
                      <a:gd name="T5" fmla="*/ 7 h 253"/>
                      <a:gd name="T6" fmla="*/ 361 w 392"/>
                      <a:gd name="T7" fmla="*/ 53 h 253"/>
                      <a:gd name="T8" fmla="*/ 309 w 392"/>
                      <a:gd name="T9" fmla="*/ 109 h 253"/>
                      <a:gd name="T10" fmla="*/ 185 w 392"/>
                      <a:gd name="T11" fmla="*/ 184 h 253"/>
                      <a:gd name="T12" fmla="*/ 37 w 392"/>
                      <a:gd name="T13" fmla="*/ 204 h 253"/>
                      <a:gd name="T14" fmla="*/ 1 w 392"/>
                      <a:gd name="T15" fmla="*/ 155 h 253"/>
                      <a:gd name="T16" fmla="*/ 43 w 392"/>
                      <a:gd name="T17" fmla="*/ 95 h 253"/>
                      <a:gd name="T18" fmla="*/ 167 w 392"/>
                      <a:gd name="T19" fmla="*/ 53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1307" name="Freeform 17">
                    <a:extLst>
                      <a:ext uri="{FF2B5EF4-FFF2-40B4-BE49-F238E27FC236}">
                        <a16:creationId xmlns:a16="http://schemas.microsoft.com/office/drawing/2014/main" id="{E4FB7D9C-538C-BD53-8C0E-2069DB65C5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4" y="919"/>
                    <a:ext cx="233" cy="378"/>
                  </a:xfrm>
                  <a:custGeom>
                    <a:avLst/>
                    <a:gdLst>
                      <a:gd name="T0" fmla="*/ 66 w 238"/>
                      <a:gd name="T1" fmla="*/ 229 h 386"/>
                      <a:gd name="T2" fmla="*/ 23 w 238"/>
                      <a:gd name="T3" fmla="*/ 162 h 386"/>
                      <a:gd name="T4" fmla="*/ 0 w 238"/>
                      <a:gd name="T5" fmla="*/ 80 h 386"/>
                      <a:gd name="T6" fmla="*/ 23 w 238"/>
                      <a:gd name="T7" fmla="*/ 12 h 386"/>
                      <a:gd name="T8" fmla="*/ 103 w 238"/>
                      <a:gd name="T9" fmla="*/ 24 h 386"/>
                      <a:gd name="T10" fmla="*/ 152 w 238"/>
                      <a:gd name="T11" fmla="*/ 112 h 386"/>
                      <a:gd name="T12" fmla="*/ 198 w 238"/>
                      <a:gd name="T13" fmla="*/ 259 h 386"/>
                      <a:gd name="T14" fmla="*/ 172 w 238"/>
                      <a:gd name="T15" fmla="*/ 319 h 386"/>
                      <a:gd name="T16" fmla="*/ 143 w 238"/>
                      <a:gd name="T17" fmla="*/ 300 h 386"/>
                      <a:gd name="T18" fmla="*/ 66 w 238"/>
                      <a:gd name="T19" fmla="*/ 229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81293" name="Picture 18">
                  <a:extLst>
                    <a:ext uri="{FF2B5EF4-FFF2-40B4-BE49-F238E27FC236}">
                      <a16:creationId xmlns:a16="http://schemas.microsoft.com/office/drawing/2014/main" id="{BD3A731A-89A4-2E7B-3531-FF88A1ADB70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94" name="Picture 19">
                  <a:extLst>
                    <a:ext uri="{FF2B5EF4-FFF2-40B4-BE49-F238E27FC236}">
                      <a16:creationId xmlns:a16="http://schemas.microsoft.com/office/drawing/2014/main" id="{85589ECA-4D46-F3ED-FEE8-CF3E04A003D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95" name="Picture 20">
                  <a:extLst>
                    <a:ext uri="{FF2B5EF4-FFF2-40B4-BE49-F238E27FC236}">
                      <a16:creationId xmlns:a16="http://schemas.microsoft.com/office/drawing/2014/main" id="{95603EA2-A028-AB79-9913-606C25FDBF7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96" name="Picture 21">
                  <a:extLst>
                    <a:ext uri="{FF2B5EF4-FFF2-40B4-BE49-F238E27FC236}">
                      <a16:creationId xmlns:a16="http://schemas.microsoft.com/office/drawing/2014/main" id="{883F7A52-2F77-018E-E963-6A7B6DA255DD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97" name="Picture 22">
                  <a:extLst>
                    <a:ext uri="{FF2B5EF4-FFF2-40B4-BE49-F238E27FC236}">
                      <a16:creationId xmlns:a16="http://schemas.microsoft.com/office/drawing/2014/main" id="{E175E879-66F5-B245-1A28-832886F9B246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98" name="Picture 23">
                  <a:extLst>
                    <a:ext uri="{FF2B5EF4-FFF2-40B4-BE49-F238E27FC236}">
                      <a16:creationId xmlns:a16="http://schemas.microsoft.com/office/drawing/2014/main" id="{B929E0C2-1BD7-1A33-606E-72A096074478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99" name="Picture 24">
                  <a:extLst>
                    <a:ext uri="{FF2B5EF4-FFF2-40B4-BE49-F238E27FC236}">
                      <a16:creationId xmlns:a16="http://schemas.microsoft.com/office/drawing/2014/main" id="{89B77860-ED57-3F04-A2EF-698EEDDC1D3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300" name="Picture 25">
                  <a:extLst>
                    <a:ext uri="{FF2B5EF4-FFF2-40B4-BE49-F238E27FC236}">
                      <a16:creationId xmlns:a16="http://schemas.microsoft.com/office/drawing/2014/main" id="{9E069977-5BB5-B03F-48AC-2766BCCB3F5A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1272" name="Group 26">
                <a:extLst>
                  <a:ext uri="{FF2B5EF4-FFF2-40B4-BE49-F238E27FC236}">
                    <a16:creationId xmlns:a16="http://schemas.microsoft.com/office/drawing/2014/main" id="{5E219861-47D1-A01C-AD92-423AED3C7B1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81273" name="Picture 27">
                  <a:extLst>
                    <a:ext uri="{FF2B5EF4-FFF2-40B4-BE49-F238E27FC236}">
                      <a16:creationId xmlns:a16="http://schemas.microsoft.com/office/drawing/2014/main" id="{80FC0467-5DDE-3F97-1415-EDB22E536E1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74" name="Picture 28">
                  <a:extLst>
                    <a:ext uri="{FF2B5EF4-FFF2-40B4-BE49-F238E27FC236}">
                      <a16:creationId xmlns:a16="http://schemas.microsoft.com/office/drawing/2014/main" id="{B3AE7AD6-CDA9-8B8A-EFA4-A1FC501EBE2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75" name="Picture 29">
                  <a:extLst>
                    <a:ext uri="{FF2B5EF4-FFF2-40B4-BE49-F238E27FC236}">
                      <a16:creationId xmlns:a16="http://schemas.microsoft.com/office/drawing/2014/main" id="{A897124A-670C-DE44-5BB6-707EF19BE7F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76" name="Picture 30">
                  <a:extLst>
                    <a:ext uri="{FF2B5EF4-FFF2-40B4-BE49-F238E27FC236}">
                      <a16:creationId xmlns:a16="http://schemas.microsoft.com/office/drawing/2014/main" id="{54465763-61B2-95D7-85FE-5DFE86C0816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77" name="Picture 31">
                  <a:extLst>
                    <a:ext uri="{FF2B5EF4-FFF2-40B4-BE49-F238E27FC236}">
                      <a16:creationId xmlns:a16="http://schemas.microsoft.com/office/drawing/2014/main" id="{5BB06AF5-FD3C-553D-7559-921AF1009C1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78" name="Picture 32">
                  <a:extLst>
                    <a:ext uri="{FF2B5EF4-FFF2-40B4-BE49-F238E27FC236}">
                      <a16:creationId xmlns:a16="http://schemas.microsoft.com/office/drawing/2014/main" id="{07ACEC5F-6678-EBD4-D134-747EB07FEC1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79" name="Picture 33">
                  <a:extLst>
                    <a:ext uri="{FF2B5EF4-FFF2-40B4-BE49-F238E27FC236}">
                      <a16:creationId xmlns:a16="http://schemas.microsoft.com/office/drawing/2014/main" id="{AFA2A4BC-2EB2-15F7-9AF8-D7897C5902DD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80" name="Picture 34">
                  <a:extLst>
                    <a:ext uri="{FF2B5EF4-FFF2-40B4-BE49-F238E27FC236}">
                      <a16:creationId xmlns:a16="http://schemas.microsoft.com/office/drawing/2014/main" id="{EA0D7092-7221-3BAE-F08D-B7464A4EA97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81" name="Picture 35">
                  <a:extLst>
                    <a:ext uri="{FF2B5EF4-FFF2-40B4-BE49-F238E27FC236}">
                      <a16:creationId xmlns:a16="http://schemas.microsoft.com/office/drawing/2014/main" id="{4587BD29-C1A9-E421-85F2-2F1FB26F46E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82" name="Picture 36">
                  <a:extLst>
                    <a:ext uri="{FF2B5EF4-FFF2-40B4-BE49-F238E27FC236}">
                      <a16:creationId xmlns:a16="http://schemas.microsoft.com/office/drawing/2014/main" id="{59BB7E61-62DA-5935-0B47-F138FC22E417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83" name="Picture 37">
                  <a:extLst>
                    <a:ext uri="{FF2B5EF4-FFF2-40B4-BE49-F238E27FC236}">
                      <a16:creationId xmlns:a16="http://schemas.microsoft.com/office/drawing/2014/main" id="{E9FC9986-368B-1A58-1A9D-7359A52BE7C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84" name="Picture 38">
                  <a:extLst>
                    <a:ext uri="{FF2B5EF4-FFF2-40B4-BE49-F238E27FC236}">
                      <a16:creationId xmlns:a16="http://schemas.microsoft.com/office/drawing/2014/main" id="{B703CB2E-0ED7-529E-882F-8F8A1CDE292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85" name="Picture 39">
                  <a:extLst>
                    <a:ext uri="{FF2B5EF4-FFF2-40B4-BE49-F238E27FC236}">
                      <a16:creationId xmlns:a16="http://schemas.microsoft.com/office/drawing/2014/main" id="{8BB1558E-29BA-B092-F114-4C9336C15F86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86" name="Picture 40">
                  <a:extLst>
                    <a:ext uri="{FF2B5EF4-FFF2-40B4-BE49-F238E27FC236}">
                      <a16:creationId xmlns:a16="http://schemas.microsoft.com/office/drawing/2014/main" id="{BF7CCD56-7F61-BF97-917B-3E708D0926FA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87" name="Picture 41">
                  <a:extLst>
                    <a:ext uri="{FF2B5EF4-FFF2-40B4-BE49-F238E27FC236}">
                      <a16:creationId xmlns:a16="http://schemas.microsoft.com/office/drawing/2014/main" id="{84D38943-2EBC-11D2-2FE3-8260B496D27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88" name="Picture 42">
                  <a:extLst>
                    <a:ext uri="{FF2B5EF4-FFF2-40B4-BE49-F238E27FC236}">
                      <a16:creationId xmlns:a16="http://schemas.microsoft.com/office/drawing/2014/main" id="{17112B48-D847-B6F8-1F4C-9B583D85CD26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89" name="Picture 43">
                  <a:extLst>
                    <a:ext uri="{FF2B5EF4-FFF2-40B4-BE49-F238E27FC236}">
                      <a16:creationId xmlns:a16="http://schemas.microsoft.com/office/drawing/2014/main" id="{44A5750F-642A-5D50-A470-42A7963DEDD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90" name="Picture 44">
                  <a:extLst>
                    <a:ext uri="{FF2B5EF4-FFF2-40B4-BE49-F238E27FC236}">
                      <a16:creationId xmlns:a16="http://schemas.microsoft.com/office/drawing/2014/main" id="{95EF0A6D-2305-2C0E-975B-B2F6D161DF5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291" name="Picture 45">
                  <a:extLst>
                    <a:ext uri="{FF2B5EF4-FFF2-40B4-BE49-F238E27FC236}">
                      <a16:creationId xmlns:a16="http://schemas.microsoft.com/office/drawing/2014/main" id="{5481980A-55DF-420B-3B2D-8A298CDF637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81260" name="Freeform 46">
              <a:extLst>
                <a:ext uri="{FF2B5EF4-FFF2-40B4-BE49-F238E27FC236}">
                  <a16:creationId xmlns:a16="http://schemas.microsoft.com/office/drawing/2014/main" id="{7BFAF4BA-564A-5F89-9DBE-73AC53057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83" name="Freeform 47">
              <a:extLst>
                <a:ext uri="{FF2B5EF4-FFF2-40B4-BE49-F238E27FC236}">
                  <a16:creationId xmlns:a16="http://schemas.microsoft.com/office/drawing/2014/main" id="{9C8816D4-7B18-0ADC-2037-7C2068181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4784" name="Freeform 48">
              <a:extLst>
                <a:ext uri="{FF2B5EF4-FFF2-40B4-BE49-F238E27FC236}">
                  <a16:creationId xmlns:a16="http://schemas.microsoft.com/office/drawing/2014/main" id="{8A894FED-48DB-E945-6F1D-2947F405B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1263" name="Freeform 49" descr="kimonopat1">
              <a:extLst>
                <a:ext uri="{FF2B5EF4-FFF2-40B4-BE49-F238E27FC236}">
                  <a16:creationId xmlns:a16="http://schemas.microsoft.com/office/drawing/2014/main" id="{FA10DA6A-6D06-01A9-D3D6-6933D29B5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64" name="Freeform 50" descr="kimonopat1">
              <a:extLst>
                <a:ext uri="{FF2B5EF4-FFF2-40B4-BE49-F238E27FC236}">
                  <a16:creationId xmlns:a16="http://schemas.microsoft.com/office/drawing/2014/main" id="{BAA81FA7-E038-3462-1BC8-580E3AE4E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65" name="Freeform 51">
              <a:extLst>
                <a:ext uri="{FF2B5EF4-FFF2-40B4-BE49-F238E27FC236}">
                  <a16:creationId xmlns:a16="http://schemas.microsoft.com/office/drawing/2014/main" id="{8E6A7B31-903F-1B5D-B8A3-AFF4A5BE4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266" name="Freeform 52">
              <a:extLst>
                <a:ext uri="{FF2B5EF4-FFF2-40B4-BE49-F238E27FC236}">
                  <a16:creationId xmlns:a16="http://schemas.microsoft.com/office/drawing/2014/main" id="{9D489848-351F-B03A-7E28-9C1B4E0D8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89" name="Freeform 53">
              <a:extLst>
                <a:ext uri="{FF2B5EF4-FFF2-40B4-BE49-F238E27FC236}">
                  <a16:creationId xmlns:a16="http://schemas.microsoft.com/office/drawing/2014/main" id="{E8F4988C-1132-51FC-786E-27F766547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1268" name="Rectangle 54">
              <a:extLst>
                <a:ext uri="{FF2B5EF4-FFF2-40B4-BE49-F238E27FC236}">
                  <a16:creationId xmlns:a16="http://schemas.microsoft.com/office/drawing/2014/main" id="{07FFD6B5-C6F4-7017-18F8-3EED84418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kumimoji="1" lang="en-US" altLang="en-US" sz="1800">
                <a:solidFill>
                  <a:srgbClr val="2F1311"/>
                </a:solidFill>
              </a:endParaRPr>
            </a:p>
          </p:txBody>
        </p:sp>
        <p:sp>
          <p:nvSpPr>
            <p:cNvPr id="244791" name="Freeform 55">
              <a:extLst>
                <a:ext uri="{FF2B5EF4-FFF2-40B4-BE49-F238E27FC236}">
                  <a16:creationId xmlns:a16="http://schemas.microsoft.com/office/drawing/2014/main" id="{61FF1D1E-C7FF-C9C6-ABB7-94B2EB137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1270" name="AutoShape 56">
              <a:extLst>
                <a:ext uri="{FF2B5EF4-FFF2-40B4-BE49-F238E27FC236}">
                  <a16:creationId xmlns:a16="http://schemas.microsoft.com/office/drawing/2014/main" id="{F280055E-7587-EEE8-92A6-C0A7E804B0B3}"/>
                </a:ext>
              </a:extLst>
            </p:cNvPr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181251" name="Rectangle 57">
            <a:extLst>
              <a:ext uri="{FF2B5EF4-FFF2-40B4-BE49-F238E27FC236}">
                <a16:creationId xmlns:a16="http://schemas.microsoft.com/office/drawing/2014/main" id="{D596F193-AAA4-72CD-C83E-2D11989A7E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1252" name="Rectangle 58">
            <a:extLst>
              <a:ext uri="{FF2B5EF4-FFF2-40B4-BE49-F238E27FC236}">
                <a16:creationId xmlns:a16="http://schemas.microsoft.com/office/drawing/2014/main" id="{1D90A6BC-0542-D582-1394-C6C1EB3513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4795" name="Rectangle 59">
            <a:extLst>
              <a:ext uri="{FF2B5EF4-FFF2-40B4-BE49-F238E27FC236}">
                <a16:creationId xmlns:a16="http://schemas.microsoft.com/office/drawing/2014/main" id="{18431F35-4417-6BE1-8E3D-A91C575C552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4796" name="Rectangle 60">
            <a:extLst>
              <a:ext uri="{FF2B5EF4-FFF2-40B4-BE49-F238E27FC236}">
                <a16:creationId xmlns:a16="http://schemas.microsoft.com/office/drawing/2014/main" id="{7662615A-5A28-D39C-85EE-06366F06985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2F131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4797" name="Rectangle 61">
            <a:extLst>
              <a:ext uri="{FF2B5EF4-FFF2-40B4-BE49-F238E27FC236}">
                <a16:creationId xmlns:a16="http://schemas.microsoft.com/office/drawing/2014/main" id="{A39775B7-3145-B464-37AB-817B79C0C5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2F1311"/>
                </a:solidFill>
              </a:defRPr>
            </a:lvl1pPr>
          </a:lstStyle>
          <a:p>
            <a:fld id="{B83D127F-3370-F543-B475-E367E1B53FD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2" r:id="rId1"/>
    <p:sldLayoutId id="2147485673" r:id="rId2"/>
    <p:sldLayoutId id="2147485674" r:id="rId3"/>
    <p:sldLayoutId id="2147485675" r:id="rId4"/>
    <p:sldLayoutId id="2147485676" r:id="rId5"/>
    <p:sldLayoutId id="2147485677" r:id="rId6"/>
    <p:sldLayoutId id="2147485678" r:id="rId7"/>
    <p:sldLayoutId id="2147485679" r:id="rId8"/>
    <p:sldLayoutId id="2147485680" r:id="rId9"/>
    <p:sldLayoutId id="2147485681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30589EF0-A20A-EFE6-07CD-5AFBEC1FF1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268ECAC6-BCAC-496D-1BD1-284DDA503A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800866D-31ED-1513-B3B4-533DE63C5B6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4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FCF97F4-ACEA-A0A0-6BC7-DF30509AF95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57200" eaLnBrk="1" hangingPunct="1">
              <a:defRPr sz="14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C195253B-6BD7-0463-5C62-FC7087416C1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E3024285-B4B9-4047-88B2-5CB516C0257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95" r:id="rId1"/>
    <p:sldLayoutId id="2147485696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/>
          <a:ea typeface="ＭＳ Ｐゴシック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-107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Arial"/>
          <a:ea typeface="ＭＳ Ｐゴシック" pitchFamily="-107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E3A6288A-5619-1967-47B0-507463E90B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98D71E5D-503D-243C-ED1A-D677A974F3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1A64248-26F7-281C-963A-51A3A819867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E64AD37-9F05-399A-CC4A-2F7AEFBDC09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B73B01-ACF5-C976-1CD4-589840BDA8B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92644C2A-BFC3-7849-9B36-768E883F318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2" r:id="rId1"/>
    <p:sldLayoutId id="214748568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609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698" r:id="rId1"/>
    <p:sldLayoutId id="2147485699" r:id="rId2"/>
    <p:sldLayoutId id="2147485700" r:id="rId3"/>
    <p:sldLayoutId id="2147485701" r:id="rId4"/>
    <p:sldLayoutId id="2147485702" r:id="rId5"/>
    <p:sldLayoutId id="2147485703" r:id="rId6"/>
    <p:sldLayoutId id="2147485704" r:id="rId7"/>
    <p:sldLayoutId id="2147485705" r:id="rId8"/>
    <p:sldLayoutId id="2147485706" r:id="rId9"/>
    <p:sldLayoutId id="2147485707" r:id="rId10"/>
    <p:sldLayoutId id="214748570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D5FDAA48-8A7B-5E03-0748-115ADD2DCB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8077200" cy="1143000"/>
          </a:xfrm>
          <a:prstGeom prst="rect">
            <a:avLst/>
          </a:prstGeom>
          <a:noFill/>
          <a:ln>
            <a:noFill/>
          </a:ln>
          <a:effectLst>
            <a:outerShdw blurRad="889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D30A2D1-65AC-DA1C-2DBD-B409AB2DE0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98120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9316" name="Rectangle 4">
            <a:extLst>
              <a:ext uri="{FF2B5EF4-FFF2-40B4-BE49-F238E27FC236}">
                <a16:creationId xmlns:a16="http://schemas.microsoft.com/office/drawing/2014/main" id="{74ECF8DB-6A75-253E-E918-E6B81DA634C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Trebuchet M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9317" name="Rectangle 5">
            <a:extLst>
              <a:ext uri="{FF2B5EF4-FFF2-40B4-BE49-F238E27FC236}">
                <a16:creationId xmlns:a16="http://schemas.microsoft.com/office/drawing/2014/main" id="{726C4E09-E4EE-70AB-5D84-3947B72E5E0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rebuchet M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9318" name="Rectangle 6">
            <a:extLst>
              <a:ext uri="{FF2B5EF4-FFF2-40B4-BE49-F238E27FC236}">
                <a16:creationId xmlns:a16="http://schemas.microsoft.com/office/drawing/2014/main" id="{449D521E-7398-B964-6DF0-2EA87F4D57D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rebuchet MS" panose="020B0703020202090204" pitchFamily="34" charset="0"/>
              </a:defRPr>
            </a:lvl1pPr>
          </a:lstStyle>
          <a:p>
            <a:fld id="{1969DCFC-3C43-3846-A244-6B66D609857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</p:sldLayoutIdLst>
  <p:transition>
    <p:random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rebuchet MS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Placeholder 1">
            <a:extLst>
              <a:ext uri="{FF2B5EF4-FFF2-40B4-BE49-F238E27FC236}">
                <a16:creationId xmlns:a16="http://schemas.microsoft.com/office/drawing/2014/main" id="{CEEB0FB0-F1EE-1CF1-7D9E-A611F639ABA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20650"/>
            <a:ext cx="7770813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4579" name="Text Placeholder 2">
            <a:extLst>
              <a:ext uri="{FF2B5EF4-FFF2-40B4-BE49-F238E27FC236}">
                <a16:creationId xmlns:a16="http://schemas.microsoft.com/office/drawing/2014/main" id="{D4A0EA3E-3DEE-9AC6-FF8D-6932559F33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1752600"/>
            <a:ext cx="777081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2652A-E50F-B5BB-414B-CFC470DF66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1987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Calisto MT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4894D-7E95-5282-D6B3-E8EB0CAB0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013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Calisto MT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A466E-E361-26AB-90D2-001B99FBF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212121"/>
                  </a:outerShdw>
                </a:effectLst>
                <a:latin typeface="Calisto MT" panose="02040603050505030304" pitchFamily="18" charset="77"/>
              </a:defRPr>
            </a:lvl1pPr>
          </a:lstStyle>
          <a:p>
            <a:fld id="{468E194B-0415-CF43-891E-D2F52A11B93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43" r:id="rId1"/>
    <p:sldLayoutId id="2147485544" r:id="rId2"/>
    <p:sldLayoutId id="2147485545" r:id="rId3"/>
    <p:sldLayoutId id="2147485546" r:id="rId4"/>
    <p:sldLayoutId id="2147485547" r:id="rId5"/>
    <p:sldLayoutId id="2147485548" r:id="rId6"/>
    <p:sldLayoutId id="2147485549" r:id="rId7"/>
    <p:sldLayoutId id="2147485550" r:id="rId8"/>
    <p:sldLayoutId id="2147485551" r:id="rId9"/>
    <p:sldLayoutId id="2147485552" r:id="rId10"/>
    <p:sldLayoutId id="21474855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sto MT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Blip>
          <a:blip r:embed="rId14"/>
        </a:buBlip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035050" indent="-349250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</a:defRPr>
      </a:lvl3pPr>
      <a:lvl4pPr marL="1371600" indent="-336550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</a:defRPr>
      </a:lvl4pPr>
      <a:lvl5pPr marL="1720850" indent="-349250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</a:defRPr>
      </a:lvl5pPr>
      <a:lvl6pPr marL="2178050" indent="-349250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</a:defRPr>
      </a:lvl6pPr>
      <a:lvl7pPr marL="2635250" indent="-349250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</a:defRPr>
      </a:lvl7pPr>
      <a:lvl8pPr marL="3092450" indent="-349250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</a:defRPr>
      </a:lvl8pPr>
      <a:lvl9pPr marL="3549650" indent="-349250" algn="l" rtl="0" eaLnBrk="0" fontAlgn="base" hangingPunct="0">
        <a:spcBef>
          <a:spcPts val="6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Placeholder 1">
            <a:extLst>
              <a:ext uri="{FF2B5EF4-FFF2-40B4-BE49-F238E27FC236}">
                <a16:creationId xmlns:a16="http://schemas.microsoft.com/office/drawing/2014/main" id="{5B77E882-275B-5ACE-B1AE-26E43769825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6867" name="Text Placeholder 2">
            <a:extLst>
              <a:ext uri="{FF2B5EF4-FFF2-40B4-BE49-F238E27FC236}">
                <a16:creationId xmlns:a16="http://schemas.microsoft.com/office/drawing/2014/main" id="{121B5D9F-008F-76AD-6774-3B33C1353F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4F658-63E6-8BB5-90F9-2EDDEBDF8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D91C4-F677-1199-F69E-1FBD1E2D9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EEF99-1295-A398-7AB9-3D1DFBF91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F78A633-21C9-A845-A336-F1DA6CB8E2C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4" r:id="rId1"/>
    <p:sldLayoutId id="2147485555" r:id="rId2"/>
    <p:sldLayoutId id="2147485556" r:id="rId3"/>
    <p:sldLayoutId id="2147485557" r:id="rId4"/>
    <p:sldLayoutId id="2147485558" r:id="rId5"/>
    <p:sldLayoutId id="2147485559" r:id="rId6"/>
    <p:sldLayoutId id="2147485560" r:id="rId7"/>
    <p:sldLayoutId id="2147485561" r:id="rId8"/>
    <p:sldLayoutId id="2147485562" r:id="rId9"/>
    <p:sldLayoutId id="2147485563" r:id="rId10"/>
    <p:sldLayoutId id="21474855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>
            <a:extLst>
              <a:ext uri="{FF2B5EF4-FFF2-40B4-BE49-F238E27FC236}">
                <a16:creationId xmlns:a16="http://schemas.microsoft.com/office/drawing/2014/main" id="{80D57284-E8F6-5530-0D8E-94B3DB9492E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49160" name="Rectangle 3">
              <a:extLst>
                <a:ext uri="{FF2B5EF4-FFF2-40B4-BE49-F238E27FC236}">
                  <a16:creationId xmlns:a16="http://schemas.microsoft.com/office/drawing/2014/main" id="{61ACDA6B-728E-EA29-1A79-DDA9C29579E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kumimoji="1" lang="en-US" altLang="en-US" sz="1800"/>
            </a:p>
          </p:txBody>
        </p:sp>
        <p:sp>
          <p:nvSpPr>
            <p:cNvPr id="49161" name="Rectangle 4">
              <a:extLst>
                <a:ext uri="{FF2B5EF4-FFF2-40B4-BE49-F238E27FC236}">
                  <a16:creationId xmlns:a16="http://schemas.microsoft.com/office/drawing/2014/main" id="{CB59B44E-556B-0828-7117-AF88AFB037A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kumimoji="1" lang="en-US" altLang="en-US" sz="1800"/>
            </a:p>
          </p:txBody>
        </p:sp>
        <p:sp>
          <p:nvSpPr>
            <p:cNvPr id="244741" name="Rectangle 5">
              <a:extLst>
                <a:ext uri="{FF2B5EF4-FFF2-40B4-BE49-F238E27FC236}">
                  <a16:creationId xmlns:a16="http://schemas.microsoft.com/office/drawing/2014/main" id="{008006D0-CABB-4071-7D8B-9DE1198EF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kumimoji="1" lang="en-US" sz="180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9163" name="Group 6">
              <a:extLst>
                <a:ext uri="{FF2B5EF4-FFF2-40B4-BE49-F238E27FC236}">
                  <a16:creationId xmlns:a16="http://schemas.microsoft.com/office/drawing/2014/main" id="{6A0C2052-CC1B-F41B-7301-2301F2AC38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49175" name="Group 7">
                <a:extLst>
                  <a:ext uri="{FF2B5EF4-FFF2-40B4-BE49-F238E27FC236}">
                    <a16:creationId xmlns:a16="http://schemas.microsoft.com/office/drawing/2014/main" id="{35111E4D-0CCD-96B0-BE46-1A94A4AD24C2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49196" name="Group 8">
                  <a:extLst>
                    <a:ext uri="{FF2B5EF4-FFF2-40B4-BE49-F238E27FC236}">
                      <a16:creationId xmlns:a16="http://schemas.microsoft.com/office/drawing/2014/main" id="{34CF06B3-F696-B5E5-947A-E924CBBEB55D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49205" name="Group 9">
                    <a:extLst>
                      <a:ext uri="{FF2B5EF4-FFF2-40B4-BE49-F238E27FC236}">
                        <a16:creationId xmlns:a16="http://schemas.microsoft.com/office/drawing/2014/main" id="{DFA8BE5D-475B-2AB6-F464-AA0878CBBFD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49212" name="Freeform 10">
                      <a:extLst>
                        <a:ext uri="{FF2B5EF4-FFF2-40B4-BE49-F238E27FC236}">
                          <a16:creationId xmlns:a16="http://schemas.microsoft.com/office/drawing/2014/main" id="{D9896B18-A84F-7BEC-9B15-75F194B2794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33" y="323"/>
                      <a:ext cx="1234" cy="2560"/>
                    </a:xfrm>
                    <a:custGeom>
                      <a:avLst/>
                      <a:gdLst>
                        <a:gd name="T0" fmla="*/ 348 w 1231"/>
                        <a:gd name="T1" fmla="*/ 283 h 2560"/>
                        <a:gd name="T2" fmla="*/ 426 w 1231"/>
                        <a:gd name="T3" fmla="*/ 115 h 2560"/>
                        <a:gd name="T4" fmla="*/ 594 w 1231"/>
                        <a:gd name="T5" fmla="*/ 7 h 2560"/>
                        <a:gd name="T6" fmla="*/ 917 w 1231"/>
                        <a:gd name="T7" fmla="*/ 61 h 2560"/>
                        <a:gd name="T8" fmla="*/ 1084 w 1231"/>
                        <a:gd name="T9" fmla="*/ 349 h 2560"/>
                        <a:gd name="T10" fmla="*/ 1001 w 1231"/>
                        <a:gd name="T11" fmla="*/ 769 h 2560"/>
                        <a:gd name="T12" fmla="*/ 965 w 1231"/>
                        <a:gd name="T13" fmla="*/ 943 h 2560"/>
                        <a:gd name="T14" fmla="*/ 1138 w 1231"/>
                        <a:gd name="T15" fmla="*/ 1075 h 2560"/>
                        <a:gd name="T16" fmla="*/ 1264 w 1231"/>
                        <a:gd name="T17" fmla="*/ 1525 h 2560"/>
                        <a:gd name="T18" fmla="*/ 1156 w 1231"/>
                        <a:gd name="T19" fmla="*/ 1969 h 2560"/>
                        <a:gd name="T20" fmla="*/ 929 w 1231"/>
                        <a:gd name="T21" fmla="*/ 2077 h 2560"/>
                        <a:gd name="T22" fmla="*/ 743 w 1231"/>
                        <a:gd name="T23" fmla="*/ 2059 h 2560"/>
                        <a:gd name="T24" fmla="*/ 677 w 1231"/>
                        <a:gd name="T25" fmla="*/ 2251 h 2560"/>
                        <a:gd name="T26" fmla="*/ 540 w 1231"/>
                        <a:gd name="T27" fmla="*/ 2527 h 2560"/>
                        <a:gd name="T28" fmla="*/ 222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70 w 1231"/>
                        <a:gd name="T37" fmla="*/ 1513 h 2560"/>
                        <a:gd name="T38" fmla="*/ 228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50 w 1231"/>
                        <a:gd name="T45" fmla="*/ 2431 h 2560"/>
                        <a:gd name="T46" fmla="*/ 606 w 1231"/>
                        <a:gd name="T47" fmla="*/ 2227 h 2560"/>
                        <a:gd name="T48" fmla="*/ 588 w 1231"/>
                        <a:gd name="T49" fmla="*/ 1807 h 2560"/>
                        <a:gd name="T50" fmla="*/ 504 w 1231"/>
                        <a:gd name="T51" fmla="*/ 1531 h 2560"/>
                        <a:gd name="T52" fmla="*/ 546 w 1231"/>
                        <a:gd name="T53" fmla="*/ 1459 h 2560"/>
                        <a:gd name="T54" fmla="*/ 647 w 1231"/>
                        <a:gd name="T55" fmla="*/ 1633 h 2560"/>
                        <a:gd name="T56" fmla="*/ 743 w 1231"/>
                        <a:gd name="T57" fmla="*/ 1933 h 2560"/>
                        <a:gd name="T58" fmla="*/ 989 w 1231"/>
                        <a:gd name="T59" fmla="*/ 1963 h 2560"/>
                        <a:gd name="T60" fmla="*/ 1168 w 1231"/>
                        <a:gd name="T61" fmla="*/ 1687 h 2560"/>
                        <a:gd name="T62" fmla="*/ 1150 w 1231"/>
                        <a:gd name="T63" fmla="*/ 1273 h 2560"/>
                        <a:gd name="T64" fmla="*/ 905 w 1231"/>
                        <a:gd name="T65" fmla="*/ 1057 h 2560"/>
                        <a:gd name="T66" fmla="*/ 701 w 1231"/>
                        <a:gd name="T67" fmla="*/ 1129 h 2560"/>
                        <a:gd name="T68" fmla="*/ 588 w 1231"/>
                        <a:gd name="T69" fmla="*/ 1117 h 2560"/>
                        <a:gd name="T70" fmla="*/ 641 w 1231"/>
                        <a:gd name="T71" fmla="*/ 1033 h 2560"/>
                        <a:gd name="T72" fmla="*/ 833 w 1231"/>
                        <a:gd name="T73" fmla="*/ 937 h 2560"/>
                        <a:gd name="T74" fmla="*/ 971 w 1231"/>
                        <a:gd name="T75" fmla="*/ 613 h 2560"/>
                        <a:gd name="T76" fmla="*/ 905 w 1231"/>
                        <a:gd name="T77" fmla="*/ 175 h 2560"/>
                        <a:gd name="T78" fmla="*/ 641 w 1231"/>
                        <a:gd name="T79" fmla="*/ 103 h 2560"/>
                        <a:gd name="T80" fmla="*/ 402 w 1231"/>
                        <a:gd name="T81" fmla="*/ 355 h 2560"/>
                        <a:gd name="T82" fmla="*/ 414 w 1231"/>
                        <a:gd name="T83" fmla="*/ 763 h 2560"/>
                        <a:gd name="T84" fmla="*/ 354 w 1231"/>
                        <a:gd name="T85" fmla="*/ 949 h 2560"/>
                        <a:gd name="T86" fmla="*/ 300 w 1231"/>
                        <a:gd name="T87" fmla="*/ 685 h 2560"/>
                        <a:gd name="T88" fmla="*/ 318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213" name="Freeform 11">
                      <a:extLst>
                        <a:ext uri="{FF2B5EF4-FFF2-40B4-BE49-F238E27FC236}">
                          <a16:creationId xmlns:a16="http://schemas.microsoft.com/office/drawing/2014/main" id="{D31D4C21-5E3C-1757-03C3-C3D721B3710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67" y="367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12 h 2071"/>
                        <a:gd name="T2" fmla="*/ 797 w 865"/>
                        <a:gd name="T3" fmla="*/ 339 h 2071"/>
                        <a:gd name="T4" fmla="*/ 863 w 865"/>
                        <a:gd name="T5" fmla="*/ 195 h 2071"/>
                        <a:gd name="T6" fmla="*/ 809 w 865"/>
                        <a:gd name="T7" fmla="*/ 207 h 2071"/>
                        <a:gd name="T8" fmla="*/ 749 w 865"/>
                        <a:gd name="T9" fmla="*/ 207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95 h 2071"/>
                        <a:gd name="T22" fmla="*/ 119 w 865"/>
                        <a:gd name="T23" fmla="*/ 393 h 2071"/>
                        <a:gd name="T24" fmla="*/ 131 w 865"/>
                        <a:gd name="T25" fmla="*/ 568 h 2071"/>
                        <a:gd name="T26" fmla="*/ 173 w 865"/>
                        <a:gd name="T27" fmla="*/ 760 h 2071"/>
                        <a:gd name="T28" fmla="*/ 197 w 865"/>
                        <a:gd name="T29" fmla="*/ 854 h 2071"/>
                        <a:gd name="T30" fmla="*/ 167 w 865"/>
                        <a:gd name="T31" fmla="*/ 953 h 2071"/>
                        <a:gd name="T32" fmla="*/ 65 w 865"/>
                        <a:gd name="T33" fmla="*/ 1091 h 2071"/>
                        <a:gd name="T34" fmla="*/ 17 w 865"/>
                        <a:gd name="T35" fmla="*/ 1254 h 2071"/>
                        <a:gd name="T36" fmla="*/ 5 w 865"/>
                        <a:gd name="T37" fmla="*/ 1506 h 2071"/>
                        <a:gd name="T38" fmla="*/ 47 w 865"/>
                        <a:gd name="T39" fmla="*/ 1693 h 2071"/>
                        <a:gd name="T40" fmla="*/ 131 w 865"/>
                        <a:gd name="T41" fmla="*/ 1843 h 2071"/>
                        <a:gd name="T42" fmla="*/ 299 w 865"/>
                        <a:gd name="T43" fmla="*/ 1922 h 2071"/>
                        <a:gd name="T44" fmla="*/ 425 w 865"/>
                        <a:gd name="T45" fmla="*/ 1916 h 2071"/>
                        <a:gd name="T46" fmla="*/ 467 w 865"/>
                        <a:gd name="T47" fmla="*/ 1928 h 2071"/>
                        <a:gd name="T48" fmla="*/ 497 w 865"/>
                        <a:gd name="T49" fmla="*/ 2000 h 2071"/>
                        <a:gd name="T50" fmla="*/ 497 w 865"/>
                        <a:gd name="T51" fmla="*/ 1898 h 2071"/>
                        <a:gd name="T52" fmla="*/ 557 w 865"/>
                        <a:gd name="T53" fmla="*/ 1723 h 2071"/>
                        <a:gd name="T54" fmla="*/ 617 w 865"/>
                        <a:gd name="T55" fmla="*/ 1603 h 2071"/>
                        <a:gd name="T56" fmla="*/ 581 w 865"/>
                        <a:gd name="T57" fmla="*/ 1645 h 2071"/>
                        <a:gd name="T58" fmla="*/ 515 w 865"/>
                        <a:gd name="T59" fmla="*/ 1765 h 2071"/>
                        <a:gd name="T60" fmla="*/ 407 w 865"/>
                        <a:gd name="T61" fmla="*/ 1848 h 2071"/>
                        <a:gd name="T62" fmla="*/ 269 w 865"/>
                        <a:gd name="T63" fmla="*/ 1843 h 2071"/>
                        <a:gd name="T64" fmla="*/ 179 w 865"/>
                        <a:gd name="T65" fmla="*/ 1759 h 2071"/>
                        <a:gd name="T66" fmla="*/ 113 w 865"/>
                        <a:gd name="T67" fmla="*/ 1585 h 2071"/>
                        <a:gd name="T68" fmla="*/ 107 w 865"/>
                        <a:gd name="T69" fmla="*/ 1350 h 2071"/>
                        <a:gd name="T70" fmla="*/ 137 w 865"/>
                        <a:gd name="T71" fmla="*/ 1157 h 2071"/>
                        <a:gd name="T72" fmla="*/ 203 w 865"/>
                        <a:gd name="T73" fmla="*/ 1037 h 2071"/>
                        <a:gd name="T74" fmla="*/ 323 w 865"/>
                        <a:gd name="T75" fmla="*/ 989 h 2071"/>
                        <a:gd name="T76" fmla="*/ 509 w 865"/>
                        <a:gd name="T77" fmla="*/ 1043 h 2071"/>
                        <a:gd name="T78" fmla="*/ 611 w 865"/>
                        <a:gd name="T79" fmla="*/ 1091 h 2071"/>
                        <a:gd name="T80" fmla="*/ 665 w 865"/>
                        <a:gd name="T81" fmla="*/ 1067 h 2071"/>
                        <a:gd name="T82" fmla="*/ 659 w 865"/>
                        <a:gd name="T83" fmla="*/ 1013 h 2071"/>
                        <a:gd name="T84" fmla="*/ 611 w 865"/>
                        <a:gd name="T85" fmla="*/ 971 h 2071"/>
                        <a:gd name="T86" fmla="*/ 497 w 865"/>
                        <a:gd name="T87" fmla="*/ 947 h 2071"/>
                        <a:gd name="T88" fmla="*/ 323 w 865"/>
                        <a:gd name="T89" fmla="*/ 863 h 2071"/>
                        <a:gd name="T90" fmla="*/ 233 w 865"/>
                        <a:gd name="T91" fmla="*/ 658 h 2071"/>
                        <a:gd name="T92" fmla="*/ 209 w 865"/>
                        <a:gd name="T93" fmla="*/ 405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79 h 2071"/>
                        <a:gd name="T102" fmla="*/ 737 w 865"/>
                        <a:gd name="T103" fmla="*/ 417 h 2071"/>
                        <a:gd name="T104" fmla="*/ 773 w 865"/>
                        <a:gd name="T105" fmla="*/ 580 h 2071"/>
                        <a:gd name="T106" fmla="*/ 809 w 865"/>
                        <a:gd name="T107" fmla="*/ 562 h 2071"/>
                        <a:gd name="T108" fmla="*/ 785 w 865"/>
                        <a:gd name="T109" fmla="*/ 512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9206" name="Oval 12">
                    <a:extLst>
                      <a:ext uri="{FF2B5EF4-FFF2-40B4-BE49-F238E27FC236}">
                        <a16:creationId xmlns:a16="http://schemas.microsoft.com/office/drawing/2014/main" id="{1EBD91BE-087B-1BBD-9318-D0C15DCF8E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14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  <p:sp>
                <p:nvSpPr>
                  <p:cNvPr id="49207" name="Freeform 13">
                    <a:extLst>
                      <a:ext uri="{FF2B5EF4-FFF2-40B4-BE49-F238E27FC236}">
                        <a16:creationId xmlns:a16="http://schemas.microsoft.com/office/drawing/2014/main" id="{E9859964-158B-0409-8B05-CE8828402B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9" y="730"/>
                    <a:ext cx="262" cy="524"/>
                  </a:xfrm>
                  <a:custGeom>
                    <a:avLst/>
                    <a:gdLst>
                      <a:gd name="T0" fmla="*/ 3 w 266"/>
                      <a:gd name="T1" fmla="*/ 516 h 521"/>
                      <a:gd name="T2" fmla="*/ 27 w 266"/>
                      <a:gd name="T3" fmla="*/ 295 h 521"/>
                      <a:gd name="T4" fmla="*/ 94 w 266"/>
                      <a:gd name="T5" fmla="*/ 45 h 521"/>
                      <a:gd name="T6" fmla="*/ 155 w 266"/>
                      <a:gd name="T7" fmla="*/ 3 h 521"/>
                      <a:gd name="T8" fmla="*/ 202 w 266"/>
                      <a:gd name="T9" fmla="*/ 39 h 521"/>
                      <a:gd name="T10" fmla="*/ 220 w 266"/>
                      <a:gd name="T11" fmla="*/ 140 h 521"/>
                      <a:gd name="T12" fmla="*/ 174 w 266"/>
                      <a:gd name="T13" fmla="*/ 295 h 521"/>
                      <a:gd name="T14" fmla="*/ 91 w 266"/>
                      <a:gd name="T15" fmla="*/ 510 h 521"/>
                      <a:gd name="T16" fmla="*/ 34 w 266"/>
                      <a:gd name="T17" fmla="*/ 534 h 521"/>
                      <a:gd name="T18" fmla="*/ 3 w 266"/>
                      <a:gd name="T19" fmla="*/ 516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208" name="Freeform 14">
                    <a:extLst>
                      <a:ext uri="{FF2B5EF4-FFF2-40B4-BE49-F238E27FC236}">
                        <a16:creationId xmlns:a16="http://schemas.microsoft.com/office/drawing/2014/main" id="{A8BB0A66-39DF-2FEF-13D7-86BF032CE5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7" y="1588"/>
                    <a:ext cx="398" cy="349"/>
                  </a:xfrm>
                  <a:custGeom>
                    <a:avLst/>
                    <a:gdLst>
                      <a:gd name="T0" fmla="*/ 122 w 392"/>
                      <a:gd name="T1" fmla="*/ 268 h 340"/>
                      <a:gd name="T2" fmla="*/ 16 w 392"/>
                      <a:gd name="T3" fmla="*/ 116 h 340"/>
                      <a:gd name="T4" fmla="*/ 4 w 392"/>
                      <a:gd name="T5" fmla="*/ 56 h 340"/>
                      <a:gd name="T6" fmla="*/ 28 w 392"/>
                      <a:gd name="T7" fmla="*/ 3 h 340"/>
                      <a:gd name="T8" fmla="*/ 152 w 392"/>
                      <a:gd name="T9" fmla="*/ 38 h 340"/>
                      <a:gd name="T10" fmla="*/ 294 w 392"/>
                      <a:gd name="T11" fmla="*/ 98 h 340"/>
                      <a:gd name="T12" fmla="*/ 430 w 392"/>
                      <a:gd name="T13" fmla="*/ 211 h 340"/>
                      <a:gd name="T14" fmla="*/ 458 w 392"/>
                      <a:gd name="T15" fmla="*/ 363 h 340"/>
                      <a:gd name="T16" fmla="*/ 402 w 392"/>
                      <a:gd name="T17" fmla="*/ 444 h 340"/>
                      <a:gd name="T18" fmla="*/ 288 w 392"/>
                      <a:gd name="T19" fmla="*/ 421 h 340"/>
                      <a:gd name="T20" fmla="*/ 122 w 392"/>
                      <a:gd name="T21" fmla="*/ 268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209" name="Freeform 15">
                    <a:extLst>
                      <a:ext uri="{FF2B5EF4-FFF2-40B4-BE49-F238E27FC236}">
                        <a16:creationId xmlns:a16="http://schemas.microsoft.com/office/drawing/2014/main" id="{5C355435-17A9-BCEE-7B1C-AAB36142D6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5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198 h 558"/>
                      <a:gd name="T2" fmla="*/ 31 w 151"/>
                      <a:gd name="T3" fmla="*/ 50 h 558"/>
                      <a:gd name="T4" fmla="*/ 44 w 151"/>
                      <a:gd name="T5" fmla="*/ 3 h 558"/>
                      <a:gd name="T6" fmla="*/ 74 w 151"/>
                      <a:gd name="T7" fmla="*/ 27 h 558"/>
                      <a:gd name="T8" fmla="*/ 96 w 151"/>
                      <a:gd name="T9" fmla="*/ 198 h 558"/>
                      <a:gd name="T10" fmla="*/ 99 w 151"/>
                      <a:gd name="T11" fmla="*/ 505 h 558"/>
                      <a:gd name="T12" fmla="*/ 67 w 151"/>
                      <a:gd name="T13" fmla="*/ 647 h 558"/>
                      <a:gd name="T14" fmla="*/ 15 w 151"/>
                      <a:gd name="T15" fmla="*/ 612 h 558"/>
                      <a:gd name="T16" fmla="*/ 0 w 151"/>
                      <a:gd name="T17" fmla="*/ 375 h 558"/>
                      <a:gd name="T18" fmla="*/ 15 w 151"/>
                      <a:gd name="T19" fmla="*/ 198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210" name="Freeform 16">
                    <a:extLst>
                      <a:ext uri="{FF2B5EF4-FFF2-40B4-BE49-F238E27FC236}">
                        <a16:creationId xmlns:a16="http://schemas.microsoft.com/office/drawing/2014/main" id="{17094EBC-F87D-A687-063D-022AD8B98A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64 w 392"/>
                      <a:gd name="T1" fmla="*/ 50 h 253"/>
                      <a:gd name="T2" fmla="*/ 285 w 392"/>
                      <a:gd name="T3" fmla="*/ 19 h 253"/>
                      <a:gd name="T4" fmla="*/ 334 w 392"/>
                      <a:gd name="T5" fmla="*/ 7 h 253"/>
                      <a:gd name="T6" fmla="*/ 352 w 392"/>
                      <a:gd name="T7" fmla="*/ 50 h 253"/>
                      <a:gd name="T8" fmla="*/ 303 w 392"/>
                      <a:gd name="T9" fmla="*/ 101 h 253"/>
                      <a:gd name="T10" fmla="*/ 182 w 392"/>
                      <a:gd name="T11" fmla="*/ 172 h 253"/>
                      <a:gd name="T12" fmla="*/ 37 w 392"/>
                      <a:gd name="T13" fmla="*/ 189 h 253"/>
                      <a:gd name="T14" fmla="*/ 1 w 392"/>
                      <a:gd name="T15" fmla="*/ 144 h 253"/>
                      <a:gd name="T16" fmla="*/ 43 w 392"/>
                      <a:gd name="T17" fmla="*/ 89 h 253"/>
                      <a:gd name="T18" fmla="*/ 164 w 392"/>
                      <a:gd name="T19" fmla="*/ 50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211" name="Freeform 17">
                    <a:extLst>
                      <a:ext uri="{FF2B5EF4-FFF2-40B4-BE49-F238E27FC236}">
                        <a16:creationId xmlns:a16="http://schemas.microsoft.com/office/drawing/2014/main" id="{E71EEA7D-388E-FFB4-78F1-DBD28D32F2E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4" y="919"/>
                    <a:ext cx="233" cy="378"/>
                  </a:xfrm>
                  <a:custGeom>
                    <a:avLst/>
                    <a:gdLst>
                      <a:gd name="T0" fmla="*/ 63 w 238"/>
                      <a:gd name="T1" fmla="*/ 214 h 386"/>
                      <a:gd name="T2" fmla="*/ 23 w 238"/>
                      <a:gd name="T3" fmla="*/ 153 h 386"/>
                      <a:gd name="T4" fmla="*/ 0 w 238"/>
                      <a:gd name="T5" fmla="*/ 74 h 386"/>
                      <a:gd name="T6" fmla="*/ 23 w 238"/>
                      <a:gd name="T7" fmla="*/ 12 h 386"/>
                      <a:gd name="T8" fmla="*/ 97 w 238"/>
                      <a:gd name="T9" fmla="*/ 24 h 386"/>
                      <a:gd name="T10" fmla="*/ 143 w 238"/>
                      <a:gd name="T11" fmla="*/ 106 h 386"/>
                      <a:gd name="T12" fmla="*/ 186 w 238"/>
                      <a:gd name="T13" fmla="*/ 244 h 386"/>
                      <a:gd name="T14" fmla="*/ 161 w 238"/>
                      <a:gd name="T15" fmla="*/ 300 h 386"/>
                      <a:gd name="T16" fmla="*/ 134 w 238"/>
                      <a:gd name="T17" fmla="*/ 282 h 386"/>
                      <a:gd name="T18" fmla="*/ 63 w 238"/>
                      <a:gd name="T19" fmla="*/ 214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49197" name="Picture 18">
                  <a:extLst>
                    <a:ext uri="{FF2B5EF4-FFF2-40B4-BE49-F238E27FC236}">
                      <a16:creationId xmlns:a16="http://schemas.microsoft.com/office/drawing/2014/main" id="{68A8CA56-CA93-A2C6-F48F-CBC73C01959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98" name="Picture 19">
                  <a:extLst>
                    <a:ext uri="{FF2B5EF4-FFF2-40B4-BE49-F238E27FC236}">
                      <a16:creationId xmlns:a16="http://schemas.microsoft.com/office/drawing/2014/main" id="{22189F89-2ABA-39AB-9DA4-D5059F95703E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99" name="Picture 20">
                  <a:extLst>
                    <a:ext uri="{FF2B5EF4-FFF2-40B4-BE49-F238E27FC236}">
                      <a16:creationId xmlns:a16="http://schemas.microsoft.com/office/drawing/2014/main" id="{59F3D5F6-0B9D-39A1-01EB-BE36BC72D99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200" name="Picture 21">
                  <a:extLst>
                    <a:ext uri="{FF2B5EF4-FFF2-40B4-BE49-F238E27FC236}">
                      <a16:creationId xmlns:a16="http://schemas.microsoft.com/office/drawing/2014/main" id="{33B0B69E-4969-12B3-C6B2-961F52D7B5CB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201" name="Picture 22">
                  <a:extLst>
                    <a:ext uri="{FF2B5EF4-FFF2-40B4-BE49-F238E27FC236}">
                      <a16:creationId xmlns:a16="http://schemas.microsoft.com/office/drawing/2014/main" id="{80BB720E-5914-7796-A7BB-5D4DEB179DB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202" name="Picture 23">
                  <a:extLst>
                    <a:ext uri="{FF2B5EF4-FFF2-40B4-BE49-F238E27FC236}">
                      <a16:creationId xmlns:a16="http://schemas.microsoft.com/office/drawing/2014/main" id="{F4B4E272-60F5-60C1-1954-ED57998E5A3A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203" name="Picture 24">
                  <a:extLst>
                    <a:ext uri="{FF2B5EF4-FFF2-40B4-BE49-F238E27FC236}">
                      <a16:creationId xmlns:a16="http://schemas.microsoft.com/office/drawing/2014/main" id="{C3EA7B9A-DE0B-3A91-E0F1-21449AEEF187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204" name="Picture 25">
                  <a:extLst>
                    <a:ext uri="{FF2B5EF4-FFF2-40B4-BE49-F238E27FC236}">
                      <a16:creationId xmlns:a16="http://schemas.microsoft.com/office/drawing/2014/main" id="{9C84D4DA-2671-B0C4-7CFF-B287915118D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49176" name="Group 26">
                <a:extLst>
                  <a:ext uri="{FF2B5EF4-FFF2-40B4-BE49-F238E27FC236}">
                    <a16:creationId xmlns:a16="http://schemas.microsoft.com/office/drawing/2014/main" id="{9E548727-2957-2655-EF2A-BB430D12CA5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49177" name="Picture 27">
                  <a:extLst>
                    <a:ext uri="{FF2B5EF4-FFF2-40B4-BE49-F238E27FC236}">
                      <a16:creationId xmlns:a16="http://schemas.microsoft.com/office/drawing/2014/main" id="{322C2206-D131-F426-7C35-5200D4BDD8A1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78" name="Picture 28">
                  <a:extLst>
                    <a:ext uri="{FF2B5EF4-FFF2-40B4-BE49-F238E27FC236}">
                      <a16:creationId xmlns:a16="http://schemas.microsoft.com/office/drawing/2014/main" id="{8EDE9E9A-CBED-E098-F70C-99F9273817E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79" name="Picture 29">
                  <a:extLst>
                    <a:ext uri="{FF2B5EF4-FFF2-40B4-BE49-F238E27FC236}">
                      <a16:creationId xmlns:a16="http://schemas.microsoft.com/office/drawing/2014/main" id="{274D3329-DFD4-3D6A-A912-BE68889D24F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80" name="Picture 30">
                  <a:extLst>
                    <a:ext uri="{FF2B5EF4-FFF2-40B4-BE49-F238E27FC236}">
                      <a16:creationId xmlns:a16="http://schemas.microsoft.com/office/drawing/2014/main" id="{892C2913-623B-A7E3-A556-D4FE4A4D911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81" name="Picture 31">
                  <a:extLst>
                    <a:ext uri="{FF2B5EF4-FFF2-40B4-BE49-F238E27FC236}">
                      <a16:creationId xmlns:a16="http://schemas.microsoft.com/office/drawing/2014/main" id="{DD831479-D43A-D8D7-4E35-F446125FB54D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82" name="Picture 32">
                  <a:extLst>
                    <a:ext uri="{FF2B5EF4-FFF2-40B4-BE49-F238E27FC236}">
                      <a16:creationId xmlns:a16="http://schemas.microsoft.com/office/drawing/2014/main" id="{F8270E81-D8B5-3D8D-C1DB-7D1ED4215207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83" name="Picture 33">
                  <a:extLst>
                    <a:ext uri="{FF2B5EF4-FFF2-40B4-BE49-F238E27FC236}">
                      <a16:creationId xmlns:a16="http://schemas.microsoft.com/office/drawing/2014/main" id="{9F638A22-9716-A34E-C3F8-FE746AC826DE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84" name="Picture 34">
                  <a:extLst>
                    <a:ext uri="{FF2B5EF4-FFF2-40B4-BE49-F238E27FC236}">
                      <a16:creationId xmlns:a16="http://schemas.microsoft.com/office/drawing/2014/main" id="{777120FA-72EB-76B0-7988-FC26C702A32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85" name="Picture 35">
                  <a:extLst>
                    <a:ext uri="{FF2B5EF4-FFF2-40B4-BE49-F238E27FC236}">
                      <a16:creationId xmlns:a16="http://schemas.microsoft.com/office/drawing/2014/main" id="{64FAC73F-148F-BE66-3A9E-C3563B7B3D9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86" name="Picture 36">
                  <a:extLst>
                    <a:ext uri="{FF2B5EF4-FFF2-40B4-BE49-F238E27FC236}">
                      <a16:creationId xmlns:a16="http://schemas.microsoft.com/office/drawing/2014/main" id="{1FBE83D8-770C-2558-E9F3-6819617B1CBA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87" name="Picture 37">
                  <a:extLst>
                    <a:ext uri="{FF2B5EF4-FFF2-40B4-BE49-F238E27FC236}">
                      <a16:creationId xmlns:a16="http://schemas.microsoft.com/office/drawing/2014/main" id="{3C0A46BC-2846-1C11-207E-336001A021F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88" name="Picture 38">
                  <a:extLst>
                    <a:ext uri="{FF2B5EF4-FFF2-40B4-BE49-F238E27FC236}">
                      <a16:creationId xmlns:a16="http://schemas.microsoft.com/office/drawing/2014/main" id="{827122FE-69A0-4606-2457-6D56621627EB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89" name="Picture 39">
                  <a:extLst>
                    <a:ext uri="{FF2B5EF4-FFF2-40B4-BE49-F238E27FC236}">
                      <a16:creationId xmlns:a16="http://schemas.microsoft.com/office/drawing/2014/main" id="{77AC6D55-13E4-304B-C652-626BCB76DE3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90" name="Picture 40">
                  <a:extLst>
                    <a:ext uri="{FF2B5EF4-FFF2-40B4-BE49-F238E27FC236}">
                      <a16:creationId xmlns:a16="http://schemas.microsoft.com/office/drawing/2014/main" id="{51C1600B-B387-9B1D-936E-D96DEC9873B1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91" name="Picture 41">
                  <a:extLst>
                    <a:ext uri="{FF2B5EF4-FFF2-40B4-BE49-F238E27FC236}">
                      <a16:creationId xmlns:a16="http://schemas.microsoft.com/office/drawing/2014/main" id="{A8B7EB85-7682-414B-CB80-6F1C8070D71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92" name="Picture 42">
                  <a:extLst>
                    <a:ext uri="{FF2B5EF4-FFF2-40B4-BE49-F238E27FC236}">
                      <a16:creationId xmlns:a16="http://schemas.microsoft.com/office/drawing/2014/main" id="{9B1A9393-1C85-08CC-2E23-BA607741E3D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93" name="Picture 43">
                  <a:extLst>
                    <a:ext uri="{FF2B5EF4-FFF2-40B4-BE49-F238E27FC236}">
                      <a16:creationId xmlns:a16="http://schemas.microsoft.com/office/drawing/2014/main" id="{99FDFEAC-246C-F4D4-BE5D-26C0CAEA4EC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94" name="Picture 44">
                  <a:extLst>
                    <a:ext uri="{FF2B5EF4-FFF2-40B4-BE49-F238E27FC236}">
                      <a16:creationId xmlns:a16="http://schemas.microsoft.com/office/drawing/2014/main" id="{F1EF68E8-FB1E-DA5A-DCCB-D6C555D6B64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195" name="Picture 45">
                  <a:extLst>
                    <a:ext uri="{FF2B5EF4-FFF2-40B4-BE49-F238E27FC236}">
                      <a16:creationId xmlns:a16="http://schemas.microsoft.com/office/drawing/2014/main" id="{4E829CE9-4E23-ED91-34C8-29826D54443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49164" name="Freeform 46">
              <a:extLst>
                <a:ext uri="{FF2B5EF4-FFF2-40B4-BE49-F238E27FC236}">
                  <a16:creationId xmlns:a16="http://schemas.microsoft.com/office/drawing/2014/main" id="{1073D61D-3C01-A8DD-5BA5-9D728D756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83" name="Freeform 47">
              <a:extLst>
                <a:ext uri="{FF2B5EF4-FFF2-40B4-BE49-F238E27FC236}">
                  <a16:creationId xmlns:a16="http://schemas.microsoft.com/office/drawing/2014/main" id="{0837A3BF-7DFF-4C8A-CA86-39A3B6BD1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4784" name="Freeform 48">
              <a:extLst>
                <a:ext uri="{FF2B5EF4-FFF2-40B4-BE49-F238E27FC236}">
                  <a16:creationId xmlns:a16="http://schemas.microsoft.com/office/drawing/2014/main" id="{D544F255-E931-D209-A138-DDC15D222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167" name="Freeform 49" descr="kimonopat1">
              <a:extLst>
                <a:ext uri="{FF2B5EF4-FFF2-40B4-BE49-F238E27FC236}">
                  <a16:creationId xmlns:a16="http://schemas.microsoft.com/office/drawing/2014/main" id="{76157FAF-E5D5-1879-2DF9-2469899AD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8" name="Freeform 50" descr="kimonopat1">
              <a:extLst>
                <a:ext uri="{FF2B5EF4-FFF2-40B4-BE49-F238E27FC236}">
                  <a16:creationId xmlns:a16="http://schemas.microsoft.com/office/drawing/2014/main" id="{D29374C7-396C-4765-825A-CFB2421E8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9" name="Freeform 51">
              <a:extLst>
                <a:ext uri="{FF2B5EF4-FFF2-40B4-BE49-F238E27FC236}">
                  <a16:creationId xmlns:a16="http://schemas.microsoft.com/office/drawing/2014/main" id="{5DE760A9-456C-4D99-662A-4E67AB2B5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0" name="Freeform 52">
              <a:extLst>
                <a:ext uri="{FF2B5EF4-FFF2-40B4-BE49-F238E27FC236}">
                  <a16:creationId xmlns:a16="http://schemas.microsoft.com/office/drawing/2014/main" id="{4DF7D276-0400-DB6A-840A-B87435433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89" name="Freeform 53">
              <a:extLst>
                <a:ext uri="{FF2B5EF4-FFF2-40B4-BE49-F238E27FC236}">
                  <a16:creationId xmlns:a16="http://schemas.microsoft.com/office/drawing/2014/main" id="{77D264CE-F3EF-4621-71CB-95996AF06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172" name="Rectangle 54">
              <a:extLst>
                <a:ext uri="{FF2B5EF4-FFF2-40B4-BE49-F238E27FC236}">
                  <a16:creationId xmlns:a16="http://schemas.microsoft.com/office/drawing/2014/main" id="{A3E8E11D-14F3-F859-56EB-16E313018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kumimoji="1" lang="en-US" altLang="en-US" sz="1800"/>
            </a:p>
          </p:txBody>
        </p:sp>
        <p:sp>
          <p:nvSpPr>
            <p:cNvPr id="244791" name="Freeform 55">
              <a:extLst>
                <a:ext uri="{FF2B5EF4-FFF2-40B4-BE49-F238E27FC236}">
                  <a16:creationId xmlns:a16="http://schemas.microsoft.com/office/drawing/2014/main" id="{D9D9D424-F384-6518-7D99-9A3576ECE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174" name="AutoShape 56">
              <a:extLst>
                <a:ext uri="{FF2B5EF4-FFF2-40B4-BE49-F238E27FC236}">
                  <a16:creationId xmlns:a16="http://schemas.microsoft.com/office/drawing/2014/main" id="{E76F07D3-FD72-BB3C-171C-E71B0B516C25}"/>
                </a:ext>
              </a:extLst>
            </p:cNvPr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49155" name="Rectangle 57">
            <a:extLst>
              <a:ext uri="{FF2B5EF4-FFF2-40B4-BE49-F238E27FC236}">
                <a16:creationId xmlns:a16="http://schemas.microsoft.com/office/drawing/2014/main" id="{D5D13BF8-6E0D-BACE-BB02-E72C6835F3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9156" name="Rectangle 58">
            <a:extLst>
              <a:ext uri="{FF2B5EF4-FFF2-40B4-BE49-F238E27FC236}">
                <a16:creationId xmlns:a16="http://schemas.microsoft.com/office/drawing/2014/main" id="{8BEC72C7-2B15-EDDE-EC66-EA3E32F591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4795" name="Rectangle 59">
            <a:extLst>
              <a:ext uri="{FF2B5EF4-FFF2-40B4-BE49-F238E27FC236}">
                <a16:creationId xmlns:a16="http://schemas.microsoft.com/office/drawing/2014/main" id="{8F378B3C-C74F-0BFE-86D2-B7B0C902C3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4796" name="Rectangle 60">
            <a:extLst>
              <a:ext uri="{FF2B5EF4-FFF2-40B4-BE49-F238E27FC236}">
                <a16:creationId xmlns:a16="http://schemas.microsoft.com/office/drawing/2014/main" id="{EE26B3EE-498B-00FC-171C-AAD81526EE9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4797" name="Rectangle 61">
            <a:extLst>
              <a:ext uri="{FF2B5EF4-FFF2-40B4-BE49-F238E27FC236}">
                <a16:creationId xmlns:a16="http://schemas.microsoft.com/office/drawing/2014/main" id="{83E52E50-68BC-E782-2FC4-77AD3BF9614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CD4A4D27-AACA-FF48-8674-D462C8825BA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5" r:id="rId1"/>
    <p:sldLayoutId id="2147485566" r:id="rId2"/>
    <p:sldLayoutId id="2147485567" r:id="rId3"/>
    <p:sldLayoutId id="2147485568" r:id="rId4"/>
    <p:sldLayoutId id="2147485569" r:id="rId5"/>
    <p:sldLayoutId id="2147485570" r:id="rId6"/>
    <p:sldLayoutId id="2147485571" r:id="rId7"/>
    <p:sldLayoutId id="2147485572" r:id="rId8"/>
    <p:sldLayoutId id="2147485573" r:id="rId9"/>
    <p:sldLayoutId id="2147485574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5"/>
        </a:buBlip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6"/>
        </a:buBlip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8" name="Group 2">
            <a:extLst>
              <a:ext uri="{FF2B5EF4-FFF2-40B4-BE49-F238E27FC236}">
                <a16:creationId xmlns:a16="http://schemas.microsoft.com/office/drawing/2014/main" id="{EAC63FAE-8D32-28D1-C41A-1B987D31C58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4339" name="Freeform 3">
              <a:extLst>
                <a:ext uri="{FF2B5EF4-FFF2-40B4-BE49-F238E27FC236}">
                  <a16:creationId xmlns:a16="http://schemas.microsoft.com/office/drawing/2014/main" id="{9F2F7797-902B-4AA1-1CB7-A26C6A4904C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60425" name="Freeform 4">
              <a:extLst>
                <a:ext uri="{FF2B5EF4-FFF2-40B4-BE49-F238E27FC236}">
                  <a16:creationId xmlns:a16="http://schemas.microsoft.com/office/drawing/2014/main" id="{A5721AB3-B10B-F64D-D4B3-6388749EC7B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19" name="Rectangle 5">
            <a:extLst>
              <a:ext uri="{FF2B5EF4-FFF2-40B4-BE49-F238E27FC236}">
                <a16:creationId xmlns:a16="http://schemas.microsoft.com/office/drawing/2014/main" id="{06E4D685-25F8-77E4-F8BC-B986BA6D17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0420" name="Rectangle 6">
            <a:extLst>
              <a:ext uri="{FF2B5EF4-FFF2-40B4-BE49-F238E27FC236}">
                <a16:creationId xmlns:a16="http://schemas.microsoft.com/office/drawing/2014/main" id="{5121F0D4-545D-22DF-115D-1AE739E131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A6ECE52B-08AE-473C-6FE2-23E8BFB00B9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4" name="Rectangle 8">
            <a:extLst>
              <a:ext uri="{FF2B5EF4-FFF2-40B4-BE49-F238E27FC236}">
                <a16:creationId xmlns:a16="http://schemas.microsoft.com/office/drawing/2014/main" id="{58E3A841-B1CB-7D60-BBD5-86088454901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5" name="Rectangle 9">
            <a:extLst>
              <a:ext uri="{FF2B5EF4-FFF2-40B4-BE49-F238E27FC236}">
                <a16:creationId xmlns:a16="http://schemas.microsoft.com/office/drawing/2014/main" id="{7589108A-22EF-71B9-8FB7-AA9553EE2B3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fld id="{80C9FDEF-5495-DD4E-A1DD-8C15606574B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575" r:id="rId1"/>
    <p:sldLayoutId id="2147485576" r:id="rId2"/>
    <p:sldLayoutId id="2147485577" r:id="rId3"/>
    <p:sldLayoutId id="2147485578" r:id="rId4"/>
    <p:sldLayoutId id="2147485579" r:id="rId5"/>
    <p:sldLayoutId id="2147485580" r:id="rId6"/>
    <p:sldLayoutId id="2147485581" r:id="rId7"/>
    <p:sldLayoutId id="2147485582" r:id="rId8"/>
    <p:sldLayoutId id="2147485583" r:id="rId9"/>
    <p:sldLayoutId id="2147485584" r:id="rId10"/>
    <p:sldLayoutId id="21474855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10" charset="-52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-110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7" descr="Golden Orchardcontentslide.jpg">
            <a:extLst>
              <a:ext uri="{FF2B5EF4-FFF2-40B4-BE49-F238E27FC236}">
                <a16:creationId xmlns:a16="http://schemas.microsoft.com/office/drawing/2014/main" id="{48059E52-2961-E121-6460-E1BE85B1BAB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itle Placeholder 1">
            <a:extLst>
              <a:ext uri="{FF2B5EF4-FFF2-40B4-BE49-F238E27FC236}">
                <a16:creationId xmlns:a16="http://schemas.microsoft.com/office/drawing/2014/main" id="{48F67CDE-AE86-E5D4-4B25-C73036640C4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2708" name="Text Placeholder 2">
            <a:extLst>
              <a:ext uri="{FF2B5EF4-FFF2-40B4-BE49-F238E27FC236}">
                <a16:creationId xmlns:a16="http://schemas.microsoft.com/office/drawing/2014/main" id="{6E56DFED-4F59-3B27-F991-8346CF6B54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81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D0117A-F006-E5F6-F822-D4A19EED1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8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8323A6-A804-61FF-B400-57AED0512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8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C6335E-5B98-40FF-E95C-D1A39C6FA5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F25CAE6-77C0-3D4D-9A17-0B596E4BBC0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4" r:id="rId1"/>
    <p:sldLayoutId id="2147485685" r:id="rId2"/>
    <p:sldLayoutId id="2147485686" r:id="rId3"/>
    <p:sldLayoutId id="2147485687" r:id="rId4"/>
    <p:sldLayoutId id="2147485688" r:id="rId5"/>
    <p:sldLayoutId id="2147485689" r:id="rId6"/>
    <p:sldLayoutId id="2147485690" r:id="rId7"/>
    <p:sldLayoutId id="2147485691" r:id="rId8"/>
    <p:sldLayoutId id="2147485692" r:id="rId9"/>
    <p:sldLayoutId id="2147485693" r:id="rId10"/>
    <p:sldLayoutId id="2147485694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984807"/>
          </a:solidFill>
          <a:latin typeface="Calibri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rgbClr val="984807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rgbClr val="984807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rgbClr val="984807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rgbClr val="984807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-110" charset="0"/>
        <a:buChar char="»"/>
        <a:defRPr sz="2000">
          <a:solidFill>
            <a:srgbClr val="984807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107CE2A9-F8A4-9747-BECC-EC985222A9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78293757-5A7D-41E0-BC78-BB373AAED6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F10ADB2-8F4C-DC9A-FC05-64EFE2A5275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7BA9B7E-B08A-45EA-0E87-498D4DE269D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BC73A52-105C-E5BA-F57B-CA003954542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0690E091-5BF1-8B4B-8266-776C845FEEE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86" r:id="rId1"/>
    <p:sldLayoutId id="2147485587" r:id="rId2"/>
    <p:sldLayoutId id="2147485588" r:id="rId3"/>
    <p:sldLayoutId id="2147485589" r:id="rId4"/>
    <p:sldLayoutId id="2147485590" r:id="rId5"/>
    <p:sldLayoutId id="2147485591" r:id="rId6"/>
    <p:sldLayoutId id="2147485592" r:id="rId7"/>
    <p:sldLayoutId id="2147485593" r:id="rId8"/>
    <p:sldLayoutId id="2147485594" r:id="rId9"/>
    <p:sldLayoutId id="2147485595" r:id="rId10"/>
    <p:sldLayoutId id="21474855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61F26ACA-59EA-6834-897F-7DBD975DE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1477DD50-9ED2-B8BF-19F0-542BD75984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3FE37E2-4EE9-B089-A953-0327C8BE313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FD6C22E-970F-EB3F-CB7B-96B32284DE8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FD4D178-5F22-E093-B5E7-C3E2BA551C2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35A8FCA1-0B51-784D-8851-795CB174DFF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97" r:id="rId1"/>
    <p:sldLayoutId id="2147485598" r:id="rId2"/>
    <p:sldLayoutId id="2147485599" r:id="rId3"/>
    <p:sldLayoutId id="2147485600" r:id="rId4"/>
    <p:sldLayoutId id="2147485601" r:id="rId5"/>
    <p:sldLayoutId id="2147485602" r:id="rId6"/>
    <p:sldLayoutId id="2147485603" r:id="rId7"/>
    <p:sldLayoutId id="2147485604" r:id="rId8"/>
    <p:sldLayoutId id="2147485605" r:id="rId9"/>
    <p:sldLayoutId id="2147485606" r:id="rId10"/>
    <p:sldLayoutId id="21474856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hyperlink" Target="http://images.google.com.sg/imgres?imgurl=www.baruchhashem.com/resources/PesachMatzah.jpg&amp;imgrefurl=http://www.baruchhashem.com/resources/passover.html&amp;h=376&amp;w=577&amp;prev=/images?q=Feast+of+Unleavened+Bread&amp;svnum=10&amp;hl=en&amp;lr=&amp;ie=UTF-8&amp;oe=UTF-8" TargetMode="External"/><Relationship Id="rId7" Type="http://schemas.openxmlformats.org/officeDocument/2006/relationships/hyperlink" Target="http://www.foodsubs.com/Photos/yeast-breadmachine.jp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1.png"/><Relationship Id="rId5" Type="http://schemas.openxmlformats.org/officeDocument/2006/relationships/hyperlink" Target="http://www.globalgourmet.com/food/foodday/fd0397/art/bdyeast.gif" TargetMode="External"/><Relationship Id="rId10" Type="http://schemas.openxmlformats.org/officeDocument/2006/relationships/image" Target="../media/image33.jpeg"/><Relationship Id="rId4" Type="http://schemas.openxmlformats.org/officeDocument/2006/relationships/image" Target="../media/image30.jpeg"/><Relationship Id="rId9" Type="http://schemas.openxmlformats.org/officeDocument/2006/relationships/hyperlink" Target="http://images.google.com.sg/imgres?imgurl=www.exploratorium.edu/cooking/bread/images/yeast.jpg&amp;imgrefurl=http://www.exploratorium.edu/cooking/bread/bread_science.html&amp;h=171&amp;w=150&amp;prev=/images?q=bread+with+Yeast&amp;svnum=10&amp;hl=en&amp;lr=&amp;ie=UTF-8&amp;oe=UTF-8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2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6.xm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1" descr="Communion Worship Background Template.jpg">
            <a:extLst>
              <a:ext uri="{FF2B5EF4-FFF2-40B4-BE49-F238E27FC236}">
                <a16:creationId xmlns:a16="http://schemas.microsoft.com/office/drawing/2014/main" id="{12B3C73A-2CBA-16F4-8C4E-3A37A214D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2" name="Rectangle 2">
            <a:extLst>
              <a:ext uri="{FF2B5EF4-FFF2-40B4-BE49-F238E27FC236}">
                <a16:creationId xmlns:a16="http://schemas.microsoft.com/office/drawing/2014/main" id="{7D435888-1787-6AA2-2EBA-5B5BEBC980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en-US" altLang="en-US" sz="4800" b="1" i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Passover Meal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AF122F5-57D4-600B-87C4-66983AF41338}"/>
              </a:ext>
            </a:extLst>
          </p:cNvPr>
          <p:cNvSpPr txBox="1">
            <a:spLocks/>
          </p:cNvSpPr>
          <p:nvPr/>
        </p:nvSpPr>
        <p:spPr bwMode="auto">
          <a:xfrm>
            <a:off x="250949" y="692696"/>
            <a:ext cx="856952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rgbClr val="984807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>
                <a:solidFill>
                  <a:srgbClr val="984807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rgbClr val="984807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>
                <a:solidFill>
                  <a:srgbClr val="984807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984807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»"/>
              <a:defRPr sz="2000">
                <a:solidFill>
                  <a:srgbClr val="984807"/>
                </a:solidFill>
                <a:latin typeface="+mn-lt"/>
                <a:ea typeface="ＭＳ Ｐゴシック" pitchFamily="-110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»"/>
              <a:defRPr sz="2000">
                <a:solidFill>
                  <a:srgbClr val="984807"/>
                </a:solidFill>
                <a:latin typeface="+mn-lt"/>
                <a:ea typeface="ＭＳ Ｐゴシック" pitchFamily="-110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»"/>
              <a:defRPr sz="2000">
                <a:solidFill>
                  <a:srgbClr val="984807"/>
                </a:solidFill>
                <a:latin typeface="+mn-lt"/>
                <a:ea typeface="ＭＳ Ｐゴシック" pitchFamily="-110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-110" charset="0"/>
              <a:buChar char="»"/>
              <a:defRPr sz="2000">
                <a:solidFill>
                  <a:srgbClr val="984807"/>
                </a:solidFill>
                <a:latin typeface="+mn-lt"/>
                <a:ea typeface="ＭＳ Ｐゴシック" pitchFamily="-110" charset="-128"/>
              </a:defRPr>
            </a:lvl9pPr>
          </a:lstStyle>
          <a:p>
            <a:pPr marL="0" indent="0" algn="ctr" eaLnBrk="1" hangingPunct="1">
              <a:spcBef>
                <a:spcPts val="300"/>
              </a:spcBef>
              <a:buFontTx/>
              <a:buNone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/>
                <a:cs typeface="Arial"/>
              </a:rPr>
              <a:t>Luke 22:7-20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F1213B-8B98-A779-660B-0E3E359C6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2830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/>
          <a:lstStyle/>
          <a:p>
            <a:pPr algn="ctr">
              <a:spcBef>
                <a:spcPct val="20000"/>
              </a:spcBef>
              <a:buClr>
                <a:srgbClr val="FFCC00"/>
              </a:buClr>
              <a:buSzPct val="70000"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Crossroads International Church Singapore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CICFamily.com &amp; BibleStudyDownloads.org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2">
            <a:extLst>
              <a:ext uri="{FF2B5EF4-FFF2-40B4-BE49-F238E27FC236}">
                <a16:creationId xmlns:a16="http://schemas.microsoft.com/office/drawing/2014/main" id="{A6B8FC18-16E2-C9A3-5DF0-7BF31C715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4" name="Rectangle 3">
            <a:extLst>
              <a:ext uri="{FF2B5EF4-FFF2-40B4-BE49-F238E27FC236}">
                <a16:creationId xmlns:a16="http://schemas.microsoft.com/office/drawing/2014/main" id="{1433D366-CDEC-1D62-2825-1954CBD28D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029200"/>
            <a:ext cx="8229600" cy="1676400"/>
          </a:xfrm>
          <a:solidFill>
            <a:srgbClr val="000000"/>
          </a:solidFill>
        </p:spPr>
        <p:txBody>
          <a:bodyPr/>
          <a:lstStyle/>
          <a:p>
            <a:r>
              <a:rPr lang="ja-JP" altLang="en-US"/>
              <a:t>“</a:t>
            </a:r>
            <a:r>
              <a:rPr lang="en-US" altLang="ja-JP"/>
              <a:t>This year we are here.  </a:t>
            </a:r>
            <a:br>
              <a:rPr lang="en-US" altLang="ja-JP"/>
            </a:br>
            <a:r>
              <a:rPr lang="en-US" altLang="ja-JP"/>
              <a:t>Next year in Jerusalem!</a:t>
            </a:r>
            <a:r>
              <a:rPr lang="ja-JP" altLang="en-US"/>
              <a:t>”</a:t>
            </a:r>
            <a:endParaRPr lang="en-US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Picture 3" descr="Ominous Sky Wallpaper with Cross and Thorns.jpg">
            <a:extLst>
              <a:ext uri="{FF2B5EF4-FFF2-40B4-BE49-F238E27FC236}">
                <a16:creationId xmlns:a16="http://schemas.microsoft.com/office/drawing/2014/main" id="{BCC1609F-57A2-AE9C-C755-CB69A0F59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79" name="Title 1">
            <a:extLst>
              <a:ext uri="{FF2B5EF4-FFF2-40B4-BE49-F238E27FC236}">
                <a16:creationId xmlns:a16="http://schemas.microsoft.com/office/drawing/2014/main" id="{08750F6C-9015-7324-7F0C-2293897CB49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5445224"/>
            <a:ext cx="9144000" cy="1336576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539750" indent="-539750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I.  Look </a:t>
            </a:r>
            <a:r>
              <a:rPr lang="en-US" b="1" i="1" dirty="0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forward</a:t>
            </a:r>
            <a:r>
              <a:rPr lang="en-US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 </a:t>
            </a:r>
            <a:r>
              <a:rPr lang="en-US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to Christ</a:t>
            </a:r>
            <a:r>
              <a:rPr lang="fr-FR" altLang="ja-JP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'</a:t>
            </a:r>
            <a:r>
              <a:rPr lang="en-US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s return (14-16).</a:t>
            </a:r>
          </a:p>
        </p:txBody>
      </p:sp>
      <p:sp>
        <p:nvSpPr>
          <p:cNvPr id="306180" name="Title 1">
            <a:extLst>
              <a:ext uri="{FF2B5EF4-FFF2-40B4-BE49-F238E27FC236}">
                <a16:creationId xmlns:a16="http://schemas.microsoft.com/office/drawing/2014/main" id="{28D0980B-B3DC-95D8-B6FC-44C1B552E2DD}"/>
              </a:ext>
            </a:extLst>
          </p:cNvPr>
          <p:cNvSpPr>
            <a:spLocks/>
          </p:cNvSpPr>
          <p:nvPr/>
        </p:nvSpPr>
        <p:spPr bwMode="auto">
          <a:xfrm>
            <a:off x="152400" y="76200"/>
            <a:ext cx="42672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i="1">
                <a:solidFill>
                  <a:srgbClr val="FFFFFF"/>
                </a:solidFill>
                <a:latin typeface="Aramis Regular" pitchFamily="-128" charset="0"/>
              </a:rPr>
              <a:t>The Four Directions</a:t>
            </a:r>
            <a:endParaRPr lang="en-US" altLang="en-US" sz="4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0164" name="AutoShape 9">
            <a:extLst>
              <a:ext uri="{FF2B5EF4-FFF2-40B4-BE49-F238E27FC236}">
                <a16:creationId xmlns:a16="http://schemas.microsoft.com/office/drawing/2014/main" id="{220C139F-F8FD-08B8-888C-94BA470BDD3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6186" name="Text Box 10">
            <a:extLst>
              <a:ext uri="{FF2B5EF4-FFF2-40B4-BE49-F238E27FC236}">
                <a16:creationId xmlns:a16="http://schemas.microsoft.com/office/drawing/2014/main" id="{54925588-8741-0C85-701C-B5676BC7C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270125"/>
            <a:ext cx="167005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i="1" dirty="0">
                <a:solidFill>
                  <a:srgbClr val="FFFF00"/>
                </a:solidFill>
                <a:latin typeface="Aramis Regular" charset="0"/>
              </a:rPr>
              <a:t>forward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3" descr="Ominous Sky Wallpaper with Cross and Thorns.jpg">
            <a:extLst>
              <a:ext uri="{FF2B5EF4-FFF2-40B4-BE49-F238E27FC236}">
                <a16:creationId xmlns:a16="http://schemas.microsoft.com/office/drawing/2014/main" id="{D14EA8C1-BCB8-C253-DFB3-5C9CA2417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Title 1">
            <a:extLst>
              <a:ext uri="{FF2B5EF4-FFF2-40B4-BE49-F238E27FC236}">
                <a16:creationId xmlns:a16="http://schemas.microsoft.com/office/drawing/2014/main" id="{66472685-244F-2924-152A-451FB9D8AA0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5661025"/>
            <a:ext cx="9144000" cy="1120775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539750" indent="-539750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II.  Look </a:t>
            </a:r>
            <a:r>
              <a:rPr lang="en-US" b="1" i="1" dirty="0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outward</a:t>
            </a:r>
            <a:r>
              <a:rPr lang="en-US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 </a:t>
            </a:r>
            <a:r>
              <a:rPr lang="en-US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at your relationships with other believers (17-18).</a:t>
            </a:r>
          </a:p>
        </p:txBody>
      </p:sp>
      <p:sp>
        <p:nvSpPr>
          <p:cNvPr id="249860" name="Title 1">
            <a:extLst>
              <a:ext uri="{FF2B5EF4-FFF2-40B4-BE49-F238E27FC236}">
                <a16:creationId xmlns:a16="http://schemas.microsoft.com/office/drawing/2014/main" id="{0D6C0BF6-EEB4-2DBC-D97B-55AE662F3027}"/>
              </a:ext>
            </a:extLst>
          </p:cNvPr>
          <p:cNvSpPr>
            <a:spLocks/>
          </p:cNvSpPr>
          <p:nvPr/>
        </p:nvSpPr>
        <p:spPr bwMode="auto">
          <a:xfrm>
            <a:off x="152400" y="76200"/>
            <a:ext cx="42672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i="1">
                <a:solidFill>
                  <a:schemeClr val="bg1"/>
                </a:solidFill>
                <a:latin typeface="Aramis Regular" pitchFamily="-128" charset="0"/>
              </a:rPr>
              <a:t>The Four Directions</a:t>
            </a:r>
            <a:endParaRPr lang="en-US" altLang="en-US" sz="4000">
              <a:latin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918D33-C6E0-41CF-34E9-13323E6B9230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0"/>
            <a:ext cx="1371600" cy="2286000"/>
            <a:chOff x="3962400" y="0"/>
            <a:chExt cx="1371600" cy="2286000"/>
          </a:xfrm>
        </p:grpSpPr>
        <p:sp>
          <p:nvSpPr>
            <p:cNvPr id="222215" name="AutoShape 5">
              <a:extLst>
                <a:ext uri="{FF2B5EF4-FFF2-40B4-BE49-F238E27FC236}">
                  <a16:creationId xmlns:a16="http://schemas.microsoft.com/office/drawing/2014/main" id="{5D637EE3-2317-5A89-0023-2CB83FF95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0"/>
              <a:ext cx="1371600" cy="2286000"/>
            </a:xfrm>
            <a:prstGeom prst="upArrow">
              <a:avLst>
                <a:gd name="adj1" fmla="val 50000"/>
                <a:gd name="adj2" fmla="val 41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9862" name="Text Box 6">
              <a:extLst>
                <a:ext uri="{FF2B5EF4-FFF2-40B4-BE49-F238E27FC236}">
                  <a16:creationId xmlns:a16="http://schemas.microsoft.com/office/drawing/2014/main" id="{125675F8-3164-04C8-9F32-52E093FC0A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3740150" y="981075"/>
              <a:ext cx="1755775" cy="7016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4000" i="1" dirty="0">
                  <a:solidFill>
                    <a:srgbClr val="FFFF00"/>
                  </a:solidFill>
                  <a:latin typeface="Aramis Regular" charset="0"/>
                </a:rPr>
                <a:t>outward</a:t>
              </a:r>
            </a:p>
          </p:txBody>
        </p:sp>
      </p:grpSp>
      <p:sp>
        <p:nvSpPr>
          <p:cNvPr id="222213" name="AutoShape 9">
            <a:extLst>
              <a:ext uri="{FF2B5EF4-FFF2-40B4-BE49-F238E27FC236}">
                <a16:creationId xmlns:a16="http://schemas.microsoft.com/office/drawing/2014/main" id="{814E8595-E381-F6D8-411E-CF85BE23EFA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EDAAEC06-D919-92A6-5424-0F02D0C08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270125"/>
            <a:ext cx="167005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i="1" dirty="0">
                <a:solidFill>
                  <a:srgbClr val="FFFF00"/>
                </a:solidFill>
                <a:latin typeface="Aramis Regular" charset="0"/>
              </a:rPr>
              <a:t>forward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>
            <a:extLst>
              <a:ext uri="{FF2B5EF4-FFF2-40B4-BE49-F238E27FC236}">
                <a16:creationId xmlns:a16="http://schemas.microsoft.com/office/drawing/2014/main" id="{EE8847D8-1F05-7EB9-0D80-613684059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2F131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4258" name="Picture 3" descr="Passover Cups">
            <a:extLst>
              <a:ext uri="{FF2B5EF4-FFF2-40B4-BE49-F238E27FC236}">
                <a16:creationId xmlns:a16="http://schemas.microsoft.com/office/drawing/2014/main" id="{86ACBA38-F356-D8DB-B8CB-2DA8634A5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0"/>
            <a:ext cx="472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59" name="Picture 4" descr="j0280384">
            <a:extLst>
              <a:ext uri="{FF2B5EF4-FFF2-40B4-BE49-F238E27FC236}">
                <a16:creationId xmlns:a16="http://schemas.microsoft.com/office/drawing/2014/main" id="{04067DED-10C1-40EC-8E22-862E40574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906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0" name="Picture 5" descr="j0280384">
            <a:extLst>
              <a:ext uri="{FF2B5EF4-FFF2-40B4-BE49-F238E27FC236}">
                <a16:creationId xmlns:a16="http://schemas.microsoft.com/office/drawing/2014/main" id="{39BCEBE0-0CFD-0C36-40FB-2D4B21630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9906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1" name="Picture 6" descr="j0280384">
            <a:extLst>
              <a:ext uri="{FF2B5EF4-FFF2-40B4-BE49-F238E27FC236}">
                <a16:creationId xmlns:a16="http://schemas.microsoft.com/office/drawing/2014/main" id="{88A77362-811F-F16A-A9CD-2F6386480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7338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2" name="Picture 7" descr="j0280384">
            <a:extLst>
              <a:ext uri="{FF2B5EF4-FFF2-40B4-BE49-F238E27FC236}">
                <a16:creationId xmlns:a16="http://schemas.microsoft.com/office/drawing/2014/main" id="{27AA2F65-D948-6D05-9297-87D11C44E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37338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6" name="Text Box 8">
            <a:extLst>
              <a:ext uri="{FF2B5EF4-FFF2-40B4-BE49-F238E27FC236}">
                <a16:creationId xmlns:a16="http://schemas.microsoft.com/office/drawing/2014/main" id="{29E3797F-ACE0-DC29-3E17-96581D1C3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81200"/>
            <a:ext cx="18843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>
                <a:solidFill>
                  <a:srgbClr val="2F1311"/>
                </a:solidFill>
                <a:latin typeface="Tahoma" panose="020B0604030504040204" pitchFamily="34" charset="0"/>
              </a:rPr>
              <a:t>Blessing</a:t>
            </a:r>
            <a:endParaRPr lang="en-US" altLang="en-US" sz="1800">
              <a:solidFill>
                <a:srgbClr val="2F1311"/>
              </a:solidFill>
              <a:latin typeface="Tahoma" panose="020B0604030504040204" pitchFamily="34" charset="0"/>
            </a:endParaRPr>
          </a:p>
        </p:txBody>
      </p:sp>
      <p:sp>
        <p:nvSpPr>
          <p:cNvPr id="293897" name="Text Box 9">
            <a:extLst>
              <a:ext uri="{FF2B5EF4-FFF2-40B4-BE49-F238E27FC236}">
                <a16:creationId xmlns:a16="http://schemas.microsoft.com/office/drawing/2014/main" id="{C10B1C55-9482-A096-95AE-FFB405D46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450" y="1981200"/>
            <a:ext cx="1784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>
                <a:solidFill>
                  <a:srgbClr val="2F1311"/>
                </a:solidFill>
                <a:latin typeface="Tahoma" panose="020B0604030504040204" pitchFamily="34" charset="0"/>
              </a:rPr>
              <a:t>Plagues</a:t>
            </a:r>
            <a:endParaRPr lang="en-US" altLang="en-US" sz="1800">
              <a:solidFill>
                <a:srgbClr val="2F1311"/>
              </a:solidFill>
              <a:latin typeface="Tahoma" panose="020B0604030504040204" pitchFamily="34" charset="0"/>
            </a:endParaRPr>
          </a:p>
        </p:txBody>
      </p:sp>
      <p:sp>
        <p:nvSpPr>
          <p:cNvPr id="293898" name="Text Box 10">
            <a:extLst>
              <a:ext uri="{FF2B5EF4-FFF2-40B4-BE49-F238E27FC236}">
                <a16:creationId xmlns:a16="http://schemas.microsoft.com/office/drawing/2014/main" id="{F5FECCEE-7E4A-55BD-9E69-8EA531B52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3025" y="4800600"/>
            <a:ext cx="2663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>
                <a:solidFill>
                  <a:srgbClr val="2F1311"/>
                </a:solidFill>
                <a:latin typeface="Tahoma" panose="020B0604030504040204" pitchFamily="34" charset="0"/>
              </a:rPr>
              <a:t>Redemption</a:t>
            </a:r>
            <a:endParaRPr lang="en-US" altLang="en-US" sz="1800">
              <a:solidFill>
                <a:srgbClr val="2F1311"/>
              </a:solidFill>
              <a:latin typeface="Tahoma" panose="020B0604030504040204" pitchFamily="34" charset="0"/>
            </a:endParaRPr>
          </a:p>
        </p:txBody>
      </p:sp>
      <p:sp>
        <p:nvSpPr>
          <p:cNvPr id="293899" name="Text Box 11">
            <a:extLst>
              <a:ext uri="{FF2B5EF4-FFF2-40B4-BE49-F238E27FC236}">
                <a16:creationId xmlns:a16="http://schemas.microsoft.com/office/drawing/2014/main" id="{783C7CCA-68A0-36E2-6697-BEE72751A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800600"/>
            <a:ext cx="1444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>
                <a:solidFill>
                  <a:srgbClr val="2F1311"/>
                </a:solidFill>
                <a:latin typeface="Tahoma" panose="020B0604030504040204" pitchFamily="34" charset="0"/>
              </a:rPr>
              <a:t>Praise</a:t>
            </a:r>
            <a:endParaRPr lang="en-US" altLang="en-US" sz="1800">
              <a:solidFill>
                <a:srgbClr val="2F1311"/>
              </a:solidFill>
              <a:latin typeface="Tahoma" panose="020B0604030504040204" pitchFamily="34" charset="0"/>
            </a:endParaRPr>
          </a:p>
        </p:txBody>
      </p:sp>
      <p:sp>
        <p:nvSpPr>
          <p:cNvPr id="293900" name="Rectangle 12">
            <a:extLst>
              <a:ext uri="{FF2B5EF4-FFF2-40B4-BE49-F238E27FC236}">
                <a16:creationId xmlns:a16="http://schemas.microsoft.com/office/drawing/2014/main" id="{45A68803-D374-BF6A-E3CF-FAEE561491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477125" cy="1143000"/>
          </a:xfrm>
          <a:solidFill>
            <a:schemeClr val="bg2"/>
          </a:solidFill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/>
              <a:t>The Four Cups (Exod. 6:6-7)</a:t>
            </a:r>
          </a:p>
        </p:txBody>
      </p:sp>
      <p:sp>
        <p:nvSpPr>
          <p:cNvPr id="293901" name="Oval 13">
            <a:extLst>
              <a:ext uri="{FF2B5EF4-FFF2-40B4-BE49-F238E27FC236}">
                <a16:creationId xmlns:a16="http://schemas.microsoft.com/office/drawing/2014/main" id="{44C7D9EC-584E-E7C3-4439-4009E97F1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0975" y="1052513"/>
            <a:ext cx="2743200" cy="2819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2F131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2939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29390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390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93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3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293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3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6" grpId="0"/>
      <p:bldP spid="293897" grpId="0"/>
      <p:bldP spid="293898" grpId="0"/>
      <p:bldP spid="293899" grpId="0"/>
      <p:bldP spid="29390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2" descr="Body-Blood6">
            <a:extLst>
              <a:ext uri="{FF2B5EF4-FFF2-40B4-BE49-F238E27FC236}">
                <a16:creationId xmlns:a16="http://schemas.microsoft.com/office/drawing/2014/main" id="{642604AB-80DD-10AF-8DD0-3223BAA98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Rectangle 4">
            <a:extLst>
              <a:ext uri="{FF2B5EF4-FFF2-40B4-BE49-F238E27FC236}">
                <a16:creationId xmlns:a16="http://schemas.microsoft.com/office/drawing/2014/main" id="{482762E8-8495-CD47-85F6-FF6AEFF98BB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2390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u="sng" dirty="0">
                <a:solidFill>
                  <a:schemeClr val="bg1"/>
                </a:solidFill>
              </a:rPr>
              <a:t>1 Corinthians 11:17-19</a:t>
            </a:r>
            <a:r>
              <a:rPr lang="en-US" sz="3600" u="sng" dirty="0">
                <a:solidFill>
                  <a:schemeClr val="bg1"/>
                </a:solidFill>
              </a:rPr>
              <a:t> (NLT)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EB185D1C-1AEC-977E-CAFA-9BC53770D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268760"/>
            <a:ext cx="5688632" cy="526298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eaLnBrk="1" hangingPunct="1">
              <a:defRPr sz="3200" b="1">
                <a:effectLst>
                  <a:glow rad="190500">
                    <a:schemeClr val="bg2"/>
                  </a:glow>
                </a:effectLst>
                <a:latin typeface="Arial" charset="0"/>
                <a:cs typeface="ＭＳ Ｐゴシック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  <a:ea typeface="ＭＳ Ｐゴシック" charset="0"/>
              </a:rPr>
              <a:t>But in the following instructions, I cannot praise you. For it sounds as if more harm than good is done when you meet together.  </a:t>
            </a:r>
            <a:r>
              <a:rPr lang="en-US" sz="2800" kern="0" baseline="30000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  <a:ea typeface="ＭＳ Ｐゴシック" charset="0"/>
              </a:rPr>
              <a:t>18</a:t>
            </a:r>
            <a:r>
              <a:rPr lang="en-US" sz="2800" kern="0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  <a:ea typeface="ＭＳ Ｐゴシック" charset="0"/>
              </a:rPr>
              <a:t>First, I hear that there are divisions among you when you meet as a church, and to some extent I believe it.  </a:t>
            </a:r>
            <a:r>
              <a:rPr lang="en-US" sz="2800" kern="0" baseline="30000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  <a:ea typeface="ＭＳ Ｐゴシック" charset="0"/>
              </a:rPr>
              <a:t>19</a:t>
            </a:r>
            <a:r>
              <a:rPr lang="en-US" sz="2800" kern="0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  <a:ea typeface="ＭＳ Ｐゴシック" charset="0"/>
              </a:rPr>
              <a:t>But, of course, there must be divisions among you so that you who have God’s approval will be recognized!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2" descr="Body-Blood6">
            <a:extLst>
              <a:ext uri="{FF2B5EF4-FFF2-40B4-BE49-F238E27FC236}">
                <a16:creationId xmlns:a16="http://schemas.microsoft.com/office/drawing/2014/main" id="{5C91642C-EBCD-74C9-6993-9BFC3F650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6" name="Rectangle 4">
            <a:extLst>
              <a:ext uri="{FF2B5EF4-FFF2-40B4-BE49-F238E27FC236}">
                <a16:creationId xmlns:a16="http://schemas.microsoft.com/office/drawing/2014/main" id="{213B7FA5-92DB-C3A2-E4FA-8A04ECEF85F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algn="l" eaLnBrk="1" hangingPunct="1"/>
            <a:r>
              <a:rPr lang="en-US" altLang="en-US" u="sng">
                <a:solidFill>
                  <a:schemeClr val="bg1"/>
                </a:solidFill>
              </a:rPr>
              <a:t>1 Corinthians 11:20-22</a:t>
            </a:r>
            <a:r>
              <a:rPr lang="en-US" altLang="en-US" sz="3600" u="sng">
                <a:solidFill>
                  <a:schemeClr val="bg1"/>
                </a:solidFill>
              </a:rPr>
              <a:t> (NLT)</a:t>
            </a:r>
            <a:endParaRPr lang="en-US" altLang="en-US" u="sng">
              <a:solidFill>
                <a:schemeClr val="bg1"/>
              </a:solidFill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2669D134-80D5-EA14-04EE-AD1DB8695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052736"/>
            <a:ext cx="6408712" cy="569386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eaLnBrk="1" hangingPunct="1">
              <a:defRPr sz="3200" b="1">
                <a:effectLst>
                  <a:glow rad="190500">
                    <a:schemeClr val="bg2"/>
                  </a:glow>
                </a:effectLst>
                <a:latin typeface="Arial" charset="0"/>
                <a:cs typeface="ＭＳ Ｐゴシック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  <a:ea typeface="ＭＳ Ｐゴシック" charset="0"/>
              </a:rPr>
              <a:t>When you meet together, you are not really interested in the Lord’s Supper.  </a:t>
            </a:r>
            <a:r>
              <a:rPr lang="en-US" sz="2800" kern="0" baseline="30000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  <a:ea typeface="ＭＳ Ｐゴシック" charset="0"/>
              </a:rPr>
              <a:t>21</a:t>
            </a:r>
            <a:r>
              <a:rPr lang="en-US" sz="2800" kern="0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  <a:ea typeface="ＭＳ Ｐゴシック" charset="0"/>
              </a:rPr>
              <a:t>For some of you hurry to eat your own meal without sharing with others. As a result, some go hungry while others get drunk.  </a:t>
            </a:r>
            <a:r>
              <a:rPr lang="en-US" sz="2800" kern="0" baseline="30000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  <a:ea typeface="ＭＳ Ｐゴシック" charset="0"/>
              </a:rPr>
              <a:t>22</a:t>
            </a:r>
            <a:r>
              <a:rPr lang="en-US" sz="2800" kern="0" dirty="0">
                <a:solidFill>
                  <a:srgbClr val="FFFFFF"/>
                </a:solidFill>
                <a:effectLst>
                  <a:glow rad="190500">
                    <a:srgbClr val="212121"/>
                  </a:glow>
                </a:effectLst>
                <a:ea typeface="ＭＳ Ｐゴシック" charset="0"/>
              </a:rPr>
              <a:t>What? Don’t you have your own homes for eating and drinking? Or do you really want to disgrace God’s church and shame the poor? What am I supposed to say? Do you want me to praise you? Well, I certainly will not praise you for this!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Picture 2" descr="Love Feast">
            <a:extLst>
              <a:ext uri="{FF2B5EF4-FFF2-40B4-BE49-F238E27FC236}">
                <a16:creationId xmlns:a16="http://schemas.microsoft.com/office/drawing/2014/main" id="{C94E3860-082C-590B-CCB6-2C32D049D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24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3" name="Rectangle 3">
            <a:extLst>
              <a:ext uri="{FF2B5EF4-FFF2-40B4-BE49-F238E27FC236}">
                <a16:creationId xmlns:a16="http://schemas.microsoft.com/office/drawing/2014/main" id="{8992EC13-1FE8-E2F7-D845-B6B76F9D2D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1489"/>
            <a:ext cx="8342784" cy="920209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ctr">
              <a:defRPr/>
            </a:pPr>
            <a:r>
              <a:rPr lang="en-US" sz="4400" b="1">
                <a:solidFill>
                  <a:srgbClr val="FFFFFF"/>
                </a:solidFill>
                <a:effectLst>
                  <a:glow rad="127000">
                    <a:schemeClr val="accent4">
                      <a:lumMod val="10000"/>
                    </a:schemeClr>
                  </a:glow>
                </a:effectLst>
                <a:cs typeface="Arial"/>
              </a:rPr>
              <a:t>The Agape (Love) Feast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2">
            <a:extLst>
              <a:ext uri="{FF2B5EF4-FFF2-40B4-BE49-F238E27FC236}">
                <a16:creationId xmlns:a16="http://schemas.microsoft.com/office/drawing/2014/main" id="{92A2F957-A3DE-2768-EEE7-1715B7129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/>
              <a:t>Black</a:t>
            </a:r>
          </a:p>
        </p:txBody>
      </p:sp>
      <p:sp>
        <p:nvSpPr>
          <p:cNvPr id="232450" name="Rectangle 3">
            <a:extLst>
              <a:ext uri="{FF2B5EF4-FFF2-40B4-BE49-F238E27FC236}">
                <a16:creationId xmlns:a16="http://schemas.microsoft.com/office/drawing/2014/main" id="{46934DB7-0EE7-399A-0C3D-30930B110A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2451" name="Rectangle 4">
            <a:extLst>
              <a:ext uri="{FF2B5EF4-FFF2-40B4-BE49-F238E27FC236}">
                <a16:creationId xmlns:a16="http://schemas.microsoft.com/office/drawing/2014/main" id="{10A20210-8B56-AF64-1433-DD23BBB23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60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7" name="Picture 2" descr="bible_light">
            <a:extLst>
              <a:ext uri="{FF2B5EF4-FFF2-40B4-BE49-F238E27FC236}">
                <a16:creationId xmlns:a16="http://schemas.microsoft.com/office/drawing/2014/main" id="{203E4133-DF2F-C605-6EF6-4B02D424E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21726E-A435-E20E-46C2-D7C994F92C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800" y="152400"/>
            <a:ext cx="7770813" cy="1049338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u="sng">
                <a:effectLst>
                  <a:outerShdw blurRad="38100" dist="38100" dir="2700000" algn="tl">
                    <a:srgbClr val="212121"/>
                  </a:outerShdw>
                </a:effectLst>
                <a:latin typeface="Arial" panose="020B0604020202020204" pitchFamily="34" charset="0"/>
              </a:rPr>
              <a:t>1 Cor. 10:15-18 </a:t>
            </a:r>
            <a:r>
              <a:rPr lang="en-US" altLang="en-US" sz="3600" u="sng">
                <a:effectLst>
                  <a:outerShdw blurRad="38100" dist="38100" dir="2700000" algn="tl">
                    <a:srgbClr val="212121"/>
                  </a:outerShdw>
                </a:effectLst>
                <a:latin typeface="Arial" panose="020B0604020202020204" pitchFamily="34" charset="0"/>
              </a:rPr>
              <a:t>(NLT)</a:t>
            </a:r>
            <a:endParaRPr lang="en-US" altLang="en-US">
              <a:effectLst>
                <a:outerShdw blurRad="38100" dist="38100" dir="2700000" algn="tl">
                  <a:srgbClr val="212121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414148" name="Text Box 4">
            <a:extLst>
              <a:ext uri="{FF2B5EF4-FFF2-40B4-BE49-F238E27FC236}">
                <a16:creationId xmlns:a16="http://schemas.microsoft.com/office/drawing/2014/main" id="{69354111-21B1-5BCE-52E5-1524721A2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1295400"/>
            <a:ext cx="9167936" cy="501675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eaLnBrk="1" hangingPunct="1">
              <a:defRPr sz="3200" b="1">
                <a:effectLst>
                  <a:glow rad="190500">
                    <a:schemeClr val="bg2"/>
                  </a:glow>
                </a:effectLst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aseline="30000" dirty="0">
                <a:ea typeface="ＭＳ Ｐゴシック" charset="0"/>
              </a:rPr>
              <a:t>15</a:t>
            </a:r>
            <a:r>
              <a:rPr lang="en-US" dirty="0">
                <a:ea typeface="ＭＳ Ｐゴシック" charset="0"/>
              </a:rPr>
              <a:t>You are reasonable people. Decide for yourselves if what I am saying is true. </a:t>
            </a:r>
            <a:r>
              <a:rPr lang="en-US" baseline="30000" dirty="0">
                <a:ea typeface="ＭＳ Ｐゴシック" charset="0"/>
              </a:rPr>
              <a:t>16</a:t>
            </a:r>
            <a:r>
              <a:rPr lang="en-US" dirty="0">
                <a:ea typeface="ＭＳ Ｐゴシック" charset="0"/>
              </a:rPr>
              <a:t>When we bless the cup at the Lord</a:t>
            </a:r>
            <a:r>
              <a:rPr lang="fr-FR" altLang="ja-JP" dirty="0">
                <a:ea typeface="ＭＳ Ｐゴシック" charset="0"/>
              </a:rPr>
              <a:t>'</a:t>
            </a:r>
            <a:r>
              <a:rPr lang="en-US" dirty="0">
                <a:ea typeface="ＭＳ Ｐゴシック" charset="0"/>
              </a:rPr>
              <a:t>s Table, </a:t>
            </a:r>
            <a:r>
              <a:rPr lang="en-US" dirty="0" err="1">
                <a:ea typeface="ＭＳ Ｐゴシック" charset="0"/>
              </a:rPr>
              <a:t>aren</a:t>
            </a:r>
            <a:r>
              <a:rPr lang="fr-FR" altLang="ja-JP" dirty="0">
                <a:ea typeface="ＭＳ Ｐゴシック" charset="0"/>
              </a:rPr>
              <a:t>'</a:t>
            </a:r>
            <a:r>
              <a:rPr lang="en-US" dirty="0">
                <a:ea typeface="ＭＳ Ｐゴシック" charset="0"/>
              </a:rPr>
              <a:t>t we sharing in the blood of Christ? And when we break the bread, </a:t>
            </a:r>
            <a:r>
              <a:rPr lang="en-US" dirty="0" err="1">
                <a:ea typeface="ＭＳ Ｐゴシック" charset="0"/>
              </a:rPr>
              <a:t>aren</a:t>
            </a:r>
            <a:r>
              <a:rPr lang="fr-FR" altLang="ja-JP" dirty="0">
                <a:ea typeface="ＭＳ Ｐゴシック" charset="0"/>
              </a:rPr>
              <a:t>'</a:t>
            </a:r>
            <a:r>
              <a:rPr lang="en-US" dirty="0">
                <a:ea typeface="ＭＳ Ｐゴシック" charset="0"/>
              </a:rPr>
              <a:t>t we sharing in the body of Christ? </a:t>
            </a:r>
            <a:r>
              <a:rPr lang="en-US" baseline="30000" dirty="0">
                <a:ea typeface="ＭＳ Ｐゴシック" charset="0"/>
              </a:rPr>
              <a:t>17</a:t>
            </a:r>
            <a:r>
              <a:rPr lang="en-US" dirty="0">
                <a:ea typeface="ＭＳ Ｐゴシック" charset="0"/>
              </a:rPr>
              <a:t>And though we are many, we all eat from one loaf of bread, showing that we are one body. </a:t>
            </a:r>
            <a:r>
              <a:rPr lang="en-US" baseline="30000" dirty="0">
                <a:ea typeface="ＭＳ Ｐゴシック" charset="0"/>
              </a:rPr>
              <a:t>18</a:t>
            </a:r>
            <a:r>
              <a:rPr lang="en-US" dirty="0">
                <a:ea typeface="ＭＳ Ｐゴシック" charset="0"/>
              </a:rPr>
              <a:t>Think about the people of Israel. </a:t>
            </a:r>
            <a:r>
              <a:rPr lang="en-US" dirty="0" err="1">
                <a:ea typeface="ＭＳ Ｐゴシック" charset="0"/>
              </a:rPr>
              <a:t>Weren</a:t>
            </a:r>
            <a:r>
              <a:rPr lang="fr-FR" altLang="ja-JP" dirty="0">
                <a:ea typeface="ＭＳ Ｐゴシック" charset="0"/>
              </a:rPr>
              <a:t>'</a:t>
            </a:r>
            <a:r>
              <a:rPr lang="en-US" dirty="0">
                <a:ea typeface="ＭＳ Ｐゴシック" charset="0"/>
              </a:rPr>
              <a:t>t they united by eating the sacrifices at the altar?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>
            <a:extLst>
              <a:ext uri="{FF2B5EF4-FFF2-40B4-BE49-F238E27FC236}">
                <a16:creationId xmlns:a16="http://schemas.microsoft.com/office/drawing/2014/main" id="{D65DDE44-253F-EE33-299B-7187414DC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6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2">
            <a:extLst>
              <a:ext uri="{FF2B5EF4-FFF2-40B4-BE49-F238E27FC236}">
                <a16:creationId xmlns:a16="http://schemas.microsoft.com/office/drawing/2014/main" id="{CB3B0051-6E8B-071E-9CF0-823E572E9838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5791200"/>
            <a:ext cx="9144000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ja-JP" sz="4800" b="1" dirty="0">
                <a:solidFill>
                  <a:schemeClr val="bg1"/>
                </a:solidFill>
                <a:effectLst>
                  <a:glow rad="165100">
                    <a:schemeClr val="tx1"/>
                  </a:glow>
                </a:effectLst>
                <a:latin typeface="Aramis Regular" charset="0"/>
              </a:rPr>
              <a:t>The Passover "Family"</a:t>
            </a:r>
            <a:endParaRPr lang="en-US" sz="4000" b="1" dirty="0">
              <a:effectLst>
                <a:glow rad="165100">
                  <a:schemeClr val="tx1"/>
                </a:glo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29" name="Picture 2" descr="SarahatBigChurch">
            <a:extLst>
              <a:ext uri="{FF2B5EF4-FFF2-40B4-BE49-F238E27FC236}">
                <a16:creationId xmlns:a16="http://schemas.microsoft.com/office/drawing/2014/main" id="{8662A084-2DA2-0251-6A8B-73F662BB9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5" name="Rectangle 3">
            <a:extLst>
              <a:ext uri="{FF2B5EF4-FFF2-40B4-BE49-F238E27FC236}">
                <a16:creationId xmlns:a16="http://schemas.microsoft.com/office/drawing/2014/main" id="{0591608A-21D8-D905-94EB-D36EC4362C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glow rad="127000">
                    <a:schemeClr val="accent4">
                      <a:lumMod val="10000"/>
                    </a:schemeClr>
                  </a:glow>
                </a:effectLst>
                <a:latin typeface="Arial"/>
                <a:cs typeface="Arial"/>
              </a:rPr>
              <a:t>Sarah went to Big Church…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3" name="Picture 2" descr="Purim">
            <a:extLst>
              <a:ext uri="{FF2B5EF4-FFF2-40B4-BE49-F238E27FC236}">
                <a16:creationId xmlns:a16="http://schemas.microsoft.com/office/drawing/2014/main" id="{81443E3F-C16F-CCAF-CB9D-475D3A005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33"/>
          <a:stretch>
            <a:fillRect/>
          </a:stretch>
        </p:blipFill>
        <p:spPr bwMode="auto">
          <a:xfrm>
            <a:off x="0" y="-87313"/>
            <a:ext cx="9251950" cy="7488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03" name="Rectangle 3">
            <a:extLst>
              <a:ext uri="{FF2B5EF4-FFF2-40B4-BE49-F238E27FC236}">
                <a16:creationId xmlns:a16="http://schemas.microsoft.com/office/drawing/2014/main" id="{0A4C154B-4659-B98E-0EBE-E865B5ABA9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3581400" cy="216058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b="1">
                <a:effectLst>
                  <a:glow rad="127000">
                    <a:schemeClr val="accent4">
                      <a:lumMod val="10000"/>
                    </a:schemeClr>
                  </a:glow>
                </a:effectLst>
                <a:latin typeface="Arial"/>
                <a:cs typeface="Arial"/>
              </a:rPr>
              <a:t>Modern Passover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2">
            <a:extLst>
              <a:ext uri="{FF2B5EF4-FFF2-40B4-BE49-F238E27FC236}">
                <a16:creationId xmlns:a16="http://schemas.microsoft.com/office/drawing/2014/main" id="{5366D2F6-48DB-0848-533A-B2586C7FB0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/>
              <a:t>Black</a:t>
            </a:r>
          </a:p>
        </p:txBody>
      </p:sp>
      <p:sp>
        <p:nvSpPr>
          <p:cNvPr id="240642" name="Rectangle 3">
            <a:extLst>
              <a:ext uri="{FF2B5EF4-FFF2-40B4-BE49-F238E27FC236}">
                <a16:creationId xmlns:a16="http://schemas.microsoft.com/office/drawing/2014/main" id="{F6833661-D32B-009A-8073-12AC300D7A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0643" name="Rectangle 4">
            <a:extLst>
              <a:ext uri="{FF2B5EF4-FFF2-40B4-BE49-F238E27FC236}">
                <a16:creationId xmlns:a16="http://schemas.microsoft.com/office/drawing/2014/main" id="{A2534FD0-B187-94C2-EFF2-3C552D5DC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60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01" name="Rectangle 5">
            <a:extLst>
              <a:ext uri="{FF2B5EF4-FFF2-40B4-BE49-F238E27FC236}">
                <a16:creationId xmlns:a16="http://schemas.microsoft.com/office/drawing/2014/main" id="{467FDA33-7050-BDE1-36FE-FEC1883D8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838" y="2133600"/>
            <a:ext cx="7010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altLang="en-US" sz="3200" b="1">
                <a:latin typeface="Trebuchet MS" panose="020B0703020202090204" pitchFamily="34" charset="0"/>
              </a:rPr>
              <a:t>"Therefore if you are presenting your offering at the altar, and there remember that your brother has something against you, leave your offering there before the altar and go; first be reconciled to your brother, and then come and present your offering.</a:t>
            </a:r>
            <a:r>
              <a:rPr lang="ja-JP" altLang="en-US" sz="3200" b="1">
                <a:latin typeface="Trebuchet MS" panose="020B0703020202090204" pitchFamily="34" charset="0"/>
              </a:rPr>
              <a:t>”</a:t>
            </a:r>
            <a:endParaRPr lang="en-US" altLang="en-US" sz="3200" b="1">
              <a:latin typeface="Trebuchet MS" panose="020B0703020202090204" pitchFamily="34" charset="0"/>
            </a:endParaRPr>
          </a:p>
        </p:txBody>
      </p:sp>
      <p:sp>
        <p:nvSpPr>
          <p:cNvPr id="271362" name="Rectangle 2">
            <a:extLst>
              <a:ext uri="{FF2B5EF4-FFF2-40B4-BE49-F238E27FC236}">
                <a16:creationId xmlns:a16="http://schemas.microsoft.com/office/drawing/2014/main" id="{95FC52E8-2368-C177-1762-AB429A4788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239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Matthew 5:23-24</a:t>
            </a:r>
          </a:p>
        </p:txBody>
      </p:sp>
      <p:sp>
        <p:nvSpPr>
          <p:cNvPr id="271364" name="Oval 4">
            <a:extLst>
              <a:ext uri="{FF2B5EF4-FFF2-40B4-BE49-F238E27FC236}">
                <a16:creationId xmlns:a16="http://schemas.microsoft.com/office/drawing/2014/main" id="{22B00DBA-2C37-BE15-7D53-8EC5E8B13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438400"/>
            <a:ext cx="24384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800">
              <a:effectLst>
                <a:glow rad="101600">
                  <a:schemeClr val="tx1">
                    <a:alpha val="94000"/>
                  </a:schemeClr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271365" name="Text Box 5">
            <a:extLst>
              <a:ext uri="{FF2B5EF4-FFF2-40B4-BE49-F238E27FC236}">
                <a16:creationId xmlns:a16="http://schemas.microsoft.com/office/drawing/2014/main" id="{F55ABBB1-3D15-667C-8B71-3EABB72AE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447800"/>
            <a:ext cx="93345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600" dirty="0">
                <a:solidFill>
                  <a:srgbClr val="FF0000"/>
                </a:solidFill>
                <a:effectLst>
                  <a:glow rad="101600">
                    <a:schemeClr val="tx1">
                      <a:alpha val="94000"/>
                    </a:schemeClr>
                  </a:glow>
                </a:effectLst>
              </a:rPr>
              <a:t>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1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4" grpId="0" animBg="1"/>
      <p:bldP spid="271365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2">
            <a:extLst>
              <a:ext uri="{FF2B5EF4-FFF2-40B4-BE49-F238E27FC236}">
                <a16:creationId xmlns:a16="http://schemas.microsoft.com/office/drawing/2014/main" id="{26E036FD-3AC3-F7F9-D24B-8CBD652EBD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/>
              <a:t>Black</a:t>
            </a:r>
          </a:p>
        </p:txBody>
      </p:sp>
      <p:sp>
        <p:nvSpPr>
          <p:cNvPr id="244738" name="Rectangle 3">
            <a:extLst>
              <a:ext uri="{FF2B5EF4-FFF2-40B4-BE49-F238E27FC236}">
                <a16:creationId xmlns:a16="http://schemas.microsoft.com/office/drawing/2014/main" id="{7F007F39-8491-A693-FC01-BCFF02FD6C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4739" name="Rectangle 4">
            <a:extLst>
              <a:ext uri="{FF2B5EF4-FFF2-40B4-BE49-F238E27FC236}">
                <a16:creationId xmlns:a16="http://schemas.microsoft.com/office/drawing/2014/main" id="{4BF66333-67E8-A551-63C9-C31C027E9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60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5" name="Picture 3" descr="Ominous Sky Wallpaper with Cross and Thorns.jpg">
            <a:extLst>
              <a:ext uri="{FF2B5EF4-FFF2-40B4-BE49-F238E27FC236}">
                <a16:creationId xmlns:a16="http://schemas.microsoft.com/office/drawing/2014/main" id="{38C2B515-A6F8-B6FB-F96D-40E2C03CE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79" name="Title 1">
            <a:extLst>
              <a:ext uri="{FF2B5EF4-FFF2-40B4-BE49-F238E27FC236}">
                <a16:creationId xmlns:a16="http://schemas.microsoft.com/office/drawing/2014/main" id="{3FC9B3B7-01BB-8658-41FC-2016A8ADBD0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5445224"/>
            <a:ext cx="9144000" cy="1336576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539750" indent="-539750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I.  Look </a:t>
            </a:r>
            <a:r>
              <a:rPr lang="en-US" b="1" i="1" dirty="0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forward</a:t>
            </a:r>
            <a:r>
              <a:rPr lang="en-US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 </a:t>
            </a:r>
            <a:r>
              <a:rPr lang="en-US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to Christ</a:t>
            </a:r>
            <a:r>
              <a:rPr lang="fr-FR" altLang="ja-JP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'</a:t>
            </a:r>
            <a:r>
              <a:rPr lang="en-US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s return (14-16).</a:t>
            </a:r>
          </a:p>
        </p:txBody>
      </p:sp>
      <p:sp>
        <p:nvSpPr>
          <p:cNvPr id="306180" name="Title 1">
            <a:extLst>
              <a:ext uri="{FF2B5EF4-FFF2-40B4-BE49-F238E27FC236}">
                <a16:creationId xmlns:a16="http://schemas.microsoft.com/office/drawing/2014/main" id="{1139CFE8-3876-DA93-5E6D-48EDC4FC80C7}"/>
              </a:ext>
            </a:extLst>
          </p:cNvPr>
          <p:cNvSpPr>
            <a:spLocks/>
          </p:cNvSpPr>
          <p:nvPr/>
        </p:nvSpPr>
        <p:spPr bwMode="auto">
          <a:xfrm>
            <a:off x="152400" y="76200"/>
            <a:ext cx="42672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i="1">
                <a:solidFill>
                  <a:srgbClr val="FFFFFF"/>
                </a:solidFill>
                <a:latin typeface="Aramis Regular" pitchFamily="-128" charset="0"/>
              </a:rPr>
              <a:t>The Four Directions</a:t>
            </a:r>
            <a:endParaRPr lang="en-US" altLang="en-US" sz="4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6788" name="AutoShape 9">
            <a:extLst>
              <a:ext uri="{FF2B5EF4-FFF2-40B4-BE49-F238E27FC236}">
                <a16:creationId xmlns:a16="http://schemas.microsoft.com/office/drawing/2014/main" id="{22CCA2AC-7E41-7C28-E15D-73F1E997F46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6186" name="Text Box 10">
            <a:extLst>
              <a:ext uri="{FF2B5EF4-FFF2-40B4-BE49-F238E27FC236}">
                <a16:creationId xmlns:a16="http://schemas.microsoft.com/office/drawing/2014/main" id="{BED171B5-F8FF-2811-4235-BE08374CD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270125"/>
            <a:ext cx="167005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i="1">
                <a:solidFill>
                  <a:srgbClr val="FFFF00"/>
                </a:solidFill>
                <a:latin typeface="Aramis Regular" charset="0"/>
              </a:rPr>
              <a:t>forward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3" name="Picture 3" descr="Ominous Sky Wallpaper with Cross and Thorns.jpg">
            <a:extLst>
              <a:ext uri="{FF2B5EF4-FFF2-40B4-BE49-F238E27FC236}">
                <a16:creationId xmlns:a16="http://schemas.microsoft.com/office/drawing/2014/main" id="{5231BC4B-2023-A9C0-484A-5E434FACD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59" name="Title 1">
            <a:extLst>
              <a:ext uri="{FF2B5EF4-FFF2-40B4-BE49-F238E27FC236}">
                <a16:creationId xmlns:a16="http://schemas.microsoft.com/office/drawing/2014/main" id="{516009B0-D7E4-A7B5-C56F-EAFBA308867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5661025"/>
            <a:ext cx="9144000" cy="1120775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539750" indent="-539750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II.  Look </a:t>
            </a:r>
            <a:r>
              <a:rPr lang="en-US" b="1" i="1" dirty="0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outward</a:t>
            </a:r>
            <a:r>
              <a:rPr lang="en-US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 </a:t>
            </a:r>
            <a:r>
              <a:rPr lang="en-US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at your relationships with other believers (17-18).</a:t>
            </a:r>
          </a:p>
        </p:txBody>
      </p:sp>
      <p:sp>
        <p:nvSpPr>
          <p:cNvPr id="249860" name="Title 1">
            <a:extLst>
              <a:ext uri="{FF2B5EF4-FFF2-40B4-BE49-F238E27FC236}">
                <a16:creationId xmlns:a16="http://schemas.microsoft.com/office/drawing/2014/main" id="{C516500B-0A26-9C99-4117-B6972F170159}"/>
              </a:ext>
            </a:extLst>
          </p:cNvPr>
          <p:cNvSpPr>
            <a:spLocks/>
          </p:cNvSpPr>
          <p:nvPr/>
        </p:nvSpPr>
        <p:spPr bwMode="auto">
          <a:xfrm>
            <a:off x="152400" y="76200"/>
            <a:ext cx="42672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i="1">
                <a:solidFill>
                  <a:schemeClr val="bg1"/>
                </a:solidFill>
                <a:latin typeface="Aramis Regular" pitchFamily="-128" charset="0"/>
              </a:rPr>
              <a:t>The Four Directions</a:t>
            </a:r>
            <a:endParaRPr lang="en-US" altLang="en-US" sz="4000">
              <a:latin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DA44BF-2F44-6410-215D-0F9649070DA5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0"/>
            <a:ext cx="1371600" cy="2286000"/>
            <a:chOff x="3962400" y="0"/>
            <a:chExt cx="1371600" cy="2286000"/>
          </a:xfrm>
        </p:grpSpPr>
        <p:sp>
          <p:nvSpPr>
            <p:cNvPr id="248839" name="AutoShape 5">
              <a:extLst>
                <a:ext uri="{FF2B5EF4-FFF2-40B4-BE49-F238E27FC236}">
                  <a16:creationId xmlns:a16="http://schemas.microsoft.com/office/drawing/2014/main" id="{A4F7FD0C-17DA-3BC0-CC77-F9EC89B0B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0"/>
              <a:ext cx="1371600" cy="2286000"/>
            </a:xfrm>
            <a:prstGeom prst="upArrow">
              <a:avLst>
                <a:gd name="adj1" fmla="val 50000"/>
                <a:gd name="adj2" fmla="val 41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9862" name="Text Box 6">
              <a:extLst>
                <a:ext uri="{FF2B5EF4-FFF2-40B4-BE49-F238E27FC236}">
                  <a16:creationId xmlns:a16="http://schemas.microsoft.com/office/drawing/2014/main" id="{5D6F402E-2E63-B980-ECE5-9C45C6E75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3740150" y="981075"/>
              <a:ext cx="1755775" cy="7016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4000" i="1" dirty="0">
                  <a:solidFill>
                    <a:srgbClr val="FFFF00"/>
                  </a:solidFill>
                  <a:latin typeface="Aramis Regular" charset="0"/>
                </a:rPr>
                <a:t>outward</a:t>
              </a:r>
            </a:p>
          </p:txBody>
        </p:sp>
      </p:grpSp>
      <p:sp>
        <p:nvSpPr>
          <p:cNvPr id="248837" name="AutoShape 9">
            <a:extLst>
              <a:ext uri="{FF2B5EF4-FFF2-40B4-BE49-F238E27FC236}">
                <a16:creationId xmlns:a16="http://schemas.microsoft.com/office/drawing/2014/main" id="{C520884B-5D53-E7F8-CCDB-4EFC0740E68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7AA591B8-179A-84FF-5883-5AE3DA208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270125"/>
            <a:ext cx="167005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i="1" dirty="0">
                <a:solidFill>
                  <a:srgbClr val="FFFF00"/>
                </a:solidFill>
                <a:latin typeface="Aramis Regular" charset="0"/>
              </a:rPr>
              <a:t>forward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1" name="Picture 3" descr="Ominous Sky Wallpaper with Cross and Thorns.jpg">
            <a:extLst>
              <a:ext uri="{FF2B5EF4-FFF2-40B4-BE49-F238E27FC236}">
                <a16:creationId xmlns:a16="http://schemas.microsoft.com/office/drawing/2014/main" id="{6570B787-C7EF-CC55-CD9E-D661FFD35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371" name="Title 1">
            <a:extLst>
              <a:ext uri="{FF2B5EF4-FFF2-40B4-BE49-F238E27FC236}">
                <a16:creationId xmlns:a16="http://schemas.microsoft.com/office/drawing/2014/main" id="{6C16EF1F-F8A7-EDB6-472C-BC25C0E37AC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6076950"/>
            <a:ext cx="9144000" cy="70485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539750" indent="-539750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III.  Look </a:t>
            </a:r>
            <a:r>
              <a:rPr lang="en-US" b="1" i="1" dirty="0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inward</a:t>
            </a:r>
            <a:r>
              <a:rPr lang="en-US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 </a:t>
            </a:r>
            <a:r>
              <a:rPr lang="en-US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to confess all sin (19)</a:t>
            </a:r>
          </a:p>
        </p:txBody>
      </p:sp>
      <p:sp>
        <p:nvSpPr>
          <p:cNvPr id="314372" name="Title 1">
            <a:extLst>
              <a:ext uri="{FF2B5EF4-FFF2-40B4-BE49-F238E27FC236}">
                <a16:creationId xmlns:a16="http://schemas.microsoft.com/office/drawing/2014/main" id="{FCDE2869-1481-B40F-4697-15F8BBD171F6}"/>
              </a:ext>
            </a:extLst>
          </p:cNvPr>
          <p:cNvSpPr>
            <a:spLocks/>
          </p:cNvSpPr>
          <p:nvPr/>
        </p:nvSpPr>
        <p:spPr bwMode="auto">
          <a:xfrm>
            <a:off x="152400" y="76200"/>
            <a:ext cx="42672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i="1">
                <a:solidFill>
                  <a:schemeClr val="bg1"/>
                </a:solidFill>
                <a:latin typeface="Aramis Regular" pitchFamily="-128" charset="0"/>
              </a:rPr>
              <a:t>The Four Directions</a:t>
            </a:r>
            <a:endParaRPr lang="en-US" altLang="en-US" sz="4000">
              <a:latin typeface="Calibri" panose="020F0502020204030204" pitchFamily="34" charset="0"/>
            </a:endParaRPr>
          </a:p>
        </p:txBody>
      </p:sp>
      <p:sp>
        <p:nvSpPr>
          <p:cNvPr id="250884" name="AutoShape 5">
            <a:extLst>
              <a:ext uri="{FF2B5EF4-FFF2-40B4-BE49-F238E27FC236}">
                <a16:creationId xmlns:a16="http://schemas.microsoft.com/office/drawing/2014/main" id="{C23DB991-42C9-F640-6976-2C8F5DDF2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4374" name="Text Box 6">
            <a:extLst>
              <a:ext uri="{FF2B5EF4-FFF2-40B4-BE49-F238E27FC236}">
                <a16:creationId xmlns:a16="http://schemas.microsoft.com/office/drawing/2014/main" id="{C38E94C4-EAF8-5E10-584F-374EE3242AA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740150" y="981075"/>
            <a:ext cx="1755775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i="1">
                <a:solidFill>
                  <a:srgbClr val="FFFF00"/>
                </a:solidFill>
                <a:latin typeface="Aramis Regular" charset="0"/>
              </a:rPr>
              <a:t>outward</a:t>
            </a:r>
          </a:p>
        </p:txBody>
      </p:sp>
      <p:sp>
        <p:nvSpPr>
          <p:cNvPr id="250886" name="AutoShape 9">
            <a:extLst>
              <a:ext uri="{FF2B5EF4-FFF2-40B4-BE49-F238E27FC236}">
                <a16:creationId xmlns:a16="http://schemas.microsoft.com/office/drawing/2014/main" id="{57212DCC-F941-6DD9-5BC2-8E9888AA802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4378" name="Text Box 10">
            <a:extLst>
              <a:ext uri="{FF2B5EF4-FFF2-40B4-BE49-F238E27FC236}">
                <a16:creationId xmlns:a16="http://schemas.microsoft.com/office/drawing/2014/main" id="{2AD82659-7B2E-7A76-D0C8-2318B1DFD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270125"/>
            <a:ext cx="167005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i="1" dirty="0">
                <a:solidFill>
                  <a:srgbClr val="FFFF00"/>
                </a:solidFill>
                <a:latin typeface="Aramis Regular" charset="0"/>
              </a:rPr>
              <a:t>forward</a:t>
            </a:r>
          </a:p>
        </p:txBody>
      </p:sp>
      <p:sp>
        <p:nvSpPr>
          <p:cNvPr id="183306" name="AutoShape 11">
            <a:extLst>
              <a:ext uri="{FF2B5EF4-FFF2-40B4-BE49-F238E27FC236}">
                <a16:creationId xmlns:a16="http://schemas.microsoft.com/office/drawing/2014/main" id="{600742EB-0BAF-BD52-695E-54112015455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962400" y="2971800"/>
            <a:ext cx="1371600" cy="3336925"/>
          </a:xfrm>
          <a:prstGeom prst="upArrow">
            <a:avLst>
              <a:gd name="adj1" fmla="val 50000"/>
              <a:gd name="adj2" fmla="val 41663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14380" name="Text Box 12">
            <a:extLst>
              <a:ext uri="{FF2B5EF4-FFF2-40B4-BE49-F238E27FC236}">
                <a16:creationId xmlns:a16="http://schemas.microsoft.com/office/drawing/2014/main" id="{028330E9-50EE-AA2B-451B-D1408671E101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864769" y="3620294"/>
            <a:ext cx="1541463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i="1" dirty="0">
                <a:solidFill>
                  <a:srgbClr val="FFFF00"/>
                </a:solidFill>
                <a:latin typeface="Aramis Regular" charset="0"/>
              </a:rPr>
              <a:t>inward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4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6" grpId="0" animBg="1"/>
      <p:bldP spid="31438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29" name="Picture 2" descr="Body-Blood6">
            <a:extLst>
              <a:ext uri="{FF2B5EF4-FFF2-40B4-BE49-F238E27FC236}">
                <a16:creationId xmlns:a16="http://schemas.microsoft.com/office/drawing/2014/main" id="{8CAFA528-64D1-DEC0-71B1-76DE08E0B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7" name="Rectangle 3">
            <a:extLst>
              <a:ext uri="{FF2B5EF4-FFF2-40B4-BE49-F238E27FC236}">
                <a16:creationId xmlns:a16="http://schemas.microsoft.com/office/drawing/2014/main" id="{F32485D0-A24E-B2BF-06C4-70162DF87AC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u="sng">
                <a:solidFill>
                  <a:schemeClr val="bg1"/>
                </a:solidFill>
              </a:rPr>
              <a:t>1 Corinthians 11:27-29</a:t>
            </a:r>
            <a:r>
              <a:rPr lang="en-US" sz="3600" u="sng">
                <a:solidFill>
                  <a:schemeClr val="bg1"/>
                </a:solidFill>
              </a:rPr>
              <a:t> (NLT)</a:t>
            </a:r>
          </a:p>
        </p:txBody>
      </p:sp>
      <p:sp>
        <p:nvSpPr>
          <p:cNvPr id="231428" name="Text Box 4">
            <a:extLst>
              <a:ext uri="{FF2B5EF4-FFF2-40B4-BE49-F238E27FC236}">
                <a16:creationId xmlns:a16="http://schemas.microsoft.com/office/drawing/2014/main" id="{A97C1702-8FE8-80F4-755D-0B36D1255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1143000"/>
            <a:ext cx="5575300" cy="5638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800" b="1" baseline="30000" dirty="0">
                <a:solidFill>
                  <a:srgbClr val="FFFFFF"/>
                </a:solidFill>
                <a:latin typeface="Arial" pitchFamily="-112" charset="0"/>
                <a:ea typeface="ＭＳ Ｐゴシック"/>
              </a:rPr>
              <a:t>27</a:t>
            </a:r>
            <a:r>
              <a:rPr lang="en-US" sz="2800" b="1" dirty="0">
                <a:solidFill>
                  <a:srgbClr val="FFFFFF"/>
                </a:solidFill>
                <a:latin typeface="Arial" pitchFamily="-112" charset="0"/>
                <a:ea typeface="ＭＳ Ｐゴシック"/>
              </a:rPr>
              <a:t>Therefore, whoever eats the bread or drinks the cup of the Lord in an unworthy manner will be guilty of sinning against the body and blood of the Lord.  </a:t>
            </a:r>
            <a:r>
              <a:rPr lang="en-US" sz="2800" b="1" baseline="30000" dirty="0">
                <a:solidFill>
                  <a:srgbClr val="FFFFFF"/>
                </a:solidFill>
                <a:latin typeface="Arial" pitchFamily="-112" charset="0"/>
                <a:ea typeface="ＭＳ Ｐゴシック"/>
              </a:rPr>
              <a:t>28</a:t>
            </a:r>
            <a:r>
              <a:rPr lang="en-US" sz="2800" b="1" dirty="0">
                <a:solidFill>
                  <a:srgbClr val="FFFFFF"/>
                </a:solidFill>
                <a:latin typeface="Arial" pitchFamily="-112" charset="0"/>
                <a:ea typeface="ＭＳ Ｐゴシック"/>
              </a:rPr>
              <a:t>A man ought to examine himself before he eats of the bread and drinks of the cup.  </a:t>
            </a:r>
            <a:r>
              <a:rPr lang="en-US" sz="2800" b="1" baseline="30000" dirty="0">
                <a:solidFill>
                  <a:srgbClr val="FFFFFF"/>
                </a:solidFill>
                <a:latin typeface="Arial" pitchFamily="-112" charset="0"/>
                <a:ea typeface="ＭＳ Ｐゴシック"/>
              </a:rPr>
              <a:t>29</a:t>
            </a:r>
            <a:r>
              <a:rPr lang="en-US" sz="2800" b="1" dirty="0">
                <a:solidFill>
                  <a:srgbClr val="FFFFFF"/>
                </a:solidFill>
                <a:latin typeface="Arial" pitchFamily="-112" charset="0"/>
                <a:ea typeface="ＭＳ Ｐゴシック"/>
              </a:rPr>
              <a:t>For anyone who eats and drinks without recognizing the body of the Lord eats and drinks judgment on himself.</a:t>
            </a:r>
            <a:r>
              <a:rPr lang="en-US" dirty="0">
                <a:solidFill>
                  <a:srgbClr val="000000"/>
                </a:solidFill>
                <a:latin typeface="Arial" pitchFamily="-112" charset="0"/>
                <a:ea typeface="ＭＳ Ｐゴシック"/>
              </a:rPr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7" name="Picture 2" descr="Body-Blood6">
            <a:extLst>
              <a:ext uri="{FF2B5EF4-FFF2-40B4-BE49-F238E27FC236}">
                <a16:creationId xmlns:a16="http://schemas.microsoft.com/office/drawing/2014/main" id="{D2D30054-0BFA-873F-3DF3-B42E9513B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5" name="Rectangle 1027">
            <a:extLst>
              <a:ext uri="{FF2B5EF4-FFF2-40B4-BE49-F238E27FC236}">
                <a16:creationId xmlns:a16="http://schemas.microsoft.com/office/drawing/2014/main" id="{44E3517A-B43E-404B-D2F7-E443502FD1B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u="sng">
                <a:solidFill>
                  <a:schemeClr val="bg1"/>
                </a:solidFill>
              </a:rPr>
              <a:t>1 Corinthians 11:30-32</a:t>
            </a:r>
            <a:r>
              <a:rPr lang="en-US" sz="3600" u="sng">
                <a:solidFill>
                  <a:schemeClr val="bg1"/>
                </a:solidFill>
              </a:rPr>
              <a:t> (NLT)</a:t>
            </a:r>
          </a:p>
        </p:txBody>
      </p:sp>
      <p:sp>
        <p:nvSpPr>
          <p:cNvPr id="233476" name="Text Box 1028">
            <a:extLst>
              <a:ext uri="{FF2B5EF4-FFF2-40B4-BE49-F238E27FC236}">
                <a16:creationId xmlns:a16="http://schemas.microsoft.com/office/drawing/2014/main" id="{A75A38EE-3C4E-19C1-BE17-04D55E27B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1219200"/>
            <a:ext cx="4503738" cy="5181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800" b="1" baseline="30000" dirty="0">
                <a:solidFill>
                  <a:srgbClr val="FFFFFF"/>
                </a:solidFill>
                <a:latin typeface="Arial" pitchFamily="-112" charset="0"/>
                <a:ea typeface="ＭＳ Ｐゴシック"/>
              </a:rPr>
              <a:t>30 </a:t>
            </a:r>
            <a:r>
              <a:rPr lang="en-US" sz="2800" b="1" dirty="0">
                <a:solidFill>
                  <a:srgbClr val="FFFFFF"/>
                </a:solidFill>
                <a:latin typeface="Arial" pitchFamily="-112" charset="0"/>
                <a:ea typeface="ＭＳ Ｐゴシック"/>
              </a:rPr>
              <a:t>That is why many among you are weak and sick, and a number of you have fallen asleep.  </a:t>
            </a:r>
            <a:r>
              <a:rPr lang="en-US" sz="2800" b="1" baseline="30000" dirty="0">
                <a:solidFill>
                  <a:srgbClr val="FFFFFF"/>
                </a:solidFill>
                <a:latin typeface="Arial" pitchFamily="-112" charset="0"/>
                <a:ea typeface="ＭＳ Ｐゴシック"/>
              </a:rPr>
              <a:t>31</a:t>
            </a:r>
            <a:r>
              <a:rPr lang="en-US" sz="2800" b="1" dirty="0">
                <a:solidFill>
                  <a:srgbClr val="FFFFFF"/>
                </a:solidFill>
                <a:latin typeface="Arial" pitchFamily="-112" charset="0"/>
                <a:ea typeface="ＭＳ Ｐゴシック"/>
              </a:rPr>
              <a:t>But if we judged ourselves, we would not come under judgment.  </a:t>
            </a:r>
            <a:r>
              <a:rPr lang="en-US" sz="2800" b="1" baseline="30000" dirty="0">
                <a:solidFill>
                  <a:srgbClr val="FFFFFF"/>
                </a:solidFill>
                <a:latin typeface="Arial" pitchFamily="-112" charset="0"/>
                <a:ea typeface="ＭＳ Ｐゴシック"/>
              </a:rPr>
              <a:t>32</a:t>
            </a:r>
            <a:r>
              <a:rPr lang="en-US" sz="2800" b="1" dirty="0">
                <a:solidFill>
                  <a:srgbClr val="FFFFFF"/>
                </a:solidFill>
                <a:latin typeface="Arial" pitchFamily="-112" charset="0"/>
                <a:ea typeface="ＭＳ Ｐゴシック"/>
              </a:rPr>
              <a:t>When we are judged by the Lord, we are being disciplined so that we will not be condemned with the world. 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5" name="Picture 2" descr="Body-Blood6">
            <a:extLst>
              <a:ext uri="{FF2B5EF4-FFF2-40B4-BE49-F238E27FC236}">
                <a16:creationId xmlns:a16="http://schemas.microsoft.com/office/drawing/2014/main" id="{6BC2BBD4-8339-00F0-4456-62427D7C0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3" name="Rectangle 3">
            <a:extLst>
              <a:ext uri="{FF2B5EF4-FFF2-40B4-BE49-F238E27FC236}">
                <a16:creationId xmlns:a16="http://schemas.microsoft.com/office/drawing/2014/main" id="{66D80A17-F215-D05F-320D-FB4B89FC6BC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u="sng">
                <a:solidFill>
                  <a:schemeClr val="bg1"/>
                </a:solidFill>
              </a:rPr>
              <a:t>1 Corinthians 11:33-34</a:t>
            </a:r>
            <a:r>
              <a:rPr lang="en-US" sz="3600" u="sng">
                <a:solidFill>
                  <a:schemeClr val="bg1"/>
                </a:solidFill>
              </a:rPr>
              <a:t> (NLT)</a:t>
            </a:r>
          </a:p>
        </p:txBody>
      </p:sp>
      <p:sp>
        <p:nvSpPr>
          <p:cNvPr id="235524" name="Text Box 4">
            <a:extLst>
              <a:ext uri="{FF2B5EF4-FFF2-40B4-BE49-F238E27FC236}">
                <a16:creationId xmlns:a16="http://schemas.microsoft.com/office/drawing/2014/main" id="{FC38540E-4D4E-956A-D263-07A717F73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1143000"/>
            <a:ext cx="4062413" cy="5638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sz="2800" b="1" baseline="30000" dirty="0">
                <a:solidFill>
                  <a:srgbClr val="FFFFFF"/>
                </a:solidFill>
                <a:latin typeface="Arial" pitchFamily="-112" charset="0"/>
                <a:ea typeface="ＭＳ Ｐゴシック"/>
              </a:rPr>
              <a:t>33</a:t>
            </a:r>
            <a:r>
              <a:rPr lang="en-US" sz="2800" b="1" dirty="0">
                <a:solidFill>
                  <a:srgbClr val="FFFFFF"/>
                </a:solidFill>
                <a:latin typeface="Arial" pitchFamily="-112" charset="0"/>
                <a:ea typeface="ＭＳ Ｐゴシック"/>
              </a:rPr>
              <a:t>So then, my brothers, when you come together to eat, wait for each other.  </a:t>
            </a:r>
            <a:r>
              <a:rPr lang="en-US" sz="2800" b="1" baseline="30000" dirty="0">
                <a:solidFill>
                  <a:srgbClr val="FFFFFF"/>
                </a:solidFill>
                <a:latin typeface="Arial" pitchFamily="-112" charset="0"/>
                <a:ea typeface="ＭＳ Ｐゴシック"/>
              </a:rPr>
              <a:t>34</a:t>
            </a:r>
            <a:r>
              <a:rPr lang="en-US" sz="2800" b="1" dirty="0">
                <a:solidFill>
                  <a:srgbClr val="FFFFFF"/>
                </a:solidFill>
                <a:latin typeface="Arial" pitchFamily="-112" charset="0"/>
                <a:ea typeface="ＭＳ Ｐゴシック"/>
              </a:rPr>
              <a:t>If anyone is hungry, he should eat at home, so that when you meet together it may not result in judgment. And when I come I will give further directions.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4">
            <a:extLst>
              <a:ext uri="{FF2B5EF4-FFF2-40B4-BE49-F238E27FC236}">
                <a16:creationId xmlns:a16="http://schemas.microsoft.com/office/drawing/2014/main" id="{CBFF4E0D-4561-CA12-CE3D-A37EFCA6C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"/>
          <a:stretch>
            <a:fillRect/>
          </a:stretch>
        </p:blipFill>
        <p:spPr bwMode="auto">
          <a:xfrm>
            <a:off x="0" y="8382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9" name="Rectangle 2">
            <a:extLst>
              <a:ext uri="{FF2B5EF4-FFF2-40B4-BE49-F238E27FC236}">
                <a16:creationId xmlns:a16="http://schemas.microsoft.com/office/drawing/2014/main" id="{E1FC0CE8-5473-E0BF-FF99-84AFFE53F8CE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5791200"/>
            <a:ext cx="9144000" cy="1143000"/>
          </a:xfrm>
        </p:spPr>
        <p:txBody>
          <a:bodyPr/>
          <a:lstStyle/>
          <a:p>
            <a:pPr eaLnBrk="1" hangingPunct="1"/>
            <a:r>
              <a:rPr lang="ja-JP" altLang="en-US" sz="4800" b="1">
                <a:solidFill>
                  <a:schemeClr val="bg1"/>
                </a:solidFill>
                <a:latin typeface="Aramis Regular" pitchFamily="-128" charset="0"/>
              </a:rPr>
              <a:t>“</a:t>
            </a:r>
            <a:r>
              <a:rPr lang="en-US" altLang="ja-JP" sz="4800" b="1">
                <a:solidFill>
                  <a:schemeClr val="bg1"/>
                </a:solidFill>
                <a:latin typeface="Aramis Regular" pitchFamily="-128" charset="0"/>
              </a:rPr>
              <a:t>Do this to remember me</a:t>
            </a:r>
            <a:r>
              <a:rPr lang="ja-JP" altLang="en-US" sz="4800" b="1">
                <a:solidFill>
                  <a:schemeClr val="bg1"/>
                </a:solidFill>
                <a:latin typeface="Aramis Regular" pitchFamily="-128" charset="0"/>
              </a:rPr>
              <a:t>”</a:t>
            </a:r>
            <a:endParaRPr lang="en-US" altLang="en-US" sz="4000" b="1"/>
          </a:p>
        </p:txBody>
      </p:sp>
      <p:sp>
        <p:nvSpPr>
          <p:cNvPr id="203780" name="WordArt 4">
            <a:extLst>
              <a:ext uri="{FF2B5EF4-FFF2-40B4-BE49-F238E27FC236}">
                <a16:creationId xmlns:a16="http://schemas.microsoft.com/office/drawing/2014/main" id="{213A4FEB-718C-99CD-2713-7A79267DCA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0" y="990600"/>
            <a:ext cx="4978400" cy="376713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FFCC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????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3" name="Rectangle 2">
            <a:extLst>
              <a:ext uri="{FF2B5EF4-FFF2-40B4-BE49-F238E27FC236}">
                <a16:creationId xmlns:a16="http://schemas.microsoft.com/office/drawing/2014/main" id="{DE731E7B-75E4-DA59-1F61-F740E1F30F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/>
              <a:t>Feast of Unleavened Bread</a:t>
            </a:r>
          </a:p>
        </p:txBody>
      </p:sp>
      <p:pic>
        <p:nvPicPr>
          <p:cNvPr id="259074" name="Picture 3" descr="PesachMatzah">
            <a:hlinkClick r:id="rId3"/>
            <a:extLst>
              <a:ext uri="{FF2B5EF4-FFF2-40B4-BE49-F238E27FC236}">
                <a16:creationId xmlns:a16="http://schemas.microsoft.com/office/drawing/2014/main" id="{75A2568F-7EA7-DB77-45C1-41566A360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06838"/>
            <a:ext cx="44958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75" name="Picture 4" descr="bdyeast">
            <a:hlinkClick r:id="rId5"/>
            <a:extLst>
              <a:ext uri="{FF2B5EF4-FFF2-40B4-BE49-F238E27FC236}">
                <a16:creationId xmlns:a16="http://schemas.microsoft.com/office/drawing/2014/main" id="{6EE6C525-CEED-E7D6-EC47-3A9ECBEA2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0480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76" name="Picture 5" descr="yeast-breadmachine">
            <a:hlinkClick r:id="rId7"/>
            <a:extLst>
              <a:ext uri="{FF2B5EF4-FFF2-40B4-BE49-F238E27FC236}">
                <a16:creationId xmlns:a16="http://schemas.microsoft.com/office/drawing/2014/main" id="{A81D821B-F951-22FD-26C6-D531A408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71600"/>
            <a:ext cx="30480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77" name="Picture 6" descr="yeast">
            <a:hlinkClick r:id="rId9"/>
            <a:extLst>
              <a:ext uri="{FF2B5EF4-FFF2-40B4-BE49-F238E27FC236}">
                <a16:creationId xmlns:a16="http://schemas.microsoft.com/office/drawing/2014/main" id="{C460BC5D-181D-2EFB-3E79-75090C2DF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5400"/>
            <a:ext cx="21510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1" name="Picture 2" descr="Purim">
            <a:extLst>
              <a:ext uri="{FF2B5EF4-FFF2-40B4-BE49-F238E27FC236}">
                <a16:creationId xmlns:a16="http://schemas.microsoft.com/office/drawing/2014/main" id="{8ABD44A3-8D42-BAA5-C747-4DC01B3B6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0" r="16667" b="373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2" name="Rectangle 3">
            <a:extLst>
              <a:ext uri="{FF2B5EF4-FFF2-40B4-BE49-F238E27FC236}">
                <a16:creationId xmlns:a16="http://schemas.microsoft.com/office/drawing/2014/main" id="{3DE0F0A9-D613-E47F-FDAD-A05BD349F2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12788"/>
          </a:xfr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</p:spPr>
        <p:txBody>
          <a:bodyPr/>
          <a:lstStyle/>
          <a:p>
            <a:r>
              <a:rPr lang="ja-JP" altLang="en-US" sz="4000">
                <a:solidFill>
                  <a:schemeClr val="tx1"/>
                </a:solidFill>
              </a:rPr>
              <a:t>“</a:t>
            </a:r>
            <a:r>
              <a:rPr lang="en-US" altLang="ja-JP" sz="4000">
                <a:solidFill>
                  <a:schemeClr val="tx1"/>
                </a:solidFill>
              </a:rPr>
              <a:t>Burn All the Yeast!</a:t>
            </a:r>
            <a:r>
              <a:rPr lang="ja-JP" altLang="en-US" sz="4000">
                <a:solidFill>
                  <a:schemeClr val="tx1"/>
                </a:solidFill>
              </a:rPr>
              <a:t>”</a:t>
            </a:r>
            <a:endParaRPr lang="en-US" altLang="en-US" sz="40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69" name="Picture 2" descr="Passover">
            <a:extLst>
              <a:ext uri="{FF2B5EF4-FFF2-40B4-BE49-F238E27FC236}">
                <a16:creationId xmlns:a16="http://schemas.microsoft.com/office/drawing/2014/main" id="{1BD6D823-A62B-B869-00E8-3B346263E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" r="52853"/>
          <a:stretch>
            <a:fillRect/>
          </a:stretch>
        </p:blipFill>
        <p:spPr bwMode="auto">
          <a:xfrm>
            <a:off x="7010400" y="0"/>
            <a:ext cx="213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3170" name="Picture 3" descr="Passover">
            <a:extLst>
              <a:ext uri="{FF2B5EF4-FFF2-40B4-BE49-F238E27FC236}">
                <a16:creationId xmlns:a16="http://schemas.microsoft.com/office/drawing/2014/main" id="{89AFAAD6-781D-8808-F279-0771246FF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0" y="0"/>
            <a:ext cx="240506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1" name="Rectangle 4">
            <a:extLst>
              <a:ext uri="{FF2B5EF4-FFF2-40B4-BE49-F238E27FC236}">
                <a16:creationId xmlns:a16="http://schemas.microsoft.com/office/drawing/2014/main" id="{3EACBF2E-E30A-9360-270F-1F926CC2DD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6324600" cy="1524000"/>
          </a:xfrm>
          <a:solidFill>
            <a:srgbClr val="0000FF"/>
          </a:solidFill>
        </p:spPr>
        <p:txBody>
          <a:bodyPr/>
          <a:lstStyle/>
          <a:p>
            <a:r>
              <a:rPr lang="en-US" altLang="en-US"/>
              <a:t>Passover</a:t>
            </a:r>
            <a:r>
              <a:rPr lang="fr-FR" altLang="ja-JP"/>
              <a:t>'</a:t>
            </a:r>
            <a:r>
              <a:rPr lang="en-US" altLang="en-US"/>
              <a:t>s Past Significance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3">
            <a:extLst>
              <a:ext uri="{FF2B5EF4-FFF2-40B4-BE49-F238E27FC236}">
                <a16:creationId xmlns:a16="http://schemas.microsoft.com/office/drawing/2014/main" id="{FC39F749-AC6A-0F9F-2975-BBD2822DA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765175"/>
            <a:ext cx="7402512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2">
            <a:extLst>
              <a:ext uri="{FF2B5EF4-FFF2-40B4-BE49-F238E27FC236}">
                <a16:creationId xmlns:a16="http://schemas.microsoft.com/office/drawing/2014/main" id="{CF08DC9B-07D2-F83F-536F-5F5452685A0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5157192"/>
            <a:ext cx="9144000" cy="1632992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ja-JP" sz="4800" b="1" dirty="0">
                <a:solidFill>
                  <a:schemeClr val="bg1"/>
                </a:solidFill>
                <a:effectLst>
                  <a:glow rad="165100">
                    <a:schemeClr val="tx1"/>
                  </a:glow>
                </a:effectLst>
                <a:latin typeface="Aramis Regular" charset="0"/>
              </a:rPr>
              <a:t>"This is the bread of affliction…"</a:t>
            </a:r>
            <a:endParaRPr lang="en-US" sz="4000" b="1" dirty="0">
              <a:effectLst>
                <a:glow rad="165100">
                  <a:schemeClr val="tx1"/>
                </a:glo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1">
            <a:extLst>
              <a:ext uri="{FF2B5EF4-FFF2-40B4-BE49-F238E27FC236}">
                <a16:creationId xmlns:a16="http://schemas.microsoft.com/office/drawing/2014/main" id="{0084F225-60D7-A6EC-F75E-D205D2535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70988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2">
            <a:extLst>
              <a:ext uri="{FF2B5EF4-FFF2-40B4-BE49-F238E27FC236}">
                <a16:creationId xmlns:a16="http://schemas.microsoft.com/office/drawing/2014/main" id="{4FF3801D-200D-0184-EEAC-A94A80BFD0C3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5791200"/>
            <a:ext cx="9144000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ja-JP" sz="4800" b="1" dirty="0">
                <a:solidFill>
                  <a:schemeClr val="bg1"/>
                </a:solidFill>
                <a:effectLst>
                  <a:glow rad="165100">
                    <a:schemeClr val="tx1"/>
                  </a:glow>
                </a:effectLst>
                <a:latin typeface="Aramis Regular" charset="0"/>
              </a:rPr>
              <a:t>"This is my body…"</a:t>
            </a:r>
            <a:endParaRPr lang="en-US" sz="4000" b="1" dirty="0">
              <a:effectLst>
                <a:glow rad="165100">
                  <a:schemeClr val="tx1"/>
                </a:glow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4" descr="christ2">
            <a:extLst>
              <a:ext uri="{FF2B5EF4-FFF2-40B4-BE49-F238E27FC236}">
                <a16:creationId xmlns:a16="http://schemas.microsoft.com/office/drawing/2014/main" id="{3ADDF8A9-23D4-2A72-1208-7AD53914A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43" name="Rectangle 2">
            <a:extLst>
              <a:ext uri="{FF2B5EF4-FFF2-40B4-BE49-F238E27FC236}">
                <a16:creationId xmlns:a16="http://schemas.microsoft.com/office/drawing/2014/main" id="{A650A33B-5D2E-D23A-6F1B-B99CA9EC855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1113" y="5373688"/>
            <a:ext cx="9144000" cy="1143000"/>
          </a:xfrm>
          <a:solidFill>
            <a:schemeClr val="tx1"/>
          </a:solidFill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ja-JP" altLang="en-US" sz="3600" b="1">
                <a:solidFill>
                  <a:schemeClr val="bg1"/>
                </a:solidFill>
              </a:rPr>
              <a:t>“</a:t>
            </a:r>
            <a:r>
              <a:rPr lang="en-US" altLang="ja-JP" sz="3600" b="1">
                <a:solidFill>
                  <a:schemeClr val="bg1"/>
                </a:solidFill>
              </a:rPr>
              <a:t>This is my body, which is for you…</a:t>
            </a:r>
            <a:r>
              <a:rPr lang="ja-JP" altLang="en-US" sz="3600" b="1">
                <a:solidFill>
                  <a:schemeClr val="bg1"/>
                </a:solidFill>
              </a:rPr>
              <a:t>”</a:t>
            </a:r>
            <a:endParaRPr lang="en-US" altLang="en-US" sz="3200" b="1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Rectangle 2">
            <a:extLst>
              <a:ext uri="{FF2B5EF4-FFF2-40B4-BE49-F238E27FC236}">
                <a16:creationId xmlns:a16="http://schemas.microsoft.com/office/drawing/2014/main" id="{FCAE5876-F1BE-5B34-9B0C-5F2379055F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/>
              <a:t>Black</a:t>
            </a:r>
          </a:p>
        </p:txBody>
      </p:sp>
      <p:sp>
        <p:nvSpPr>
          <p:cNvPr id="271362" name="Rectangle 3">
            <a:extLst>
              <a:ext uri="{FF2B5EF4-FFF2-40B4-BE49-F238E27FC236}">
                <a16:creationId xmlns:a16="http://schemas.microsoft.com/office/drawing/2014/main" id="{341B378F-1406-1C5A-7270-5BC003797F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71363" name="Rectangle 4">
            <a:extLst>
              <a:ext uri="{FF2B5EF4-FFF2-40B4-BE49-F238E27FC236}">
                <a16:creationId xmlns:a16="http://schemas.microsoft.com/office/drawing/2014/main" id="{E83B6054-05F5-EE25-52A4-B964DE85F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60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>
            <a:extLst>
              <a:ext uri="{FF2B5EF4-FFF2-40B4-BE49-F238E27FC236}">
                <a16:creationId xmlns:a16="http://schemas.microsoft.com/office/drawing/2014/main" id="{EB6C2120-7CE8-1037-4C8D-BA7074BCE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73411" name="AutoShape 3">
            <a:extLst>
              <a:ext uri="{FF2B5EF4-FFF2-40B4-BE49-F238E27FC236}">
                <a16:creationId xmlns:a16="http://schemas.microsoft.com/office/drawing/2014/main" id="{6BA8BD95-6FAC-F31A-D9DD-92AC10D83B1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048000" y="12954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30756" name="Text Box 4">
            <a:extLst>
              <a:ext uri="{FF2B5EF4-FFF2-40B4-BE49-F238E27FC236}">
                <a16:creationId xmlns:a16="http://schemas.microsoft.com/office/drawing/2014/main" id="{BA4EA1A6-2DAD-3719-0955-70E139D6EB9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803525" y="1865313"/>
            <a:ext cx="1820863" cy="706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4000" i="1" dirty="0">
                <a:solidFill>
                  <a:srgbClr val="FFFF00"/>
                </a:solidFill>
                <a:latin typeface="Aramis Regular" charset="0"/>
              </a:rPr>
              <a:t>inward</a:t>
            </a:r>
          </a:p>
        </p:txBody>
      </p:sp>
      <p:sp>
        <p:nvSpPr>
          <p:cNvPr id="330757" name="Rectangle 5">
            <a:extLst>
              <a:ext uri="{FF2B5EF4-FFF2-40B4-BE49-F238E27FC236}">
                <a16:creationId xmlns:a16="http://schemas.microsoft.com/office/drawing/2014/main" id="{A44677D7-AB60-93F3-7F62-9FE6D95EAD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28600" y="3886200"/>
            <a:ext cx="8229600" cy="1874838"/>
          </a:xfrm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1700" b="1">
                <a:solidFill>
                  <a:srgbClr val="FFFFFF"/>
                </a:solidFill>
                <a:latin typeface="Century Gothic" panose="020B0502020202020204" pitchFamily="34" charset="0"/>
                <a:ea typeface="方正水柱简体" pitchFamily="65" charset="-122"/>
              </a:rPr>
              <a:t>Think!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7" name="Picture 3" descr="Ominous Sky Wallpaper with Cross and Thorns.jpg">
            <a:extLst>
              <a:ext uri="{FF2B5EF4-FFF2-40B4-BE49-F238E27FC236}">
                <a16:creationId xmlns:a16="http://schemas.microsoft.com/office/drawing/2014/main" id="{B5036832-4CB5-AB52-5D46-2AA3A2EDA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8" name="Title 1">
            <a:extLst>
              <a:ext uri="{FF2B5EF4-FFF2-40B4-BE49-F238E27FC236}">
                <a16:creationId xmlns:a16="http://schemas.microsoft.com/office/drawing/2014/main" id="{1E9CAC66-4036-0A86-6817-084C9A59C37B}"/>
              </a:ext>
            </a:extLst>
          </p:cNvPr>
          <p:cNvSpPr>
            <a:spLocks/>
          </p:cNvSpPr>
          <p:nvPr/>
        </p:nvSpPr>
        <p:spPr bwMode="auto">
          <a:xfrm>
            <a:off x="152400" y="76200"/>
            <a:ext cx="42672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i="1">
                <a:solidFill>
                  <a:srgbClr val="FFFFFF"/>
                </a:solidFill>
                <a:latin typeface="Aramis Regular" pitchFamily="-128" charset="0"/>
              </a:rPr>
              <a:t>The Four Directions</a:t>
            </a:r>
            <a:endParaRPr lang="en-US" altLang="en-US" sz="4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5459" name="AutoShape 5">
            <a:extLst>
              <a:ext uri="{FF2B5EF4-FFF2-40B4-BE49-F238E27FC236}">
                <a16:creationId xmlns:a16="http://schemas.microsoft.com/office/drawing/2014/main" id="{A53D2C98-DE84-7948-357A-C8D4F2159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77510" name="Text Box 6">
            <a:extLst>
              <a:ext uri="{FF2B5EF4-FFF2-40B4-BE49-F238E27FC236}">
                <a16:creationId xmlns:a16="http://schemas.microsoft.com/office/drawing/2014/main" id="{6A67D62F-8239-598D-64BC-8F37FD06B26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740150" y="981075"/>
            <a:ext cx="1755775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i="1">
                <a:solidFill>
                  <a:srgbClr val="FFFF00"/>
                </a:solidFill>
                <a:latin typeface="Aramis Regular" charset="0"/>
              </a:rPr>
              <a:t>outward</a:t>
            </a:r>
          </a:p>
        </p:txBody>
      </p:sp>
      <p:sp>
        <p:nvSpPr>
          <p:cNvPr id="144390" name="AutoShape 7">
            <a:extLst>
              <a:ext uri="{FF2B5EF4-FFF2-40B4-BE49-F238E27FC236}">
                <a16:creationId xmlns:a16="http://schemas.microsoft.com/office/drawing/2014/main" id="{6F3A31D9-D964-B5E8-FEF4-18D26490A50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77512" name="Text Box 8">
            <a:extLst>
              <a:ext uri="{FF2B5EF4-FFF2-40B4-BE49-F238E27FC236}">
                <a16:creationId xmlns:a16="http://schemas.microsoft.com/office/drawing/2014/main" id="{D8869F53-F55F-7940-B8BD-CF02E62D6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588" y="2270125"/>
            <a:ext cx="1014412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i="1" dirty="0">
                <a:solidFill>
                  <a:srgbClr val="FFFF00"/>
                </a:solidFill>
                <a:latin typeface="Aramis Regular" charset="0"/>
              </a:rPr>
              <a:t>back</a:t>
            </a:r>
          </a:p>
        </p:txBody>
      </p:sp>
      <p:sp>
        <p:nvSpPr>
          <p:cNvPr id="275463" name="AutoShape 9">
            <a:extLst>
              <a:ext uri="{FF2B5EF4-FFF2-40B4-BE49-F238E27FC236}">
                <a16:creationId xmlns:a16="http://schemas.microsoft.com/office/drawing/2014/main" id="{A10640E3-FCE2-8CC7-D725-167D5D05B09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FE529371-8812-BEC3-7DBD-DCFC024F7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270125"/>
            <a:ext cx="167005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i="1" dirty="0">
                <a:solidFill>
                  <a:srgbClr val="FFFF00"/>
                </a:solidFill>
                <a:latin typeface="Aramis Regular" charset="0"/>
              </a:rPr>
              <a:t>forward</a:t>
            </a:r>
          </a:p>
        </p:txBody>
      </p:sp>
      <p:sp>
        <p:nvSpPr>
          <p:cNvPr id="275465" name="AutoShape 11">
            <a:extLst>
              <a:ext uri="{FF2B5EF4-FFF2-40B4-BE49-F238E27FC236}">
                <a16:creationId xmlns:a16="http://schemas.microsoft.com/office/drawing/2014/main" id="{4EF61D02-DB69-8D5D-1A60-C50E3AB4A5B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962400" y="2971800"/>
            <a:ext cx="1371600" cy="3336925"/>
          </a:xfrm>
          <a:prstGeom prst="upArrow">
            <a:avLst>
              <a:gd name="adj1" fmla="val 50000"/>
              <a:gd name="adj2" fmla="val 41663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FDDF213D-1F48-1317-299B-BCD0356C8DB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864769" y="3620294"/>
            <a:ext cx="1541463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i="1" dirty="0">
                <a:solidFill>
                  <a:srgbClr val="FFFF00"/>
                </a:solidFill>
                <a:latin typeface="Aramis Regular" charset="0"/>
              </a:rPr>
              <a:t>inward</a:t>
            </a:r>
          </a:p>
        </p:txBody>
      </p:sp>
      <p:sp>
        <p:nvSpPr>
          <p:cNvPr id="277507" name="Title 1">
            <a:extLst>
              <a:ext uri="{FF2B5EF4-FFF2-40B4-BE49-F238E27FC236}">
                <a16:creationId xmlns:a16="http://schemas.microsoft.com/office/drawing/2014/main" id="{EE5ABBCB-4A67-43D8-E55F-2B304E99997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5589240"/>
            <a:ext cx="9144000" cy="1048544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539750" indent="-539750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IV.  Look </a:t>
            </a:r>
            <a:r>
              <a:rPr lang="en-US" b="1" i="1" dirty="0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back</a:t>
            </a:r>
            <a:r>
              <a:rPr lang="en-US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 </a:t>
            </a:r>
            <a:r>
              <a:rPr lang="en-US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at Christ</a:t>
            </a:r>
            <a:r>
              <a:rPr lang="fr-FR" altLang="ja-JP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'</a:t>
            </a:r>
            <a:r>
              <a:rPr lang="en-US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s death for you (20).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7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0" grpId="0" animBg="1"/>
      <p:bldP spid="2775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5" name="Picture 2" descr="Body-Blood6">
            <a:extLst>
              <a:ext uri="{FF2B5EF4-FFF2-40B4-BE49-F238E27FC236}">
                <a16:creationId xmlns:a16="http://schemas.microsoft.com/office/drawing/2014/main" id="{9103C89E-1A74-EA4B-C1A9-2127704AD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55" name="Rectangle 3">
            <a:extLst>
              <a:ext uri="{FF2B5EF4-FFF2-40B4-BE49-F238E27FC236}">
                <a16:creationId xmlns:a16="http://schemas.microsoft.com/office/drawing/2014/main" id="{86633043-3AA3-3277-317B-F6805112D5B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u="sng">
                <a:solidFill>
                  <a:schemeClr val="bg1"/>
                </a:solidFill>
              </a:rPr>
              <a:t>1 Corinthians 11:23-25</a:t>
            </a:r>
          </a:p>
        </p:txBody>
      </p:sp>
      <p:sp>
        <p:nvSpPr>
          <p:cNvPr id="279556" name="Text Box 4">
            <a:extLst>
              <a:ext uri="{FF2B5EF4-FFF2-40B4-BE49-F238E27FC236}">
                <a16:creationId xmlns:a16="http://schemas.microsoft.com/office/drawing/2014/main" id="{12C849BC-AC47-D6D6-4887-76AFBC150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1143000"/>
            <a:ext cx="6188075" cy="5638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 baseline="30000" dirty="0">
                <a:solidFill>
                  <a:srgbClr val="FFFFFF"/>
                </a:solidFill>
              </a:rPr>
              <a:t>23</a:t>
            </a:r>
            <a:r>
              <a:rPr lang="en-US" sz="2800" b="1" dirty="0">
                <a:solidFill>
                  <a:srgbClr val="FFFFFF"/>
                </a:solidFill>
              </a:rPr>
              <a:t>For I received from the Lord what I also passed on to you: The Lord Jesus, on the night he was betrayed, took bread,  </a:t>
            </a:r>
            <a:r>
              <a:rPr lang="en-US" sz="2800" b="1" baseline="30000" dirty="0">
                <a:solidFill>
                  <a:srgbClr val="FFFFFF"/>
                </a:solidFill>
              </a:rPr>
              <a:t>24</a:t>
            </a:r>
            <a:r>
              <a:rPr lang="en-US" sz="2800" b="1" dirty="0">
                <a:solidFill>
                  <a:srgbClr val="FFFFFF"/>
                </a:solidFill>
              </a:rPr>
              <a:t>and when he had given thanks, he broke it and said, "This is my body, which is for you; do this in remembrance of me."  </a:t>
            </a:r>
            <a:r>
              <a:rPr lang="en-US" sz="2800" b="1" baseline="30000" dirty="0">
                <a:solidFill>
                  <a:srgbClr val="FFFFFF"/>
                </a:solidFill>
              </a:rPr>
              <a:t>25</a:t>
            </a:r>
            <a:r>
              <a:rPr lang="en-US" sz="2800" b="1" dirty="0">
                <a:solidFill>
                  <a:srgbClr val="FFFFFF"/>
                </a:solidFill>
              </a:rPr>
              <a:t>In the same way, after supper he took the cup, saying, "This cup is the new covenant in my blood; do this, whenever you drink it, in remembrance of me."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BCB3CBCA-CF23-E896-BF5C-A3572ACF62B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57912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ja-JP" sz="4800" b="1">
                <a:solidFill>
                  <a:schemeClr val="bg1"/>
                </a:solidFill>
                <a:latin typeface="Aramis Regular" pitchFamily="-128" charset="0"/>
              </a:rPr>
              <a:t>Luke 22:7-13</a:t>
            </a:r>
            <a:endParaRPr lang="en-US" altLang="en-US" sz="4000" b="1"/>
          </a:p>
        </p:txBody>
      </p:sp>
      <p:pic>
        <p:nvPicPr>
          <p:cNvPr id="205827" name="Picture 1">
            <a:extLst>
              <a:ext uri="{FF2B5EF4-FFF2-40B4-BE49-F238E27FC236}">
                <a16:creationId xmlns:a16="http://schemas.microsoft.com/office/drawing/2014/main" id="{4044E118-C6B0-8046-D9B9-9DBA2AD92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30300"/>
            <a:ext cx="81280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Rectangle 2">
            <a:extLst>
              <a:ext uri="{FF2B5EF4-FFF2-40B4-BE49-F238E27FC236}">
                <a16:creationId xmlns:a16="http://schemas.microsoft.com/office/drawing/2014/main" id="{11037AE7-7F5C-008E-F8B9-D223ABB82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ja-JP" sz="4800" b="1">
                <a:solidFill>
                  <a:srgbClr val="FFFFFF"/>
                </a:solidFill>
                <a:latin typeface="Aramis Regular" pitchFamily="-128" charset="0"/>
              </a:rPr>
              <a:t>The Passover Setting</a:t>
            </a:r>
            <a:endParaRPr lang="en-US" altLang="en-US" sz="40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>
            <a:extLst>
              <a:ext uri="{FF2B5EF4-FFF2-40B4-BE49-F238E27FC236}">
                <a16:creationId xmlns:a16="http://schemas.microsoft.com/office/drawing/2014/main" id="{CF67556E-E13B-E071-41FB-675C5F86E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2F131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9554" name="Picture 3" descr="Passover Cups">
            <a:extLst>
              <a:ext uri="{FF2B5EF4-FFF2-40B4-BE49-F238E27FC236}">
                <a16:creationId xmlns:a16="http://schemas.microsoft.com/office/drawing/2014/main" id="{B81F57EC-2902-2A0F-C49F-AF9B458F4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0"/>
            <a:ext cx="472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55" name="Picture 4" descr="j0280384">
            <a:extLst>
              <a:ext uri="{FF2B5EF4-FFF2-40B4-BE49-F238E27FC236}">
                <a16:creationId xmlns:a16="http://schemas.microsoft.com/office/drawing/2014/main" id="{97FD2CE7-6C25-68C4-5018-6FAF4216D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906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56" name="Picture 5" descr="j0280384">
            <a:extLst>
              <a:ext uri="{FF2B5EF4-FFF2-40B4-BE49-F238E27FC236}">
                <a16:creationId xmlns:a16="http://schemas.microsoft.com/office/drawing/2014/main" id="{0F2652F5-D494-8FDB-CDD2-72CB92E22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9906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57" name="Picture 6" descr="j0280384">
            <a:extLst>
              <a:ext uri="{FF2B5EF4-FFF2-40B4-BE49-F238E27FC236}">
                <a16:creationId xmlns:a16="http://schemas.microsoft.com/office/drawing/2014/main" id="{A37F8870-2C96-58AA-5E39-175A928A5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7338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58" name="Picture 7" descr="j0280384">
            <a:extLst>
              <a:ext uri="{FF2B5EF4-FFF2-40B4-BE49-F238E27FC236}">
                <a16:creationId xmlns:a16="http://schemas.microsoft.com/office/drawing/2014/main" id="{E819270F-F496-6F84-EFA0-FFC8C5EEE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3733800"/>
            <a:ext cx="2425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6" name="Text Box 8">
            <a:extLst>
              <a:ext uri="{FF2B5EF4-FFF2-40B4-BE49-F238E27FC236}">
                <a16:creationId xmlns:a16="http://schemas.microsoft.com/office/drawing/2014/main" id="{E16EA69E-7EFC-3FF7-02C2-FECA3BF5E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81200"/>
            <a:ext cx="18843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>
                <a:solidFill>
                  <a:srgbClr val="2F1311"/>
                </a:solidFill>
                <a:latin typeface="Tahoma" panose="020B0604030504040204" pitchFamily="34" charset="0"/>
              </a:rPr>
              <a:t>Blessing</a:t>
            </a:r>
            <a:endParaRPr lang="en-US" altLang="en-US" sz="1800">
              <a:solidFill>
                <a:srgbClr val="2F1311"/>
              </a:solidFill>
              <a:latin typeface="Tahoma" panose="020B0604030504040204" pitchFamily="34" charset="0"/>
            </a:endParaRPr>
          </a:p>
        </p:txBody>
      </p:sp>
      <p:sp>
        <p:nvSpPr>
          <p:cNvPr id="293897" name="Text Box 9">
            <a:extLst>
              <a:ext uri="{FF2B5EF4-FFF2-40B4-BE49-F238E27FC236}">
                <a16:creationId xmlns:a16="http://schemas.microsoft.com/office/drawing/2014/main" id="{1DA73E6D-28C7-B73D-BFBA-DF0CB2807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450" y="1981200"/>
            <a:ext cx="1784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>
                <a:solidFill>
                  <a:srgbClr val="2F1311"/>
                </a:solidFill>
                <a:latin typeface="Tahoma" panose="020B0604030504040204" pitchFamily="34" charset="0"/>
              </a:rPr>
              <a:t>Plagues</a:t>
            </a:r>
            <a:endParaRPr lang="en-US" altLang="en-US" sz="1800">
              <a:solidFill>
                <a:srgbClr val="2F1311"/>
              </a:solidFill>
              <a:latin typeface="Tahoma" panose="020B0604030504040204" pitchFamily="34" charset="0"/>
            </a:endParaRPr>
          </a:p>
        </p:txBody>
      </p:sp>
      <p:sp>
        <p:nvSpPr>
          <p:cNvPr id="293898" name="Text Box 10">
            <a:extLst>
              <a:ext uri="{FF2B5EF4-FFF2-40B4-BE49-F238E27FC236}">
                <a16:creationId xmlns:a16="http://schemas.microsoft.com/office/drawing/2014/main" id="{2A6EFD67-81A3-59CE-85BD-AA12E2B21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3025" y="4800600"/>
            <a:ext cx="2663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>
                <a:solidFill>
                  <a:srgbClr val="2F1311"/>
                </a:solidFill>
                <a:latin typeface="Tahoma" panose="020B0604030504040204" pitchFamily="34" charset="0"/>
              </a:rPr>
              <a:t>Redemption</a:t>
            </a:r>
            <a:endParaRPr lang="en-US" altLang="en-US" sz="1800">
              <a:solidFill>
                <a:srgbClr val="2F1311"/>
              </a:solidFill>
              <a:latin typeface="Tahoma" panose="020B0604030504040204" pitchFamily="34" charset="0"/>
            </a:endParaRPr>
          </a:p>
        </p:txBody>
      </p:sp>
      <p:sp>
        <p:nvSpPr>
          <p:cNvPr id="293899" name="Text Box 11">
            <a:extLst>
              <a:ext uri="{FF2B5EF4-FFF2-40B4-BE49-F238E27FC236}">
                <a16:creationId xmlns:a16="http://schemas.microsoft.com/office/drawing/2014/main" id="{A72EB9F1-4A58-7118-6754-04DE77167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800600"/>
            <a:ext cx="1444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>
                <a:solidFill>
                  <a:srgbClr val="2F1311"/>
                </a:solidFill>
                <a:latin typeface="Tahoma" panose="020B0604030504040204" pitchFamily="34" charset="0"/>
              </a:rPr>
              <a:t>Praise</a:t>
            </a:r>
            <a:endParaRPr lang="en-US" altLang="en-US" sz="1800">
              <a:solidFill>
                <a:srgbClr val="2F1311"/>
              </a:solidFill>
              <a:latin typeface="Tahoma" panose="020B0604030504040204" pitchFamily="34" charset="0"/>
            </a:endParaRPr>
          </a:p>
        </p:txBody>
      </p:sp>
      <p:sp>
        <p:nvSpPr>
          <p:cNvPr id="293900" name="Rectangle 12">
            <a:extLst>
              <a:ext uri="{FF2B5EF4-FFF2-40B4-BE49-F238E27FC236}">
                <a16:creationId xmlns:a16="http://schemas.microsoft.com/office/drawing/2014/main" id="{C482A69B-D7F2-4106-43FC-F0D6B37FC9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477125" cy="1143000"/>
          </a:xfrm>
          <a:solidFill>
            <a:schemeClr val="bg2"/>
          </a:solidFill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/>
              <a:t>The Four Cups (Exod. 6:6-7)</a:t>
            </a:r>
          </a:p>
        </p:txBody>
      </p:sp>
      <p:sp>
        <p:nvSpPr>
          <p:cNvPr id="293901" name="Oval 13">
            <a:extLst>
              <a:ext uri="{FF2B5EF4-FFF2-40B4-BE49-F238E27FC236}">
                <a16:creationId xmlns:a16="http://schemas.microsoft.com/office/drawing/2014/main" id="{C621517D-FB16-0286-0D21-BF903F297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4038600"/>
            <a:ext cx="2743200" cy="2819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2F131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2939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29390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390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93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3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293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3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6" grpId="0"/>
      <p:bldP spid="293897" grpId="0"/>
      <p:bldP spid="293898" grpId="0"/>
      <p:bldP spid="293899" grpId="0"/>
      <p:bldP spid="29390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1">
            <a:extLst>
              <a:ext uri="{FF2B5EF4-FFF2-40B4-BE49-F238E27FC236}">
                <a16:creationId xmlns:a16="http://schemas.microsoft.com/office/drawing/2014/main" id="{3CDB7E81-48F4-5682-D022-10A46BB9C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736600"/>
            <a:ext cx="69723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2">
            <a:extLst>
              <a:ext uri="{FF2B5EF4-FFF2-40B4-BE49-F238E27FC236}">
                <a16:creationId xmlns:a16="http://schemas.microsoft.com/office/drawing/2014/main" id="{BF630EBB-65AD-C035-E8C3-D76DF81879CE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5589240"/>
            <a:ext cx="9144000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ja-JP" sz="4800" b="1" dirty="0">
                <a:solidFill>
                  <a:schemeClr val="bg1"/>
                </a:solidFill>
                <a:effectLst>
                  <a:glow rad="165100">
                    <a:schemeClr val="tx1"/>
                  </a:glow>
                </a:effectLst>
                <a:latin typeface="Aramis Regular" charset="0"/>
              </a:rPr>
              <a:t>“I will redeem you with an outstretched arm…” </a:t>
            </a:r>
            <a:endParaRPr lang="en-US" sz="4000" b="1" dirty="0">
              <a:effectLst>
                <a:glow rad="165100">
                  <a:schemeClr val="tx1"/>
                </a:glow>
              </a:effectLst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49" name="Picture 1">
            <a:extLst>
              <a:ext uri="{FF2B5EF4-FFF2-40B4-BE49-F238E27FC236}">
                <a16:creationId xmlns:a16="http://schemas.microsoft.com/office/drawing/2014/main" id="{EC2FFB9E-51D5-3333-BAE1-7AF84F20B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id="{795E1B5C-7A52-E33E-E033-B42436E8A1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8600"/>
            <a:ext cx="8534400" cy="1123950"/>
          </a:xfrm>
          <a:effectLst>
            <a:outerShdw blurRad="63500" dist="107763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ja-JP" altLang="en-US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US" altLang="ja-JP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This cup is the new covenant in my blood</a:t>
            </a:r>
            <a:r>
              <a:rPr lang="ja-JP" altLang="en-US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en-US" altLang="ja-JP" sz="4000" b="1">
                <a:effectLst>
                  <a:outerShdw blurRad="38100" dist="38100" dir="2700000" algn="tl">
                    <a:srgbClr val="000000"/>
                  </a:outerShdw>
                </a:effectLst>
              </a:rPr>
              <a:t> (Jer. 31:31-34)</a:t>
            </a:r>
            <a:endParaRPr lang="en-US" altLang="en-US" sz="40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FBA6B3A5-3CE6-C88A-1323-1E8251A80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981200"/>
            <a:ext cx="8991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83000"/>
                    </a:srgbClr>
                  </a:outerShdw>
                </a:effectLst>
                <a:latin typeface="Tahoma" charset="0"/>
                <a:ea typeface="ＭＳ Ｐゴシック" charset="0"/>
              </a:rPr>
              <a:t>Israel and Judah reunited (31:31-32)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83000"/>
                    </a:srgbClr>
                  </a:outerShdw>
                </a:effectLst>
                <a:latin typeface="Tahoma" charset="0"/>
                <a:ea typeface="ＭＳ Ｐゴシック" charset="0"/>
              </a:rPr>
              <a:t>Spirit indwelling (31:33)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83000"/>
                    </a:srgbClr>
                  </a:outerShdw>
                </a:effectLst>
                <a:latin typeface="Tahoma" charset="0"/>
                <a:ea typeface="ＭＳ Ｐゴシック" charset="0"/>
              </a:rPr>
              <a:t>No need for evangelism (31:34a)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50800" dist="63500" dir="2700000" algn="tl" rotWithShape="0">
                    <a:srgbClr val="000000">
                      <a:alpha val="83000"/>
                    </a:srgbClr>
                  </a:outerShdw>
                </a:effectLst>
                <a:latin typeface="Tahoma" charset="0"/>
                <a:ea typeface="ＭＳ Ｐゴシック" charset="0"/>
              </a:rPr>
              <a:t>Israel forgiven (31:34b)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CC66"/>
              </a:buClr>
              <a:buSzPct val="80000"/>
              <a:buFont typeface="Wingdings" charset="0"/>
              <a:buChar char="n"/>
              <a:defRPr/>
            </a:pPr>
            <a:endParaRPr lang="en-US" sz="3600" b="1" dirty="0">
              <a:solidFill>
                <a:srgbClr val="FFFFFF"/>
              </a:solidFill>
              <a:effectLst>
                <a:outerShdw blurRad="50800" dist="63500" dir="2700000" algn="tl" rotWithShape="0">
                  <a:srgbClr val="000000">
                    <a:alpha val="83000"/>
                  </a:srgbClr>
                </a:outerShdw>
              </a:effectLst>
              <a:latin typeface="Tahoma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2">
            <a:extLst>
              <a:ext uri="{FF2B5EF4-FFF2-40B4-BE49-F238E27FC236}">
                <a16:creationId xmlns:a16="http://schemas.microsoft.com/office/drawing/2014/main" id="{9AF0AC3C-605D-1D96-A1E3-64EF5E9DAB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/>
              <a:t>Black</a:t>
            </a:r>
          </a:p>
        </p:txBody>
      </p:sp>
      <p:sp>
        <p:nvSpPr>
          <p:cNvPr id="285698" name="Rectangle 3">
            <a:extLst>
              <a:ext uri="{FF2B5EF4-FFF2-40B4-BE49-F238E27FC236}">
                <a16:creationId xmlns:a16="http://schemas.microsoft.com/office/drawing/2014/main" id="{D79908C8-F1F8-80BA-7D53-4701D6D1C7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85699" name="Rectangle 4">
            <a:extLst>
              <a:ext uri="{FF2B5EF4-FFF2-40B4-BE49-F238E27FC236}">
                <a16:creationId xmlns:a16="http://schemas.microsoft.com/office/drawing/2014/main" id="{371E0372-2C79-BA69-CFDE-DF02D8943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60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5" name="Picture 2" descr="HighlyExalted4">
            <a:extLst>
              <a:ext uri="{FF2B5EF4-FFF2-40B4-BE49-F238E27FC236}">
                <a16:creationId xmlns:a16="http://schemas.microsoft.com/office/drawing/2014/main" id="{4131A6D2-C678-A0B2-EEB4-F140673E2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746" name="Rectangle 3">
            <a:extLst>
              <a:ext uri="{FF2B5EF4-FFF2-40B4-BE49-F238E27FC236}">
                <a16:creationId xmlns:a16="http://schemas.microsoft.com/office/drawing/2014/main" id="{935A89E8-6340-FCC2-D356-3435908D6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609600"/>
            <a:ext cx="599916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ja-JP" altLang="en-US" sz="4800" b="1">
                <a:solidFill>
                  <a:srgbClr val="000000"/>
                </a:solidFill>
              </a:rPr>
              <a:t>“</a:t>
            </a:r>
            <a:r>
              <a:rPr lang="en-US" altLang="ja-JP" sz="4800" b="1">
                <a:solidFill>
                  <a:srgbClr val="000000"/>
                </a:solidFill>
              </a:rPr>
              <a:t>I</a:t>
            </a:r>
            <a:r>
              <a:rPr lang="fr-FR" altLang="ja-JP" sz="4800" b="1">
                <a:solidFill>
                  <a:srgbClr val="000000"/>
                </a:solidFill>
              </a:rPr>
              <a:t>'</a:t>
            </a:r>
            <a:r>
              <a:rPr lang="en-US" altLang="ja-JP" sz="4800" b="1">
                <a:solidFill>
                  <a:srgbClr val="000000"/>
                </a:solidFill>
              </a:rPr>
              <a:t>m not what </a:t>
            </a:r>
            <a:br>
              <a:rPr lang="en-US" altLang="ja-JP" sz="4800" b="1">
                <a:solidFill>
                  <a:srgbClr val="000000"/>
                </a:solidFill>
              </a:rPr>
            </a:br>
            <a:r>
              <a:rPr lang="en-US" altLang="ja-JP" sz="4800" b="1">
                <a:solidFill>
                  <a:srgbClr val="000000"/>
                </a:solidFill>
              </a:rPr>
              <a:t>I wanna be,</a:t>
            </a:r>
            <a:br>
              <a:rPr lang="en-US" altLang="ja-JP" sz="4800" b="1">
                <a:solidFill>
                  <a:srgbClr val="000000"/>
                </a:solidFill>
              </a:rPr>
            </a:br>
            <a:r>
              <a:rPr lang="en-US" altLang="ja-JP" sz="4800" b="1">
                <a:solidFill>
                  <a:srgbClr val="000000"/>
                </a:solidFill>
              </a:rPr>
              <a:t>I</a:t>
            </a:r>
            <a:r>
              <a:rPr lang="fr-FR" altLang="ja-JP" sz="4800" b="1">
                <a:solidFill>
                  <a:srgbClr val="000000"/>
                </a:solidFill>
              </a:rPr>
              <a:t>'</a:t>
            </a:r>
            <a:r>
              <a:rPr lang="en-US" altLang="ja-JP" sz="4800" b="1">
                <a:solidFill>
                  <a:srgbClr val="000000"/>
                </a:solidFill>
              </a:rPr>
              <a:t>m not what </a:t>
            </a:r>
            <a:br>
              <a:rPr lang="en-US" altLang="ja-JP" sz="4800" b="1">
                <a:solidFill>
                  <a:srgbClr val="000000"/>
                </a:solidFill>
              </a:rPr>
            </a:br>
            <a:r>
              <a:rPr lang="en-US" altLang="ja-JP" sz="4800" b="1">
                <a:solidFill>
                  <a:srgbClr val="000000"/>
                </a:solidFill>
              </a:rPr>
              <a:t>I</a:t>
            </a:r>
            <a:r>
              <a:rPr lang="fr-FR" altLang="ja-JP" sz="4800" b="1">
                <a:solidFill>
                  <a:srgbClr val="000000"/>
                </a:solidFill>
              </a:rPr>
              <a:t>'</a:t>
            </a:r>
            <a:r>
              <a:rPr lang="en-US" altLang="ja-JP" sz="4800" b="1">
                <a:solidFill>
                  <a:srgbClr val="000000"/>
                </a:solidFill>
              </a:rPr>
              <a:t>m gonna be,</a:t>
            </a:r>
            <a:br>
              <a:rPr lang="en-US" altLang="ja-JP" sz="4800" b="1">
                <a:solidFill>
                  <a:srgbClr val="000000"/>
                </a:solidFill>
              </a:rPr>
            </a:br>
            <a:r>
              <a:rPr lang="en-US" altLang="ja-JP" sz="4800" b="1">
                <a:solidFill>
                  <a:srgbClr val="000000"/>
                </a:solidFill>
              </a:rPr>
              <a:t>But thank God </a:t>
            </a:r>
            <a:br>
              <a:rPr lang="en-US" altLang="ja-JP" sz="4800" b="1">
                <a:solidFill>
                  <a:srgbClr val="000000"/>
                </a:solidFill>
              </a:rPr>
            </a:br>
            <a:r>
              <a:rPr lang="en-US" altLang="ja-JP" sz="4800" b="1">
                <a:solidFill>
                  <a:srgbClr val="000000"/>
                </a:solidFill>
              </a:rPr>
              <a:t>I</a:t>
            </a:r>
            <a:r>
              <a:rPr lang="fr-FR" altLang="ja-JP" sz="4800" b="1">
                <a:solidFill>
                  <a:srgbClr val="000000"/>
                </a:solidFill>
              </a:rPr>
              <a:t>'</a:t>
            </a:r>
            <a:r>
              <a:rPr lang="en-US" altLang="ja-JP" sz="4800" b="1">
                <a:solidFill>
                  <a:srgbClr val="000000"/>
                </a:solidFill>
              </a:rPr>
              <a:t>m not what I was!</a:t>
            </a:r>
            <a:r>
              <a:rPr lang="ja-JP" altLang="en-US" sz="4800" b="1">
                <a:solidFill>
                  <a:srgbClr val="000000"/>
                </a:solidFill>
              </a:rPr>
              <a:t>”</a:t>
            </a:r>
            <a:endParaRPr lang="en-US" altLang="en-US" sz="4800" b="1">
              <a:solidFill>
                <a:srgbClr val="000000"/>
              </a:solidFill>
            </a:endParaRPr>
          </a:p>
        </p:txBody>
      </p:sp>
      <p:sp>
        <p:nvSpPr>
          <p:cNvPr id="287747" name="Rectangle 4">
            <a:extLst>
              <a:ext uri="{FF2B5EF4-FFF2-40B4-BE49-F238E27FC236}">
                <a16:creationId xmlns:a16="http://schemas.microsoft.com/office/drawing/2014/main" id="{BFBB7F12-0907-F57D-4180-F0518E58F69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5562600"/>
            <a:ext cx="2971800" cy="1143000"/>
          </a:xfrm>
        </p:spPr>
        <p:txBody>
          <a:bodyPr/>
          <a:lstStyle/>
          <a:p>
            <a:pPr eaLnBrk="1" hangingPunct="1"/>
            <a:r>
              <a:rPr lang="en-US" altLang="en-US"/>
              <a:t>Song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3" name="Picture 3" descr="Ominous Sky Wallpaper with Cross and Thorns.jpg">
            <a:extLst>
              <a:ext uri="{FF2B5EF4-FFF2-40B4-BE49-F238E27FC236}">
                <a16:creationId xmlns:a16="http://schemas.microsoft.com/office/drawing/2014/main" id="{6DBC25A0-52D4-AE93-479C-DF68ED584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2803" name="Title 1">
            <a:extLst>
              <a:ext uri="{FF2B5EF4-FFF2-40B4-BE49-F238E27FC236}">
                <a16:creationId xmlns:a16="http://schemas.microsoft.com/office/drawing/2014/main" id="{C65A28D8-F99A-D255-C3C4-7F9E30D799A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6076950"/>
            <a:ext cx="9144000" cy="70485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sz="3600" b="1" i="1">
                <a:solidFill>
                  <a:schemeClr val="bg1"/>
                </a:solidFill>
                <a:latin typeface="Aramis Regular" pitchFamily="-128" charset="0"/>
              </a:rPr>
              <a:t>Look in all four directions!</a:t>
            </a:r>
            <a:endParaRPr lang="en-US" altLang="en-US" sz="4000" b="1"/>
          </a:p>
        </p:txBody>
      </p:sp>
      <p:sp>
        <p:nvSpPr>
          <p:cNvPr id="332804" name="Title 1">
            <a:extLst>
              <a:ext uri="{FF2B5EF4-FFF2-40B4-BE49-F238E27FC236}">
                <a16:creationId xmlns:a16="http://schemas.microsoft.com/office/drawing/2014/main" id="{51C63F51-C79D-7D30-562F-B27E9D20A2C4}"/>
              </a:ext>
            </a:extLst>
          </p:cNvPr>
          <p:cNvSpPr>
            <a:spLocks/>
          </p:cNvSpPr>
          <p:nvPr/>
        </p:nvSpPr>
        <p:spPr bwMode="auto">
          <a:xfrm>
            <a:off x="152400" y="76200"/>
            <a:ext cx="4267200" cy="10493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i="1">
                <a:solidFill>
                  <a:schemeClr val="bg1"/>
                </a:solidFill>
                <a:latin typeface="Aramis Regular" pitchFamily="-128" charset="0"/>
              </a:rPr>
              <a:t>The Four Directions &amp; Four Cups</a:t>
            </a:r>
            <a:endParaRPr lang="en-US" altLang="en-US" sz="4000">
              <a:latin typeface="Calibri" panose="020F0502020204030204" pitchFamily="34" charset="0"/>
            </a:endParaRPr>
          </a:p>
        </p:txBody>
      </p:sp>
      <p:sp>
        <p:nvSpPr>
          <p:cNvPr id="289796" name="AutoShape 5">
            <a:extLst>
              <a:ext uri="{FF2B5EF4-FFF2-40B4-BE49-F238E27FC236}">
                <a16:creationId xmlns:a16="http://schemas.microsoft.com/office/drawing/2014/main" id="{8E0DF90D-C681-2879-6C93-49A8ECC8D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32806" name="Text Box 6">
            <a:extLst>
              <a:ext uri="{FF2B5EF4-FFF2-40B4-BE49-F238E27FC236}">
                <a16:creationId xmlns:a16="http://schemas.microsoft.com/office/drawing/2014/main" id="{8434DFE3-5030-54D5-6317-E0D99A0E8B7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740150" y="981075"/>
            <a:ext cx="1755775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i="1">
                <a:solidFill>
                  <a:srgbClr val="FFFF00"/>
                </a:solidFill>
                <a:latin typeface="Aramis Regular" charset="0"/>
              </a:rPr>
              <a:t>outward</a:t>
            </a:r>
          </a:p>
        </p:txBody>
      </p:sp>
      <p:sp>
        <p:nvSpPr>
          <p:cNvPr id="289798" name="AutoShape 7">
            <a:extLst>
              <a:ext uri="{FF2B5EF4-FFF2-40B4-BE49-F238E27FC236}">
                <a16:creationId xmlns:a16="http://schemas.microsoft.com/office/drawing/2014/main" id="{19FE9914-6244-94F3-1E09-EA61F5DC1E7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32808" name="Text Box 8">
            <a:extLst>
              <a:ext uri="{FF2B5EF4-FFF2-40B4-BE49-F238E27FC236}">
                <a16:creationId xmlns:a16="http://schemas.microsoft.com/office/drawing/2014/main" id="{A5B5F626-6832-07AC-6C41-C6E001342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588" y="2270125"/>
            <a:ext cx="1014412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i="1">
                <a:solidFill>
                  <a:srgbClr val="FFFF00"/>
                </a:solidFill>
                <a:latin typeface="Aramis Regular" charset="0"/>
              </a:rPr>
              <a:t>back</a:t>
            </a:r>
          </a:p>
        </p:txBody>
      </p:sp>
      <p:sp>
        <p:nvSpPr>
          <p:cNvPr id="289800" name="AutoShape 9">
            <a:extLst>
              <a:ext uri="{FF2B5EF4-FFF2-40B4-BE49-F238E27FC236}">
                <a16:creationId xmlns:a16="http://schemas.microsoft.com/office/drawing/2014/main" id="{187C5109-6648-60E3-B66F-2E6D86442FF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32810" name="Text Box 10">
            <a:extLst>
              <a:ext uri="{FF2B5EF4-FFF2-40B4-BE49-F238E27FC236}">
                <a16:creationId xmlns:a16="http://schemas.microsoft.com/office/drawing/2014/main" id="{BA80E279-1EFA-43AD-8232-727A5CAC4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270125"/>
            <a:ext cx="167005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i="1">
                <a:solidFill>
                  <a:srgbClr val="FFFF00"/>
                </a:solidFill>
                <a:latin typeface="Aramis Regular" charset="0"/>
              </a:rPr>
              <a:t>forward</a:t>
            </a:r>
          </a:p>
        </p:txBody>
      </p:sp>
      <p:sp>
        <p:nvSpPr>
          <p:cNvPr id="289802" name="AutoShape 11">
            <a:extLst>
              <a:ext uri="{FF2B5EF4-FFF2-40B4-BE49-F238E27FC236}">
                <a16:creationId xmlns:a16="http://schemas.microsoft.com/office/drawing/2014/main" id="{E51046CB-8579-4CE4-D90E-2082AC0D73B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962400" y="2971800"/>
            <a:ext cx="1371600" cy="3336925"/>
          </a:xfrm>
          <a:prstGeom prst="upArrow">
            <a:avLst>
              <a:gd name="adj1" fmla="val 50000"/>
              <a:gd name="adj2" fmla="val 41663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32812" name="Text Box 12">
            <a:extLst>
              <a:ext uri="{FF2B5EF4-FFF2-40B4-BE49-F238E27FC236}">
                <a16:creationId xmlns:a16="http://schemas.microsoft.com/office/drawing/2014/main" id="{7689DC99-B58D-6214-7A91-CBF3ECD675B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907631" y="3620294"/>
            <a:ext cx="1541463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i="1">
                <a:solidFill>
                  <a:srgbClr val="FFFF00"/>
                </a:solidFill>
                <a:latin typeface="Aramis Regular" charset="0"/>
              </a:rPr>
              <a:t>inward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3291E3-1F08-F425-8E8E-2529B624CB5E}"/>
              </a:ext>
            </a:extLst>
          </p:cNvPr>
          <p:cNvSpPr/>
          <p:nvPr/>
        </p:nvSpPr>
        <p:spPr>
          <a:xfrm rot="19681709">
            <a:off x="2689680" y="516626"/>
            <a:ext cx="2819217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charset="0"/>
              </a:rPr>
              <a:t>Blessing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DB79FB-8816-ABD0-3697-6CFAE78A929E}"/>
              </a:ext>
            </a:extLst>
          </p:cNvPr>
          <p:cNvSpPr/>
          <p:nvPr/>
        </p:nvSpPr>
        <p:spPr>
          <a:xfrm rot="19681709">
            <a:off x="457432" y="2388835"/>
            <a:ext cx="2819217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charset="0"/>
              </a:rPr>
              <a:t>Plagues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B7A587-9F9A-1BE8-810C-42164826C792}"/>
              </a:ext>
            </a:extLst>
          </p:cNvPr>
          <p:cNvSpPr/>
          <p:nvPr/>
        </p:nvSpPr>
        <p:spPr>
          <a:xfrm rot="19681709">
            <a:off x="3012661" y="4518765"/>
            <a:ext cx="3854548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charset="0"/>
              </a:rPr>
              <a:t>Redemption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A5357B-6292-9018-88AA-30E8C58303AC}"/>
              </a:ext>
            </a:extLst>
          </p:cNvPr>
          <p:cNvSpPr/>
          <p:nvPr/>
        </p:nvSpPr>
        <p:spPr>
          <a:xfrm rot="19681709">
            <a:off x="5203444" y="1654826"/>
            <a:ext cx="3854548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charset="0"/>
              </a:rPr>
              <a:t>Praise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4" descr="dali4">
            <a:extLst>
              <a:ext uri="{FF2B5EF4-FFF2-40B4-BE49-F238E27FC236}">
                <a16:creationId xmlns:a16="http://schemas.microsoft.com/office/drawing/2014/main" id="{1ACB5D19-0945-1299-0AB7-51BE683F8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3213"/>
            <a:ext cx="9144000" cy="56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43" name="Rectangle 2">
            <a:extLst>
              <a:ext uri="{FF2B5EF4-FFF2-40B4-BE49-F238E27FC236}">
                <a16:creationId xmlns:a16="http://schemas.microsoft.com/office/drawing/2014/main" id="{C99139CC-349F-DD14-3DFE-2A1F56ECE2D7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pPr eaLnBrk="1" hangingPunct="1"/>
            <a:r>
              <a:rPr lang="en-US" altLang="en-US" sz="4800" b="1" i="1">
                <a:solidFill>
                  <a:srgbClr val="FFFF00"/>
                </a:solidFill>
                <a:latin typeface="Arial Bold" charset="0"/>
              </a:rPr>
              <a:t>Why</a:t>
            </a:r>
            <a:r>
              <a:rPr lang="en-US" altLang="en-US" sz="4800" b="1" i="1">
                <a:solidFill>
                  <a:schemeClr val="bg1"/>
                </a:solidFill>
                <a:latin typeface="Arial Bold" charset="0"/>
              </a:rPr>
              <a:t> did Jesus give us the Lord</a:t>
            </a:r>
            <a:r>
              <a:rPr lang="fr-FR" altLang="ja-JP" sz="4800" b="1" i="1">
                <a:solidFill>
                  <a:schemeClr val="bg1"/>
                </a:solidFill>
                <a:latin typeface="Arial Bold" charset="0"/>
              </a:rPr>
              <a:t>'</a:t>
            </a:r>
            <a:r>
              <a:rPr lang="en-US" altLang="en-US" sz="4800" b="1" i="1">
                <a:solidFill>
                  <a:schemeClr val="bg1"/>
                </a:solidFill>
                <a:latin typeface="Arial Bold" charset="0"/>
              </a:rPr>
              <a:t>s Supper?</a:t>
            </a:r>
            <a:endParaRPr lang="en-US" altLang="en-US" sz="4800" b="1" i="1">
              <a:solidFill>
                <a:schemeClr val="bg1"/>
              </a:solidFill>
              <a:latin typeface="Eraser" pitchFamily="-12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>
            <a:extLst>
              <a:ext uri="{FF2B5EF4-FFF2-40B4-BE49-F238E27FC236}">
                <a16:creationId xmlns:a16="http://schemas.microsoft.com/office/drawing/2014/main" id="{4EBB9509-C50A-73DE-2421-3C0EE1C8F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2F131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4851" name="Rectangle 3">
            <a:extLst>
              <a:ext uri="{FF2B5EF4-FFF2-40B4-BE49-F238E27FC236}">
                <a16:creationId xmlns:a16="http://schemas.microsoft.com/office/drawing/2014/main" id="{ABCFD937-E7E3-1F1F-3F62-48A263AE76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075" y="227013"/>
            <a:ext cx="4733925" cy="763587"/>
          </a:xfrm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/>
              <a:t>The Four Directions</a:t>
            </a:r>
          </a:p>
        </p:txBody>
      </p:sp>
      <p:sp>
        <p:nvSpPr>
          <p:cNvPr id="293891" name="Rectangle 4">
            <a:extLst>
              <a:ext uri="{FF2B5EF4-FFF2-40B4-BE49-F238E27FC236}">
                <a16:creationId xmlns:a16="http://schemas.microsoft.com/office/drawing/2014/main" id="{193E64F1-0A12-2841-4CF5-BC49B5B3E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907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3886200" algn="l"/>
                <a:tab pos="4114800" algn="l"/>
                <a:tab pos="4800600" algn="l"/>
                <a:tab pos="5600700" algn="l"/>
                <a:tab pos="5715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3886200" algn="l"/>
                <a:tab pos="4114800" algn="l"/>
                <a:tab pos="4800600" algn="l"/>
                <a:tab pos="5600700" algn="l"/>
                <a:tab pos="5715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3886200" algn="l"/>
                <a:tab pos="4114800" algn="l"/>
                <a:tab pos="4800600" algn="l"/>
                <a:tab pos="5600700" algn="l"/>
                <a:tab pos="5715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3886200" algn="l"/>
                <a:tab pos="4114800" algn="l"/>
                <a:tab pos="4800600" algn="l"/>
                <a:tab pos="5600700" algn="l"/>
                <a:tab pos="5715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3886200" algn="l"/>
                <a:tab pos="4114800" algn="l"/>
                <a:tab pos="4800600" algn="l"/>
                <a:tab pos="5600700" algn="l"/>
                <a:tab pos="5715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114800" algn="l"/>
                <a:tab pos="4800600" algn="l"/>
                <a:tab pos="5600700" algn="l"/>
                <a:tab pos="5715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114800" algn="l"/>
                <a:tab pos="4800600" algn="l"/>
                <a:tab pos="5600700" algn="l"/>
                <a:tab pos="5715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114800" algn="l"/>
                <a:tab pos="4800600" algn="l"/>
                <a:tab pos="5600700" algn="l"/>
                <a:tab pos="5715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6200" algn="l"/>
                <a:tab pos="4114800" algn="l"/>
                <a:tab pos="4800600" algn="l"/>
                <a:tab pos="5600700" algn="l"/>
                <a:tab pos="5715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solidFill>
                <a:srgbClr val="2F1311"/>
              </a:solidFill>
            </a:endParaRPr>
          </a:p>
        </p:txBody>
      </p:sp>
      <p:graphicFrame>
        <p:nvGraphicFramePr>
          <p:cNvPr id="334853" name="Group 5">
            <a:extLst>
              <a:ext uri="{FF2B5EF4-FFF2-40B4-BE49-F238E27FC236}">
                <a16:creationId xmlns:a16="http://schemas.microsoft.com/office/drawing/2014/main" id="{D7575A3D-1660-AEC9-87C2-7A84F131DB3A}"/>
              </a:ext>
            </a:extLst>
          </p:cNvPr>
          <p:cNvGraphicFramePr>
            <a:graphicFrameLocks noGrp="1"/>
          </p:cNvGraphicFramePr>
          <p:nvPr/>
        </p:nvGraphicFramePr>
        <p:xfrm>
          <a:off x="0" y="1066800"/>
          <a:ext cx="7848600" cy="5789613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1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Look</a:t>
                      </a:r>
                      <a:r>
                        <a:rPr kumimoji="0" lang="en-US" altLang="zh-CN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...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2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Passover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2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(Jewish)</a:t>
                      </a:r>
                      <a:endParaRPr kumimoji="0" lang="en-US" altLang="zh-CN" sz="5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宋体" charset="0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Lord</a:t>
                      </a:r>
                      <a:r>
                        <a:rPr kumimoji="0" lang="fr-FR" altLang="zh-CN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'</a:t>
                      </a:r>
                      <a:r>
                        <a:rPr kumimoji="0" lang="en-US" altLang="zh-CN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s Supper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(Christian)</a:t>
                      </a:r>
                      <a:endParaRPr kumimoji="0" lang="en-US" altLang="zh-CN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宋体" charset="0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Forward</a:t>
                      </a:r>
                      <a:endParaRPr kumimoji="0" lang="en-US" altLang="zh-CN" sz="4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宋体" charset="0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/>
                          <a:ea typeface="宋体" charset="0"/>
                          <a:cs typeface="Arial"/>
                        </a:rPr>
                        <a:t>Wait for messianic age</a:t>
                      </a: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宋体" charset="0"/>
                        <a:cs typeface="Arial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/>
                          <a:ea typeface="宋体" charset="0"/>
                          <a:cs typeface="Arial"/>
                        </a:rPr>
                        <a:t>(Ezek. 45:21)</a:t>
                      </a: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宋体" charset="0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/>
                          <a:ea typeface="宋体" charset="0"/>
                          <a:cs typeface="Arial"/>
                        </a:rPr>
                        <a:t>Anticipate return of Christ</a:t>
                      </a: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宋体" charset="0"/>
                        <a:cs typeface="Arial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/>
                          <a:ea typeface="宋体" charset="0"/>
                          <a:cs typeface="Arial"/>
                        </a:rPr>
                        <a:t>(1 Cor. 11:26; Mark 14:25; Luke 22:14-16)</a:t>
                      </a: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宋体" charset="0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8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Outward</a:t>
                      </a:r>
                      <a:endParaRPr kumimoji="0" lang="en-US" altLang="zh-CN" sz="4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宋体" charset="0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/>
                          <a:ea typeface="宋体" charset="0"/>
                          <a:cs typeface="Arial"/>
                        </a:rPr>
                        <a:t>Whole family involved</a:t>
                      </a: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宋体" charset="0"/>
                        <a:cs typeface="Arial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/>
                          <a:ea typeface="宋体" charset="0"/>
                          <a:cs typeface="Arial"/>
                        </a:rPr>
                        <a:t>(Exod. 12:3-4, 16)</a:t>
                      </a:r>
                      <a:endParaRPr kumimoji="0" lang="en-US" altLang="zh-CN" sz="4000" b="0" i="0" u="none" strike="noStrike" cap="none" normalizeH="0" baseline="0" dirty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宋体" charset="0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/>
                          <a:ea typeface="宋体" charset="0"/>
                          <a:cs typeface="Arial"/>
                        </a:rPr>
                        <a:t>Fellowship and unity</a:t>
                      </a: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宋体" charset="0"/>
                        <a:cs typeface="Arial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/>
                          <a:ea typeface="宋体" charset="0"/>
                          <a:cs typeface="Arial"/>
                        </a:rPr>
                        <a:t>(1 Cor. 11:17-22; 10:16-17; Luke 22:17-18)</a:t>
                      </a: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宋体" charset="0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8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Inward</a:t>
                      </a:r>
                      <a:endParaRPr kumimoji="0" lang="en-US" altLang="zh-CN" sz="4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宋体" charset="0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/>
                          <a:ea typeface="宋体" charset="0"/>
                          <a:cs typeface="Arial"/>
                        </a:rPr>
                        <a:t>Purify house of leaven or evil</a:t>
                      </a:r>
                      <a:r>
                        <a:rPr kumimoji="0" lang="en-US" altLang="zh-CN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/>
                          <a:ea typeface="宋体" charset="0"/>
                          <a:cs typeface="Arial"/>
                        </a:rPr>
                        <a:t> </a:t>
                      </a: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/>
                          <a:ea typeface="宋体" charset="0"/>
                          <a:cs typeface="Arial"/>
                        </a:rPr>
                        <a:t>(Exod. 12:8, 15)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宋体" charset="0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/>
                          <a:ea typeface="宋体" charset="0"/>
                          <a:cs typeface="Arial"/>
                        </a:rPr>
                        <a:t>Examine sin in yourself </a:t>
                      </a: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宋体" charset="0"/>
                        <a:cs typeface="Arial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/>
                          <a:ea typeface="宋体" charset="0"/>
                          <a:cs typeface="Arial"/>
                        </a:rPr>
                        <a:t> (1 Cor. 11:27-32; cf. 5:6-8; Luke 22:19)</a:t>
                      </a: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宋体" charset="0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8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宋体" charset="0"/>
                          <a:cs typeface="Arial"/>
                        </a:rPr>
                        <a:t>Back</a:t>
                      </a:r>
                      <a:endParaRPr kumimoji="0" lang="en-US" altLang="zh-CN" sz="4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/>
                        <a:ea typeface="宋体" charset="0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/>
                          <a:ea typeface="宋体" charset="0"/>
                          <a:cs typeface="Arial"/>
                        </a:rPr>
                        <a:t>Deliverance from Egypt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宋体" charset="0"/>
                        <a:cs typeface="Arial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/>
                          <a:ea typeface="宋体" charset="0"/>
                          <a:cs typeface="Arial"/>
                        </a:rPr>
                        <a:t>(Exod. 12:31-42)</a:t>
                      </a:r>
                      <a:endParaRPr kumimoji="0" lang="en-US" altLang="zh-CN" sz="2400" b="0" i="0" u="none" strike="noStrike" cap="none" normalizeH="0" baseline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宋体" charset="0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/>
                          <a:ea typeface="宋体" charset="0"/>
                          <a:cs typeface="Arial"/>
                        </a:rPr>
                        <a:t>Deliverance from sin</a:t>
                      </a: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宋体" charset="0"/>
                        <a:cs typeface="Arial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/>
                          <a:ea typeface="宋体" charset="0"/>
                          <a:cs typeface="Arial"/>
                        </a:rPr>
                        <a:t>(1 Cor. 11:23-25; </a:t>
                      </a:r>
                      <a:b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/>
                          <a:ea typeface="宋体" charset="0"/>
                          <a:cs typeface="Arial"/>
                        </a:rPr>
                      </a:b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DDDDD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/>
                          <a:ea typeface="宋体" charset="0"/>
                          <a:cs typeface="Arial"/>
                        </a:rPr>
                        <a:t>Luke 22:20)</a:t>
                      </a:r>
                      <a:endParaRPr kumimoji="0" lang="en-US" altLang="zh-C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DDDDDD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宋体" charset="0"/>
                        <a:cs typeface="Arial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3911" name="Rectangle 26">
            <a:extLst>
              <a:ext uri="{FF2B5EF4-FFF2-40B4-BE49-F238E27FC236}">
                <a16:creationId xmlns:a16="http://schemas.microsoft.com/office/drawing/2014/main" id="{7D2A58B8-FE2D-59F6-6E58-B76F01D27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51313"/>
            <a:ext cx="18415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br>
              <a:rPr lang="en-US" altLang="zh-CN" sz="1100">
                <a:solidFill>
                  <a:srgbClr val="2F1311"/>
                </a:solidFill>
                <a:latin typeface="Times" charset="0"/>
                <a:ea typeface="宋体" panose="02010600030101010101" pitchFamily="2" charset="-122"/>
              </a:rPr>
            </a:br>
            <a:endParaRPr lang="en-US" altLang="zh-CN" sz="1800">
              <a:solidFill>
                <a:srgbClr val="2F1311"/>
              </a:solidFill>
              <a:ea typeface="宋体" panose="02010600030101010101" pitchFamily="2" charset="-122"/>
            </a:endParaRPr>
          </a:p>
        </p:txBody>
      </p:sp>
      <p:sp>
        <p:nvSpPr>
          <p:cNvPr id="293912" name="Text Box 27">
            <a:extLst>
              <a:ext uri="{FF2B5EF4-FFF2-40B4-BE49-F238E27FC236}">
                <a16:creationId xmlns:a16="http://schemas.microsoft.com/office/drawing/2014/main" id="{FADC8CF2-04A3-0B09-81B2-E7624E489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90488"/>
            <a:ext cx="25908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800">
                <a:solidFill>
                  <a:srgbClr val="DDDDDD"/>
                </a:solidFill>
                <a:latin typeface="Tahoma" panose="020B0604030504040204" pitchFamily="34" charset="0"/>
              </a:rPr>
              <a:t>(Adapted from David Watson, </a:t>
            </a:r>
            <a:r>
              <a:rPr lang="en-US" altLang="en-US" sz="1800" i="1">
                <a:solidFill>
                  <a:srgbClr val="DDDDDD"/>
                </a:solidFill>
                <a:latin typeface="Tahoma" panose="020B0604030504040204" pitchFamily="34" charset="0"/>
              </a:rPr>
              <a:t>I Believe in the Holy Spirit</a:t>
            </a:r>
            <a:r>
              <a:rPr lang="en-US" altLang="en-US" sz="1800">
                <a:solidFill>
                  <a:srgbClr val="DDDDDD"/>
                </a:solidFill>
                <a:latin typeface="Tahoma" panose="020B0604030504040204" pitchFamily="34" charset="0"/>
              </a:rPr>
              <a:t>)</a:t>
            </a:r>
          </a:p>
        </p:txBody>
      </p:sp>
      <p:sp>
        <p:nvSpPr>
          <p:cNvPr id="293913" name="Text Box 28">
            <a:extLst>
              <a:ext uri="{FF2B5EF4-FFF2-40B4-BE49-F238E27FC236}">
                <a16:creationId xmlns:a16="http://schemas.microsoft.com/office/drawing/2014/main" id="{A5AD30BD-9597-6E92-F974-1FB33781F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875" y="82550"/>
            <a:ext cx="669925" cy="39687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rgbClr val="2F1311"/>
                </a:solidFill>
                <a:latin typeface="Tahoma" panose="020B0604030504040204" pitchFamily="34" charset="0"/>
              </a:rPr>
              <a:t>143</a:t>
            </a:r>
          </a:p>
        </p:txBody>
      </p:sp>
      <p:pic>
        <p:nvPicPr>
          <p:cNvPr id="293914" name="Picture 29" descr="j0238633">
            <a:extLst>
              <a:ext uri="{FF2B5EF4-FFF2-40B4-BE49-F238E27FC236}">
                <a16:creationId xmlns:a16="http://schemas.microsoft.com/office/drawing/2014/main" id="{661D22C3-1798-2C1C-59F9-7B25B87EE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14488"/>
            <a:ext cx="1143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679A9D-F51C-06BE-8479-281A92ED68EC}"/>
              </a:ext>
            </a:extLst>
          </p:cNvPr>
          <p:cNvSpPr/>
          <p:nvPr/>
        </p:nvSpPr>
        <p:spPr>
          <a:xfrm>
            <a:off x="6361295" y="3033527"/>
            <a:ext cx="2819217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4400" b="1" dirty="0">
                <a:ln w="31550" cmpd="sng">
                  <a:gradFill>
                    <a:gsLst>
                      <a:gs pos="70000">
                        <a:srgbClr val="6D9E71">
                          <a:shade val="50000"/>
                          <a:satMod val="190000"/>
                        </a:srgbClr>
                      </a:gs>
                      <a:gs pos="0">
                        <a:srgbClr val="6D9E71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6D9E71">
                    <a:tint val="15000"/>
                    <a:satMod val="200000"/>
                  </a:srgbClr>
                </a:solidFill>
                <a:effectLst>
                  <a:glow rad="152400">
                    <a:srgbClr val="000000"/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Blessing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BAA462-4081-8D08-4AF6-EC995EAA259C}"/>
              </a:ext>
            </a:extLst>
          </p:cNvPr>
          <p:cNvSpPr/>
          <p:nvPr/>
        </p:nvSpPr>
        <p:spPr>
          <a:xfrm>
            <a:off x="6361295" y="4060999"/>
            <a:ext cx="2819217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4400" b="1" dirty="0">
                <a:ln w="31550" cmpd="sng">
                  <a:gradFill>
                    <a:gsLst>
                      <a:gs pos="70000">
                        <a:srgbClr val="6D9E71">
                          <a:shade val="50000"/>
                          <a:satMod val="190000"/>
                        </a:srgbClr>
                      </a:gs>
                      <a:gs pos="0">
                        <a:srgbClr val="6D9E71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6D9E71">
                    <a:tint val="15000"/>
                    <a:satMod val="200000"/>
                  </a:srgbClr>
                </a:solidFill>
                <a:effectLst>
                  <a:glow rad="152400">
                    <a:srgbClr val="000000"/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Plagues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40E193-5BF2-E43A-E722-1102122736D7}"/>
              </a:ext>
            </a:extLst>
          </p:cNvPr>
          <p:cNvSpPr/>
          <p:nvPr/>
        </p:nvSpPr>
        <p:spPr>
          <a:xfrm>
            <a:off x="5325964" y="6115943"/>
            <a:ext cx="3854548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4400" b="1" dirty="0">
                <a:ln w="31550" cmpd="sng">
                  <a:gradFill>
                    <a:gsLst>
                      <a:gs pos="70000">
                        <a:srgbClr val="6D9E71">
                          <a:shade val="50000"/>
                          <a:satMod val="190000"/>
                        </a:srgbClr>
                      </a:gs>
                      <a:gs pos="0">
                        <a:srgbClr val="6D9E71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6D9E71">
                    <a:tint val="15000"/>
                    <a:satMod val="200000"/>
                  </a:srgbClr>
                </a:solidFill>
                <a:effectLst>
                  <a:glow rad="152400">
                    <a:srgbClr val="000000"/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Redemption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6528F4-4B67-9E82-06A3-3DAD57B05D6C}"/>
              </a:ext>
            </a:extLst>
          </p:cNvPr>
          <p:cNvSpPr/>
          <p:nvPr/>
        </p:nvSpPr>
        <p:spPr>
          <a:xfrm>
            <a:off x="5325964" y="5088471"/>
            <a:ext cx="3854548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4400" b="1" dirty="0">
                <a:ln w="31550" cmpd="sng">
                  <a:gradFill>
                    <a:gsLst>
                      <a:gs pos="70000">
                        <a:srgbClr val="6D9E71">
                          <a:shade val="50000"/>
                          <a:satMod val="190000"/>
                        </a:srgbClr>
                      </a:gs>
                      <a:gs pos="0">
                        <a:srgbClr val="6D9E71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6D9E71">
                    <a:tint val="15000"/>
                    <a:satMod val="200000"/>
                  </a:srgbClr>
                </a:solidFill>
                <a:effectLst>
                  <a:glow rad="152400">
                    <a:srgbClr val="000000"/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Praise</a:t>
            </a:r>
            <a:endParaRPr lang="en-US" sz="4400" b="1" dirty="0">
              <a:ln w="31550" cmpd="sng">
                <a:gradFill>
                  <a:gsLst>
                    <a:gs pos="25000">
                      <a:srgbClr val="D5B781">
                        <a:shade val="25000"/>
                        <a:satMod val="190000"/>
                      </a:srgbClr>
                    </a:gs>
                    <a:gs pos="80000">
                      <a:srgbClr val="D5B781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glow rad="152400">
                  <a:srgbClr val="000000"/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7" name="Picture 3" descr="Ominous Sky Wallpaper with Cross and Thorns.jpg">
            <a:extLst>
              <a:ext uri="{FF2B5EF4-FFF2-40B4-BE49-F238E27FC236}">
                <a16:creationId xmlns:a16="http://schemas.microsoft.com/office/drawing/2014/main" id="{1F9656F0-2EFC-73EC-E489-563BED70A56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899" name="Title 1">
            <a:extLst>
              <a:ext uri="{FF2B5EF4-FFF2-40B4-BE49-F238E27FC236}">
                <a16:creationId xmlns:a16="http://schemas.microsoft.com/office/drawing/2014/main" id="{CA4C1115-F5DF-FD83-8EB2-0FEA5045ABCA}"/>
              </a:ext>
            </a:extLst>
          </p:cNvPr>
          <p:cNvSpPr>
            <a:spLocks/>
          </p:cNvSpPr>
          <p:nvPr/>
        </p:nvSpPr>
        <p:spPr bwMode="auto">
          <a:xfrm>
            <a:off x="152400" y="76200"/>
            <a:ext cx="42672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i="1">
                <a:solidFill>
                  <a:srgbClr val="FFFFFF"/>
                </a:solidFill>
                <a:cs typeface="Arial" panose="020B0604020202020204" pitchFamily="34" charset="0"/>
              </a:rPr>
              <a:t>The Main Idea</a:t>
            </a:r>
            <a:endParaRPr lang="en-US" altLang="en-US" sz="4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5939" name="AutoShape 4">
            <a:extLst>
              <a:ext uri="{FF2B5EF4-FFF2-40B4-BE49-F238E27FC236}">
                <a16:creationId xmlns:a16="http://schemas.microsoft.com/office/drawing/2014/main" id="{E7CA9709-1B6B-4DB1-D923-4994B7F9E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36901" name="Text Box 5">
            <a:extLst>
              <a:ext uri="{FF2B5EF4-FFF2-40B4-BE49-F238E27FC236}">
                <a16:creationId xmlns:a16="http://schemas.microsoft.com/office/drawing/2014/main" id="{825356E2-6ABC-F862-C627-EB89E44B860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51238" y="977900"/>
            <a:ext cx="2133600" cy="708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i="1">
                <a:solidFill>
                  <a:srgbClr val="FFFF00"/>
                </a:solidFill>
                <a:latin typeface="Arial"/>
                <a:cs typeface="Arial"/>
              </a:rPr>
              <a:t>outward</a:t>
            </a:r>
          </a:p>
        </p:txBody>
      </p:sp>
      <p:sp>
        <p:nvSpPr>
          <p:cNvPr id="295941" name="AutoShape 6">
            <a:extLst>
              <a:ext uri="{FF2B5EF4-FFF2-40B4-BE49-F238E27FC236}">
                <a16:creationId xmlns:a16="http://schemas.microsoft.com/office/drawing/2014/main" id="{68074198-5B03-A5A7-4626-1330E0734B9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438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36903" name="Text Box 7">
            <a:extLst>
              <a:ext uri="{FF2B5EF4-FFF2-40B4-BE49-F238E27FC236}">
                <a16:creationId xmlns:a16="http://schemas.microsoft.com/office/drawing/2014/main" id="{62E17CF3-1AAF-173E-B625-A4055D064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588" y="2270125"/>
            <a:ext cx="1393825" cy="708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i="1">
                <a:solidFill>
                  <a:srgbClr val="FFFF00"/>
                </a:solidFill>
                <a:latin typeface="Arial"/>
                <a:cs typeface="Arial"/>
              </a:rPr>
              <a:t>back</a:t>
            </a:r>
          </a:p>
        </p:txBody>
      </p:sp>
      <p:sp>
        <p:nvSpPr>
          <p:cNvPr id="295943" name="AutoShape 8">
            <a:extLst>
              <a:ext uri="{FF2B5EF4-FFF2-40B4-BE49-F238E27FC236}">
                <a16:creationId xmlns:a16="http://schemas.microsoft.com/office/drawing/2014/main" id="{5E0BDFD7-E6CB-786B-73FA-2B3153D5725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36905" name="Text Box 9">
            <a:extLst>
              <a:ext uri="{FF2B5EF4-FFF2-40B4-BE49-F238E27FC236}">
                <a16:creationId xmlns:a16="http://schemas.microsoft.com/office/drawing/2014/main" id="{EC6EF822-D8AB-4B8D-1231-552AED7AE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270125"/>
            <a:ext cx="2020888" cy="708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i="1">
                <a:solidFill>
                  <a:srgbClr val="FFFF00"/>
                </a:solidFill>
                <a:latin typeface="Arial"/>
                <a:cs typeface="Arial"/>
              </a:rPr>
              <a:t>forward</a:t>
            </a:r>
          </a:p>
        </p:txBody>
      </p:sp>
      <p:sp>
        <p:nvSpPr>
          <p:cNvPr id="295945" name="AutoShape 10">
            <a:extLst>
              <a:ext uri="{FF2B5EF4-FFF2-40B4-BE49-F238E27FC236}">
                <a16:creationId xmlns:a16="http://schemas.microsoft.com/office/drawing/2014/main" id="{6B79357C-1922-E9D7-820D-B82B24363A4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962400" y="2971800"/>
            <a:ext cx="1371600" cy="3481388"/>
          </a:xfrm>
          <a:prstGeom prst="upArrow">
            <a:avLst>
              <a:gd name="adj1" fmla="val 50000"/>
              <a:gd name="adj2" fmla="val 41669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36907" name="Text Box 11">
            <a:extLst>
              <a:ext uri="{FF2B5EF4-FFF2-40B4-BE49-F238E27FC236}">
                <a16:creationId xmlns:a16="http://schemas.microsoft.com/office/drawing/2014/main" id="{D481F91C-D96B-7D2B-259F-1AE3B029766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666331" y="3718719"/>
            <a:ext cx="2024063" cy="708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>
              <a:defRPr/>
            </a:pPr>
            <a:r>
              <a:rPr lang="en-US" sz="4000" i="1">
                <a:solidFill>
                  <a:srgbClr val="FFFF00"/>
                </a:solidFill>
                <a:latin typeface="Arial"/>
                <a:cs typeface="Arial"/>
              </a:rPr>
              <a:t>inward</a:t>
            </a:r>
          </a:p>
        </p:txBody>
      </p:sp>
      <p:sp>
        <p:nvSpPr>
          <p:cNvPr id="336908" name="Title 1">
            <a:extLst>
              <a:ext uri="{FF2B5EF4-FFF2-40B4-BE49-F238E27FC236}">
                <a16:creationId xmlns:a16="http://schemas.microsoft.com/office/drawing/2014/main" id="{080927BA-3E09-8F53-CAC2-7F75D0DDE9F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362" y="3284984"/>
            <a:ext cx="9145016" cy="2808312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cs typeface="Arial"/>
              </a:rPr>
              <a:t>To properly look </a:t>
            </a:r>
            <a:r>
              <a:rPr lang="en-US" b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cs typeface="Arial"/>
              </a:rPr>
              <a:t>back</a:t>
            </a:r>
            <a:r>
              <a:rPr lang="en-US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cs typeface="Arial"/>
              </a:rPr>
              <a:t> on His death and look </a:t>
            </a:r>
            <a:r>
              <a:rPr lang="en-US" b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cs typeface="Arial"/>
              </a:rPr>
              <a:t>forward</a:t>
            </a:r>
            <a:r>
              <a:rPr lang="en-US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cs typeface="Arial"/>
              </a:rPr>
              <a:t> to His return, look </a:t>
            </a:r>
            <a:r>
              <a:rPr lang="en-US" b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cs typeface="Arial"/>
              </a:rPr>
              <a:t>outward</a:t>
            </a:r>
            <a:r>
              <a:rPr lang="en-US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cs typeface="Arial"/>
              </a:rPr>
              <a:t> for others and look </a:t>
            </a:r>
            <a:r>
              <a:rPr lang="en-US" b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cs typeface="Arial"/>
              </a:rPr>
              <a:t>inward</a:t>
            </a:r>
            <a:r>
              <a:rPr lang="en-US" b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cs typeface="Arial"/>
              </a:rPr>
              <a:t> at your own life.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5" name="Picture 3" descr="hell-800wi.jpg">
            <a:extLst>
              <a:ext uri="{FF2B5EF4-FFF2-40B4-BE49-F238E27FC236}">
                <a16:creationId xmlns:a16="http://schemas.microsoft.com/office/drawing/2014/main" id="{0371037C-5B7C-B144-2EFE-FF603F8FE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963" y="0"/>
            <a:ext cx="44910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6" name="Picture 4" descr="sunlight-through-trees.jpg">
            <a:extLst>
              <a:ext uri="{FF2B5EF4-FFF2-40B4-BE49-F238E27FC236}">
                <a16:creationId xmlns:a16="http://schemas.microsoft.com/office/drawing/2014/main" id="{7B9C29DB-DF16-F898-6E62-5B4E48EF3CA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5"/>
          <a:stretch>
            <a:fillRect/>
          </a:stretch>
        </p:blipFill>
        <p:spPr bwMode="auto">
          <a:xfrm>
            <a:off x="279400" y="0"/>
            <a:ext cx="4652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D22E3C-5407-B0DD-FE5A-91027F482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000376" y="2973388"/>
            <a:ext cx="6837363" cy="890588"/>
          </a:xfrm>
          <a:solidFill>
            <a:srgbClr val="000000"/>
          </a:solidFill>
        </p:spPr>
        <p:txBody>
          <a:bodyPr/>
          <a:lstStyle/>
          <a:p>
            <a:r>
              <a:rPr lang="en-US" altLang="en-US">
                <a:effectLst>
                  <a:outerShdw blurRad="38100" dist="38100" dir="2700000" algn="tl">
                    <a:srgbClr val="80808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Life or Death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FB5A0B-DE47-524B-2EF6-CF9902F8E740}"/>
              </a:ext>
            </a:extLst>
          </p:cNvPr>
          <p:cNvSpPr txBox="1"/>
          <p:nvPr/>
        </p:nvSpPr>
        <p:spPr>
          <a:xfrm>
            <a:off x="723900" y="0"/>
            <a:ext cx="4271963" cy="18161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ja-JP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“</a:t>
            </a:r>
            <a:r>
              <a:rPr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For God so </a:t>
            </a:r>
            <a:r>
              <a:rPr lang="en-US" altLang="ja-JP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loved </a:t>
            </a:r>
            <a:r>
              <a:rPr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the world that he </a:t>
            </a:r>
            <a:r>
              <a:rPr lang="en-US" altLang="ja-JP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gave </a:t>
            </a:r>
            <a:r>
              <a:rPr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his one and only Son, that whoever </a:t>
            </a:r>
            <a:r>
              <a:rPr lang="en-US" altLang="ja-JP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believes </a:t>
            </a:r>
            <a:r>
              <a:rPr lang="en-US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in him </a:t>
            </a:r>
            <a:endParaRPr lang="en-US" altLang="en-US" sz="2800" b="1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58E460-4E7B-715F-1195-65D667B036D6}"/>
              </a:ext>
            </a:extLst>
          </p:cNvPr>
          <p:cNvSpPr txBox="1"/>
          <p:nvPr/>
        </p:nvSpPr>
        <p:spPr>
          <a:xfrm>
            <a:off x="4741863" y="1311275"/>
            <a:ext cx="4491037" cy="5222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shall not </a:t>
            </a:r>
            <a:r>
              <a:rPr lang="en-US" alt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perish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A99A92-5605-357A-3D0D-BA5F5B8D5D3B}"/>
              </a:ext>
            </a:extLst>
          </p:cNvPr>
          <p:cNvSpPr txBox="1"/>
          <p:nvPr/>
        </p:nvSpPr>
        <p:spPr>
          <a:xfrm>
            <a:off x="723900" y="3492500"/>
            <a:ext cx="4271963" cy="22463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defTabSz="457200" eaLnBrk="1" hangingPunct="1">
              <a:defRPr/>
            </a:pPr>
            <a:r>
              <a:rPr lang="en-US" sz="2800" b="1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to </a:t>
            </a:r>
            <a:r>
              <a:rPr lang="en-US" sz="2800" b="1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</a:t>
            </a:r>
            <a:r>
              <a:rPr lang="en-US" sz="2800" b="1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world through him. </a:t>
            </a:r>
            <a:r>
              <a:rPr lang="en-US" sz="2800" b="1" baseline="3000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r>
              <a:rPr lang="en-US" sz="2800" b="1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Whoever </a:t>
            </a:r>
            <a:r>
              <a:rPr lang="en-US" sz="2800" b="1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believes </a:t>
            </a:r>
            <a:r>
              <a:rPr lang="en-US" sz="2800" b="1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him is </a:t>
            </a:r>
            <a:r>
              <a:rPr lang="en-US" sz="2800" b="1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condemned</a:t>
            </a:r>
            <a:r>
              <a:rPr lang="en-US" sz="2800" b="1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 defTabSz="457200" eaLnBrk="1" hangingPunct="1">
              <a:defRPr/>
            </a:pPr>
            <a:endParaRPr lang="en-US" sz="2800" b="1">
              <a:solidFill>
                <a:srgbClr val="FFFFFF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043F80-E29A-B56F-14A0-34DE7D1C9D62}"/>
              </a:ext>
            </a:extLst>
          </p:cNvPr>
          <p:cNvSpPr/>
          <p:nvPr/>
        </p:nvSpPr>
        <p:spPr>
          <a:xfrm>
            <a:off x="5121275" y="2132013"/>
            <a:ext cx="4111625" cy="138588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eaLnBrk="1" hangingPunct="1">
              <a:defRPr/>
            </a:pPr>
            <a:r>
              <a:rPr lang="en-US" sz="2800" b="1" baseline="30000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Geneva" charset="0"/>
              </a:rPr>
              <a:t>17</a:t>
            </a:r>
            <a:r>
              <a:rPr lang="en-US" sz="2800" b="1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Geneva" charset="0"/>
              </a:rPr>
              <a:t>For God did not send his Son into the world to </a:t>
            </a:r>
            <a:r>
              <a:rPr lang="en-US" sz="2800" b="1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Geneva" charset="0"/>
              </a:rPr>
              <a:t>condemn </a:t>
            </a:r>
            <a:r>
              <a:rPr lang="en-US" sz="2800" b="1">
                <a:solidFill>
                  <a:srgbClr val="FF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Geneva" charset="0"/>
              </a:rPr>
              <a:t>the world, </a:t>
            </a:r>
            <a:endParaRPr lang="en-US" sz="1800">
              <a:solidFill>
                <a:srgbClr val="000000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Geneva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720A19-781B-6FCF-1667-11BB7881644F}"/>
              </a:ext>
            </a:extLst>
          </p:cNvPr>
          <p:cNvSpPr txBox="1"/>
          <p:nvPr/>
        </p:nvSpPr>
        <p:spPr>
          <a:xfrm>
            <a:off x="701675" y="2132013"/>
            <a:ext cx="4271963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but have </a:t>
            </a:r>
            <a:r>
              <a:rPr lang="en-US" alt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eternal life</a:t>
            </a:r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76232D-9EC6-8E85-BFDF-826BA3484C4B}"/>
              </a:ext>
            </a:extLst>
          </p:cNvPr>
          <p:cNvSpPr txBox="1"/>
          <p:nvPr/>
        </p:nvSpPr>
        <p:spPr>
          <a:xfrm>
            <a:off x="4741863" y="4159250"/>
            <a:ext cx="4491037" cy="26781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but whoever does not believe stands </a:t>
            </a:r>
            <a:r>
              <a:rPr lang="en-US" alt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condemned </a:t>
            </a:r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already because he has </a:t>
            </a:r>
            <a:r>
              <a:rPr lang="en-US" alt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not believed </a:t>
            </a:r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in the name of God</a:t>
            </a:r>
            <a:r>
              <a:rPr lang="fr-FR" altLang="ja-JP" sz="2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'</a:t>
            </a:r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s one and only Son</a:t>
            </a:r>
            <a:r>
              <a:rPr lang="ja-JP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”</a:t>
            </a:r>
            <a:endParaRPr lang="en-US" altLang="en-US" sz="2800" b="1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5159D4-0240-C09A-F926-C01A4E1B9738}"/>
              </a:ext>
            </a:extLst>
          </p:cNvPr>
          <p:cNvSpPr txBox="1"/>
          <p:nvPr/>
        </p:nvSpPr>
        <p:spPr>
          <a:xfrm>
            <a:off x="760413" y="6323013"/>
            <a:ext cx="4073525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(John 3:16-18 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NLT</a:t>
            </a:r>
            <a:r>
              <a:rPr lang="en-US" alt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4" descr="dali4">
            <a:extLst>
              <a:ext uri="{FF2B5EF4-FFF2-40B4-BE49-F238E27FC236}">
                <a16:creationId xmlns:a16="http://schemas.microsoft.com/office/drawing/2014/main" id="{4A95BEE4-84BC-9FB0-4019-3E8285B30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3213"/>
            <a:ext cx="9144000" cy="566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Rectangle 2">
            <a:extLst>
              <a:ext uri="{FF2B5EF4-FFF2-40B4-BE49-F238E27FC236}">
                <a16:creationId xmlns:a16="http://schemas.microsoft.com/office/drawing/2014/main" id="{DCC63363-0389-C72F-A08F-18D38E1ED7E2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pPr eaLnBrk="1" hangingPunct="1"/>
            <a:r>
              <a:rPr lang="en-US" altLang="en-US" sz="4800" b="1" i="1">
                <a:solidFill>
                  <a:srgbClr val="FFFF00"/>
                </a:solidFill>
                <a:latin typeface="Arial Bold" charset="0"/>
              </a:rPr>
              <a:t>Why</a:t>
            </a:r>
            <a:r>
              <a:rPr lang="en-US" altLang="en-US" sz="4800" b="1" i="1">
                <a:solidFill>
                  <a:schemeClr val="bg1"/>
                </a:solidFill>
                <a:latin typeface="Arial Bold" charset="0"/>
              </a:rPr>
              <a:t> did Jesus give us the Lord</a:t>
            </a:r>
            <a:r>
              <a:rPr lang="fr-FR" altLang="ja-JP" sz="4800" b="1" i="1">
                <a:solidFill>
                  <a:schemeClr val="bg1"/>
                </a:solidFill>
                <a:latin typeface="Arial Bold" charset="0"/>
              </a:rPr>
              <a:t>'</a:t>
            </a:r>
            <a:r>
              <a:rPr lang="en-US" altLang="en-US" sz="4800" b="1" i="1">
                <a:solidFill>
                  <a:schemeClr val="bg1"/>
                </a:solidFill>
                <a:latin typeface="Arial Bold" charset="0"/>
              </a:rPr>
              <a:t>s Supper?</a:t>
            </a:r>
            <a:endParaRPr lang="en-US" altLang="en-US" sz="4800" b="1" i="1">
              <a:solidFill>
                <a:schemeClr val="bg1"/>
              </a:solidFill>
              <a:latin typeface="Eraser" pitchFamily="-12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09" name="Picture 3" descr="Ominous Sky Wallpaper with Cross and Thorns.jpg">
            <a:extLst>
              <a:ext uri="{FF2B5EF4-FFF2-40B4-BE49-F238E27FC236}">
                <a16:creationId xmlns:a16="http://schemas.microsoft.com/office/drawing/2014/main" id="{5A48EA5E-CC84-17E3-1B9E-4AADA5AE0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043" name="Title 1">
            <a:extLst>
              <a:ext uri="{FF2B5EF4-FFF2-40B4-BE49-F238E27FC236}">
                <a16:creationId xmlns:a16="http://schemas.microsoft.com/office/drawing/2014/main" id="{9E4CC90D-BF62-7CC2-8250-32284A466C3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5334000"/>
            <a:ext cx="9144000" cy="13716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4000" b="1" i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cs typeface="Arial"/>
              </a:rPr>
              <a:t>What </a:t>
            </a:r>
            <a:r>
              <a:rPr lang="en-US" sz="4000" b="1" i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cs typeface="Arial"/>
              </a:rPr>
              <a:t>outward</a:t>
            </a:r>
            <a:r>
              <a:rPr lang="en-US" sz="4000" b="1" i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cs typeface="Arial"/>
              </a:rPr>
              <a:t> or </a:t>
            </a:r>
            <a:r>
              <a:rPr lang="en-US" sz="4000" b="1" i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cs typeface="Arial"/>
              </a:rPr>
              <a:t>inward</a:t>
            </a:r>
            <a:r>
              <a:rPr lang="en-US" sz="4000" b="1" i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cs typeface="Arial"/>
              </a:rPr>
              <a:t> issues do you need to address right </a:t>
            </a:r>
            <a:r>
              <a:rPr lang="en-US" sz="4000" b="1" i="1" dirty="0">
                <a:solidFill>
                  <a:srgbClr val="FFFF00"/>
                </a:solidFill>
                <a:effectLst>
                  <a:glow rad="190500">
                    <a:schemeClr val="tx1"/>
                  </a:glow>
                </a:effectLst>
                <a:latin typeface="Arial"/>
                <a:cs typeface="Arial"/>
              </a:rPr>
              <a:t>NOW</a:t>
            </a:r>
            <a:r>
              <a:rPr lang="en-US" sz="4000" b="1" i="1" dirty="0">
                <a:solidFill>
                  <a:schemeClr val="bg1"/>
                </a:solidFill>
                <a:effectLst>
                  <a:glow rad="190500">
                    <a:schemeClr val="tx1"/>
                  </a:glow>
                </a:effectLst>
                <a:latin typeface="Arial"/>
                <a:cs typeface="Arial"/>
              </a:rPr>
              <a:t>?</a:t>
            </a:r>
          </a:p>
        </p:txBody>
      </p:sp>
      <p:sp>
        <p:nvSpPr>
          <p:cNvPr id="343044" name="Title 1">
            <a:extLst>
              <a:ext uri="{FF2B5EF4-FFF2-40B4-BE49-F238E27FC236}">
                <a16:creationId xmlns:a16="http://schemas.microsoft.com/office/drawing/2014/main" id="{2704D470-603C-3E6A-6796-7BA6E6444178}"/>
              </a:ext>
            </a:extLst>
          </p:cNvPr>
          <p:cNvSpPr>
            <a:spLocks/>
          </p:cNvSpPr>
          <p:nvPr/>
        </p:nvSpPr>
        <p:spPr bwMode="auto">
          <a:xfrm>
            <a:off x="152400" y="76200"/>
            <a:ext cx="42672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i="1">
                <a:solidFill>
                  <a:schemeClr val="bg1"/>
                </a:solidFill>
                <a:latin typeface="Aramis Regular" pitchFamily="-128" charset="0"/>
              </a:rPr>
              <a:t>Two Directions</a:t>
            </a:r>
            <a:endParaRPr lang="en-US" altLang="en-US" sz="4000">
              <a:latin typeface="Calibri" panose="020F0502020204030204" pitchFamily="34" charset="0"/>
            </a:endParaRPr>
          </a:p>
        </p:txBody>
      </p:sp>
      <p:sp>
        <p:nvSpPr>
          <p:cNvPr id="299012" name="AutoShape 5">
            <a:extLst>
              <a:ext uri="{FF2B5EF4-FFF2-40B4-BE49-F238E27FC236}">
                <a16:creationId xmlns:a16="http://schemas.microsoft.com/office/drawing/2014/main" id="{B21BFD46-DEE6-D2F2-2E34-A654CC478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43046" name="Text Box 6">
            <a:extLst>
              <a:ext uri="{FF2B5EF4-FFF2-40B4-BE49-F238E27FC236}">
                <a16:creationId xmlns:a16="http://schemas.microsoft.com/office/drawing/2014/main" id="{54E110BA-6796-7B78-0F4C-E330EDD38A2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740150" y="981075"/>
            <a:ext cx="1755775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i="1">
                <a:solidFill>
                  <a:srgbClr val="FFFF00"/>
                </a:solidFill>
                <a:latin typeface="Aramis Regular" charset="0"/>
              </a:rPr>
              <a:t>outward</a:t>
            </a:r>
          </a:p>
        </p:txBody>
      </p:sp>
      <p:sp>
        <p:nvSpPr>
          <p:cNvPr id="299014" name="AutoShape 7">
            <a:extLst>
              <a:ext uri="{FF2B5EF4-FFF2-40B4-BE49-F238E27FC236}">
                <a16:creationId xmlns:a16="http://schemas.microsoft.com/office/drawing/2014/main" id="{D816A0C1-E8F6-98CF-5D34-653E70BE5FA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962400" y="2971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343048" name="Text Box 8">
            <a:extLst>
              <a:ext uri="{FF2B5EF4-FFF2-40B4-BE49-F238E27FC236}">
                <a16:creationId xmlns:a16="http://schemas.microsoft.com/office/drawing/2014/main" id="{46D79922-9772-8C39-0D7A-33638002DC1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907631" y="3620294"/>
            <a:ext cx="1541463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i="1">
                <a:solidFill>
                  <a:srgbClr val="FFFF00"/>
                </a:solidFill>
                <a:latin typeface="Aramis Regular" charset="0"/>
              </a:rPr>
              <a:t>inward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43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426232309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Preaching link at 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and script for free!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845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>
            <a:extLst>
              <a:ext uri="{FF2B5EF4-FFF2-40B4-BE49-F238E27FC236}">
                <a16:creationId xmlns:a16="http://schemas.microsoft.com/office/drawing/2014/main" id="{896DA474-00D4-A6EB-15A7-8F5D7C863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8486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58000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D8879599-5377-AA40-4B10-CB768ADD02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81400" y="44450"/>
            <a:ext cx="3657600" cy="1779588"/>
          </a:xfrm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Passover &amp; the Lord</a:t>
            </a:r>
            <a:r>
              <a:rPr lang="fr-FR" altLang="ja-JP" dirty="0"/>
              <a:t>'</a:t>
            </a:r>
            <a:r>
              <a:rPr lang="en-US" dirty="0"/>
              <a:t>s Supper</a:t>
            </a:r>
          </a:p>
        </p:txBody>
      </p:sp>
      <p:pic>
        <p:nvPicPr>
          <p:cNvPr id="209923" name="Picture 4" descr="Lord's Supper">
            <a:extLst>
              <a:ext uri="{FF2B5EF4-FFF2-40B4-BE49-F238E27FC236}">
                <a16:creationId xmlns:a16="http://schemas.microsoft.com/office/drawing/2014/main" id="{964E162A-BCA8-BBC5-6C84-062415950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20"/>
          <a:stretch>
            <a:fillRect/>
          </a:stretch>
        </p:blipFill>
        <p:spPr bwMode="auto">
          <a:xfrm>
            <a:off x="0" y="3073400"/>
            <a:ext cx="59436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4" name="Picture 5" descr="Lord's Supper">
            <a:extLst>
              <a:ext uri="{FF2B5EF4-FFF2-40B4-BE49-F238E27FC236}">
                <a16:creationId xmlns:a16="http://schemas.microsoft.com/office/drawing/2014/main" id="{03CD76C1-44DE-C917-710F-44560FFB0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1" r="44000" b="53673"/>
          <a:stretch>
            <a:fillRect/>
          </a:stretch>
        </p:blipFill>
        <p:spPr bwMode="auto">
          <a:xfrm>
            <a:off x="0" y="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5" name="WordArt 6">
            <a:extLst>
              <a:ext uri="{FF2B5EF4-FFF2-40B4-BE49-F238E27FC236}">
                <a16:creationId xmlns:a16="http://schemas.microsoft.com/office/drawing/2014/main" id="{0572F9A7-FFFB-BC44-DD2D-00702DF98D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76550" y="1676400"/>
            <a:ext cx="4743450" cy="248443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Four Comparisons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6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2">
            <a:extLst>
              <a:ext uri="{FF2B5EF4-FFF2-40B4-BE49-F238E27FC236}">
                <a16:creationId xmlns:a16="http://schemas.microsoft.com/office/drawing/2014/main" id="{3052E988-6910-2661-865F-0783A2AD47B0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5791200"/>
            <a:ext cx="9144000" cy="1143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ja-JP" sz="4800" b="1" dirty="0">
                <a:solidFill>
                  <a:schemeClr val="bg1"/>
                </a:solidFill>
                <a:effectLst>
                  <a:glow rad="165100">
                    <a:schemeClr val="tx1"/>
                  </a:glow>
                </a:effectLst>
                <a:latin typeface="Aramis Regular" charset="0"/>
              </a:rPr>
              <a:t>4 cups and matzoth</a:t>
            </a:r>
            <a:endParaRPr lang="en-US" sz="4000" b="1" dirty="0">
              <a:effectLst>
                <a:glow rad="165100">
                  <a:schemeClr val="tx1"/>
                </a:glow>
              </a:effectLst>
            </a:endParaRPr>
          </a:p>
        </p:txBody>
      </p:sp>
      <p:pic>
        <p:nvPicPr>
          <p:cNvPr id="211971" name="Picture 1">
            <a:extLst>
              <a:ext uri="{FF2B5EF4-FFF2-40B4-BE49-F238E27FC236}">
                <a16:creationId xmlns:a16="http://schemas.microsoft.com/office/drawing/2014/main" id="{7A4A5D26-3816-E3CC-F8CA-1D14DA3F4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4675"/>
            <a:ext cx="7904163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3" descr="Ominous Sky Wallpaper with Cross and Thorns.jpg">
            <a:extLst>
              <a:ext uri="{FF2B5EF4-FFF2-40B4-BE49-F238E27FC236}">
                <a16:creationId xmlns:a16="http://schemas.microsoft.com/office/drawing/2014/main" id="{40548118-D279-0C36-729F-30CC2A442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79" name="Title 1">
            <a:extLst>
              <a:ext uri="{FF2B5EF4-FFF2-40B4-BE49-F238E27FC236}">
                <a16:creationId xmlns:a16="http://schemas.microsoft.com/office/drawing/2014/main" id="{382EE69E-4F3D-FA3F-72BA-E53417067AE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5445224"/>
            <a:ext cx="9144000" cy="1336576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539750" indent="-539750" algn="l" eaLnBrk="1" hangingPunct="1">
              <a:defRPr/>
            </a:pPr>
            <a:r>
              <a:rPr lang="en-US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I.  Look </a:t>
            </a:r>
            <a:r>
              <a:rPr lang="en-US" b="1" i="1" dirty="0">
                <a:solidFill>
                  <a:srgbClr val="FFFF00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forward</a:t>
            </a:r>
            <a:r>
              <a:rPr lang="en-US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 </a:t>
            </a:r>
            <a:r>
              <a:rPr lang="en-US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to Christ</a:t>
            </a:r>
            <a:r>
              <a:rPr lang="fr-FR" altLang="ja-JP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'</a:t>
            </a:r>
            <a:r>
              <a:rPr lang="en-US" sz="3600" b="1" i="1" dirty="0">
                <a:solidFill>
                  <a:schemeClr val="bg1"/>
                </a:solidFill>
                <a:effectLst>
                  <a:glow rad="139700">
                    <a:schemeClr val="tx1"/>
                  </a:glow>
                </a:effectLst>
                <a:latin typeface="Arial"/>
                <a:cs typeface="Arial"/>
              </a:rPr>
              <a:t>s return (14-16).</a:t>
            </a:r>
          </a:p>
        </p:txBody>
      </p:sp>
      <p:sp>
        <p:nvSpPr>
          <p:cNvPr id="306180" name="Title 1">
            <a:extLst>
              <a:ext uri="{FF2B5EF4-FFF2-40B4-BE49-F238E27FC236}">
                <a16:creationId xmlns:a16="http://schemas.microsoft.com/office/drawing/2014/main" id="{C23A13E0-C7E9-A659-77C6-90628776B4CB}"/>
              </a:ext>
            </a:extLst>
          </p:cNvPr>
          <p:cNvSpPr>
            <a:spLocks/>
          </p:cNvSpPr>
          <p:nvPr/>
        </p:nvSpPr>
        <p:spPr bwMode="auto">
          <a:xfrm>
            <a:off x="152400" y="76200"/>
            <a:ext cx="4267200" cy="476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 i="1">
                <a:solidFill>
                  <a:srgbClr val="FFFFFF"/>
                </a:solidFill>
                <a:latin typeface="Aramis Regular" pitchFamily="-128" charset="0"/>
              </a:rPr>
              <a:t>The Four Directions</a:t>
            </a:r>
            <a:endParaRPr lang="en-US" altLang="en-US" sz="40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4020" name="AutoShape 9">
            <a:extLst>
              <a:ext uri="{FF2B5EF4-FFF2-40B4-BE49-F238E27FC236}">
                <a16:creationId xmlns:a16="http://schemas.microsoft.com/office/drawing/2014/main" id="{717239E8-8D83-55F9-BBBD-1B93E3F03C4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486400" y="1447800"/>
            <a:ext cx="1371600" cy="2286000"/>
          </a:xfrm>
          <a:prstGeom prst="upArrow">
            <a:avLst>
              <a:gd name="adj1" fmla="val 50000"/>
              <a:gd name="adj2" fmla="val 41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6186" name="Text Box 10">
            <a:extLst>
              <a:ext uri="{FF2B5EF4-FFF2-40B4-BE49-F238E27FC236}">
                <a16:creationId xmlns:a16="http://schemas.microsoft.com/office/drawing/2014/main" id="{9289AE5B-590B-91C6-4119-B674319CF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270125"/>
            <a:ext cx="167005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i="1">
                <a:solidFill>
                  <a:srgbClr val="FFFF00"/>
                </a:solidFill>
                <a:latin typeface="Aramis Regular" charset="0"/>
              </a:rPr>
              <a:t>forward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2" descr="Body-Blood6">
            <a:extLst>
              <a:ext uri="{FF2B5EF4-FFF2-40B4-BE49-F238E27FC236}">
                <a16:creationId xmlns:a16="http://schemas.microsoft.com/office/drawing/2014/main" id="{BAFF8F46-27EB-6F41-A69E-1551D8A59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27" name="Rectangle 3">
            <a:extLst>
              <a:ext uri="{FF2B5EF4-FFF2-40B4-BE49-F238E27FC236}">
                <a16:creationId xmlns:a16="http://schemas.microsoft.com/office/drawing/2014/main" id="{C27370F3-251A-16D2-6EC5-EE483FEF193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77724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u="sng">
                <a:solidFill>
                  <a:schemeClr val="bg1"/>
                </a:solidFill>
              </a:rPr>
              <a:t>1 Corinthians 11:26</a:t>
            </a:r>
            <a:r>
              <a:rPr lang="en-US" sz="3600" u="sng">
                <a:solidFill>
                  <a:schemeClr val="bg1"/>
                </a:solidFill>
              </a:rPr>
              <a:t> (NLT)</a:t>
            </a:r>
          </a:p>
        </p:txBody>
      </p:sp>
      <p:sp>
        <p:nvSpPr>
          <p:cNvPr id="308228" name="Text Box 4">
            <a:extLst>
              <a:ext uri="{FF2B5EF4-FFF2-40B4-BE49-F238E27FC236}">
                <a16:creationId xmlns:a16="http://schemas.microsoft.com/office/drawing/2014/main" id="{FDB1E629-5EB4-C148-F8E8-6321509F0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057400"/>
            <a:ext cx="4816475" cy="4724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baseline="30000" dirty="0">
                <a:solidFill>
                  <a:srgbClr val="FFFFFF"/>
                </a:solidFill>
              </a:rPr>
              <a:t>26</a:t>
            </a:r>
            <a:r>
              <a:rPr lang="en-US" sz="3200" b="1" dirty="0">
                <a:solidFill>
                  <a:srgbClr val="FFFFFF"/>
                </a:solidFill>
              </a:rPr>
              <a:t>For whenever you eat this bread and drink this cup, you proclaim the Lord</a:t>
            </a:r>
            <a:r>
              <a:rPr lang="fr-FR" sz="3200" b="1" dirty="0">
                <a:solidFill>
                  <a:srgbClr val="FFFFFF"/>
                </a:solidFill>
              </a:rPr>
              <a:t>'</a:t>
            </a:r>
            <a:r>
              <a:rPr lang="en-US" sz="3200" b="1" dirty="0">
                <a:solidFill>
                  <a:srgbClr val="FFFFFF"/>
                </a:solidFill>
              </a:rPr>
              <a:t>s death </a:t>
            </a:r>
            <a:r>
              <a:rPr lang="en-US" sz="3200" b="1" dirty="0">
                <a:solidFill>
                  <a:srgbClr val="FFFF00"/>
                </a:solidFill>
              </a:rPr>
              <a:t>until he comes</a:t>
            </a:r>
            <a:r>
              <a:rPr lang="en-US" sz="3200" b="1" dirty="0">
                <a:solidFill>
                  <a:srgbClr val="FFFFFF"/>
                </a:solidFill>
              </a:rPr>
              <a:t>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kyline">
  <a:themeElements>
    <a:clrScheme name="Skyline 2">
      <a:dk1>
        <a:srgbClr val="000000"/>
      </a:dk1>
      <a:lt1>
        <a:srgbClr val="2A3377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ACADBD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Skyline">
      <a:majorFont>
        <a:latin typeface="Trebuchet MS"/>
        <a:ea typeface="ＭＳ Ｐゴシック"/>
        <a:cs typeface="ＭＳ Ｐゴシック"/>
      </a:majorFont>
      <a:minorFont>
        <a:latin typeface="Trebuchet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Skyline 1">
        <a:dk1>
          <a:srgbClr val="000000"/>
        </a:dk1>
        <a:lt1>
          <a:srgbClr val="2A3377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CADBD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line 2">
        <a:dk1>
          <a:srgbClr val="000000"/>
        </a:dk1>
        <a:lt1>
          <a:srgbClr val="2A3377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ACADBD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kyline 3">
        <a:dk1>
          <a:srgbClr val="000000"/>
        </a:dk1>
        <a:lt1>
          <a:srgbClr val="2A3377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ACADBD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tory">
  <a:themeElements>
    <a:clrScheme name="Story 1">
      <a:dk1>
        <a:srgbClr val="212121"/>
      </a:dk1>
      <a:lt1>
        <a:srgbClr val="FFFFFF"/>
      </a:lt1>
      <a:dk2>
        <a:srgbClr val="000000"/>
      </a:dk2>
      <a:lt2>
        <a:srgbClr val="CDD4D7"/>
      </a:lt2>
      <a:accent1>
        <a:srgbClr val="1D86CD"/>
      </a:accent1>
      <a:accent2>
        <a:srgbClr val="732E9A"/>
      </a:accent2>
      <a:accent3>
        <a:srgbClr val="AAAAAA"/>
      </a:accent3>
      <a:accent4>
        <a:srgbClr val="DADADA"/>
      </a:accent4>
      <a:accent5>
        <a:srgbClr val="ABC3E3"/>
      </a:accent5>
      <a:accent6>
        <a:srgbClr val="68298B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ＭＳ Ｐゴシック"/>
        <a:cs typeface="ＭＳ Ｐゴシック"/>
      </a:majorFont>
      <a:minorFont>
        <a:latin typeface="Calisto MT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Story 1">
        <a:dk1>
          <a:srgbClr val="212121"/>
        </a:dk1>
        <a:lt1>
          <a:srgbClr val="FFFFFF"/>
        </a:lt1>
        <a:dk2>
          <a:srgbClr val="000000"/>
        </a:dk2>
        <a:lt2>
          <a:srgbClr val="CDD4D7"/>
        </a:lt2>
        <a:accent1>
          <a:srgbClr val="1D86CD"/>
        </a:accent1>
        <a:accent2>
          <a:srgbClr val="732E9A"/>
        </a:accent2>
        <a:accent3>
          <a:srgbClr val="AAAAAA"/>
        </a:accent3>
        <a:accent4>
          <a:srgbClr val="DADADA"/>
        </a:accent4>
        <a:accent5>
          <a:srgbClr val="ABC3E3"/>
        </a:accent5>
        <a:accent6>
          <a:srgbClr val="68298B"/>
        </a:accent6>
        <a:hlink>
          <a:srgbClr val="EC4D4D"/>
        </a:hlink>
        <a:folHlink>
          <a:srgbClr val="F8CE8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Kimono">
  <a:themeElements>
    <a:clrScheme name="Kimono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  <a:ea typeface="ＭＳ Ｐゴシック" pitchFamily="-110" charset="-128"/>
            <a:cs typeface="ＭＳ Ｐゴシック" pitchFamily="-11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3452</TotalTime>
  <Words>1456</Words>
  <Application>Microsoft Macintosh PowerPoint</Application>
  <PresentationFormat>On-screen Show (4:3)</PresentationFormat>
  <Paragraphs>226</Paragraphs>
  <Slides>52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52</vt:i4>
      </vt:variant>
    </vt:vector>
  </HeadingPairs>
  <TitlesOfParts>
    <vt:vector size="89" baseType="lpstr">
      <vt:lpstr>Arial</vt:lpstr>
      <vt:lpstr>ＭＳ Ｐゴシック</vt:lpstr>
      <vt:lpstr>Trebuchet MS</vt:lpstr>
      <vt:lpstr>Calisto MT</vt:lpstr>
      <vt:lpstr>Calibri</vt:lpstr>
      <vt:lpstr>Tahoma</vt:lpstr>
      <vt:lpstr>Wingdings</vt:lpstr>
      <vt:lpstr>Geneva</vt:lpstr>
      <vt:lpstr>宋体</vt:lpstr>
      <vt:lpstr>ＭＳ Ｐゴシック</vt:lpstr>
      <vt:lpstr>Times New Roman</vt:lpstr>
      <vt:lpstr>Osaka</vt:lpstr>
      <vt:lpstr>Aramis Regular</vt:lpstr>
      <vt:lpstr>Arial Bold</vt:lpstr>
      <vt:lpstr>Eraser</vt:lpstr>
      <vt:lpstr>Century Gothic</vt:lpstr>
      <vt:lpstr>方正水柱简体</vt:lpstr>
      <vt:lpstr>Times</vt:lpstr>
      <vt:lpstr>Blank Presentation</vt:lpstr>
      <vt:lpstr>Skyline</vt:lpstr>
      <vt:lpstr>Story</vt:lpstr>
      <vt:lpstr>Office Theme</vt:lpstr>
      <vt:lpstr>Kimono</vt:lpstr>
      <vt:lpstr>Slit</vt:lpstr>
      <vt:lpstr>2_Office Theme</vt:lpstr>
      <vt:lpstr>3_Blank Presentation</vt:lpstr>
      <vt:lpstr>1_Blank Presentation</vt:lpstr>
      <vt:lpstr>1_Slit</vt:lpstr>
      <vt:lpstr>4_Blank Presentation</vt:lpstr>
      <vt:lpstr>2_Slit</vt:lpstr>
      <vt:lpstr>2_Kimono</vt:lpstr>
      <vt:lpstr>2_Blank Presentation</vt:lpstr>
      <vt:lpstr>1_Beam</vt:lpstr>
      <vt:lpstr>1_Kimono</vt:lpstr>
      <vt:lpstr>1_Default Design</vt:lpstr>
      <vt:lpstr>5_Blank Presentation</vt:lpstr>
      <vt:lpstr>Orbit</vt:lpstr>
      <vt:lpstr>The Passover Meal</vt:lpstr>
      <vt:lpstr>Sarah went to Big Church…</vt:lpstr>
      <vt:lpstr>“Do this to remember me”</vt:lpstr>
      <vt:lpstr>Luke 22:7-13</vt:lpstr>
      <vt:lpstr>Why did Jesus give us the Lord's Supper?</vt:lpstr>
      <vt:lpstr>Passover &amp; the Lord's Supper</vt:lpstr>
      <vt:lpstr>4 cups and matzoth</vt:lpstr>
      <vt:lpstr>I.  Look forward to Christ's return (14-16).</vt:lpstr>
      <vt:lpstr>1 Corinthians 11:26 (NLT)</vt:lpstr>
      <vt:lpstr>“This year we are here.   Next year in Jerusalem!”</vt:lpstr>
      <vt:lpstr>I.  Look forward to Christ's return (14-16).</vt:lpstr>
      <vt:lpstr>II.  Look outward at your relationships with other believers (17-18).</vt:lpstr>
      <vt:lpstr>The Four Cups (Exod. 6:6-7)</vt:lpstr>
      <vt:lpstr>1 Corinthians 11:17-19 (NLT)</vt:lpstr>
      <vt:lpstr>1 Corinthians 11:20-22 (NLT)</vt:lpstr>
      <vt:lpstr>The Agape (Love) Feast</vt:lpstr>
      <vt:lpstr>Black</vt:lpstr>
      <vt:lpstr>1 Cor. 10:15-18 (NLT)</vt:lpstr>
      <vt:lpstr>The Passover "Family"</vt:lpstr>
      <vt:lpstr>Modern Passover</vt:lpstr>
      <vt:lpstr>Black</vt:lpstr>
      <vt:lpstr>Matthew 5:23-24</vt:lpstr>
      <vt:lpstr>Black</vt:lpstr>
      <vt:lpstr>I.  Look forward to Christ's return (14-16).</vt:lpstr>
      <vt:lpstr>II.  Look outward at your relationships with other believers (17-18).</vt:lpstr>
      <vt:lpstr>III.  Look inward to confess all sin (19)</vt:lpstr>
      <vt:lpstr>1 Corinthians 11:27-29 (NLT)</vt:lpstr>
      <vt:lpstr>1 Corinthians 11:30-32 (NLT)</vt:lpstr>
      <vt:lpstr>1 Corinthians 11:33-34 (NLT)</vt:lpstr>
      <vt:lpstr>Feast of Unleavened Bread</vt:lpstr>
      <vt:lpstr>“Burn All the Yeast!”</vt:lpstr>
      <vt:lpstr>Passover's Past Significance </vt:lpstr>
      <vt:lpstr>"This is the bread of affliction…"</vt:lpstr>
      <vt:lpstr>"This is my body…"</vt:lpstr>
      <vt:lpstr>“This is my body, which is for you…”</vt:lpstr>
      <vt:lpstr>Black</vt:lpstr>
      <vt:lpstr>Think!</vt:lpstr>
      <vt:lpstr>IV.  Look back at Christ's death for you (20).</vt:lpstr>
      <vt:lpstr>1 Corinthians 11:23-25</vt:lpstr>
      <vt:lpstr>The Four Cups (Exod. 6:6-7)</vt:lpstr>
      <vt:lpstr>“I will redeem you with an outstretched arm…” </vt:lpstr>
      <vt:lpstr>“This cup is the new covenant in my blood” (Jer. 31:31-34)</vt:lpstr>
      <vt:lpstr>Black</vt:lpstr>
      <vt:lpstr>Song</vt:lpstr>
      <vt:lpstr>Look in all four directions!</vt:lpstr>
      <vt:lpstr>Why did Jesus give us the Lord's Supper?</vt:lpstr>
      <vt:lpstr>The Four Directions</vt:lpstr>
      <vt:lpstr>To properly look back on His death and look forward to His return, look outward for others and look inward at your own life.</vt:lpstr>
      <vt:lpstr>Life or Death</vt:lpstr>
      <vt:lpstr>What outward or inward issues do you need to address right NOW?</vt:lpstr>
      <vt:lpstr>Black</vt:lpstr>
      <vt:lpstr>NT Preaching link at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Family Time</dc:title>
  <dc:creator>Rick Griffith</dc:creator>
  <cp:lastModifiedBy>Rick Griffith</cp:lastModifiedBy>
  <cp:revision>74</cp:revision>
  <dcterms:created xsi:type="dcterms:W3CDTF">2008-07-20T12:41:36Z</dcterms:created>
  <dcterms:modified xsi:type="dcterms:W3CDTF">2026-04-05T15:01:04Z</dcterms:modified>
</cp:coreProperties>
</file>