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a0b06fe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2a0b06fe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a1e305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2a1e305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a0b06feb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72a0b06fe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2a0b06feb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2a0b06feb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a0b06feb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2a0b06feb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a1e3051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a1e3051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a1e3051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2a1e3051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Not Your Typical Passover Dinner Conversation"/>
          <p:cNvPicPr preferRelativeResize="0"/>
          <p:nvPr/>
        </p:nvPicPr>
        <p:blipFill rotWithShape="1">
          <a:blip r:embed="rId3">
            <a:alphaModFix/>
          </a:blip>
          <a:srcRect l="6273" r="4837"/>
          <a:stretch/>
        </p:blipFill>
        <p:spPr>
          <a:xfrm>
            <a:off x="3" y="10"/>
            <a:ext cx="91439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-3550" y="4306267"/>
            <a:ext cx="9144000" cy="7365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389356" y="4303365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Becoming Upper Room Believers</a:t>
            </a:r>
            <a:endParaRPr sz="3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25"/>
          <p:cNvCxnSpPr/>
          <p:nvPr/>
        </p:nvCxnSpPr>
        <p:spPr>
          <a:xfrm>
            <a:off x="-3550" y="4228108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25"/>
          <p:cNvCxnSpPr/>
          <p:nvPr/>
        </p:nvCxnSpPr>
        <p:spPr>
          <a:xfrm>
            <a:off x="-3550" y="5120977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25" y="5269875"/>
            <a:ext cx="9272475" cy="16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 descr="Not Your Typical Passover Dinner Conversation"/>
          <p:cNvPicPr preferRelativeResize="0"/>
          <p:nvPr/>
        </p:nvPicPr>
        <p:blipFill rotWithShape="1">
          <a:blip r:embed="rId3">
            <a:alphaModFix/>
          </a:blip>
          <a:srcRect l="6275" r="4835"/>
          <a:stretch/>
        </p:blipFill>
        <p:spPr>
          <a:xfrm>
            <a:off x="15" y="10"/>
            <a:ext cx="91439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/>
          <p:nvPr/>
        </p:nvSpPr>
        <p:spPr>
          <a:xfrm>
            <a:off x="0" y="5320142"/>
            <a:ext cx="9144000" cy="736500"/>
          </a:xfrm>
          <a:prstGeom prst="rect">
            <a:avLst/>
          </a:prstGeom>
          <a:solidFill>
            <a:schemeClr val="lt1">
              <a:alpha val="9294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392906" y="5317240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Becoming Upper Room Believers</a:t>
            </a:r>
            <a:endParaRPr sz="3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26"/>
          <p:cNvCxnSpPr/>
          <p:nvPr/>
        </p:nvCxnSpPr>
        <p:spPr>
          <a:xfrm>
            <a:off x="0" y="5241983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6"/>
          <p:cNvCxnSpPr/>
          <p:nvPr/>
        </p:nvCxnSpPr>
        <p:spPr>
          <a:xfrm>
            <a:off x="0" y="6134852"/>
            <a:ext cx="9144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 descr="Not Your Typical Passover Dinner Conversation"/>
          <p:cNvPicPr preferRelativeResize="0"/>
          <p:nvPr/>
        </p:nvPicPr>
        <p:blipFill rotWithShape="1">
          <a:blip r:embed="rId3">
            <a:alphaModFix/>
          </a:blip>
          <a:srcRect l="6273" r="4837"/>
          <a:stretch/>
        </p:blipFill>
        <p:spPr>
          <a:xfrm>
            <a:off x="15" y="10"/>
            <a:ext cx="914398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/>
          <p:nvPr/>
        </p:nvSpPr>
        <p:spPr>
          <a:xfrm>
            <a:off x="833419" y="527752"/>
            <a:ext cx="7293685" cy="9347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the Room of Consecration</a:t>
            </a:r>
            <a:r>
              <a:rPr lang="en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(Luke 22:1-38)</a:t>
            </a:r>
            <a:endParaRPr sz="1600" dirty="0"/>
          </a:p>
        </p:txBody>
      </p:sp>
      <p:sp>
        <p:nvSpPr>
          <p:cNvPr id="150" name="Google Shape;150;p27"/>
          <p:cNvSpPr/>
          <p:nvPr/>
        </p:nvSpPr>
        <p:spPr>
          <a:xfrm>
            <a:off x="320512" y="1680346"/>
            <a:ext cx="3541038" cy="55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enter? (vs. 1-6)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320512" y="2299242"/>
            <a:ext cx="3738102" cy="55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enter? (vs. 7-13)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320512" y="2925086"/>
            <a:ext cx="4251488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you focus on? (vs. 14-30)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320511" y="3515407"/>
            <a:ext cx="4159751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you pray for? (vs. 31-38)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 descr="What Happened to Jesus in the Garden of Gethsemane? - Triton World ..."/>
          <p:cNvPicPr preferRelativeResize="0"/>
          <p:nvPr/>
        </p:nvPicPr>
        <p:blipFill rotWithShape="1">
          <a:blip r:embed="rId3">
            <a:alphaModFix/>
          </a:blip>
          <a:srcRect t="25000"/>
          <a:stretch/>
        </p:blipFill>
        <p:spPr>
          <a:xfrm>
            <a:off x="15" y="10"/>
            <a:ext cx="91439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/>
          <p:nvPr/>
        </p:nvSpPr>
        <p:spPr>
          <a:xfrm>
            <a:off x="2456140" y="882134"/>
            <a:ext cx="6752384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Pray fervently to resist temptation to sin (vs. 39-46)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2675289" y="2058351"/>
            <a:ext cx="3133464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 the foe (vs. 47-71)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182878" y="506729"/>
            <a:ext cx="2391600" cy="3103200"/>
          </a:xfrm>
          <a:prstGeom prst="ellipse">
            <a:avLst/>
          </a:prstGeom>
          <a:solidFill>
            <a:srgbClr val="FFFFFF"/>
          </a:solidFill>
          <a:ln w="174625" cap="flat" cmpd="thinThick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Head to the Place of Testing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(Luke 22:39-71)</a:t>
            </a:r>
            <a:endParaRPr sz="2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215152" y="291090"/>
            <a:ext cx="8670663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Room of Intercession and Transformation (Acts 1)</a:t>
            </a:r>
            <a:endParaRPr b="1"/>
          </a:p>
        </p:txBody>
      </p:sp>
      <p:pic>
        <p:nvPicPr>
          <p:cNvPr id="167" name="Google Shape;167;p29" descr="Pentecost: Why and How to Celebrate"/>
          <p:cNvPicPr preferRelativeResize="0"/>
          <p:nvPr/>
        </p:nvPicPr>
        <p:blipFill rotWithShape="1">
          <a:blip r:embed="rId3">
            <a:alphaModFix/>
          </a:blip>
          <a:srcRect t="11353" r="1" b="8235"/>
          <a:stretch/>
        </p:blipFill>
        <p:spPr>
          <a:xfrm>
            <a:off x="742551" y="1863801"/>
            <a:ext cx="7621078" cy="444074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188162" y="1785121"/>
            <a:ext cx="4757795" cy="558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Unified in spirit (Acts 1:12-14a)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190662" y="2643597"/>
            <a:ext cx="4693309" cy="523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Devoted to prayer (Acts 1:14b)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159960" y="3466550"/>
            <a:ext cx="5484990" cy="523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Proclaiming Scripture (Acts 1:15-22)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25"/>
            <a:ext cx="9143999" cy="696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</Words>
  <Application>Microsoft Macintosh PowerPoint</Application>
  <PresentationFormat>On-screen Show (4:3)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Rick Griffith</cp:lastModifiedBy>
  <cp:revision>3</cp:revision>
  <dcterms:modified xsi:type="dcterms:W3CDTF">2020-04-03T06:22:47Z</dcterms:modified>
</cp:coreProperties>
</file>