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  <p:sldMasterId id="2147483661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9" r:id="rId7"/>
    <p:sldId id="274" r:id="rId8"/>
    <p:sldId id="275" r:id="rId9"/>
    <p:sldId id="26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0" r:id="rId18"/>
    <p:sldId id="271" r:id="rId19"/>
    <p:sldId id="261" r:id="rId20"/>
    <p:sldId id="283" r:id="rId21"/>
    <p:sldId id="262" r:id="rId22"/>
    <p:sldId id="272" r:id="rId23"/>
    <p:sldId id="273" r:id="rId24"/>
    <p:sldId id="263" r:id="rId25"/>
    <p:sldId id="284" r:id="rId26"/>
    <p:sldId id="285" r:id="rId27"/>
    <p:sldId id="286" r:id="rId28"/>
    <p:sldId id="288" r:id="rId29"/>
    <p:sldId id="287" r:id="rId30"/>
    <p:sldId id="264" r:id="rId31"/>
    <p:sldId id="265" r:id="rId32"/>
    <p:sldId id="266" r:id="rId33"/>
    <p:sldId id="267" r:id="rId34"/>
    <p:sldId id="268" r:id="rId35"/>
    <p:sldId id="289" r:id="rId36"/>
    <p:sldId id="290" r:id="rId37"/>
  </p:sldIdLst>
  <p:sldSz cx="9144000" cy="6858000" type="screen4x3"/>
  <p:notesSz cx="6858000" cy="9144000"/>
  <p:defaultTextStyle>
    <a:defPPr>
      <a:defRPr lang="en-SG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5"/>
    <p:restoredTop sz="93609" autoAdjust="0"/>
  </p:normalViewPr>
  <p:slideViewPr>
    <p:cSldViewPr>
      <p:cViewPr varScale="1">
        <p:scale>
          <a:sx n="92" d="100"/>
          <a:sy n="92" d="100"/>
        </p:scale>
        <p:origin x="192" y="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C3085C-B381-F302-C07D-29E4860D2D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978A7EA-3C69-1308-F1A7-C96E29EAF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B0F8477-62A1-1084-DC84-6560A69BFDA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215F9E5-9C78-3D21-4869-5C81376455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6B90222-B60D-7913-D320-974F359FD2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B8D601D-8E26-DE91-B2FB-AA93A615B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488D0FF-7775-8243-B42F-464929A371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C02A1B-57AD-6B55-C1CA-CC0C5FFC4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83165-940A-124E-A8FA-1C602B8B0A0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B42B1E8-75B9-551E-3053-9813A867D7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AD9852-7B71-F99C-ABEE-05717D63F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37DEC0-1E1D-34F3-8F97-C95841CF6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12E07-5DC8-5A49-B4E5-73E682F4F03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CDFF423-BF45-A41A-F38A-4C29A78567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1A513B3-5E32-3D6F-01B0-511C10EAE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9788C3-348D-0F02-CAD8-A3DEC8277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55126-AB4B-1D46-B2DA-3ACC84F3274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231F662-75B7-970D-FFCB-DC03EF0ACE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B4CCFA8-A2CE-7BCF-22C4-62C1B78CB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6B878F-1C08-8055-23CC-4F5D7479B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9E847-DE15-C945-A61F-8ABDBA074D1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3EE9908-A7AF-7A22-F892-0C3D87EF31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167C3CA-7400-A4B0-F537-D8A3A6E1B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324C14-2D56-0FFF-F44C-B934C1E9B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CA7FD-9EAA-0245-A0C4-B9914C47B94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02F2141-2AB0-75A1-1BBD-7B9DC0B6FA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A39A719-28A6-5CF1-9890-703CDD4F2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A6B40C-3F74-63EB-B347-C736DDA6E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6F12C-6174-7543-9333-4FD6F8363B7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EDA8B43-D805-ACA8-E803-7CAEFB6768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509A203-DB7C-A195-5506-B25320200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72548B-1EA4-6428-62A5-40196EED7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CF102-C51F-2940-9A2B-B56F2DEBF91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B508667-D4C1-B30E-BDF2-831E853572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05E9424-D548-3376-F5FE-7830C0E2D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94BDC2-EC8A-DE5E-67BF-FE2A7F727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D7B08-CF59-2A4A-AC24-A4BB83EF90F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0E96EEE-072A-97EB-966D-483F977221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668107F-51A0-83BC-F773-C3D9BDAC9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E979CA-2130-0E4A-F8CC-09FC3A2A9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425CD-36D5-9542-86E5-85E7B26A032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520E093-4F34-D068-086B-597AD60726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29FFE7F-D0C7-7A88-FC33-2077DB3E3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658228-4987-6076-1126-F75C8D60F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6967C-294E-B24E-95EB-BCD5D41C18D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461A4BD-97CD-DF87-64E3-5DD9C52953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6681D8C-BBE1-6FC9-85F9-19BEC7462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8977ED-0E21-7801-5C66-1E11B4204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61B2A-F095-9843-8556-153C6282773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37DBBDA-CD0D-1FA1-0EE7-89F4552DF3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4CD1A9F-0EEB-4CCE-831A-68D11FAAB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5E52A4-361B-7B0E-CE9E-65DDA2C8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4B96-5A19-A244-B8B4-8814DC1DA24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CE2CFAD-FA23-9DC5-07C6-27F100F331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E341357-8838-21DD-EB9B-5998724B0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FA8DC1-469B-6242-593A-096A063FC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1AFDE-68CC-7E4F-B5BD-1336A3D693F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8B8BA83-F856-94B7-3DEE-FDAC55C035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74F36BF-494B-0084-B9B5-E52D3DCC4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BABD80-4CB9-1ACF-0C0C-58AF36B8F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E70EF-D651-994E-80E7-DBC2B691EBA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67FD2A3-594F-E79F-C229-1271871F94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35147AF-2DE3-3DE5-8D0D-A954CD599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84EB0E-BD45-07D0-4B11-0C67CB624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1D5FB-3EFF-CD4E-936A-5D5CC1E78F0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950700E-4A77-B571-F51A-ADA7966520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2F7B2DC-285F-D8ED-5572-AF7B6EE96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00E3A2-F236-FFB3-467C-D4DF19E3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2A397-F5A7-6A40-BB5E-CEFECE40B00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52BD32C-1220-E6EE-D891-004682137D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DE7F46A-6254-76E4-BC25-50C78A970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3B69E3-E676-8F10-7ED2-49C3BB8B5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520DB-9506-3148-9713-9954EE50088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6E1D997-5D81-3F24-BB34-0B16A5ECF5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2261146-0FE9-FBDA-27F7-7F604B2BB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90684D-D390-1D60-C25C-CA4FE48FE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42FDC-0ABC-5B43-89CA-55DC8DA08CC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FF67C0C-4F3B-01A1-45F4-7F0AE6F606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BF4D92-5AAA-812C-C147-91A96F8AE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48915EAA-A4DB-200D-4926-B2A62F1E42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3BFBB0DF-8488-9004-7BD4-D24BF5C263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7B7BD805-0F1E-3BDB-9A9A-E259F88B10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>
            <a:extLst>
              <a:ext uri="{FF2B5EF4-FFF2-40B4-BE49-F238E27FC236}">
                <a16:creationId xmlns:a16="http://schemas.microsoft.com/office/drawing/2014/main" id="{5F9E9295-2FE8-20FB-1354-BADA8C77212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SG" altLang="en-US" noProof="0"/>
              <a:t>Click to edit Master subtitle style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62B794C-9C6B-D577-B258-066E1FD41DC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6214E5D-F3EB-DE82-4652-E7BD41D80E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2D4813DC-77F6-5012-37A2-72D666321B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0D950C-CCF1-5849-A261-966861A93D7A}" type="slidenum">
              <a:rPr lang="en-SG" altLang="en-US"/>
              <a:pPr/>
              <a:t>‹#›</a:t>
            </a:fld>
            <a:endParaRPr lang="en-SG" alt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39291756-620D-D5AA-C832-09369AA5F72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SG" altLang="en-US" noProof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FFA-36F0-1740-FB3D-38FAE7D5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3B618-1047-F268-5033-00253281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1D1A-B63A-4CE7-91B5-9C87465B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C430-6555-6787-BD4B-D3AE76BB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60EB-5F77-E3B5-53A2-F650C5A9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A212-C446-8F4D-A0FE-0087E09279B5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2321455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E4A57-9613-0976-C9BF-6067EF6FC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048B6-EDB7-8D3A-4A27-154834497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35EB-83E0-B59B-18C5-247D639E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8F2-68BE-E185-FC04-E1612F94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C7D2-DFDF-65F2-3E7E-88F4BDEA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B5F5-EFB3-514D-9090-8E99009362CB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5381898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41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2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66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58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79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55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89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19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A330-E2FE-981D-944C-B1656754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1D0E-3554-17E8-8444-8709D1D8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0BAA-482A-A984-54FF-B3249F53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86F08-FF02-6873-1D21-17C83D75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7CB4-0698-0B6B-407C-638BF60E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A076-99F5-5A4C-B7C1-36D18376F531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728733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58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99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7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6287-30CD-0956-59B0-865E3C5F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EE2F1-5166-6BBB-3CF2-4640A9AA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02F89-1E80-FF22-D5FC-88C5A302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7BEAC-0C13-7D47-A9C5-073410D7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F802F-B409-E3A1-5A06-FAC8C194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57260-00BA-1A49-9884-5B64AE57B0FE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2874295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21F5-8F63-F859-0D69-B63692B4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215C-47B9-DE30-C976-04D9F0324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1E9C3-DFB5-33FE-911E-59913C401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6B089-7581-9EA6-32EE-FADF4C80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38867-C6E6-FBD2-7CDF-C53C0465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81DE4-942E-D662-2E40-32D5E91C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F2D3F-5CA4-7E4C-970D-D2D4C554E853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6664381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80EE-F9B7-F35B-3C56-04DB65DB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8BD4-FA40-4468-391F-ABFDF827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E55BF-E4C7-D2C9-E0EE-369FE834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B76D5-724A-6B1A-312B-38590F495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60DFC-A0A2-C990-3983-B7D123B43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B4A61-2E9D-EED0-F45A-DCC72AB2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11497-8083-1D20-BB33-DF90B7C1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73150-14B1-0147-9031-5B41B998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2A6FD-4FF0-B448-AF99-56CC2476268F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065012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07-5325-5233-25E2-0A665ADF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4BC20-E27D-417D-E751-CD042ACF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68780-6E40-C58A-5A84-B5BCE2FB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396A9-7149-924A-AC35-DF8010E3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2D8FD-CDA4-4E41-AA32-A3426EA8D5E3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665948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F2F5E-13F4-3FE0-AD85-CEF94138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30EAC-11CA-2666-60A9-39F5A7D6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5DEF6-C6D2-D744-947D-3CF745ED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BF089-CC8C-8541-B621-3EAF72D19B66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103962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D3C4-54E6-449E-D8A8-80AC64FA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C358-74B2-9F9A-FB47-AD5D7D606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F90E4-1DC7-B678-16BE-AE8F5853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418B7-EE58-53E1-3D65-3FDF9235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40A9B-578C-DDCE-1E05-566B51E3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30ED-A9F4-4A6E-C9F1-A05CAF40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51AE5-C463-2F49-85DE-AFAD18456C6F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199018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B087-C695-84ED-60DE-604D4405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B6012-32D2-A2A6-3BBE-C24EA2325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60574-A9EA-D53C-452C-BE1FC41DB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11AA0-4A0E-25FE-7AE1-721B7020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BA541-B01C-A6AA-4B9A-7A4A592E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EC8A5-7307-68CA-3319-307EAFCC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80F80-B7C1-E34B-B839-A1410C238966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507560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BB45CFA5-7F28-D40A-8A70-794D71D537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5254929F-7BDD-59FF-5F25-3173A045A1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D9BF8982-5539-EF74-7FE3-C0003008A1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24575149-4AE2-302A-40AE-63B05775C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SG" altLang="en-US"/>
              <a:t>Click to edit Master title style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A8C6D61-A62E-4CC4-C7C0-409776F6F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SG" altLang="en-US"/>
              <a:t>Click to edit Master text styles</a:t>
            </a:r>
          </a:p>
          <a:p>
            <a:pPr lvl="1"/>
            <a:r>
              <a:rPr lang="en-SG" altLang="en-US"/>
              <a:t>Second level</a:t>
            </a:r>
          </a:p>
          <a:p>
            <a:pPr lvl="2"/>
            <a:r>
              <a:rPr lang="en-SG" altLang="en-US"/>
              <a:t>Third level</a:t>
            </a:r>
          </a:p>
          <a:p>
            <a:pPr lvl="3"/>
            <a:r>
              <a:rPr lang="en-SG" altLang="en-US"/>
              <a:t>Fourth level</a:t>
            </a:r>
          </a:p>
          <a:p>
            <a:pPr lvl="4"/>
            <a:r>
              <a:rPr lang="en-SG" altLang="en-US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12A3FBB-9040-E528-1AE2-22FB1C7354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SG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D3C00298-032F-7AE7-A79B-2D459FB68A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SG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B67FFBB0-6F80-0358-D0B6-AAED9EB0F7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FE94910-8909-5442-B3E7-F3B46B57FF2D}" type="slidenum">
              <a:rPr lang="en-SG" altLang="en-US"/>
              <a:pPr/>
              <a:t>‹#›</a:t>
            </a:fld>
            <a:endParaRPr lang="en-SG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09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850A784D-2010-809E-2E12-6FA7DEF0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FAF03267-6952-AE45-501C-055EEE6A86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There’s Something About Mary</a:t>
            </a:r>
            <a:endParaRPr lang="en-SG" altLang="en-US" b="1">
              <a:solidFill>
                <a:srgbClr val="FF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3102746-5B4A-C225-B4FD-581232A5DD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Luke 1:26-38</a:t>
            </a:r>
            <a:endParaRPr lang="en-SG" altLang="en-US" b="1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AB589-0D00-1FF3-CF6B-E47AFA918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763" y="5320925"/>
            <a:ext cx="9158502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Lewis Winkler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>
            <a:extLst>
              <a:ext uri="{FF2B5EF4-FFF2-40B4-BE49-F238E27FC236}">
                <a16:creationId xmlns:a16="http://schemas.microsoft.com/office/drawing/2014/main" id="{FC9AC39B-A0C9-D7B2-6699-7539C657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2666475A-9B91-6BB6-10F9-E7D089D12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God’s Favor on Mary?</a:t>
            </a:r>
            <a:endParaRPr lang="en-SG" altLang="en-US" b="1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CA3FD4F-8FFA-235C-FC0B-2142496FE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 b="1"/>
              <a:t>She nearly loses her husband.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/>
              <a:t>	“Mary was pledged to be married to Joseph, but before they came together, she was found to be with child through the Holy Spirit.  Because Joseph her husband was a righteous man and did not want to expose her to public disgrace, he had in mind to divorce her quietly.”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/>
              <a:t>Matthew 1:18-19</a:t>
            </a:r>
            <a:endParaRPr lang="en-SG" altLang="en-US" sz="2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SG" altLang="en-US" sz="2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>
            <a:extLst>
              <a:ext uri="{FF2B5EF4-FFF2-40B4-BE49-F238E27FC236}">
                <a16:creationId xmlns:a16="http://schemas.microsoft.com/office/drawing/2014/main" id="{74AE3E5C-0FF8-ABF6-C9D1-9CD313C4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D8E8058B-D6BE-C9D4-BD76-EA02FEEA4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God’s Favor on Mary?</a:t>
            </a:r>
            <a:endParaRPr lang="en-SG" altLang="en-US" b="1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8E32150-AA1F-00E9-E5DE-340637588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She will live under the cloud of sexual scandal.</a:t>
            </a:r>
          </a:p>
          <a:p>
            <a:endParaRPr lang="en-US" altLang="en-US" b="1"/>
          </a:p>
          <a:p>
            <a:pPr>
              <a:buFont typeface="Wingdings" pitchFamily="2" charset="2"/>
              <a:buNone/>
            </a:pPr>
            <a:r>
              <a:rPr lang="en-US" altLang="en-US" b="1"/>
              <a:t>	In John 8:41, the Pharisees say the following to Jesus: “We are not illegitimate children!”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>
            <a:extLst>
              <a:ext uri="{FF2B5EF4-FFF2-40B4-BE49-F238E27FC236}">
                <a16:creationId xmlns:a16="http://schemas.microsoft.com/office/drawing/2014/main" id="{5BCF580A-0AAE-0F4E-550A-7931FDF0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EA139268-BA95-AA6D-5FC2-AD01440C9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God’s Favor on Mary?</a:t>
            </a:r>
            <a:endParaRPr lang="en-SG" altLang="en-US" b="1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DA94FFE-6169-9800-621E-D0EAB2F9A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She will have to watch her son die for the sins of the world.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 b="1"/>
              <a:t>	“Near the cross of Jesus stood his mother . . . .”</a:t>
            </a:r>
          </a:p>
          <a:p>
            <a:pPr>
              <a:buFont typeface="Wingdings" pitchFamily="2" charset="2"/>
              <a:buNone/>
            </a:pPr>
            <a:endParaRPr lang="en-US" altLang="en-US" b="1"/>
          </a:p>
          <a:p>
            <a:pPr algn="ctr">
              <a:buFont typeface="Wingdings" pitchFamily="2" charset="2"/>
              <a:buNone/>
            </a:pPr>
            <a:r>
              <a:rPr lang="en-US" altLang="en-US" b="1"/>
              <a:t>—John 19:25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8A96378-83D5-0867-21AB-AA67ACDC7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God’s Favor on Mary?</a:t>
            </a:r>
            <a:endParaRPr lang="en-SG" altLang="en-US" b="1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575A89F-6B8B-F8DE-5FE3-48F44727A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en-US" b="1"/>
          </a:p>
          <a:p>
            <a:pPr algn="ctr">
              <a:buFont typeface="Wingdings" pitchFamily="2" charset="2"/>
              <a:buNone/>
            </a:pPr>
            <a:r>
              <a:rPr lang="en-US" altLang="en-US" sz="15000" b="1"/>
              <a:t>YES!</a:t>
            </a:r>
            <a:endParaRPr lang="en-SG" altLang="en-US" sz="150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2012B8D-9AD4-E532-D76B-79BF5341D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God’s Favor on Mary?</a:t>
            </a:r>
            <a:endParaRPr lang="en-SG" altLang="en-US" b="1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5A461C3-3643-8BAC-58DC-65D5CCB60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  <a:p>
            <a:r>
              <a:rPr lang="en-US" altLang="en-US" b="1"/>
              <a:t>She will bear the savior of the world!</a:t>
            </a:r>
          </a:p>
          <a:p>
            <a:endParaRPr lang="en-US" altLang="en-US" b="1"/>
          </a:p>
          <a:p>
            <a:r>
              <a:rPr lang="en-US" altLang="en-US" b="1"/>
              <a:t>She will bear the king of the universe!</a:t>
            </a:r>
            <a:endParaRPr lang="en-SG" alt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>
            <a:extLst>
              <a:ext uri="{FF2B5EF4-FFF2-40B4-BE49-F238E27FC236}">
                <a16:creationId xmlns:a16="http://schemas.microsoft.com/office/drawing/2014/main" id="{9F6AE3F1-6C7D-428D-56D6-0FD94AD2088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0"/>
            <a:ext cx="5432425" cy="688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E5A625EB-692D-77CB-9548-19734EE6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What am I doing here?</a:t>
            </a:r>
            <a:endParaRPr lang="en-SG" altLang="en-US" b="1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5BF6454-E59B-8B07-D3FA-724ED5C6C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An unlikely move when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	the funds ran out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An unlikely church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	because that’s not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	the way we were raised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An unlikely evangelist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	whose name I cannot recall</a:t>
            </a:r>
            <a:endParaRPr lang="en-SG" altLang="en-US" sz="2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>
            <a:extLst>
              <a:ext uri="{FF2B5EF4-FFF2-40B4-BE49-F238E27FC236}">
                <a16:creationId xmlns:a16="http://schemas.microsoft.com/office/drawing/2014/main" id="{862BCC2E-B13D-80E0-FD66-C5C9E02A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5603CEF5-87A7-4C29-CAB4-253732F19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US" altLang="en-US" sz="4000" b="1"/>
              <a:t>What kind of Messiah is Jesus?</a:t>
            </a:r>
            <a:br>
              <a:rPr lang="en-US" altLang="en-US" sz="4000" b="1"/>
            </a:br>
            <a:r>
              <a:rPr lang="en-US" altLang="en-US" sz="2000" b="1"/>
              <a:t>Luke 1:31-33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C89AF85-E264-99C7-6210-5819120E8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pPr algn="r"/>
            <a:r>
              <a:rPr lang="en-US" altLang="en-US" b="1"/>
              <a:t>He is the </a:t>
            </a:r>
            <a:r>
              <a:rPr lang="en-US" altLang="en-US" b="1" i="1" u="sng">
                <a:solidFill>
                  <a:schemeClr val="folHlink"/>
                </a:solidFill>
              </a:rPr>
              <a:t>Savior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>
            <a:extLst>
              <a:ext uri="{FF2B5EF4-FFF2-40B4-BE49-F238E27FC236}">
                <a16:creationId xmlns:a16="http://schemas.microsoft.com/office/drawing/2014/main" id="{4405A1F0-40A3-E27F-0AE6-73B6D45E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03379B31-0BF3-CDCB-F026-03CB7B59A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US" altLang="en-US" sz="4000" b="1"/>
              <a:t>What kind of Messiah is Jesus?</a:t>
            </a:r>
            <a:br>
              <a:rPr lang="en-US" altLang="en-US" sz="4000" b="1"/>
            </a:br>
            <a:r>
              <a:rPr lang="en-US" altLang="en-US" sz="2000" b="1"/>
              <a:t>Luke 1:31-33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9EB66D3-7474-00E3-BE7F-973F0FC25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r>
              <a:rPr lang="en-US" altLang="en-US" b="1"/>
              <a:t>He is the </a:t>
            </a:r>
            <a:r>
              <a:rPr lang="en-US" altLang="en-US" b="1" i="1" u="sng">
                <a:solidFill>
                  <a:schemeClr val="folHlink"/>
                </a:solidFill>
              </a:rPr>
              <a:t>Son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>
            <a:extLst>
              <a:ext uri="{FF2B5EF4-FFF2-40B4-BE49-F238E27FC236}">
                <a16:creationId xmlns:a16="http://schemas.microsoft.com/office/drawing/2014/main" id="{01068078-02FF-29AC-CDB0-01A7AF7F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E145906-EE96-CC7D-CC2D-3502280C6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US" altLang="en-US" sz="4000" b="1"/>
              <a:t>What kind of Messiah is Jesus?</a:t>
            </a:r>
            <a:br>
              <a:rPr lang="en-US" altLang="en-US" sz="4000" b="1"/>
            </a:br>
            <a:r>
              <a:rPr lang="en-US" altLang="en-US" sz="2000" b="1"/>
              <a:t>Luke 1:31-33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17DA79F-D908-4DFA-65DF-3D09B04BC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 b="1"/>
              <a:t>He is the </a:t>
            </a:r>
            <a:r>
              <a:rPr lang="en-US" altLang="en-US" b="1" i="1" u="sng">
                <a:solidFill>
                  <a:schemeClr val="folHlink"/>
                </a:solidFill>
              </a:rPr>
              <a:t>Sovereign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>
            <a:extLst>
              <a:ext uri="{FF2B5EF4-FFF2-40B4-BE49-F238E27FC236}">
                <a16:creationId xmlns:a16="http://schemas.microsoft.com/office/drawing/2014/main" id="{2158D7E1-9953-1FBA-3CD4-2C29BC8D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993AFAD7-00AF-E29A-D936-F554081AB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What kind of Messiah is Jesus?</a:t>
            </a:r>
            <a:br>
              <a:rPr lang="en-US" altLang="en-US" sz="4000" b="1"/>
            </a:br>
            <a:r>
              <a:rPr lang="en-US" altLang="en-US" sz="2000" b="1"/>
              <a:t>Luke 1:31-33</a:t>
            </a:r>
            <a:endParaRPr lang="en-SG" altLang="en-US" sz="2000" b="1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19F5E3A-A759-BE00-2CBE-3F92C9AB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He is a human baby!</a:t>
            </a:r>
            <a:endParaRPr lang="en-SG" alt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652F07-E8D6-EF97-C3DA-13A36D772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/>
              <a:t>Possible Christmas Theme Songs:</a:t>
            </a:r>
            <a:endParaRPr lang="en-SG" altLang="en-US" sz="4000" b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98521F3-469D-2E56-8DC9-0641780CC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r>
              <a:rPr lang="en-US" altLang="en-US" b="1"/>
              <a:t>Evening Well Diggers Unlimited</a:t>
            </a:r>
            <a:endParaRPr lang="en-SG" altLang="en-US" b="1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3F26E2D-47BA-FCC2-CB9C-2FF3932F8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Bethlehem Inn Owners Association</a:t>
            </a:r>
            <a:endParaRPr lang="en-SG" altLang="en-US" b="1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080E76D-A969-6893-ADE3-4E126CFA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933825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Christian Bathroom Cleaners United</a:t>
            </a:r>
            <a:endParaRPr lang="en-SG" altLang="en-US" b="1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39B4AB0-2AA1-0E23-75EA-8907E310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157788"/>
            <a:ext cx="84248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Mute Christians Christmas Conference</a:t>
            </a:r>
            <a:endParaRPr lang="en-SG" altLang="en-US" b="1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D96BAA0C-80F3-4F54-33A0-A2AA3D40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590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“O Holey Night</a:t>
            </a:r>
            <a:r>
              <a:rPr lang="en-SG" altLang="en-US" b="1"/>
              <a:t>”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807A8027-3024-42A5-5C30-A621D321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00438"/>
            <a:ext cx="5903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“Have You Any Room for Jesus?</a:t>
            </a:r>
            <a:r>
              <a:rPr lang="en-SG" altLang="en-US" b="1"/>
              <a:t>”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D3629C33-3B21-D537-363D-E6179399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81525"/>
            <a:ext cx="590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“Who Is He in Yonder Stall?</a:t>
            </a:r>
            <a:r>
              <a:rPr lang="en-SG" altLang="en-US" b="1"/>
              <a:t>”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655C965B-6034-704C-72DA-C6F37B76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76925"/>
            <a:ext cx="590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“Silent Night</a:t>
            </a:r>
            <a:r>
              <a:rPr lang="en-SG" altLang="en-US" b="1"/>
              <a:t>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  <p:bldP spid="6151" grpId="0"/>
      <p:bldP spid="6152" grpId="0"/>
      <p:bldP spid="6153" grpId="0"/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1622CD13-C5AD-7C4F-86E7-2C83FBDD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66C9AE61-13E8-A350-A1AD-E88A37438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How can this be?</a:t>
            </a:r>
            <a:br>
              <a:rPr lang="en-US" altLang="en-US" b="1"/>
            </a:br>
            <a:r>
              <a:rPr lang="en-US" altLang="en-US" sz="2400" b="1"/>
              <a:t>Luke 1:34-37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8314F76-3A7C-AC1A-6AB9-627DE72AF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She is a </a:t>
            </a:r>
            <a:r>
              <a:rPr lang="en-US" altLang="en-US" b="1" i="1" u="sng">
                <a:solidFill>
                  <a:schemeClr val="folHlink"/>
                </a:solidFill>
              </a:rPr>
              <a:t>virgin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>
            <a:extLst>
              <a:ext uri="{FF2B5EF4-FFF2-40B4-BE49-F238E27FC236}">
                <a16:creationId xmlns:a16="http://schemas.microsoft.com/office/drawing/2014/main" id="{3FA30B84-3301-3286-8FE4-F66654C5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F65CF395-DCF1-C130-7D77-172FF60EF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How can this be?</a:t>
            </a:r>
            <a:br>
              <a:rPr lang="en-US" altLang="en-US" b="1"/>
            </a:br>
            <a:r>
              <a:rPr lang="en-US" altLang="en-US" sz="2400" b="1"/>
              <a:t>Luke 1:34-37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93E083C-29C1-EB4B-9D9C-6B4C17246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pPr algn="ctr"/>
            <a:r>
              <a:rPr lang="en-US" altLang="en-US" b="1"/>
              <a:t>God is the </a:t>
            </a:r>
            <a:r>
              <a:rPr lang="en-US" altLang="en-US" b="1" i="1" u="sng">
                <a:solidFill>
                  <a:schemeClr val="folHlink"/>
                </a:solidFill>
              </a:rPr>
              <a:t>Father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>
            <a:extLst>
              <a:ext uri="{FF2B5EF4-FFF2-40B4-BE49-F238E27FC236}">
                <a16:creationId xmlns:a16="http://schemas.microsoft.com/office/drawing/2014/main" id="{7494C071-A452-9D0D-9243-3BE44D04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6AC6180C-FA0A-0F51-CECF-AB71E8F4B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How can this be?</a:t>
            </a:r>
            <a:br>
              <a:rPr lang="en-US" altLang="en-US" b="1"/>
            </a:br>
            <a:r>
              <a:rPr lang="en-US" altLang="en-US" sz="2400" b="1"/>
              <a:t>Luke 1:34-37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3E0D338-F420-069A-2346-1FA7DEE94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Nothing is </a:t>
            </a:r>
            <a:r>
              <a:rPr lang="en-US" altLang="en-US" b="1" i="1" u="sng">
                <a:solidFill>
                  <a:schemeClr val="folHlink"/>
                </a:solidFill>
              </a:rPr>
              <a:t>impossible</a:t>
            </a:r>
            <a:r>
              <a:rPr lang="en-US" altLang="en-US" b="1"/>
              <a:t> with God!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09F5CDC3-7778-267E-7BBB-ED663F7C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CE7C65D7-8483-4DBF-69C7-C1A1C6610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How does Mary respond?</a:t>
            </a:r>
            <a:br>
              <a:rPr lang="en-US" altLang="en-US" b="1"/>
            </a:br>
            <a:r>
              <a:rPr lang="en-US" altLang="en-US" sz="2400" b="1"/>
              <a:t>Luke 1:38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F384871-73DB-0470-A5D5-F57F75581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b="1"/>
              <a:t>She </a:t>
            </a:r>
            <a:r>
              <a:rPr lang="en-US" altLang="en-US" b="1" i="1" u="sng">
                <a:solidFill>
                  <a:schemeClr val="folHlink"/>
                </a:solidFill>
              </a:rPr>
              <a:t>submits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  <a:p>
            <a:endParaRPr lang="en-US" altLang="en-US" b="1"/>
          </a:p>
          <a:p>
            <a:r>
              <a:rPr lang="en-US" altLang="en-US" b="1"/>
              <a:t>She is </a:t>
            </a:r>
            <a:r>
              <a:rPr lang="en-US" altLang="en-US" b="1" i="1" u="sng">
                <a:solidFill>
                  <a:schemeClr val="folHlink"/>
                </a:solidFill>
              </a:rPr>
              <a:t>willing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67F2E910-4094-33F2-9A9D-AC1ED00D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15034B13-46C3-1984-02AC-44F3F9DEC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What is it about Mary?</a:t>
            </a:r>
            <a:endParaRPr lang="en-SG" altLang="en-US" b="1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65D058F-C149-024D-20AF-D7738DEBD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en-US" altLang="en-US" b="1"/>
              <a:t>She is willing to be God’s servant.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She is willing to submit to God’s plan.</a:t>
            </a:r>
            <a:endParaRPr lang="en-SG" alt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3DA08D2-118C-1D18-8D00-CE4F54F71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Called to Speak for God?</a:t>
            </a:r>
            <a:endParaRPr lang="en-SG" altLang="en-US" b="1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2BE4B2C-DE12-CBF1-832D-56354899D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 algn="ctr"/>
            <a:r>
              <a:rPr lang="en-US" altLang="en-US" b="1"/>
              <a:t>I was scared to death.</a:t>
            </a:r>
            <a:endParaRPr lang="en-SG" altLang="en-US" b="1"/>
          </a:p>
        </p:txBody>
      </p:sp>
      <p:pic>
        <p:nvPicPr>
          <p:cNvPr id="57351" name="Picture 7">
            <a:extLst>
              <a:ext uri="{FF2B5EF4-FFF2-40B4-BE49-F238E27FC236}">
                <a16:creationId xmlns:a16="http://schemas.microsoft.com/office/drawing/2014/main" id="{F21E95DC-B767-D25E-9CD4-191EF557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2781300"/>
            <a:ext cx="34004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4473EEE-5699-D2E2-BFC1-A7DABAEC2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Called to Speak for God?</a:t>
            </a:r>
            <a:endParaRPr lang="en-SG" altLang="en-US" b="1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F42CFE6-AC17-A0AD-434F-1E2D49378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 b="1"/>
          </a:p>
          <a:p>
            <a:r>
              <a:rPr lang="en-US" altLang="en-US" b="1"/>
              <a:t>I was ill-prepared.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98180E47-9962-081F-EF6B-A692795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398588"/>
            <a:ext cx="4411662" cy="54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92F5A29-9CF1-D2D2-3FC4-223D27C49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Called to Speak for God?</a:t>
            </a:r>
            <a:endParaRPr lang="en-SG" altLang="en-US" b="1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35F8E41-DE03-8192-203E-949D44FAC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 algn="ctr"/>
            <a:r>
              <a:rPr lang="en-US" altLang="en-US" b="1"/>
              <a:t>I was called to speak for God.</a:t>
            </a:r>
            <a:endParaRPr lang="en-SG" altLang="en-US" b="1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2048BBB5-679F-5462-36BB-63E49418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09875"/>
            <a:ext cx="417671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BDC2A09-D4CB-6705-F425-6C2EA4CEB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Called to Speak for God?</a:t>
            </a:r>
            <a:endParaRPr lang="en-SG" altLang="en-US" b="1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20204C2-5081-C525-690D-080F749FA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pPr algn="ctr"/>
            <a:r>
              <a:rPr lang="en-US" altLang="en-US" b="1"/>
              <a:t>I was reluctant to listen to God’s call.</a:t>
            </a:r>
          </a:p>
          <a:p>
            <a:pPr algn="ctr"/>
            <a:endParaRPr lang="en-US" altLang="en-US" b="1"/>
          </a:p>
          <a:p>
            <a:pPr algn="ctr"/>
            <a:r>
              <a:rPr lang="en-US" altLang="en-US" b="1"/>
              <a:t>Praise God, I eventually did!</a:t>
            </a:r>
            <a:endParaRPr lang="en-SG" altLang="en-US" b="1"/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0EC8858B-D850-DAC9-8310-7AC28B43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781300"/>
            <a:ext cx="27178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95BC557-B79C-643B-73B1-239C7B632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Conclusion and Application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5203D25-396B-7B95-EC27-267CB1D55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Are you willing to fully submit to God’s plan, however unexpected, inconvenient or crazy it might seem?</a:t>
            </a:r>
          </a:p>
          <a:p>
            <a:pPr>
              <a:buFont typeface="Wingdings" pitchFamily="2" charset="2"/>
              <a:buNone/>
            </a:pPr>
            <a:endParaRPr lang="en-US" altLang="en-US" b="1"/>
          </a:p>
          <a:p>
            <a:r>
              <a:rPr lang="en-US" altLang="en-US" b="1"/>
              <a:t>Is there something about you that would prompt God to call on you to help fulfill His purposes and plans?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0CBF5AA-ED0B-0468-0849-E4B98B866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/>
              <a:t>Possible Christmas Theme Songs:</a:t>
            </a:r>
            <a:endParaRPr lang="en-SG" altLang="en-US" sz="4000" b="1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5B0C500-CF8A-B891-755E-4B9B58282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676275"/>
          </a:xfrm>
        </p:spPr>
        <p:txBody>
          <a:bodyPr/>
          <a:lstStyle/>
          <a:p>
            <a:r>
              <a:rPr lang="en-US" altLang="en-US" b="1"/>
              <a:t>Salvation Army Christmas Convention</a:t>
            </a:r>
            <a:endParaRPr lang="en-SG" altLang="en-US" b="1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2DA39C9-80F6-52A6-6C0E-59A54372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565400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Community of Christian Amnesiacs</a:t>
            </a:r>
            <a:endParaRPr lang="en-SG" altLang="en-US" b="1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B34D43E-8BDC-F35C-A3FD-97D94DE75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Christian Climbers Association</a:t>
            </a:r>
            <a:endParaRPr lang="en-SG" altLang="en-US" b="1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5802A27-E993-4731-037D-1144B9B8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Christian Tax-collectors United</a:t>
            </a:r>
            <a:endParaRPr lang="en-SG" altLang="en-US" b="1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52DBEB3-FCE2-6063-6398-A2518808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590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“Come On, Ring Those Bells!</a:t>
            </a:r>
            <a:r>
              <a:rPr lang="en-SG" altLang="en-US" b="1"/>
              <a:t>”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5161692-727A-813A-A113-C5709B8EA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141663"/>
            <a:ext cx="5903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“I Wonder as I Wander</a:t>
            </a:r>
            <a:r>
              <a:rPr lang="en-SG" altLang="en-US" b="1"/>
              <a:t>”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B0B4947-BB60-6D8B-CF7E-1CF12733B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590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“Go Tell It on the Mountain!</a:t>
            </a:r>
            <a:r>
              <a:rPr lang="en-SG" altLang="en-US" b="1"/>
              <a:t>”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600234FA-7BFC-25D6-CBD7-96D26DDE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157788"/>
            <a:ext cx="5903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“What Can I Give Him?</a:t>
            </a:r>
            <a:r>
              <a:rPr lang="en-SG" altLang="en-US" b="1"/>
              <a:t>”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238A2767-4D84-E40A-FFAA-B99FECB4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89588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A Seminar for Parents of Teenagers</a:t>
            </a:r>
            <a:endParaRPr lang="en-SG" altLang="en-US" b="1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A2E6B737-7FF7-86C4-62E6-AD80C415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165850"/>
            <a:ext cx="5903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“What Child Is This?</a:t>
            </a:r>
            <a:r>
              <a:rPr lang="en-SG" altLang="en-US" b="1"/>
              <a:t>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09468129-CB68-F8E8-997B-613CE291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840" r="1680" b="2130"/>
          <a:stretch>
            <a:fillRect/>
          </a:stretch>
        </p:blipFill>
        <p:spPr bwMode="auto">
          <a:xfrm>
            <a:off x="0" y="0"/>
            <a:ext cx="9147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7624E164-CADB-1947-06D2-0518E4BAE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/>
              <a:t>“Breath of Heaven (Mary’s Song)”</a:t>
            </a:r>
            <a:br>
              <a:rPr lang="en-US" altLang="en-US" sz="4000" b="1"/>
            </a:br>
            <a:r>
              <a:rPr lang="en-US" altLang="en-US" sz="2000" b="1"/>
              <a:t>by Amy Grant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A622597-FF5E-2EF6-F9FD-CD09C0281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I have traveled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Many moonless nights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Cold and Weary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With a babe inside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And I wonder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What I've done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Holy Father,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You have come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Chosen me now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To carry your Son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4DF09DE9-0DEF-0C59-CB70-458AE1E9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840" r="1680" b="2130"/>
          <a:stretch>
            <a:fillRect/>
          </a:stretch>
        </p:blipFill>
        <p:spPr bwMode="auto">
          <a:xfrm>
            <a:off x="0" y="0"/>
            <a:ext cx="9147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D5EFB2F5-AD13-924A-9356-4F2DBF0F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/>
              <a:t>“Breath of Heaven (Mary’s Song)”</a:t>
            </a:r>
            <a:br>
              <a:rPr lang="en-US" altLang="en-US" sz="4000" b="1"/>
            </a:br>
            <a:r>
              <a:rPr lang="en-US" altLang="en-US" sz="2000" b="1"/>
              <a:t>by Amy Grant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FD4511-BAAE-EE13-BE2A-B68FCC933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I am waiting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In a silent prayer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I am frightened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By the load I bear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In a world as cold as stone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Must I walk this path alone?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Be with me now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Be with me now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0F12913D-AAA5-8F75-EF69-7FD510C0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840" r="1680" b="2130"/>
          <a:stretch>
            <a:fillRect/>
          </a:stretch>
        </p:blipFill>
        <p:spPr bwMode="auto">
          <a:xfrm>
            <a:off x="0" y="0"/>
            <a:ext cx="9147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96FAFD13-1BED-DED6-DE1C-7746E646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/>
              <a:t>“Breath of Heaven (Mary’s Song)”</a:t>
            </a:r>
            <a:br>
              <a:rPr lang="en-US" altLang="en-US" sz="4000" b="1"/>
            </a:br>
            <a:r>
              <a:rPr lang="en-US" altLang="en-US" sz="2000" b="1"/>
              <a:t>by Amy Grant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30FA0CA-1F2C-0D1F-832E-FE74CEF09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/>
              <a:t>Breath of Heaven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Hold me together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Be forever near me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Breath of Heaven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Breath of Heaven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Lighten my darkness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Pour over me your holiness</a:t>
            </a:r>
          </a:p>
          <a:p>
            <a:pPr>
              <a:buFont typeface="Wingdings" pitchFamily="2" charset="2"/>
              <a:buNone/>
            </a:pPr>
            <a:r>
              <a:rPr lang="en-US" altLang="en-US" b="1"/>
              <a:t>For you are holy, Breath of Heaven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5DE1DC95-5B6A-1269-6370-629C38AF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840" r="1680" b="2130"/>
          <a:stretch>
            <a:fillRect/>
          </a:stretch>
        </p:blipFill>
        <p:spPr bwMode="auto">
          <a:xfrm>
            <a:off x="0" y="0"/>
            <a:ext cx="9147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1006389A-0400-F120-C576-001BB10C2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/>
              <a:t>“Breath of Heaven (Mary’s Song)”</a:t>
            </a:r>
            <a:br>
              <a:rPr lang="en-US" altLang="en-US" sz="4000" b="1"/>
            </a:br>
            <a:r>
              <a:rPr lang="en-US" altLang="en-US" sz="2000" b="1"/>
              <a:t>by Amy Grant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D03F24A-1BC1-2AEB-3E14-CD7F4DA65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Do you wonder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As you watch my face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If a wiser 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Should of had my place?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But I offer all I 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For the mercy of your plan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Help me be strong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Help me be . . . .  Help me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>
            <a:extLst>
              <a:ext uri="{FF2B5EF4-FFF2-40B4-BE49-F238E27FC236}">
                <a16:creationId xmlns:a16="http://schemas.microsoft.com/office/drawing/2014/main" id="{C455E240-31F8-5BB0-66E7-729D024E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4E6813A8-6280-FABE-899F-C60D4A42F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What is it about Mary?</a:t>
            </a:r>
            <a:br>
              <a:rPr lang="en-US" altLang="en-US" b="1"/>
            </a:br>
            <a:r>
              <a:rPr lang="en-US" altLang="en-US" sz="2400" b="1"/>
              <a:t>Luke 1:26-30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5F47ED6-83E8-C673-CAB7-25C20C258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 b="1"/>
          </a:p>
          <a:p>
            <a:r>
              <a:rPr lang="en-US" altLang="en-US" b="1"/>
              <a:t>The Angel came from God.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2B8049B5-F6C1-AF62-4020-14F4C734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7F47124C-55E5-9A96-C07E-55172D92A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What is it about Mary?</a:t>
            </a:r>
            <a:br>
              <a:rPr lang="en-US" altLang="en-US" b="1"/>
            </a:br>
            <a:r>
              <a:rPr lang="en-US" altLang="en-US" sz="2400" b="1"/>
              <a:t>Luke 1:26-30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EA49BAA-8C8C-3CEA-0DA4-0A046335D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b="1"/>
              <a:t>He was sent to Nazareth in Galilee.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>
            <a:extLst>
              <a:ext uri="{FF2B5EF4-FFF2-40B4-BE49-F238E27FC236}">
                <a16:creationId xmlns:a16="http://schemas.microsoft.com/office/drawing/2014/main" id="{D1931F99-4DFE-F4B7-9C2F-93E8D71B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F64B3DC4-D00A-54A4-42C7-F1CC5AE4F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John 1:45-46</a:t>
            </a:r>
            <a:endParaRPr lang="en-SG" altLang="en-US" b="1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22C41CB-0903-46E2-2E60-B43A068F0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/>
              <a:t>	Philip found Nathanael and told him, “We have found the one Moses wrote about in the Law, and about whom the prophets also wrote—Jesus of Nazareth, the son of Joseph.”</a:t>
            </a:r>
          </a:p>
          <a:p>
            <a:pPr>
              <a:buFont typeface="Wingdings" pitchFamily="2" charset="2"/>
              <a:buNone/>
            </a:pPr>
            <a:endParaRPr lang="en-US" altLang="en-US" b="1"/>
          </a:p>
          <a:p>
            <a:pPr>
              <a:buFont typeface="Wingdings" pitchFamily="2" charset="2"/>
              <a:buNone/>
            </a:pPr>
            <a:r>
              <a:rPr lang="en-US" altLang="en-US" b="1"/>
              <a:t>	“Nazareth!  Can anything good come from there?” Nathanael asked.</a:t>
            </a:r>
            <a:endParaRPr lang="en-SG" altLang="en-US" b="1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DD95A7D-E5A6-CE4C-9B2B-521505D1F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John 7:52</a:t>
            </a:r>
            <a:endParaRPr lang="en-SG" altLang="en-US" b="1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83874F4-4EAB-0337-0A2B-6BE74F769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b="1"/>
          </a:p>
          <a:p>
            <a:pPr>
              <a:buFont typeface="Wingdings" pitchFamily="2" charset="2"/>
              <a:buNone/>
            </a:pPr>
            <a:r>
              <a:rPr lang="en-US" altLang="en-US" b="1"/>
              <a:t>	The Jewish leaders, talking contemptuous to Nicodemus about Jesus, say the following:</a:t>
            </a:r>
          </a:p>
          <a:p>
            <a:pPr>
              <a:buFont typeface="Wingdings" pitchFamily="2" charset="2"/>
              <a:buNone/>
            </a:pPr>
            <a:endParaRPr lang="en-US" altLang="en-US" b="1"/>
          </a:p>
          <a:p>
            <a:pPr>
              <a:buFont typeface="Wingdings" pitchFamily="2" charset="2"/>
              <a:buNone/>
            </a:pPr>
            <a:r>
              <a:rPr lang="en-US" altLang="en-US" b="1"/>
              <a:t>	“Look into it, and you will find that a prophet does not come out of Galilee.”</a:t>
            </a:r>
            <a:endParaRPr lang="en-SG" altLang="en-US" b="1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>
            <a:extLst>
              <a:ext uri="{FF2B5EF4-FFF2-40B4-BE49-F238E27FC236}">
                <a16:creationId xmlns:a16="http://schemas.microsoft.com/office/drawing/2014/main" id="{6B304EE2-8B3F-12C5-4575-E1F61297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3CA409F8-A8A1-29DC-B133-104294B65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What is it about Mary?</a:t>
            </a:r>
            <a:br>
              <a:rPr lang="en-US" altLang="en-US" b="1"/>
            </a:br>
            <a:r>
              <a:rPr lang="en-US" altLang="en-US" sz="2400" b="1"/>
              <a:t>Luke 1:26-30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D3776EF-F3B0-41C0-DA2A-D853CD02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  <a:p>
            <a:r>
              <a:rPr lang="en-US" altLang="en-US" b="1"/>
              <a:t>She is </a:t>
            </a:r>
            <a:r>
              <a:rPr lang="en-US" altLang="en-US" b="1" i="1" u="sng">
                <a:solidFill>
                  <a:schemeClr val="folHlink"/>
                </a:solidFill>
              </a:rPr>
              <a:t>Galilean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  <a:p>
            <a:endParaRPr lang="en-US" altLang="en-US" b="1"/>
          </a:p>
          <a:p>
            <a:r>
              <a:rPr lang="en-US" altLang="en-US" b="1"/>
              <a:t>She is </a:t>
            </a:r>
            <a:r>
              <a:rPr lang="en-US" altLang="en-US" b="1" i="1" u="sng">
                <a:solidFill>
                  <a:schemeClr val="folHlink"/>
                </a:solidFill>
              </a:rPr>
              <a:t>unmarried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  <a:p>
            <a:endParaRPr lang="en-US" altLang="en-US" b="1"/>
          </a:p>
          <a:p>
            <a:r>
              <a:rPr lang="en-US" altLang="en-US" b="1"/>
              <a:t>She is </a:t>
            </a:r>
            <a:r>
              <a:rPr lang="en-US" altLang="en-US" b="1" i="1" u="sng">
                <a:solidFill>
                  <a:schemeClr val="folHlink"/>
                </a:solidFill>
              </a:rPr>
              <a:t>favored by God</a:t>
            </a:r>
            <a:r>
              <a:rPr lang="en-US" altLang="en-US" b="1" i="1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>
            <a:extLst>
              <a:ext uri="{FF2B5EF4-FFF2-40B4-BE49-F238E27FC236}">
                <a16:creationId xmlns:a16="http://schemas.microsoft.com/office/drawing/2014/main" id="{B7FFDCD0-9655-55EF-DF38-9E344EC1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244588F4-6EA0-37AF-E74C-DE3F310FE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What is it about Mary?</a:t>
            </a:r>
            <a:br>
              <a:rPr lang="en-US" altLang="en-US" b="1"/>
            </a:br>
            <a:r>
              <a:rPr lang="en-US" altLang="en-US" sz="2400" b="1"/>
              <a:t>Luke 1:26-30</a:t>
            </a:r>
            <a:endParaRPr lang="en-SG" altLang="en-US" sz="2400" b="1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25A240B-C590-A5B8-9D24-A43CD7073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It was not her age.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It was not her social status.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It was not her location.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It was not her economic situation.</a:t>
            </a:r>
          </a:p>
          <a:p>
            <a:pPr>
              <a:lnSpc>
                <a:spcPct val="90000"/>
              </a:lnSpc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It was not her beauty, education or intelligence.</a:t>
            </a:r>
            <a:endParaRPr lang="en-SG" altLang="en-US" sz="2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SG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SG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656</TotalTime>
  <Words>1033</Words>
  <Application>Microsoft Macintosh PowerPoint</Application>
  <PresentationFormat>On-screen Show (4:3)</PresentationFormat>
  <Paragraphs>211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Tahoma</vt:lpstr>
      <vt:lpstr>Times New Roman</vt:lpstr>
      <vt:lpstr>Wingdings</vt:lpstr>
      <vt:lpstr>Slit</vt:lpstr>
      <vt:lpstr>Orbit</vt:lpstr>
      <vt:lpstr>There’s Something About Mary</vt:lpstr>
      <vt:lpstr>Possible Christmas Theme Songs:</vt:lpstr>
      <vt:lpstr>Possible Christmas Theme Songs:</vt:lpstr>
      <vt:lpstr>What is it about Mary? Luke 1:26-30</vt:lpstr>
      <vt:lpstr>What is it about Mary? Luke 1:26-30</vt:lpstr>
      <vt:lpstr>John 1:45-46</vt:lpstr>
      <vt:lpstr>John 7:52</vt:lpstr>
      <vt:lpstr>What is it about Mary? Luke 1:26-30</vt:lpstr>
      <vt:lpstr>What is it about Mary? Luke 1:26-30</vt:lpstr>
      <vt:lpstr>God’s Favor on Mary?</vt:lpstr>
      <vt:lpstr>God’s Favor on Mary?</vt:lpstr>
      <vt:lpstr>God’s Favor on Mary?</vt:lpstr>
      <vt:lpstr>God’s Favor on Mary?</vt:lpstr>
      <vt:lpstr>God’s Favor on Mary?</vt:lpstr>
      <vt:lpstr>What am I doing here?</vt:lpstr>
      <vt:lpstr>What kind of Messiah is Jesus? Luke 1:31-33</vt:lpstr>
      <vt:lpstr>What kind of Messiah is Jesus? Luke 1:31-33</vt:lpstr>
      <vt:lpstr>What kind of Messiah is Jesus? Luke 1:31-33</vt:lpstr>
      <vt:lpstr>What kind of Messiah is Jesus? Luke 1:31-33</vt:lpstr>
      <vt:lpstr>How can this be? Luke 1:34-37</vt:lpstr>
      <vt:lpstr>How can this be? Luke 1:34-37</vt:lpstr>
      <vt:lpstr>How can this be? Luke 1:34-37</vt:lpstr>
      <vt:lpstr>How does Mary respond? Luke 1:38</vt:lpstr>
      <vt:lpstr>What is it about Mary?</vt:lpstr>
      <vt:lpstr>Called to Speak for God?</vt:lpstr>
      <vt:lpstr>Called to Speak for God?</vt:lpstr>
      <vt:lpstr>Called to Speak for God?</vt:lpstr>
      <vt:lpstr>Called to Speak for God?</vt:lpstr>
      <vt:lpstr>Conclusion and Application</vt:lpstr>
      <vt:lpstr>“Breath of Heaven (Mary’s Song)” by Amy Grant</vt:lpstr>
      <vt:lpstr>“Breath of Heaven (Mary’s Song)” by Amy Grant</vt:lpstr>
      <vt:lpstr>“Breath of Heaven (Mary’s Song)” by Amy Grant</vt:lpstr>
      <vt:lpstr>“Breath of Heaven (Mary’s Song)” by Amy Grant</vt:lpstr>
      <vt:lpstr>Black</vt:lpstr>
      <vt:lpstr>NT Preaching link at BibleStudyDownloads.org</vt:lpstr>
    </vt:vector>
  </TitlesOfParts>
  <Company>East Asia School of Theology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Something About Mary</dc:title>
  <dc:creator>Lewis Winkler</dc:creator>
  <cp:lastModifiedBy>Rick Griffith</cp:lastModifiedBy>
  <cp:revision>62</cp:revision>
  <dcterms:created xsi:type="dcterms:W3CDTF">2009-11-21T15:06:59Z</dcterms:created>
  <dcterms:modified xsi:type="dcterms:W3CDTF">2026-04-05T14:01:58Z</dcterms:modified>
</cp:coreProperties>
</file>