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ppt/tags/tag41.xml" ContentType="application/vnd.openxmlformats-officedocument.presentationml.tags+xml"/>
  <Override PartName="/ppt/notesSlides/notesSlide40.xml" ContentType="application/vnd.openxmlformats-officedocument.presentationml.notesSlide+xml"/>
  <Override PartName="/ppt/tags/tag42.xml" ContentType="application/vnd.openxmlformats-officedocument.presentationml.tags+xml"/>
  <Override PartName="/ppt/notesSlides/notesSlide41.xml" ContentType="application/vnd.openxmlformats-officedocument.presentationml.notesSlide+xml"/>
  <Override PartName="/ppt/tags/tag43.xml" ContentType="application/vnd.openxmlformats-officedocument.presentationml.tags+xml"/>
  <Override PartName="/ppt/notesSlides/notesSlide42.xml" ContentType="application/vnd.openxmlformats-officedocument.presentationml.notesSlide+xml"/>
  <Override PartName="/ppt/tags/tag44.xml" ContentType="application/vnd.openxmlformats-officedocument.presentationml.tags+xml"/>
  <Override PartName="/ppt/notesSlides/notesSlide43.xml" ContentType="application/vnd.openxmlformats-officedocument.presentationml.notesSlide+xml"/>
  <Override PartName="/ppt/tags/tag45.xml" ContentType="application/vnd.openxmlformats-officedocument.presentationml.tags+xml"/>
  <Override PartName="/ppt/notesSlides/notesSlide44.xml" ContentType="application/vnd.openxmlformats-officedocument.presentationml.notesSlide+xml"/>
  <Override PartName="/ppt/tags/tag46.xml" ContentType="application/vnd.openxmlformats-officedocument.presentationml.tags+xml"/>
  <Override PartName="/ppt/notesSlides/notesSlide45.xml" ContentType="application/vnd.openxmlformats-officedocument.presentationml.notesSlide+xml"/>
  <Override PartName="/ppt/tags/tag47.xml" ContentType="application/vnd.openxmlformats-officedocument.presentationml.tag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 id="2147483750" r:id="rId2"/>
  </p:sldMasterIdLst>
  <p:notesMasterIdLst>
    <p:notesMasterId r:id="rId51"/>
  </p:notesMasterIdLst>
  <p:sldIdLst>
    <p:sldId id="4520" r:id="rId3"/>
    <p:sldId id="6719" r:id="rId4"/>
    <p:sldId id="6731" r:id="rId5"/>
    <p:sldId id="6720" r:id="rId6"/>
    <p:sldId id="6693" r:id="rId7"/>
    <p:sldId id="6694" r:id="rId8"/>
    <p:sldId id="258" r:id="rId9"/>
    <p:sldId id="261" r:id="rId10"/>
    <p:sldId id="262" r:id="rId11"/>
    <p:sldId id="6698" r:id="rId12"/>
    <p:sldId id="264" r:id="rId13"/>
    <p:sldId id="6696" r:id="rId14"/>
    <p:sldId id="6697" r:id="rId15"/>
    <p:sldId id="265" r:id="rId16"/>
    <p:sldId id="6699" r:id="rId17"/>
    <p:sldId id="6700" r:id="rId18"/>
    <p:sldId id="6701" r:id="rId19"/>
    <p:sldId id="6702" r:id="rId20"/>
    <p:sldId id="6726" r:id="rId21"/>
    <p:sldId id="6703" r:id="rId22"/>
    <p:sldId id="6705" r:id="rId23"/>
    <p:sldId id="6704" r:id="rId24"/>
    <p:sldId id="6727" r:id="rId25"/>
    <p:sldId id="6716" r:id="rId26"/>
    <p:sldId id="6728" r:id="rId27"/>
    <p:sldId id="6732" r:id="rId28"/>
    <p:sldId id="6717" r:id="rId29"/>
    <p:sldId id="6715" r:id="rId30"/>
    <p:sldId id="6718" r:id="rId31"/>
    <p:sldId id="6706" r:id="rId32"/>
    <p:sldId id="6707" r:id="rId33"/>
    <p:sldId id="6722" r:id="rId34"/>
    <p:sldId id="6723" r:id="rId35"/>
    <p:sldId id="6724" r:id="rId36"/>
    <p:sldId id="6713" r:id="rId37"/>
    <p:sldId id="6714" r:id="rId38"/>
    <p:sldId id="6708" r:id="rId39"/>
    <p:sldId id="6709" r:id="rId40"/>
    <p:sldId id="6725" r:id="rId41"/>
    <p:sldId id="6710" r:id="rId42"/>
    <p:sldId id="6711" r:id="rId43"/>
    <p:sldId id="6712" r:id="rId44"/>
    <p:sldId id="6721" r:id="rId45"/>
    <p:sldId id="6729" r:id="rId46"/>
    <p:sldId id="6730" r:id="rId47"/>
    <p:sldId id="6279" r:id="rId48"/>
    <p:sldId id="6733" r:id="rId49"/>
    <p:sldId id="6734" r:id="rId50"/>
  </p:sldIdLst>
  <p:sldSz cx="12192000" cy="6858000"/>
  <p:notesSz cx="6858000" cy="9144000"/>
  <p:custDataLst>
    <p:tags r:id="rId52"/>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1D1D"/>
    <a:srgbClr val="3D1F14"/>
    <a:srgbClr val="002060"/>
    <a:srgbClr val="30390C"/>
    <a:srgbClr val="27301D"/>
    <a:srgbClr val="F9ECDB"/>
    <a:srgbClr val="FAE7CF"/>
    <a:srgbClr val="E0D882"/>
    <a:srgbClr val="CDC6B4"/>
    <a:srgbClr val="D4CDB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8C2DE1-5EE0-476A-AA1C-5703AAC07AE0}" v="427" dt="2026-04-19T18:01:28.47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955" autoAdjust="0"/>
    <p:restoredTop sz="64908" autoAdjust="0"/>
  </p:normalViewPr>
  <p:slideViewPr>
    <p:cSldViewPr snapToGrid="0">
      <p:cViewPr varScale="1">
        <p:scale>
          <a:sx n="66" d="100"/>
          <a:sy n="66" d="100"/>
        </p:scale>
        <p:origin x="208" y="88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microsoft.com/office/2015/10/relationships/revisionInfo" Target="revisionInfo.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C9200C-7631-4FE6-A00A-04BA47EBE37E}" type="datetimeFigureOut">
              <a:rPr lang="en-US" smtClean="0"/>
              <a:t>4/21/26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7F0EDD-2A63-4035-A82B-6D53DBFCCD7F}" type="slidenum">
              <a:rPr lang="en-US" smtClean="0"/>
              <a:t>‹#›</a:t>
            </a:fld>
            <a:endParaRPr lang="en-US"/>
          </a:p>
        </p:txBody>
      </p:sp>
    </p:spTree>
    <p:extLst>
      <p:ext uri="{BB962C8B-B14F-4D97-AF65-F5344CB8AC3E}">
        <p14:creationId xmlns:p14="http://schemas.microsoft.com/office/powerpoint/2010/main" val="35567086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7F0EDD-2A63-4035-A82B-6D53DBFCCD7F}" type="slidenum">
              <a:rPr lang="en-US" smtClean="0"/>
              <a:t>1</a:t>
            </a:fld>
            <a:endParaRPr lang="en-US"/>
          </a:p>
        </p:txBody>
      </p:sp>
    </p:spTree>
    <p:extLst>
      <p:ext uri="{BB962C8B-B14F-4D97-AF65-F5344CB8AC3E}">
        <p14:creationId xmlns:p14="http://schemas.microsoft.com/office/powerpoint/2010/main" val="5240609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5CD8F8-879F-4884-1D42-C730ADF775F4}"/>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0153439D-D9F9-33A8-9C58-F16B3FC7BCEE}"/>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455E18D8-A1BD-E66F-E754-496967E348C0}"/>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888E5BF3-4B3F-4107-F6F8-6EB3EED79802}"/>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10</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19816414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11</a:t>
            </a:fld>
            <a:endParaRPr lang="en-GB" sz="1400" b="0" strike="noStrike" spc="-1">
              <a:solidFill>
                <a:srgbClr val="000000"/>
              </a:solidFill>
              <a:latin typeface="Times New Roman"/>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FE2016-13E0-D74E-6488-F0A29744943A}"/>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CA51EE93-A069-6588-7D80-7598EDEB0742}"/>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6E8D78D2-23C4-CA85-BBE4-CB2CDAECB28D}"/>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210ED9A8-DF1C-ED76-3E78-2DF4D127B1D6}"/>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12</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18663562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D6676D-632A-5E22-5AD6-CC61AEA4A4B0}"/>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9DD0DB9A-9FDE-2141-B8FD-002DABCF7601}"/>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4EFD0A5A-3BFE-B623-50DF-E0EB2AE1B006}"/>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3036BAD8-FB73-05C3-4B4D-51778F81D422}"/>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13</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31823567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14</a:t>
            </a:fld>
            <a:endParaRPr lang="en-GB" sz="1400" b="0" strike="noStrike" spc="-1">
              <a:solidFill>
                <a:srgbClr val="000000"/>
              </a:solidFill>
              <a:latin typeface="Times New Roman"/>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11EAD5-AFAC-2C13-8C17-B7072D82A3F5}"/>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17F00D5B-38F5-20F3-5478-708D877CF28D}"/>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3BD63AAE-3E83-4636-E8AA-521A91507250}"/>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E4303CB6-A948-6680-216F-377FE69A26BD}"/>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15</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24373462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EED188-62FB-2F1F-4012-035BFFB3676B}"/>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33371940-E6C8-2E72-5C47-0EEF1664B8A5}"/>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A111EED0-8E3F-6BDA-8C48-48EF7B6C5545}"/>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B86F37FC-3F10-B5DB-775B-0BB98424A855}"/>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16</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28151118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1220CE-6BD0-9B4C-58B3-81F9E08467D0}"/>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7F06591C-F51D-E07F-81F1-E9F319830F5C}"/>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ED55C3BC-98A7-2719-8066-EF415B9B7D53}"/>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3AF38F3E-2B44-5B9B-7188-FD2EFD5959C2}"/>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17</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30387293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7F5B21-4604-3973-161F-785089164EAB}"/>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360FEAA6-4262-7F77-B281-DE303CBFB35F}"/>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81266488-7BFA-0115-0744-DD56A6374FEC}"/>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5D1243B4-FD87-0774-4ED3-C44572896390}"/>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18</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33881901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5B0B2B-7E04-F2F3-9642-370E691F9507}"/>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9D90BE22-5CC4-1875-4A7B-64AFCD0F3911}"/>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125A6DC7-A576-7E35-5109-D2B941BC5E38}"/>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972736CE-B443-9455-589E-1FFE458953DB}"/>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19</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2400550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63C829-504C-9EC5-43FF-C4CD5CF55F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E0CD76-DC0B-4DB3-B26D-1E04D4ACD0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08C585-6B9D-47F2-4993-B3E1DE4B531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8C836D4-2BAE-1E49-6158-55D9E3D552DB}"/>
              </a:ext>
            </a:extLst>
          </p:cNvPr>
          <p:cNvSpPr>
            <a:spLocks noGrp="1"/>
          </p:cNvSpPr>
          <p:nvPr>
            <p:ph type="sldNum" sz="quarter" idx="5"/>
          </p:nvPr>
        </p:nvSpPr>
        <p:spPr/>
        <p:txBody>
          <a:bodyPr/>
          <a:lstStyle/>
          <a:p>
            <a:fld id="{047F0EDD-2A63-4035-A82B-6D53DBFCCD7F}" type="slidenum">
              <a:rPr lang="en-US" smtClean="0"/>
              <a:t>2</a:t>
            </a:fld>
            <a:endParaRPr lang="en-US"/>
          </a:p>
        </p:txBody>
      </p:sp>
    </p:spTree>
    <p:extLst>
      <p:ext uri="{BB962C8B-B14F-4D97-AF65-F5344CB8AC3E}">
        <p14:creationId xmlns:p14="http://schemas.microsoft.com/office/powerpoint/2010/main" val="886733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730D53-3B9D-7B1E-1A4F-921DB9085069}"/>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67636D66-237C-7F9A-8E04-9901599EAC6A}"/>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4B09424C-2FE3-8235-F875-167755D9309C}"/>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67A0682E-D937-EAC5-4821-45E61F6209A8}"/>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20</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389663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24C002-F1B1-4F0B-0C8D-939307BCECE7}"/>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E1F5378B-61E7-CCA9-5C69-E1D9CA1B4034}"/>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22F1933E-67D3-938D-695F-26632A52FD2C}"/>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3B40A1B4-571F-4CC8-3911-6E595D5A5852}"/>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21</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37706744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67B707-D002-CF6E-C001-2283706FF00E}"/>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6CF4B78C-0767-DCA4-95A9-41DF9F423E26}"/>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508973ED-989F-B459-C794-5348BCACBF78}"/>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19EFE69E-CAE5-7999-5E23-7DC0A1D6F0E0}"/>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22</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32927081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8B7A1C-8919-8598-4CA0-1DA472022D76}"/>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9DB249E6-D7A5-3C62-2C71-B3E98A2F13C1}"/>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5646BD11-9EAE-598B-B3EA-5C05D0EF7066}"/>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2B2EEEB9-DA27-CFB6-FE3F-333A1CF7C96F}"/>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23</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2140755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FAF394-6B48-92C8-011F-B6BF5F4B05B0}"/>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11436353-F895-B867-E305-C78B084A83BB}"/>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93A3A411-8D2B-B69C-4387-9358D564425D}"/>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F4683094-5859-189D-6C8C-857CE329C869}"/>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24</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21386294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22D7F8-E8B9-561F-5FFA-6BF484F6695B}"/>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AD744CBA-C414-3149-536B-9BDE502E17CF}"/>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154A4FD2-54B1-AE2C-9016-643EB61130A5}"/>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12D7B54E-C77E-5D9A-9806-83276A33F4DF}"/>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25</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4114112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1DF50E-90D2-4892-CA6C-D5AEB7A87002}"/>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209DA96E-C1AF-4EBA-2AA4-DFE226379A03}"/>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77954597-8195-2332-F067-21FE7B18848E}"/>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B9780A4C-F60A-182D-C160-AEA325D1D931}"/>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26</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17810144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CA5D25-0819-761B-3986-718B2DC168A9}"/>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300218D9-0313-B42E-0510-3B6F80E96828}"/>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EBB8BFE9-699E-3B90-098D-41BE7E14125B}"/>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F6A53206-FC06-7711-BFBE-45CE79516B88}"/>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27</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36090498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5E915E-D010-9FA5-38E9-CCB98E95451B}"/>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DAFB0951-541D-B3C9-0CB0-7D2598371B5B}"/>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B2AF6135-6B51-FAA5-81C2-A5D4B6CB638F}"/>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79906972-011D-1A0B-4BEB-7CAF1320A268}"/>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28</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4688932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DC0434-F2AE-87C7-EB5E-365F2E19312B}"/>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AA53BEAB-6107-A694-9B73-4F9DF50BD3FE}"/>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33EDD54A-2D2B-CA22-9999-008C571BB144}"/>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CBE5B211-563F-B379-6E0F-19C545284C0F}"/>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29</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17196369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5195CD-1500-8A1C-8D6D-F39143F423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615B3E-9E3D-975A-9D0F-11DB37A4B6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6C06B4-BC9C-6CF4-9416-723D8AB0857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08D64C0-C0FB-79EE-A6BC-E6EC6D574FB8}"/>
              </a:ext>
            </a:extLst>
          </p:cNvPr>
          <p:cNvSpPr>
            <a:spLocks noGrp="1"/>
          </p:cNvSpPr>
          <p:nvPr>
            <p:ph type="sldNum" sz="quarter" idx="5"/>
          </p:nvPr>
        </p:nvSpPr>
        <p:spPr/>
        <p:txBody>
          <a:bodyPr/>
          <a:lstStyle/>
          <a:p>
            <a:fld id="{047F0EDD-2A63-4035-A82B-6D53DBFCCD7F}" type="slidenum">
              <a:rPr lang="en-US" smtClean="0"/>
              <a:t>3</a:t>
            </a:fld>
            <a:endParaRPr lang="en-US"/>
          </a:p>
        </p:txBody>
      </p:sp>
    </p:spTree>
    <p:extLst>
      <p:ext uri="{BB962C8B-B14F-4D97-AF65-F5344CB8AC3E}">
        <p14:creationId xmlns:p14="http://schemas.microsoft.com/office/powerpoint/2010/main" val="38239778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E7EAC0-31BC-7054-0E1E-E41E01E8CC5B}"/>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BF1F499C-F7A4-104C-FA8D-6977149FD353}"/>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28842219-E037-B41B-875D-4569081409FE}"/>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4ACDDCA0-EFCC-E12A-F51E-8330DD2761D0}"/>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30</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41386126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B8F994-CAC1-D06C-BC32-195CCC16002B}"/>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F7C690F6-B2FF-C441-056F-A56F95FF8A9E}"/>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A7E0E34E-7CA8-240F-EDD2-D2C30460675C}"/>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97D9C1B8-CC9C-F223-EB58-9220CD49E14B}"/>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31</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238531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9F4A22-629C-C173-B042-99589340377E}"/>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4928A340-13B3-EDB7-DED8-B03008776DB7}"/>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F0361ECD-292F-E921-8B41-CEFB3663336C}"/>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FD02915E-7C8B-0F11-D77A-BA654BAF3286}"/>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32</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35391498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9A549E-7051-BDF6-A922-4CE064AA0583}"/>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683923AE-7942-49FD-BD46-FBE19E1ACD3F}"/>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8876F43F-5571-0814-08F7-D6557DAE7FFC}"/>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759D9A58-8A72-A50D-3417-29FF7E811403}"/>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33</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15038083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852538-DC4B-CF20-AA21-32808A24B00A}"/>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420E87D6-EA06-CDCB-82A2-01826E5791B1}"/>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24617D2B-5530-1EDC-0B33-CAFF6B0CA746}"/>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3CFCE279-6D97-7829-F92F-CCA94561BFF6}"/>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34</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27719732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72A681-74F0-8D15-CA61-0AB411F55778}"/>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128508E1-3D30-A48D-5735-7137F530DC3A}"/>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1E7F8C2B-9E4D-B75F-A664-7AE8DF7DE274}"/>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D017B93F-DF4C-12CF-982B-BC586BDE16C2}"/>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35</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7288600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239088-48C6-FB33-DCF2-6A7614B63AAE}"/>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2C563740-50C0-6234-28B8-20763FEE95C8}"/>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5E1B58AA-F22E-1712-B88B-C0D32FDFECCD}"/>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3B4067EB-1C38-B9C1-20E7-234AA9BE0637}"/>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36</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395989737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FBAE4-ACCD-3A03-1345-A4F9288C2DE8}"/>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87BB8F23-6EDB-BFEF-F96F-134F68B6AAE7}"/>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58AC4EB5-46F6-5178-2977-12F25C62236F}"/>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0D8FD5EA-3A0D-D802-0CEE-9CA62CF51DF5}"/>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37</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42860905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D56241-09AA-B627-33CE-B6A393C945A4}"/>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DB5E8991-E8A1-0F8F-76C3-90A2B7819BF7}"/>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3F0DD61B-6596-5CE4-AD7F-A07A0F7B0B03}"/>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845FDA2E-30B6-CEBC-B95E-3DB016F96E47}"/>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38</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37370722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B6F23F-AF42-204B-26A0-EEF160AD772F}"/>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13FDFF61-08EF-95FC-C073-AF22FCCB2EA6}"/>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F6C794FF-C512-D18D-3012-E8296BDDAD09}"/>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42AD3864-7230-F155-C867-53B487483250}"/>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39</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38363653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1D689F-3536-B3A1-0C53-15F09F78EB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38C1B2-75D5-6DB7-C834-4C24CCABE0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66FCDE-67C1-DD5C-C298-2C0B9682949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6DF7C62-C3D0-5545-664A-AD0F0AA144B3}"/>
              </a:ext>
            </a:extLst>
          </p:cNvPr>
          <p:cNvSpPr>
            <a:spLocks noGrp="1"/>
          </p:cNvSpPr>
          <p:nvPr>
            <p:ph type="sldNum" sz="quarter" idx="5"/>
          </p:nvPr>
        </p:nvSpPr>
        <p:spPr/>
        <p:txBody>
          <a:bodyPr/>
          <a:lstStyle/>
          <a:p>
            <a:fld id="{047F0EDD-2A63-4035-A82B-6D53DBFCCD7F}" type="slidenum">
              <a:rPr lang="en-US" smtClean="0"/>
              <a:t>4</a:t>
            </a:fld>
            <a:endParaRPr lang="en-US"/>
          </a:p>
        </p:txBody>
      </p:sp>
    </p:spTree>
    <p:extLst>
      <p:ext uri="{BB962C8B-B14F-4D97-AF65-F5344CB8AC3E}">
        <p14:creationId xmlns:p14="http://schemas.microsoft.com/office/powerpoint/2010/main" val="363012311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672373-BB5E-03B8-1AD0-942FA4C105A4}"/>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F1659A67-71F1-F5DF-CB58-4E284A962D34}"/>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C55F408D-AA08-FA9E-9ED0-A8A4B7794CA4}"/>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F92B7CFF-2063-1663-7E20-A41D07261CC0}"/>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40</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4954312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243435-25AD-3E40-A87E-87FD2FB2A955}"/>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828F0C30-F511-C639-4E58-F0A4E179BF58}"/>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7736F427-1502-4C41-2C87-C0B6F63361F9}"/>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21E0F7C0-B1BF-7055-6110-E11E8D09EBBD}"/>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41</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400931536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0CD6F9-71D9-CD9F-49ED-B51020485D9B}"/>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452A0DC8-4683-2929-C643-E59313689199}"/>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D6FC075C-66AA-F2AB-A2AC-C870BA85A334}"/>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C66B8730-A4CE-1618-7A41-E2975CEB6FEF}"/>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42</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41753489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4018EE-A395-C607-B4A9-95E343EEE537}"/>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5333645F-26E7-7B71-F28F-A0D39F95EC32}"/>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E42A0519-90CD-D9F2-75E3-E85CF1AFCF9F}"/>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A7FF6ED1-7108-62DA-3E50-679CC2E1D85E}"/>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43</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7355965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55B7D3-E833-DB2D-4B6D-5B9AEA640907}"/>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B433CF66-C9AE-CD9C-C180-8625F0ABEEB2}"/>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02FE0AFC-5F4A-D4E6-1B00-12EAA53AC01F}"/>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03C55E14-DCBA-CB52-779A-B03F2ED57224}"/>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44</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309451354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F6D9C1-9269-917D-66CF-9D95BD5BF11A}"/>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8D7F7B37-57DA-C191-EAED-141CA1FEEE2D}"/>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46E8A368-46D1-63EE-B187-A39F49254964}"/>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492E4290-963C-608A-9824-3C49113982B8}"/>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45</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233281785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7F0EDD-2A63-4035-A82B-6D53DBFCCD7F}" type="slidenum">
              <a:rPr lang="en-US" smtClean="0"/>
              <a:t>46</a:t>
            </a:fld>
            <a:endParaRPr lang="en-US"/>
          </a:p>
        </p:txBody>
      </p:sp>
    </p:spTree>
    <p:extLst>
      <p:ext uri="{BB962C8B-B14F-4D97-AF65-F5344CB8AC3E}">
        <p14:creationId xmlns:p14="http://schemas.microsoft.com/office/powerpoint/2010/main" val="21547222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609585"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609585"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xfrm>
            <a:off x="381000" y="685800"/>
            <a:ext cx="6096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NT Preaching (</a:t>
            </a:r>
            <a:r>
              <a:rPr lang="en-US" dirty="0" err="1">
                <a:latin typeface="Arial" charset="0"/>
                <a:ea typeface="ＭＳ Ｐゴシック" charset="0"/>
                <a:cs typeface="ＭＳ Ｐゴシック" charset="0"/>
              </a:rPr>
              <a:t>np</a:t>
            </a:r>
            <a:r>
              <a:rPr lang="en-US" dirty="0">
                <a:latin typeface="Arial" charset="0"/>
                <a:ea typeface="ＭＳ Ｐゴシック" charset="0"/>
                <a:cs typeface="ＭＳ Ｐゴシック" charset="0"/>
              </a:rPr>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17B04A-7880-BC80-DAC5-32A34A15AC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E08D48-B07D-A764-1C5B-B488EDF289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BBE840-F0DB-A2A9-BB3B-2601561D126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939B123-8C12-EFA6-042B-F7FE0B964A28}"/>
              </a:ext>
            </a:extLst>
          </p:cNvPr>
          <p:cNvSpPr>
            <a:spLocks noGrp="1"/>
          </p:cNvSpPr>
          <p:nvPr>
            <p:ph type="sldNum" sz="quarter" idx="5"/>
          </p:nvPr>
        </p:nvSpPr>
        <p:spPr/>
        <p:txBody>
          <a:bodyPr/>
          <a:lstStyle/>
          <a:p>
            <a:fld id="{047F0EDD-2A63-4035-A82B-6D53DBFCCD7F}" type="slidenum">
              <a:rPr lang="en-US" smtClean="0"/>
              <a:t>5</a:t>
            </a:fld>
            <a:endParaRPr lang="en-US"/>
          </a:p>
        </p:txBody>
      </p:sp>
    </p:spTree>
    <p:extLst>
      <p:ext uri="{BB962C8B-B14F-4D97-AF65-F5344CB8AC3E}">
        <p14:creationId xmlns:p14="http://schemas.microsoft.com/office/powerpoint/2010/main" val="39059083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F13C8E-8856-4CCA-7FCB-793A38F0C0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DD3AE8-6659-540D-A067-5787D2BCBF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02CF8A-990F-8C6B-D87F-455AB0EB807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185688B-0C38-6318-8091-F4D2A11547E6}"/>
              </a:ext>
            </a:extLst>
          </p:cNvPr>
          <p:cNvSpPr>
            <a:spLocks noGrp="1"/>
          </p:cNvSpPr>
          <p:nvPr>
            <p:ph type="sldNum" sz="quarter" idx="5"/>
          </p:nvPr>
        </p:nvSpPr>
        <p:spPr/>
        <p:txBody>
          <a:bodyPr/>
          <a:lstStyle/>
          <a:p>
            <a:fld id="{047F0EDD-2A63-4035-A82B-6D53DBFCCD7F}" type="slidenum">
              <a:rPr lang="en-US" smtClean="0"/>
              <a:t>6</a:t>
            </a:fld>
            <a:endParaRPr lang="en-US"/>
          </a:p>
        </p:txBody>
      </p:sp>
    </p:spTree>
    <p:extLst>
      <p:ext uri="{BB962C8B-B14F-4D97-AF65-F5344CB8AC3E}">
        <p14:creationId xmlns:p14="http://schemas.microsoft.com/office/powerpoint/2010/main" val="25480389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7</a:t>
            </a:fld>
            <a:endParaRPr lang="en-GB" sz="1400" b="0" strike="noStrike" spc="-1">
              <a:solidFill>
                <a:srgbClr val="000000"/>
              </a:solidFill>
              <a:latin typeface="Times New Roman"/>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8</a:t>
            </a:fld>
            <a:endParaRPr lang="en-GB" sz="1400" b="0" strike="noStrike" spc="-1">
              <a:solidFill>
                <a:srgbClr val="000000"/>
              </a:solidFill>
              <a:latin typeface="Times New Roman"/>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9</a:t>
            </a:fld>
            <a:endParaRPr lang="en-GB" sz="1400" b="0" strike="noStrike" spc="-1">
              <a:solidFill>
                <a:srgbClr val="000000"/>
              </a:solidFill>
              <a:latin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0413A7F-53B5-46F5-B019-30121A04A1A6}" type="datetimeFigureOut">
              <a:rPr lang="en-US" smtClean="0"/>
              <a:t>4/21/26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0504707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4/21/26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9541769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n-US"/>
              <a:t>Click to edit Master title style</a:t>
            </a:r>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4/21/26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10136190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4/21/26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extLst>
      <p:ext uri="{BB962C8B-B14F-4D97-AF65-F5344CB8AC3E}">
        <p14:creationId xmlns:p14="http://schemas.microsoft.com/office/powerpoint/2010/main" val="40467224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4/21/26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1444015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A0413A7F-53B5-46F5-B019-30121A04A1A6}" type="datetimeFigureOut">
              <a:rPr lang="en-US" smtClean="0"/>
              <a:t>4/21/26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2215668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A0413A7F-53B5-46F5-B019-30121A04A1A6}" type="datetimeFigureOut">
              <a:rPr lang="en-US" smtClean="0"/>
              <a:t>4/21/26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6063005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13A7F-53B5-46F5-B019-30121A04A1A6}" type="datetimeFigureOut">
              <a:rPr lang="en-US" smtClean="0"/>
              <a:t>4/21/26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153354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13A7F-53B5-46F5-B019-30121A04A1A6}" type="datetimeFigureOut">
              <a:rPr lang="en-US" smtClean="0"/>
              <a:t>4/21/26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8388048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07384776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86311368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13A7F-53B5-46F5-B019-30121A04A1A6}" type="datetimeFigureOut">
              <a:rPr lang="en-US" smtClean="0"/>
              <a:t>4/21/26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7494437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53072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53072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748563422"/>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380769116"/>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4165481200"/>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979330040"/>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825121542"/>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935467747"/>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829009329"/>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378346748"/>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957562859"/>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0413A7F-53B5-46F5-B019-30121A04A1A6}" type="datetimeFigureOut">
              <a:rPr lang="en-US" smtClean="0"/>
              <a:t>4/21/26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596257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413A7F-53B5-46F5-B019-30121A04A1A6}" type="datetimeFigureOut">
              <a:rPr lang="en-US" smtClean="0"/>
              <a:t>4/21/26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2516832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413A7F-53B5-46F5-B019-30121A04A1A6}" type="datetimeFigureOut">
              <a:rPr lang="en-US" smtClean="0"/>
              <a:t>4/21/26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8154933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413A7F-53B5-46F5-B019-30121A04A1A6}" type="datetimeFigureOut">
              <a:rPr lang="en-US" smtClean="0"/>
              <a:t>4/21/26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780593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413A7F-53B5-46F5-B019-30121A04A1A6}" type="datetimeFigureOut">
              <a:rPr lang="en-US" smtClean="0"/>
              <a:t>4/21/26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392997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a:off x="4855633" y="609600"/>
            <a:ext cx="6411924" cy="51816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4/21/26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5498205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n-US"/>
              <a:t>Click to edit Master title style</a:t>
            </a:r>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4/21/26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1090226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A0413A7F-53B5-46F5-B019-30121A04A1A6}" type="datetimeFigureOut">
              <a:rPr lang="en-US" smtClean="0"/>
              <a:t>4/21/26</a:t>
            </a:fld>
            <a:endParaRPr lang="en-US"/>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963A9032-5601-4700-B269-18A8BA3A8FF8}" type="slidenum">
              <a:rPr lang="en-US" smtClean="0"/>
              <a:t>‹#›</a:t>
            </a:fld>
            <a:endParaRPr lang="en-US"/>
          </a:p>
        </p:txBody>
      </p:sp>
    </p:spTree>
    <p:extLst>
      <p:ext uri="{BB962C8B-B14F-4D97-AF65-F5344CB8AC3E}">
        <p14:creationId xmlns:p14="http://schemas.microsoft.com/office/powerpoint/2010/main" val="1251075085"/>
      </p:ext>
    </p:extLst>
  </p:cSld>
  <p:clrMap bg1="dk1" tx1="lt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2" y="3902077"/>
            <a:ext cx="4533900"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1219170" fontAlgn="base">
                <a:spcBef>
                  <a:spcPct val="0"/>
                </a:spcBef>
                <a:spcAft>
                  <a:spcPct val="0"/>
                </a:spcAft>
                <a:defRPr/>
              </a:pPr>
              <a:endParaRPr lang="en-US" sz="32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1219170" fontAlgn="base">
                <a:spcBef>
                  <a:spcPct val="0"/>
                </a:spcBef>
                <a:spcAft>
                  <a:spcPct val="0"/>
                </a:spcAft>
                <a:defRPr/>
              </a:pPr>
              <a:endParaRPr lang="en-US" sz="32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1219170" fontAlgn="base">
                <a:spcBef>
                  <a:spcPct val="0"/>
                </a:spcBef>
                <a:spcAft>
                  <a:spcPct val="0"/>
                </a:spcAft>
                <a:defRPr/>
              </a:pPr>
              <a:endParaRPr lang="en-US" sz="32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1219170" fontAlgn="base">
                <a:spcBef>
                  <a:spcPct val="0"/>
                </a:spcBef>
                <a:spcAft>
                  <a:spcPct val="0"/>
                </a:spcAft>
                <a:defRPr/>
              </a:pPr>
              <a:endParaRPr lang="en-US" sz="32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219170" fontAlgn="base">
                <a:spcBef>
                  <a:spcPct val="0"/>
                </a:spcBef>
                <a:spcAft>
                  <a:spcPct val="0"/>
                </a:spcAft>
              </a:pPr>
              <a:endParaRPr lang="en-US" sz="32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219170" fontAlgn="base">
                <a:spcBef>
                  <a:spcPct val="0"/>
                </a:spcBef>
                <a:spcAft>
                  <a:spcPct val="0"/>
                </a:spcAft>
              </a:pPr>
              <a:endParaRPr lang="en-US" sz="32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219170" fontAlgn="base">
                <a:spcBef>
                  <a:spcPct val="0"/>
                </a:spcBef>
                <a:spcAft>
                  <a:spcPct val="0"/>
                </a:spcAft>
              </a:pPr>
              <a:endParaRPr lang="en-US" sz="32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609600" y="277814"/>
            <a:ext cx="109728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609600" y="1600200"/>
            <a:ext cx="109728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333">
                <a:solidFill>
                  <a:srgbClr val="FFFFFF"/>
                </a:solidFill>
                <a:effectLst>
                  <a:outerShdw blurRad="38100" dist="38100" dir="2700000" algn="tl">
                    <a:srgbClr val="000000"/>
                  </a:outerShdw>
                </a:effectLst>
                <a:latin typeface="Arial" pitchFamily="-112" charset="0"/>
                <a:ea typeface="+mn-ea"/>
                <a:cs typeface="+mn-cs"/>
              </a:defRPr>
            </a:lvl1pPr>
          </a:lstStyle>
          <a:p>
            <a:pPr defTabSz="121917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333">
                <a:solidFill>
                  <a:srgbClr val="FFFFFF"/>
                </a:solidFill>
                <a:effectLst>
                  <a:outerShdw blurRad="38100" dist="38100" dir="2700000" algn="tl">
                    <a:srgbClr val="000000"/>
                  </a:outerShdw>
                </a:effectLst>
                <a:latin typeface="Arial" pitchFamily="-112" charset="0"/>
                <a:ea typeface="+mn-ea"/>
                <a:cs typeface="+mn-cs"/>
              </a:defRPr>
            </a:lvl1pPr>
          </a:lstStyle>
          <a:p>
            <a:pPr defTabSz="121917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333">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1219170" fontAlgn="base">
              <a:spcBef>
                <a:spcPct val="0"/>
              </a:spcBef>
              <a:spcAft>
                <a:spcPct val="0"/>
              </a:spcAft>
              <a:defRPr/>
            </a:pPr>
            <a:fld id="{61F442D0-A11F-2640-8129-5D1BEF7A3C1E}" type="slidenum">
              <a:rPr lang="en-US" smtClean="0"/>
              <a:pPr defTabSz="1219170" fontAlgn="base">
                <a:spcBef>
                  <a:spcPct val="0"/>
                </a:spcBef>
                <a:spcAft>
                  <a:spcPct val="0"/>
                </a:spcAft>
                <a:defRPr/>
              </a:pPr>
              <a:t>‹#›</a:t>
            </a:fld>
            <a:endParaRPr lang="en-US"/>
          </a:p>
        </p:txBody>
      </p:sp>
    </p:spTree>
    <p:extLst>
      <p:ext uri="{BB962C8B-B14F-4D97-AF65-F5344CB8AC3E}">
        <p14:creationId xmlns:p14="http://schemas.microsoft.com/office/powerpoint/2010/main" val="2780283469"/>
      </p:ext>
    </p:extLst>
  </p:cSld>
  <p:clrMap bg1="dk2" tx1="lt1" bg2="dk1" tx2="lt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ransition/>
  <p:txStyles>
    <p:titleStyle>
      <a:lvl1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609585" algn="ctr" rtl="0" fontAlgn="base">
        <a:spcBef>
          <a:spcPct val="0"/>
        </a:spcBef>
        <a:spcAft>
          <a:spcPct val="0"/>
        </a:spcAft>
        <a:defRPr sz="5867">
          <a:solidFill>
            <a:schemeClr val="tx2"/>
          </a:solidFill>
          <a:effectLst>
            <a:outerShdw blurRad="38100" dist="38100" dir="2700000" algn="tl">
              <a:srgbClr val="000000"/>
            </a:outerShdw>
          </a:effectLst>
          <a:latin typeface="Arial" pitchFamily="-111" charset="0"/>
        </a:defRPr>
      </a:lvl6pPr>
      <a:lvl7pPr marL="1219170" algn="ctr" rtl="0" fontAlgn="base">
        <a:spcBef>
          <a:spcPct val="0"/>
        </a:spcBef>
        <a:spcAft>
          <a:spcPct val="0"/>
        </a:spcAft>
        <a:defRPr sz="5867">
          <a:solidFill>
            <a:schemeClr val="tx2"/>
          </a:solidFill>
          <a:effectLst>
            <a:outerShdw blurRad="38100" dist="38100" dir="2700000" algn="tl">
              <a:srgbClr val="000000"/>
            </a:outerShdw>
          </a:effectLst>
          <a:latin typeface="Arial" pitchFamily="-111" charset="0"/>
        </a:defRPr>
      </a:lvl7pPr>
      <a:lvl8pPr marL="1828754" algn="ctr" rtl="0" fontAlgn="base">
        <a:spcBef>
          <a:spcPct val="0"/>
        </a:spcBef>
        <a:spcAft>
          <a:spcPct val="0"/>
        </a:spcAft>
        <a:defRPr sz="5867">
          <a:solidFill>
            <a:schemeClr val="tx2"/>
          </a:solidFill>
          <a:effectLst>
            <a:outerShdw blurRad="38100" dist="38100" dir="2700000" algn="tl">
              <a:srgbClr val="000000"/>
            </a:outerShdw>
          </a:effectLst>
          <a:latin typeface="Arial" pitchFamily="-111" charset="0"/>
        </a:defRPr>
      </a:lvl8pPr>
      <a:lvl9pPr marL="2438339" algn="ctr" rtl="0" fontAlgn="base">
        <a:spcBef>
          <a:spcPct val="0"/>
        </a:spcBef>
        <a:spcAft>
          <a:spcPct val="0"/>
        </a:spcAft>
        <a:defRPr sz="5867">
          <a:solidFill>
            <a:schemeClr val="tx2"/>
          </a:solidFill>
          <a:effectLst>
            <a:outerShdw blurRad="38100" dist="38100" dir="2700000" algn="tl">
              <a:srgbClr val="000000"/>
            </a:outerShdw>
          </a:effectLst>
          <a:latin typeface="Arial" pitchFamily="-111" charset="0"/>
        </a:defRPr>
      </a:lvl9pPr>
    </p:titleStyle>
    <p:bodyStyle>
      <a:lvl1pPr marL="457189" indent="-457189" algn="l" rtl="0" eaLnBrk="0" fontAlgn="base" hangingPunct="0">
        <a:spcBef>
          <a:spcPct val="20000"/>
        </a:spcBef>
        <a:spcAft>
          <a:spcPct val="0"/>
        </a:spcAft>
        <a:buClr>
          <a:schemeClr val="hlink"/>
        </a:buClr>
        <a:buSzPct val="75000"/>
        <a:buFont typeface="Wingdings" charset="0"/>
        <a:buChar char="l"/>
        <a:defRPr sz="4267">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990575" indent="-380990" algn="l" rtl="0" eaLnBrk="0" fontAlgn="base" hangingPunct="0">
        <a:spcBef>
          <a:spcPct val="20000"/>
        </a:spcBef>
        <a:spcAft>
          <a:spcPct val="0"/>
        </a:spcAft>
        <a:buClr>
          <a:schemeClr val="tx2"/>
        </a:buClr>
        <a:buSzPct val="75000"/>
        <a:buFont typeface="Wingdings" charset="0"/>
        <a:buChar char="l"/>
        <a:defRPr sz="3733">
          <a:solidFill>
            <a:schemeClr val="tx1"/>
          </a:solidFill>
          <a:effectLst>
            <a:outerShdw blurRad="38100" dist="38100" dir="2700000" algn="tl">
              <a:srgbClr val="000000"/>
            </a:outerShdw>
          </a:effectLst>
          <a:latin typeface="+mn-lt"/>
          <a:ea typeface="ＭＳ Ｐゴシック" pitchFamily="-111" charset="-128"/>
        </a:defRPr>
      </a:lvl2pPr>
      <a:lvl3pPr marL="1523962" indent="-304792" algn="l" rtl="0" eaLnBrk="0" fontAlgn="base" hangingPunct="0">
        <a:spcBef>
          <a:spcPct val="20000"/>
        </a:spcBef>
        <a:spcAft>
          <a:spcPct val="0"/>
        </a:spcAft>
        <a:buClr>
          <a:schemeClr val="accent2"/>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charset="0"/>
          <a:cs typeface="Geneva" charset="0"/>
        </a:defRPr>
      </a:lvl3pPr>
      <a:lvl4pPr marL="2133547" indent="-304792" algn="l" rtl="0" eaLnBrk="0" fontAlgn="base" hangingPunct="0">
        <a:spcBef>
          <a:spcPct val="20000"/>
        </a:spcBef>
        <a:spcAft>
          <a:spcPct val="0"/>
        </a:spcAft>
        <a:buClr>
          <a:schemeClr val="folHlink"/>
        </a:buClr>
        <a:buSzPct val="75000"/>
        <a:buFont typeface="Wingdings" charset="0"/>
        <a:buChar char="l"/>
        <a:defRPr sz="2667">
          <a:solidFill>
            <a:schemeClr val="tx1"/>
          </a:solidFill>
          <a:effectLst>
            <a:outerShdw blurRad="38100" dist="38100" dir="2700000" algn="tl">
              <a:srgbClr val="000000"/>
            </a:outerShdw>
          </a:effectLst>
          <a:latin typeface="+mn-lt"/>
          <a:ea typeface="Geneva" charset="-128"/>
          <a:cs typeface="Geneva" charset="0"/>
        </a:defRPr>
      </a:lvl4pPr>
      <a:lvl5pPr marL="2743131" indent="-304792" algn="l" rtl="0" eaLnBrk="0" fontAlgn="base" hangingPunct="0">
        <a:spcBef>
          <a:spcPct val="20000"/>
        </a:spcBef>
        <a:spcAft>
          <a:spcPct val="0"/>
        </a:spcAft>
        <a:buClr>
          <a:schemeClr val="tx1"/>
        </a:buClr>
        <a:buSzPct val="75000"/>
        <a:buFont typeface="Wingdings" charset="0"/>
        <a:buChar char="l"/>
        <a:defRPr sz="2667">
          <a:solidFill>
            <a:schemeClr val="tx1"/>
          </a:solidFill>
          <a:effectLst>
            <a:outerShdw blurRad="38100" dist="38100" dir="2700000" algn="tl">
              <a:srgbClr val="000000"/>
            </a:outerShdw>
          </a:effectLst>
          <a:latin typeface="+mn-lt"/>
          <a:ea typeface="Geneva" charset="-128"/>
          <a:cs typeface="Geneva" charset="0"/>
        </a:defRPr>
      </a:lvl5pPr>
      <a:lvl6pPr marL="3352716" indent="-304792" algn="l" rtl="0" fontAlgn="base">
        <a:spcBef>
          <a:spcPct val="20000"/>
        </a:spcBef>
        <a:spcAft>
          <a:spcPct val="0"/>
        </a:spcAft>
        <a:buClr>
          <a:schemeClr val="tx1"/>
        </a:buClr>
        <a:buSzPct val="75000"/>
        <a:buFont typeface="Wingdings" pitchFamily="-111" charset="2"/>
        <a:buChar char="l"/>
        <a:defRPr sz="2667">
          <a:solidFill>
            <a:schemeClr val="tx1"/>
          </a:solidFill>
          <a:effectLst>
            <a:outerShdw blurRad="38100" dist="38100" dir="2700000" algn="tl">
              <a:srgbClr val="000000"/>
            </a:outerShdw>
          </a:effectLst>
          <a:latin typeface="+mn-lt"/>
          <a:ea typeface="ＭＳ Ｐゴシック" pitchFamily="-111" charset="-128"/>
        </a:defRPr>
      </a:lvl6pPr>
      <a:lvl7pPr marL="3962301" indent="-304792" algn="l" rtl="0" fontAlgn="base">
        <a:spcBef>
          <a:spcPct val="20000"/>
        </a:spcBef>
        <a:spcAft>
          <a:spcPct val="0"/>
        </a:spcAft>
        <a:buClr>
          <a:schemeClr val="tx1"/>
        </a:buClr>
        <a:buSzPct val="75000"/>
        <a:buFont typeface="Wingdings" pitchFamily="-111" charset="2"/>
        <a:buChar char="l"/>
        <a:defRPr sz="2667">
          <a:solidFill>
            <a:schemeClr val="tx1"/>
          </a:solidFill>
          <a:effectLst>
            <a:outerShdw blurRad="38100" dist="38100" dir="2700000" algn="tl">
              <a:srgbClr val="000000"/>
            </a:outerShdw>
          </a:effectLst>
          <a:latin typeface="+mn-lt"/>
          <a:ea typeface="ＭＳ Ｐゴシック" pitchFamily="-111" charset="-128"/>
        </a:defRPr>
      </a:lvl7pPr>
      <a:lvl8pPr marL="4571886" indent="-304792" algn="l" rtl="0" fontAlgn="base">
        <a:spcBef>
          <a:spcPct val="20000"/>
        </a:spcBef>
        <a:spcAft>
          <a:spcPct val="0"/>
        </a:spcAft>
        <a:buClr>
          <a:schemeClr val="tx1"/>
        </a:buClr>
        <a:buSzPct val="75000"/>
        <a:buFont typeface="Wingdings" pitchFamily="-111" charset="2"/>
        <a:buChar char="l"/>
        <a:defRPr sz="2667">
          <a:solidFill>
            <a:schemeClr val="tx1"/>
          </a:solidFill>
          <a:effectLst>
            <a:outerShdw blurRad="38100" dist="38100" dir="2700000" algn="tl">
              <a:srgbClr val="000000"/>
            </a:outerShdw>
          </a:effectLst>
          <a:latin typeface="+mn-lt"/>
          <a:ea typeface="ＭＳ Ｐゴシック" pitchFamily="-111" charset="-128"/>
        </a:defRPr>
      </a:lvl8pPr>
      <a:lvl9pPr marL="5181470" indent="-304792" algn="l" rtl="0" fontAlgn="base">
        <a:spcBef>
          <a:spcPct val="20000"/>
        </a:spcBef>
        <a:spcAft>
          <a:spcPct val="0"/>
        </a:spcAft>
        <a:buClr>
          <a:schemeClr val="tx1"/>
        </a:buClr>
        <a:buSzPct val="75000"/>
        <a:buFont typeface="Wingdings" pitchFamily="-111" charset="2"/>
        <a:buChar char="l"/>
        <a:defRPr sz="2667">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1.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3.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4.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15.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16.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17.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18.xml"/><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19.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20.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21.xml"/><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22.xml"/><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23.xml"/><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24.xml"/><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tags" Target="../tags/tag25.xml"/><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ags" Target="../tags/tag26.xml"/><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ags" Target="../tags/tag27.xml"/><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tags" Target="../tags/tag28.xml"/><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tags" Target="../tags/tag29.xml"/><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tags" Target="../tags/tag30.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tags" Target="../tags/tag31.xml"/><Relationship Id="rId4" Type="http://schemas.openxmlformats.org/officeDocument/2006/relationships/image" Target="../media/image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tags" Target="../tags/tag32.xml"/><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tags" Target="../tags/tag33.xml"/><Relationship Id="rId4" Type="http://schemas.openxmlformats.org/officeDocument/2006/relationships/image" Target="../media/image9.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tags" Target="../tags/tag34.xml"/><Relationship Id="rId4" Type="http://schemas.openxmlformats.org/officeDocument/2006/relationships/image" Target="../media/image9.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tags" Target="../tags/tag35.xml"/><Relationship Id="rId4" Type="http://schemas.openxmlformats.org/officeDocument/2006/relationships/image" Target="../media/image9.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tags" Target="../tags/tag36.xml"/><Relationship Id="rId4" Type="http://schemas.openxmlformats.org/officeDocument/2006/relationships/image" Target="../media/image12.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tags" Target="../tags/tag37.xml"/><Relationship Id="rId4" Type="http://schemas.openxmlformats.org/officeDocument/2006/relationships/image" Target="../media/image12.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tags" Target="../tags/tag38.xml"/><Relationship Id="rId4" Type="http://schemas.openxmlformats.org/officeDocument/2006/relationships/image" Target="../media/image10.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tags" Target="../tags/tag39.xml"/><Relationship Id="rId4" Type="http://schemas.openxmlformats.org/officeDocument/2006/relationships/image" Target="../media/image9.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7.xml"/><Relationship Id="rId1" Type="http://schemas.openxmlformats.org/officeDocument/2006/relationships/tags" Target="../tags/tag40.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xml"/><Relationship Id="rId1" Type="http://schemas.openxmlformats.org/officeDocument/2006/relationships/tags" Target="../tags/tag41.xml"/><Relationship Id="rId4" Type="http://schemas.openxmlformats.org/officeDocument/2006/relationships/image" Target="../media/image9.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7.xml"/><Relationship Id="rId1" Type="http://schemas.openxmlformats.org/officeDocument/2006/relationships/tags" Target="../tags/tag42.xml"/><Relationship Id="rId4" Type="http://schemas.openxmlformats.org/officeDocument/2006/relationships/image" Target="../media/image9.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7.xml"/><Relationship Id="rId1" Type="http://schemas.openxmlformats.org/officeDocument/2006/relationships/tags" Target="../tags/tag43.xml"/><Relationship Id="rId4" Type="http://schemas.openxmlformats.org/officeDocument/2006/relationships/image" Target="../media/image11.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7.xml"/><Relationship Id="rId1" Type="http://schemas.openxmlformats.org/officeDocument/2006/relationships/tags" Target="../tags/tag44.xml"/><Relationship Id="rId4" Type="http://schemas.openxmlformats.org/officeDocument/2006/relationships/image" Target="../media/image9.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7.xml"/><Relationship Id="rId1" Type="http://schemas.openxmlformats.org/officeDocument/2006/relationships/tags" Target="../tags/tag45.xml"/><Relationship Id="rId4" Type="http://schemas.openxmlformats.org/officeDocument/2006/relationships/image" Target="../media/image7.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7.xml"/><Relationship Id="rId1" Type="http://schemas.openxmlformats.org/officeDocument/2006/relationships/tags" Target="../tags/tag46.xml"/><Relationship Id="rId4" Type="http://schemas.openxmlformats.org/officeDocument/2006/relationships/image" Target="../media/image7.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7.xml"/><Relationship Id="rId1" Type="http://schemas.openxmlformats.org/officeDocument/2006/relationships/tags" Target="../tags/tag4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7.xml"/><Relationship Id="rId1" Type="http://schemas.openxmlformats.org/officeDocument/2006/relationships/slideLayout" Target="../slideLayouts/slideLayout28.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1487470-4CC6-E6B5-2546-92BC20C3DA6B}"/>
              </a:ext>
            </a:extLst>
          </p:cNvPr>
          <p:cNvPicPr>
            <a:picLocks noChangeAspect="1"/>
          </p:cNvPicPr>
          <p:nvPr/>
        </p:nvPicPr>
        <p:blipFill>
          <a:blip r:embed="rId4">
            <a:extLst>
              <a:ext uri="{28A0092B-C50C-407E-A947-70E740481C1C}">
                <a14:useLocalDpi xmlns:a14="http://schemas.microsoft.com/office/drawing/2010/main" val="0"/>
              </a:ext>
            </a:extLst>
          </a:blip>
          <a:srcRect t="2857" b="9334"/>
          <a:stretch>
            <a:fillRect/>
          </a:stretch>
        </p:blipFill>
        <p:spPr>
          <a:xfrm>
            <a:off x="-1" y="0"/>
            <a:ext cx="12192001" cy="6859319"/>
          </a:xfrm>
          <a:prstGeom prst="rect">
            <a:avLst/>
          </a:prstGeom>
        </p:spPr>
      </p:pic>
      <p:sp>
        <p:nvSpPr>
          <p:cNvPr id="3" name="TextBox 2">
            <a:extLst>
              <a:ext uri="{FF2B5EF4-FFF2-40B4-BE49-F238E27FC236}">
                <a16:creationId xmlns:a16="http://schemas.microsoft.com/office/drawing/2014/main" id="{B3821981-1193-7809-F1B2-355697AC1879}"/>
              </a:ext>
            </a:extLst>
          </p:cNvPr>
          <p:cNvSpPr txBox="1"/>
          <p:nvPr/>
        </p:nvSpPr>
        <p:spPr>
          <a:xfrm>
            <a:off x="178029" y="3185609"/>
            <a:ext cx="7440460" cy="1846659"/>
          </a:xfrm>
          <a:prstGeom prst="rect">
            <a:avLst/>
          </a:prstGeom>
          <a:noFill/>
        </p:spPr>
        <p:txBody>
          <a:bodyPr wrap="square" rtlCol="0">
            <a:spAutoFit/>
          </a:bodyPr>
          <a:lstStyle/>
          <a:p>
            <a:pPr algn="ctr"/>
            <a:r>
              <a:rPr lang="en-US" sz="6000" b="1" dirty="0">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Luke 1:26-38</a:t>
            </a:r>
          </a:p>
          <a:p>
            <a:pPr algn="ctr"/>
            <a:r>
              <a:rPr lang="en-US" sz="5400" b="1" dirty="0">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Meekness and Majesty!</a:t>
            </a:r>
          </a:p>
        </p:txBody>
      </p:sp>
      <p:sp>
        <p:nvSpPr>
          <p:cNvPr id="6" name="TextBox 5">
            <a:extLst>
              <a:ext uri="{FF2B5EF4-FFF2-40B4-BE49-F238E27FC236}">
                <a16:creationId xmlns:a16="http://schemas.microsoft.com/office/drawing/2014/main" id="{DBFD1D44-D6A0-C46D-1C15-944634F575DA}"/>
              </a:ext>
            </a:extLst>
          </p:cNvPr>
          <p:cNvSpPr txBox="1"/>
          <p:nvPr/>
        </p:nvSpPr>
        <p:spPr>
          <a:xfrm>
            <a:off x="100208" y="98998"/>
            <a:ext cx="4947781" cy="3046988"/>
          </a:xfrm>
          <a:prstGeom prst="rect">
            <a:avLst/>
          </a:prstGeom>
          <a:noFill/>
        </p:spPr>
        <p:txBody>
          <a:bodyPr wrap="square" rtlCol="0">
            <a:spAutoFit/>
          </a:bodyPr>
          <a:lstStyle/>
          <a:p>
            <a:pPr algn="ctr"/>
            <a:r>
              <a:rPr lang="en-US" sz="7200" b="1" dirty="0">
                <a:effectLst>
                  <a:glow rad="139700">
                    <a:schemeClr val="bg1"/>
                  </a:glow>
                </a:effectLst>
                <a:latin typeface="Monotype Corsiva" panose="03010101010201010101" pitchFamily="66" charset="0"/>
                <a:ea typeface="Calibri" panose="020F0502020204030204" pitchFamily="34" charset="0"/>
                <a:cs typeface="Calibri" panose="020F0502020204030204" pitchFamily="34" charset="0"/>
              </a:rPr>
              <a:t>The Gospel of</a:t>
            </a:r>
          </a:p>
          <a:p>
            <a:pPr algn="ctr"/>
            <a:r>
              <a:rPr lang="en-US" sz="12000" b="1" dirty="0">
                <a:effectLst>
                  <a:glow rad="139700">
                    <a:schemeClr val="bg1"/>
                  </a:glow>
                </a:effectLst>
                <a:latin typeface="Monotype Corsiva" panose="03010101010201010101" pitchFamily="66" charset="0"/>
                <a:ea typeface="Calibri" panose="020F0502020204030204" pitchFamily="34" charset="0"/>
                <a:cs typeface="Calibri" panose="020F0502020204030204" pitchFamily="34" charset="0"/>
              </a:rPr>
              <a:t>Luke</a:t>
            </a:r>
          </a:p>
        </p:txBody>
      </p:sp>
      <p:sp>
        <p:nvSpPr>
          <p:cNvPr id="5" name="Rectangle 4">
            <a:extLst>
              <a:ext uri="{FF2B5EF4-FFF2-40B4-BE49-F238E27FC236}">
                <a16:creationId xmlns:a16="http://schemas.microsoft.com/office/drawing/2014/main" id="{B034F0AB-113F-EA82-6251-6D357DBF9CFB}"/>
              </a:ext>
            </a:extLst>
          </p:cNvPr>
          <p:cNvSpPr>
            <a:spLocks noChangeArrowheads="1"/>
          </p:cNvSpPr>
          <p:nvPr/>
        </p:nvSpPr>
        <p:spPr bwMode="auto">
          <a:xfrm>
            <a:off x="13751" y="5356368"/>
            <a:ext cx="12192000" cy="1501632"/>
          </a:xfrm>
          <a:prstGeom prst="rect">
            <a:avLst/>
          </a:prstGeom>
          <a:solidFill>
            <a:srgbClr val="000000"/>
          </a:solidFill>
          <a:ln w="9525">
            <a:noFill/>
            <a:miter lim="800000"/>
            <a:headEnd/>
            <a:tailEnd/>
          </a:ln>
          <a:effectLst>
            <a:outerShdw blurRad="63500" dist="35921" dir="2700000" algn="ctr" rotWithShape="0">
              <a:srgbClr val="000514">
                <a:alpha val="74998"/>
              </a:srgbClr>
            </a:outerShdw>
          </a:effectLst>
        </p:spPr>
        <p:txBody>
          <a:bodyPr lIns="121907" tIns="60953" rIns="121907" bIns="60953"/>
          <a:lstStyle/>
          <a:p>
            <a:pPr algn="ctr" defTabSz="1219036" fontAlgn="base">
              <a:spcBef>
                <a:spcPct val="20000"/>
              </a:spcBef>
              <a:buClr>
                <a:srgbClr val="FFCC00"/>
              </a:buClr>
              <a:buSzPct val="70000"/>
              <a:defRPr/>
            </a:pPr>
            <a:r>
              <a:rPr lang="en-US" sz="2133"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Preached by Dan Bridges</a:t>
            </a:r>
            <a:br>
              <a:rPr lang="en-US" sz="2133"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lang="en-US" sz="2133"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Amman International Church, Jordan (AmmanChurch.org)</a:t>
            </a:r>
            <a:br>
              <a:rPr lang="en-US" sz="2133"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lang="en-US" sz="2133"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Uploaded by Dr. Rick Griffith • Jordan Evangelical Theological Seminary</a:t>
            </a:r>
            <a:br>
              <a:rPr lang="en-US" sz="2133"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lang="en-US" sz="2133"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Files in many languages for free download at BibleStudyDownloads.org</a:t>
            </a:r>
          </a:p>
        </p:txBody>
      </p:sp>
    </p:spTree>
    <p:custDataLst>
      <p:tags r:id="rId1"/>
    </p:custDataLst>
    <p:extLst>
      <p:ext uri="{BB962C8B-B14F-4D97-AF65-F5344CB8AC3E}">
        <p14:creationId xmlns:p14="http://schemas.microsoft.com/office/powerpoint/2010/main" val="23824300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3B60B8-0CC1-4EBE-67F3-0ACBE4FB45F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6358450-21E9-C9D0-40BD-74424CF07E31}"/>
              </a:ext>
            </a:extLst>
          </p:cNvPr>
          <p:cNvPicPr>
            <a:picLocks noChangeAspect="1"/>
          </p:cNvPicPr>
          <p:nvPr/>
        </p:nvPicPr>
        <p:blipFill>
          <a:blip r:embed="rId4">
            <a:extLst>
              <a:ext uri="{28A0092B-C50C-407E-A947-70E740481C1C}">
                <a14:useLocalDpi xmlns:a14="http://schemas.microsoft.com/office/drawing/2010/main" val="0"/>
              </a:ext>
            </a:extLst>
          </a:blip>
          <a:srcRect t="13781"/>
          <a:stretch>
            <a:fillRect/>
          </a:stretch>
        </p:blipFill>
        <p:spPr>
          <a:xfrm>
            <a:off x="-1" y="0"/>
            <a:ext cx="12192001" cy="6863154"/>
          </a:xfrm>
          <a:prstGeom prst="rect">
            <a:avLst/>
          </a:prstGeom>
        </p:spPr>
      </p:pic>
      <p:sp>
        <p:nvSpPr>
          <p:cNvPr id="3" name="TextBox 2">
            <a:extLst>
              <a:ext uri="{FF2B5EF4-FFF2-40B4-BE49-F238E27FC236}">
                <a16:creationId xmlns:a16="http://schemas.microsoft.com/office/drawing/2014/main" id="{0205D823-0766-10CE-6EF5-61B540C12CFD}"/>
              </a:ext>
            </a:extLst>
          </p:cNvPr>
          <p:cNvSpPr txBox="1"/>
          <p:nvPr/>
        </p:nvSpPr>
        <p:spPr>
          <a:xfrm>
            <a:off x="229121" y="3250049"/>
            <a:ext cx="11733756" cy="3416320"/>
          </a:xfrm>
          <a:prstGeom prst="rect">
            <a:avLst/>
          </a:prstGeom>
          <a:solidFill>
            <a:schemeClr val="bg1">
              <a:alpha val="50000"/>
            </a:schemeClr>
          </a:solidFill>
          <a:ln w="63500">
            <a:noFill/>
          </a:ln>
        </p:spPr>
        <p:txBody>
          <a:bodyPr wrap="square" rtlCol="0">
            <a:spAutoFit/>
          </a:bodyPr>
          <a:lstStyle/>
          <a:p>
            <a:pPr>
              <a:spcAft>
                <a:spcPts val="600"/>
              </a:spcAft>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“‘And behold, you will conceive in your womb and bear a son, and you shall call his name Jesus.  He will be great and will be called the Son of the Most High. And the Lord God will give to him the throne of his father David, and he will reign over the house of Jacob forever, and of his kingdom there will be no end.’”                                    Luke 1:31-33</a:t>
            </a:r>
          </a:p>
        </p:txBody>
      </p:sp>
    </p:spTree>
    <p:custDataLst>
      <p:tags r:id="rId1"/>
    </p:custDataLst>
    <p:extLst>
      <p:ext uri="{BB962C8B-B14F-4D97-AF65-F5344CB8AC3E}">
        <p14:creationId xmlns:p14="http://schemas.microsoft.com/office/powerpoint/2010/main" val="831072944"/>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DEDC58F-DA6F-2A0D-17A8-FD4CB2CB32D1}"/>
              </a:ext>
            </a:extLst>
          </p:cNvPr>
          <p:cNvPicPr>
            <a:picLocks noChangeAspect="1"/>
          </p:cNvPicPr>
          <p:nvPr/>
        </p:nvPicPr>
        <p:blipFill>
          <a:blip r:embed="rId4">
            <a:extLst>
              <a:ext uri="{28A0092B-C50C-407E-A947-70E740481C1C}">
                <a14:useLocalDpi xmlns:a14="http://schemas.microsoft.com/office/drawing/2010/main" val="0"/>
              </a:ext>
            </a:extLst>
          </a:blip>
          <a:srcRect t="15073"/>
          <a:stretch>
            <a:fillRect/>
          </a:stretch>
        </p:blipFill>
        <p:spPr>
          <a:xfrm>
            <a:off x="0" y="0"/>
            <a:ext cx="12112680" cy="6858000"/>
          </a:xfrm>
          <a:prstGeom prst="rect">
            <a:avLst/>
          </a:prstGeom>
        </p:spPr>
      </p:pic>
      <p:sp>
        <p:nvSpPr>
          <p:cNvPr id="3" name="TextBox 2">
            <a:extLst>
              <a:ext uri="{FF2B5EF4-FFF2-40B4-BE49-F238E27FC236}">
                <a16:creationId xmlns:a16="http://schemas.microsoft.com/office/drawing/2014/main" id="{B3E0425B-5E47-C63B-97EB-611633DBEAE5}"/>
              </a:ext>
            </a:extLst>
          </p:cNvPr>
          <p:cNvSpPr txBox="1"/>
          <p:nvPr/>
        </p:nvSpPr>
        <p:spPr>
          <a:xfrm>
            <a:off x="229122" y="5657671"/>
            <a:ext cx="11733756" cy="1200329"/>
          </a:xfrm>
          <a:prstGeom prst="rect">
            <a:avLst/>
          </a:prstGeom>
          <a:solidFill>
            <a:schemeClr val="bg1">
              <a:alpha val="50000"/>
            </a:schemeClr>
          </a:solidFill>
          <a:ln w="63500">
            <a:noFill/>
          </a:ln>
        </p:spPr>
        <p:txBody>
          <a:bodyPr wrap="square" rtlCol="0">
            <a:spAutoFit/>
          </a:bodyPr>
          <a:lstStyle/>
          <a:p>
            <a:pPr>
              <a:spcAft>
                <a:spcPts val="600"/>
              </a:spcAft>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“And Mary said to the angel, ‘How will this be, since I am a virgin?’”                                                                    Luke 1:34</a:t>
            </a:r>
          </a:p>
        </p:txBody>
      </p:sp>
    </p:spTree>
    <p:custDataLst>
      <p:tags r:id="rId1"/>
    </p:custData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076017-B426-059B-1F29-A6304133656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69E9040-2C08-6528-E8B2-C8E96AED73D6}"/>
              </a:ext>
            </a:extLst>
          </p:cNvPr>
          <p:cNvPicPr>
            <a:picLocks noChangeAspect="1"/>
          </p:cNvPicPr>
          <p:nvPr/>
        </p:nvPicPr>
        <p:blipFill>
          <a:blip r:embed="rId4">
            <a:extLst>
              <a:ext uri="{28A0092B-C50C-407E-A947-70E740481C1C}">
                <a14:useLocalDpi xmlns:a14="http://schemas.microsoft.com/office/drawing/2010/main" val="0"/>
              </a:ext>
            </a:extLst>
          </a:blip>
          <a:srcRect t="13781"/>
          <a:stretch>
            <a:fillRect/>
          </a:stretch>
        </p:blipFill>
        <p:spPr>
          <a:xfrm>
            <a:off x="-1" y="0"/>
            <a:ext cx="12192001" cy="6863154"/>
          </a:xfrm>
          <a:prstGeom prst="rect">
            <a:avLst/>
          </a:prstGeom>
        </p:spPr>
      </p:pic>
      <p:sp>
        <p:nvSpPr>
          <p:cNvPr id="3" name="TextBox 2">
            <a:extLst>
              <a:ext uri="{FF2B5EF4-FFF2-40B4-BE49-F238E27FC236}">
                <a16:creationId xmlns:a16="http://schemas.microsoft.com/office/drawing/2014/main" id="{F3515382-6831-F8C2-6219-DCA850FB9CE4}"/>
              </a:ext>
            </a:extLst>
          </p:cNvPr>
          <p:cNvSpPr txBox="1"/>
          <p:nvPr/>
        </p:nvSpPr>
        <p:spPr>
          <a:xfrm>
            <a:off x="493739" y="851371"/>
            <a:ext cx="4987312" cy="5155257"/>
          </a:xfrm>
          <a:prstGeom prst="rect">
            <a:avLst/>
          </a:prstGeom>
          <a:solidFill>
            <a:schemeClr val="bg1">
              <a:alpha val="50000"/>
            </a:schemeClr>
          </a:solidFill>
          <a:ln w="63500">
            <a:noFill/>
          </a:ln>
        </p:spPr>
        <p:txBody>
          <a:bodyPr wrap="square" rtlCol="0">
            <a:spAutoFit/>
          </a:bodyPr>
          <a:lstStyle/>
          <a:p>
            <a:pPr>
              <a:spcAft>
                <a:spcPts val="600"/>
              </a:spcAft>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“And the angel answered her, ‘The Holy Spirit will come upon you, and the power of the Most High will overshadow you; therefore the child to be born will be called holy—the Son of God.’”    </a:t>
            </a:r>
          </a:p>
          <a:p>
            <a:pPr>
              <a:spcAft>
                <a:spcPts val="600"/>
              </a:spcAft>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Luke 1:35</a:t>
            </a:r>
          </a:p>
        </p:txBody>
      </p:sp>
    </p:spTree>
    <p:custDataLst>
      <p:tags r:id="rId1"/>
    </p:custDataLst>
    <p:extLst>
      <p:ext uri="{BB962C8B-B14F-4D97-AF65-F5344CB8AC3E}">
        <p14:creationId xmlns:p14="http://schemas.microsoft.com/office/powerpoint/2010/main" val="377830775"/>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8669C5-C40A-AAA4-8F58-94ECC64C6A6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092211F-2113-A48F-7665-2A858717B832}"/>
              </a:ext>
            </a:extLst>
          </p:cNvPr>
          <p:cNvPicPr>
            <a:picLocks noChangeAspect="1"/>
          </p:cNvPicPr>
          <p:nvPr/>
        </p:nvPicPr>
        <p:blipFill>
          <a:blip r:embed="rId4">
            <a:extLst>
              <a:ext uri="{28A0092B-C50C-407E-A947-70E740481C1C}">
                <a14:useLocalDpi xmlns:a14="http://schemas.microsoft.com/office/drawing/2010/main" val="0"/>
              </a:ext>
            </a:extLst>
          </a:blip>
          <a:srcRect t="13781"/>
          <a:stretch>
            <a:fillRect/>
          </a:stretch>
        </p:blipFill>
        <p:spPr>
          <a:xfrm>
            <a:off x="-1" y="0"/>
            <a:ext cx="12192001" cy="6863154"/>
          </a:xfrm>
          <a:prstGeom prst="rect">
            <a:avLst/>
          </a:prstGeom>
        </p:spPr>
      </p:pic>
      <p:sp>
        <p:nvSpPr>
          <p:cNvPr id="4" name="TextBox 3">
            <a:extLst>
              <a:ext uri="{FF2B5EF4-FFF2-40B4-BE49-F238E27FC236}">
                <a16:creationId xmlns:a16="http://schemas.microsoft.com/office/drawing/2014/main" id="{5786E10C-6510-A358-0546-2743FE0DD905}"/>
              </a:ext>
            </a:extLst>
          </p:cNvPr>
          <p:cNvSpPr txBox="1"/>
          <p:nvPr/>
        </p:nvSpPr>
        <p:spPr>
          <a:xfrm>
            <a:off x="535919" y="735768"/>
            <a:ext cx="4910725" cy="5078313"/>
          </a:xfrm>
          <a:prstGeom prst="rect">
            <a:avLst/>
          </a:prstGeom>
          <a:solidFill>
            <a:schemeClr val="bg1">
              <a:alpha val="50000"/>
            </a:schemeClr>
          </a:solidFill>
          <a:ln w="63500">
            <a:noFill/>
          </a:ln>
        </p:spPr>
        <p:txBody>
          <a:bodyPr wrap="square" rtlCol="0">
            <a:spAutoFit/>
          </a:bodyPr>
          <a:lstStyle/>
          <a:p>
            <a:pPr>
              <a:spcAft>
                <a:spcPts val="600"/>
              </a:spcAft>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“’And behold, your relative Elizabeth in her old age has also conceived a son, and this is the sixth month with her who was called barren.  For nothing will be impossible with God.’”      Luke 1:36-37</a:t>
            </a:r>
          </a:p>
        </p:txBody>
      </p:sp>
    </p:spTree>
    <p:custDataLst>
      <p:tags r:id="rId1"/>
    </p:custDataLst>
    <p:extLst>
      <p:ext uri="{BB962C8B-B14F-4D97-AF65-F5344CB8AC3E}">
        <p14:creationId xmlns:p14="http://schemas.microsoft.com/office/powerpoint/2010/main" val="469531363"/>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86BA469-C612-92E0-402B-700A46DB6E20}"/>
              </a:ext>
            </a:extLst>
          </p:cNvPr>
          <p:cNvSpPr txBox="1"/>
          <p:nvPr/>
        </p:nvSpPr>
        <p:spPr>
          <a:xfrm>
            <a:off x="757755" y="1326123"/>
            <a:ext cx="4927429" cy="4047262"/>
          </a:xfrm>
          <a:prstGeom prst="rect">
            <a:avLst/>
          </a:prstGeom>
          <a:noFill/>
          <a:ln w="63500">
            <a:noFill/>
          </a:ln>
        </p:spPr>
        <p:txBody>
          <a:bodyPr wrap="square" rtlCol="0">
            <a:spAutoFit/>
          </a:bodyPr>
          <a:lstStyle/>
          <a:p>
            <a:pPr>
              <a:spcAft>
                <a:spcPts val="600"/>
              </a:spcAft>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“And Mary said, ‘Behold, I am the servant of the Lord; let it be to me according to your word.’ And the angel departed from her.”         </a:t>
            </a:r>
          </a:p>
          <a:p>
            <a:pPr>
              <a:spcAft>
                <a:spcPts val="600"/>
              </a:spcAft>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Luke 1:38</a:t>
            </a:r>
          </a:p>
        </p:txBody>
      </p:sp>
      <p:pic>
        <p:nvPicPr>
          <p:cNvPr id="5" name="Picture 4">
            <a:extLst>
              <a:ext uri="{FF2B5EF4-FFF2-40B4-BE49-F238E27FC236}">
                <a16:creationId xmlns:a16="http://schemas.microsoft.com/office/drawing/2014/main" id="{912E3083-2015-A53B-959A-E73912ABDE08}"/>
              </a:ext>
            </a:extLst>
          </p:cNvPr>
          <p:cNvPicPr>
            <a:picLocks noChangeAspect="1"/>
          </p:cNvPicPr>
          <p:nvPr/>
        </p:nvPicPr>
        <p:blipFill>
          <a:blip r:embed="rId4">
            <a:extLst>
              <a:ext uri="{28A0092B-C50C-407E-A947-70E740481C1C}">
                <a14:useLocalDpi xmlns:a14="http://schemas.microsoft.com/office/drawing/2010/main" val="0"/>
              </a:ext>
            </a:extLst>
          </a:blip>
          <a:srcRect t="8551" b="10627"/>
          <a:stretch>
            <a:fillRect/>
          </a:stretch>
        </p:blipFill>
        <p:spPr>
          <a:xfrm>
            <a:off x="6506817" y="-16797"/>
            <a:ext cx="5685183" cy="6892419"/>
          </a:xfrm>
          <a:prstGeom prst="rect">
            <a:avLst/>
          </a:prstGeom>
        </p:spPr>
      </p:pic>
    </p:spTree>
    <p:custDataLst>
      <p:tags r:id="rId1"/>
    </p:custData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6F71D-8540-C0DE-55BC-72ED6137BBF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A6927BA-E3F5-E39B-DEEC-0646EA764A5A}"/>
              </a:ext>
            </a:extLst>
          </p:cNvPr>
          <p:cNvPicPr>
            <a:picLocks noChangeAspect="1"/>
          </p:cNvPicPr>
          <p:nvPr/>
        </p:nvPicPr>
        <p:blipFill>
          <a:blip r:embed="rId4">
            <a:extLst>
              <a:ext uri="{28A0092B-C50C-407E-A947-70E740481C1C}">
                <a14:useLocalDpi xmlns:a14="http://schemas.microsoft.com/office/drawing/2010/main" val="0"/>
              </a:ext>
            </a:extLst>
          </a:blip>
          <a:srcRect t="13781"/>
          <a:stretch>
            <a:fillRect/>
          </a:stretch>
        </p:blipFill>
        <p:spPr>
          <a:xfrm>
            <a:off x="-1" y="0"/>
            <a:ext cx="12192001" cy="6863154"/>
          </a:xfrm>
          <a:prstGeom prst="rect">
            <a:avLst/>
          </a:prstGeom>
        </p:spPr>
      </p:pic>
      <p:sp>
        <p:nvSpPr>
          <p:cNvPr id="2" name="TextBox 1">
            <a:extLst>
              <a:ext uri="{FF2B5EF4-FFF2-40B4-BE49-F238E27FC236}">
                <a16:creationId xmlns:a16="http://schemas.microsoft.com/office/drawing/2014/main" id="{80F9B48B-5370-D315-EAB0-36C1076879EC}"/>
              </a:ext>
            </a:extLst>
          </p:cNvPr>
          <p:cNvSpPr txBox="1"/>
          <p:nvPr/>
        </p:nvSpPr>
        <p:spPr>
          <a:xfrm>
            <a:off x="0" y="150964"/>
            <a:ext cx="7008771" cy="830997"/>
          </a:xfrm>
          <a:prstGeom prst="rect">
            <a:avLst/>
          </a:prstGeom>
          <a:noFill/>
        </p:spPr>
        <p:txBody>
          <a:bodyPr wrap="square" rtlCol="0">
            <a:spAutoFit/>
          </a:bodyPr>
          <a:lstStyle/>
          <a:p>
            <a:pPr algn="ctr"/>
            <a:r>
              <a:rPr lang="en-US" sz="48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Meekness and Majesty!</a:t>
            </a:r>
          </a:p>
        </p:txBody>
      </p:sp>
      <p:sp>
        <p:nvSpPr>
          <p:cNvPr id="5" name="TextBox 4">
            <a:extLst>
              <a:ext uri="{FF2B5EF4-FFF2-40B4-BE49-F238E27FC236}">
                <a16:creationId xmlns:a16="http://schemas.microsoft.com/office/drawing/2014/main" id="{C56DC72B-3719-606A-5E46-64946A08849E}"/>
              </a:ext>
            </a:extLst>
          </p:cNvPr>
          <p:cNvSpPr txBox="1"/>
          <p:nvPr/>
        </p:nvSpPr>
        <p:spPr>
          <a:xfrm>
            <a:off x="2389861" y="3438395"/>
            <a:ext cx="7412276" cy="2785378"/>
          </a:xfrm>
          <a:prstGeom prst="rect">
            <a:avLst/>
          </a:prstGeom>
          <a:solidFill>
            <a:schemeClr val="bg1">
              <a:alpha val="50000"/>
            </a:schemeClr>
          </a:solidFill>
          <a:ln w="63500">
            <a:noFill/>
          </a:ln>
        </p:spPr>
        <p:txBody>
          <a:bodyPr wrap="square" rtlCol="0">
            <a:spAutoFit/>
          </a:bodyPr>
          <a:lstStyle/>
          <a:p>
            <a:pPr marL="571500" indent="-571500">
              <a:spcAft>
                <a:spcPts val="600"/>
              </a:spcAft>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Lowliness Revealed (vss. 26-27)</a:t>
            </a:r>
          </a:p>
          <a:p>
            <a:pPr marL="571500" indent="-571500">
              <a:spcAft>
                <a:spcPts val="600"/>
              </a:spcAft>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Grace Extended (vss. 28-30)</a:t>
            </a:r>
          </a:p>
          <a:p>
            <a:pPr marL="571500" indent="-571500">
              <a:spcAft>
                <a:spcPts val="600"/>
              </a:spcAft>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Majesty Predicted (vss. 31-35)</a:t>
            </a:r>
          </a:p>
          <a:p>
            <a:pPr marL="571500" indent="-571500">
              <a:spcAft>
                <a:spcPts val="600"/>
              </a:spcAft>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Power Promised (vss. 36-38)</a:t>
            </a:r>
          </a:p>
        </p:txBody>
      </p:sp>
    </p:spTree>
    <p:custDataLst>
      <p:tags r:id="rId1"/>
    </p:custDataLst>
    <p:extLst>
      <p:ext uri="{BB962C8B-B14F-4D97-AF65-F5344CB8AC3E}">
        <p14:creationId xmlns:p14="http://schemas.microsoft.com/office/powerpoint/2010/main" val="329563282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74BFEA-E0EC-05CF-2CA5-A1EECAFFC1A1}"/>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8EF14A04-0AF5-232D-7F84-30832999FD48}"/>
              </a:ext>
            </a:extLst>
          </p:cNvPr>
          <p:cNvPicPr>
            <a:picLocks noChangeAspect="1"/>
          </p:cNvPicPr>
          <p:nvPr/>
        </p:nvPicPr>
        <p:blipFill>
          <a:blip r:embed="rId4">
            <a:extLst>
              <a:ext uri="{28A0092B-C50C-407E-A947-70E740481C1C}">
                <a14:useLocalDpi xmlns:a14="http://schemas.microsoft.com/office/drawing/2010/main" val="0"/>
              </a:ext>
            </a:extLst>
          </a:blip>
          <a:srcRect b="18592"/>
          <a:stretch>
            <a:fillRect/>
          </a:stretch>
        </p:blipFill>
        <p:spPr>
          <a:xfrm>
            <a:off x="-1" y="0"/>
            <a:ext cx="12160081" cy="6857999"/>
          </a:xfrm>
          <a:prstGeom prst="rect">
            <a:avLst/>
          </a:prstGeom>
        </p:spPr>
      </p:pic>
      <p:sp>
        <p:nvSpPr>
          <p:cNvPr id="3" name="TextBox 2">
            <a:extLst>
              <a:ext uri="{FF2B5EF4-FFF2-40B4-BE49-F238E27FC236}">
                <a16:creationId xmlns:a16="http://schemas.microsoft.com/office/drawing/2014/main" id="{84F23539-5657-18CA-C38B-007B8A317D1E}"/>
              </a:ext>
            </a:extLst>
          </p:cNvPr>
          <p:cNvSpPr txBox="1"/>
          <p:nvPr/>
        </p:nvSpPr>
        <p:spPr>
          <a:xfrm>
            <a:off x="164926" y="4549676"/>
            <a:ext cx="11862148" cy="2308324"/>
          </a:xfrm>
          <a:prstGeom prst="rect">
            <a:avLst/>
          </a:prstGeom>
          <a:solidFill>
            <a:schemeClr val="bg1">
              <a:alpha val="50000"/>
            </a:schemeClr>
          </a:solidFill>
          <a:ln w="63500">
            <a:noFill/>
          </a:ln>
        </p:spPr>
        <p:txBody>
          <a:bodyPr wrap="square" rtlCol="0">
            <a:spAutoFit/>
          </a:bodyPr>
          <a:lstStyle/>
          <a:p>
            <a:pPr>
              <a:spcAft>
                <a:spcPts val="600"/>
              </a:spcAft>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“In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 sixth month </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 angel Gabriel was sent from God to a city of Galilee named Nazareth, to a virgin betrothed to a man whose name was Joseph, of the house of David. And the virgin's name was Mary.”                                           Luke 1:26-27</a:t>
            </a:r>
          </a:p>
        </p:txBody>
      </p:sp>
      <p:sp>
        <p:nvSpPr>
          <p:cNvPr id="2" name="Rectangle: Rounded Corners 1">
            <a:extLst>
              <a:ext uri="{FF2B5EF4-FFF2-40B4-BE49-F238E27FC236}">
                <a16:creationId xmlns:a16="http://schemas.microsoft.com/office/drawing/2014/main" id="{FC87E796-6536-DA55-6869-A45336AD63F2}"/>
              </a:ext>
            </a:extLst>
          </p:cNvPr>
          <p:cNvSpPr/>
          <p:nvPr/>
        </p:nvSpPr>
        <p:spPr>
          <a:xfrm>
            <a:off x="164926" y="162838"/>
            <a:ext cx="8331895" cy="1215024"/>
          </a:xfrm>
          <a:prstGeom prst="roundRect">
            <a:avLst/>
          </a:prstGeom>
          <a:solidFill>
            <a:srgbClr val="3D1F14"/>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 sixth month of Elizabeth’s pregnancy – not an event the world was counting!</a:t>
            </a:r>
            <a:endPar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07404805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199073-B1CB-1A82-54B6-CD8A237A7D38}"/>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9CF816E3-68E1-CB35-B424-3C88F884966A}"/>
              </a:ext>
            </a:extLst>
          </p:cNvPr>
          <p:cNvPicPr>
            <a:picLocks noChangeAspect="1"/>
          </p:cNvPicPr>
          <p:nvPr/>
        </p:nvPicPr>
        <p:blipFill>
          <a:blip r:embed="rId4">
            <a:extLst>
              <a:ext uri="{28A0092B-C50C-407E-A947-70E740481C1C}">
                <a14:useLocalDpi xmlns:a14="http://schemas.microsoft.com/office/drawing/2010/main" val="0"/>
              </a:ext>
            </a:extLst>
          </a:blip>
          <a:srcRect b="18592"/>
          <a:stretch>
            <a:fillRect/>
          </a:stretch>
        </p:blipFill>
        <p:spPr>
          <a:xfrm>
            <a:off x="-1" y="0"/>
            <a:ext cx="12160081" cy="6857999"/>
          </a:xfrm>
          <a:prstGeom prst="rect">
            <a:avLst/>
          </a:prstGeom>
        </p:spPr>
      </p:pic>
      <p:sp>
        <p:nvSpPr>
          <p:cNvPr id="3" name="TextBox 2">
            <a:extLst>
              <a:ext uri="{FF2B5EF4-FFF2-40B4-BE49-F238E27FC236}">
                <a16:creationId xmlns:a16="http://schemas.microsoft.com/office/drawing/2014/main" id="{B5481DF2-2DB9-EB33-BECF-22D04DF7CBAC}"/>
              </a:ext>
            </a:extLst>
          </p:cNvPr>
          <p:cNvSpPr txBox="1"/>
          <p:nvPr/>
        </p:nvSpPr>
        <p:spPr>
          <a:xfrm>
            <a:off x="164926" y="4549676"/>
            <a:ext cx="11862148" cy="2308324"/>
          </a:xfrm>
          <a:prstGeom prst="rect">
            <a:avLst/>
          </a:prstGeom>
          <a:solidFill>
            <a:schemeClr val="bg1">
              <a:alpha val="50000"/>
            </a:schemeClr>
          </a:solidFill>
          <a:ln w="63500">
            <a:noFill/>
          </a:ln>
        </p:spPr>
        <p:txBody>
          <a:bodyPr wrap="square" rtlCol="0">
            <a:spAutoFit/>
          </a:bodyPr>
          <a:lstStyle/>
          <a:p>
            <a:pPr>
              <a:spcAft>
                <a:spcPts val="600"/>
              </a:spcAft>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“In the sixth month the angel Gabriel was sent from God to a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city of Galilee named Nazareth</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to a virgin betrothed to a man whose name was Joseph, of the house of David. And the virgin's name was Mary.”                                           Luke 1:26-27</a:t>
            </a:r>
          </a:p>
        </p:txBody>
      </p:sp>
      <p:sp>
        <p:nvSpPr>
          <p:cNvPr id="2" name="Rectangle: Rounded Corners 1">
            <a:extLst>
              <a:ext uri="{FF2B5EF4-FFF2-40B4-BE49-F238E27FC236}">
                <a16:creationId xmlns:a16="http://schemas.microsoft.com/office/drawing/2014/main" id="{B7C5AA1E-9E0C-B778-FFB0-094BCD526F3C}"/>
              </a:ext>
            </a:extLst>
          </p:cNvPr>
          <p:cNvSpPr/>
          <p:nvPr/>
        </p:nvSpPr>
        <p:spPr>
          <a:xfrm>
            <a:off x="164926" y="162838"/>
            <a:ext cx="8603293" cy="1215024"/>
          </a:xfrm>
          <a:prstGeom prst="roundRect">
            <a:avLst/>
          </a:prstGeom>
          <a:solidFill>
            <a:srgbClr val="3D1F14"/>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 little-known country village…</a:t>
            </a:r>
          </a:p>
          <a:p>
            <a:pPr algn="ctr">
              <a:spcAft>
                <a:spcPts val="1200"/>
              </a:spcAft>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“Can anything good come from Nazareth?”</a:t>
            </a:r>
            <a:endPar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4102264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404C8C-7173-F51D-B5F0-9396CED01208}"/>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A38B7037-80F1-DD1B-F595-5C66601C626B}"/>
              </a:ext>
            </a:extLst>
          </p:cNvPr>
          <p:cNvPicPr>
            <a:picLocks noChangeAspect="1"/>
          </p:cNvPicPr>
          <p:nvPr/>
        </p:nvPicPr>
        <p:blipFill>
          <a:blip r:embed="rId4">
            <a:extLst>
              <a:ext uri="{28A0092B-C50C-407E-A947-70E740481C1C}">
                <a14:useLocalDpi xmlns:a14="http://schemas.microsoft.com/office/drawing/2010/main" val="0"/>
              </a:ext>
            </a:extLst>
          </a:blip>
          <a:srcRect b="18592"/>
          <a:stretch>
            <a:fillRect/>
          </a:stretch>
        </p:blipFill>
        <p:spPr>
          <a:xfrm>
            <a:off x="-1" y="0"/>
            <a:ext cx="12160081" cy="6857999"/>
          </a:xfrm>
          <a:prstGeom prst="rect">
            <a:avLst/>
          </a:prstGeom>
        </p:spPr>
      </p:pic>
      <p:sp>
        <p:nvSpPr>
          <p:cNvPr id="3" name="TextBox 2">
            <a:extLst>
              <a:ext uri="{FF2B5EF4-FFF2-40B4-BE49-F238E27FC236}">
                <a16:creationId xmlns:a16="http://schemas.microsoft.com/office/drawing/2014/main" id="{4AB65DAD-3F90-04C3-A2C4-461FE16AB614}"/>
              </a:ext>
            </a:extLst>
          </p:cNvPr>
          <p:cNvSpPr txBox="1"/>
          <p:nvPr/>
        </p:nvSpPr>
        <p:spPr>
          <a:xfrm>
            <a:off x="164926" y="4549676"/>
            <a:ext cx="11862148" cy="2308324"/>
          </a:xfrm>
          <a:prstGeom prst="rect">
            <a:avLst/>
          </a:prstGeom>
          <a:solidFill>
            <a:schemeClr val="bg1">
              <a:alpha val="50000"/>
            </a:schemeClr>
          </a:solidFill>
          <a:ln w="63500">
            <a:noFill/>
          </a:ln>
        </p:spPr>
        <p:txBody>
          <a:bodyPr wrap="square" rtlCol="0">
            <a:spAutoFit/>
          </a:bodyPr>
          <a:lstStyle/>
          <a:p>
            <a:pPr>
              <a:spcAft>
                <a:spcPts val="600"/>
              </a:spcAft>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“In the sixth month the angel Gabriel was sent from God to a city of Galilee named Nazareth, to a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virgin</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betrothed to a man whose name was Joseph, of the house of David. And the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virgin's name was Mary</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Luke 1:26-27</a:t>
            </a:r>
          </a:p>
        </p:txBody>
      </p:sp>
      <p:sp>
        <p:nvSpPr>
          <p:cNvPr id="2" name="Rectangle: Rounded Corners 1">
            <a:extLst>
              <a:ext uri="{FF2B5EF4-FFF2-40B4-BE49-F238E27FC236}">
                <a16:creationId xmlns:a16="http://schemas.microsoft.com/office/drawing/2014/main" id="{C6EA7A11-2E74-1C5E-94D8-0F88B3896119}"/>
              </a:ext>
            </a:extLst>
          </p:cNvPr>
          <p:cNvSpPr/>
          <p:nvPr/>
        </p:nvSpPr>
        <p:spPr>
          <a:xfrm>
            <a:off x="5323562" y="1277654"/>
            <a:ext cx="6703512" cy="2893514"/>
          </a:xfrm>
          <a:prstGeom prst="roundRect">
            <a:avLst/>
          </a:prstGeom>
          <a:solidFill>
            <a:srgbClr val="3D1F14"/>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Mary was insignificant…</a:t>
            </a:r>
          </a:p>
          <a:p>
            <a:pPr marL="571500" indent="-571500">
              <a:buFont typeface="Arial" panose="020B0604020202020204" pitchFamily="34" charset="0"/>
              <a:buChar char="•"/>
            </a:pPr>
            <a:r>
              <a:rPr lang="en-US" sz="32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Poor</a:t>
            </a:r>
          </a:p>
          <a:p>
            <a:pPr marL="571500" indent="-571500">
              <a:buFont typeface="Arial" panose="020B0604020202020204" pitchFamily="34" charset="0"/>
              <a:buChar char="•"/>
            </a:pPr>
            <a:r>
              <a:rPr lang="en-US" sz="32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Likely uneducated</a:t>
            </a:r>
          </a:p>
          <a:p>
            <a:pPr marL="571500" indent="-571500">
              <a:buFont typeface="Arial" panose="020B0604020202020204" pitchFamily="34" charset="0"/>
              <a:buChar char="•"/>
            </a:pPr>
            <a:r>
              <a:rPr lang="en-US" sz="32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Young (probably 13ish!)</a:t>
            </a:r>
          </a:p>
          <a:p>
            <a:pPr marL="571500" indent="-571500">
              <a:buFont typeface="Arial" panose="020B0604020202020204" pitchFamily="34" charset="0"/>
              <a:buChar char="•"/>
            </a:pPr>
            <a:r>
              <a:rPr lang="en-US" sz="32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Female (male dominated culture)</a:t>
            </a:r>
          </a:p>
        </p:txBody>
      </p:sp>
    </p:spTree>
    <p:custDataLst>
      <p:tags r:id="rId1"/>
    </p:custDataLst>
    <p:extLst>
      <p:ext uri="{BB962C8B-B14F-4D97-AF65-F5344CB8AC3E}">
        <p14:creationId xmlns:p14="http://schemas.microsoft.com/office/powerpoint/2010/main" val="1173264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671BFD-2CE0-C6F7-63BB-3D1158305C26}"/>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7B8FD45F-58F6-A426-6BEA-73366B1D676B}"/>
              </a:ext>
            </a:extLst>
          </p:cNvPr>
          <p:cNvPicPr>
            <a:picLocks noChangeAspect="1"/>
          </p:cNvPicPr>
          <p:nvPr/>
        </p:nvPicPr>
        <p:blipFill>
          <a:blip r:embed="rId4">
            <a:extLst>
              <a:ext uri="{28A0092B-C50C-407E-A947-70E740481C1C}">
                <a14:useLocalDpi xmlns:a14="http://schemas.microsoft.com/office/drawing/2010/main" val="0"/>
              </a:ext>
            </a:extLst>
          </a:blip>
          <a:srcRect b="18592"/>
          <a:stretch>
            <a:fillRect/>
          </a:stretch>
        </p:blipFill>
        <p:spPr>
          <a:xfrm>
            <a:off x="-1" y="0"/>
            <a:ext cx="12160081" cy="6857999"/>
          </a:xfrm>
          <a:prstGeom prst="rect">
            <a:avLst/>
          </a:prstGeom>
        </p:spPr>
      </p:pic>
      <p:sp>
        <p:nvSpPr>
          <p:cNvPr id="3" name="TextBox 2">
            <a:extLst>
              <a:ext uri="{FF2B5EF4-FFF2-40B4-BE49-F238E27FC236}">
                <a16:creationId xmlns:a16="http://schemas.microsoft.com/office/drawing/2014/main" id="{8C14DDE0-0DE2-8F97-EBA5-B92B965D60E1}"/>
              </a:ext>
            </a:extLst>
          </p:cNvPr>
          <p:cNvSpPr txBox="1"/>
          <p:nvPr/>
        </p:nvSpPr>
        <p:spPr>
          <a:xfrm>
            <a:off x="164926" y="4549676"/>
            <a:ext cx="11862148" cy="2308324"/>
          </a:xfrm>
          <a:prstGeom prst="rect">
            <a:avLst/>
          </a:prstGeom>
          <a:solidFill>
            <a:schemeClr val="bg1">
              <a:alpha val="50000"/>
            </a:schemeClr>
          </a:solidFill>
          <a:ln w="63500">
            <a:noFill/>
          </a:ln>
        </p:spPr>
        <p:txBody>
          <a:bodyPr wrap="square" rtlCol="0">
            <a:spAutoFit/>
          </a:bodyPr>
          <a:lstStyle/>
          <a:p>
            <a:pPr>
              <a:spcAft>
                <a:spcPts val="600"/>
              </a:spcAft>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“In the sixth month the angel Gabriel was sent from God to a city of Galilee named Nazareth, to a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virgin</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betrothed to a man whose name was Joseph, of the house of David. And the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virgin's name was Mary</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Luke 1:26-27</a:t>
            </a:r>
          </a:p>
        </p:txBody>
      </p:sp>
      <p:sp>
        <p:nvSpPr>
          <p:cNvPr id="2" name="Rectangle: Rounded Corners 1">
            <a:extLst>
              <a:ext uri="{FF2B5EF4-FFF2-40B4-BE49-F238E27FC236}">
                <a16:creationId xmlns:a16="http://schemas.microsoft.com/office/drawing/2014/main" id="{3C665764-6911-6454-9522-B42958699DAB}"/>
              </a:ext>
            </a:extLst>
          </p:cNvPr>
          <p:cNvSpPr/>
          <p:nvPr/>
        </p:nvSpPr>
        <p:spPr>
          <a:xfrm>
            <a:off x="5323562" y="1277654"/>
            <a:ext cx="6703512" cy="2893514"/>
          </a:xfrm>
          <a:prstGeom prst="roundRect">
            <a:avLst/>
          </a:prstGeom>
          <a:solidFill>
            <a:srgbClr val="3D1F14"/>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Why did God select a “nobody” from a “no-name” town?</a:t>
            </a:r>
          </a:p>
          <a:p>
            <a:pPr marL="571500" indent="-571500">
              <a:buFont typeface="Arial" panose="020B0604020202020204" pitchFamily="34" charset="0"/>
              <a:buChar char="•"/>
            </a:pPr>
            <a:r>
              <a:rPr lang="en-US" sz="32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Reflects who Jesus came to be</a:t>
            </a:r>
          </a:p>
          <a:p>
            <a:pPr marL="571500" indent="-571500">
              <a:buFont typeface="Arial" panose="020B0604020202020204" pitchFamily="34" charset="0"/>
              <a:buChar char="•"/>
            </a:pPr>
            <a:r>
              <a:rPr lang="en-US" sz="32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Reflects how God usually works!</a:t>
            </a:r>
          </a:p>
        </p:txBody>
      </p:sp>
    </p:spTree>
    <p:custDataLst>
      <p:tags r:id="rId1"/>
    </p:custDataLst>
    <p:extLst>
      <p:ext uri="{BB962C8B-B14F-4D97-AF65-F5344CB8AC3E}">
        <p14:creationId xmlns:p14="http://schemas.microsoft.com/office/powerpoint/2010/main" val="3419081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0691A9-E2BE-773F-12B7-FA78B408CC6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7A94434-22C8-7B3E-9ECB-93BA2F7D7962}"/>
              </a:ext>
            </a:extLst>
          </p:cNvPr>
          <p:cNvPicPr>
            <a:picLocks noChangeAspect="1"/>
          </p:cNvPicPr>
          <p:nvPr/>
        </p:nvPicPr>
        <p:blipFill>
          <a:blip r:embed="rId4">
            <a:extLst>
              <a:ext uri="{28A0092B-C50C-407E-A947-70E740481C1C}">
                <a14:useLocalDpi xmlns:a14="http://schemas.microsoft.com/office/drawing/2010/main" val="0"/>
              </a:ext>
            </a:extLst>
          </a:blip>
          <a:srcRect t="2857" b="9334"/>
          <a:stretch>
            <a:fillRect/>
          </a:stretch>
        </p:blipFill>
        <p:spPr>
          <a:xfrm>
            <a:off x="-1" y="0"/>
            <a:ext cx="12192001" cy="6859319"/>
          </a:xfrm>
          <a:prstGeom prst="rect">
            <a:avLst/>
          </a:prstGeom>
        </p:spPr>
      </p:pic>
      <p:sp>
        <p:nvSpPr>
          <p:cNvPr id="2" name="TextBox 1">
            <a:extLst>
              <a:ext uri="{FF2B5EF4-FFF2-40B4-BE49-F238E27FC236}">
                <a16:creationId xmlns:a16="http://schemas.microsoft.com/office/drawing/2014/main" id="{6A926554-4366-CFFC-BBE8-0CAC35DDA281}"/>
              </a:ext>
            </a:extLst>
          </p:cNvPr>
          <p:cNvSpPr txBox="1"/>
          <p:nvPr/>
        </p:nvSpPr>
        <p:spPr>
          <a:xfrm>
            <a:off x="112734" y="98347"/>
            <a:ext cx="8505173" cy="707886"/>
          </a:xfrm>
          <a:prstGeom prst="rect">
            <a:avLst/>
          </a:prstGeom>
          <a:solidFill>
            <a:schemeClr val="bg1">
              <a:alpha val="50000"/>
            </a:schemeClr>
          </a:solidFill>
          <a:ln w="63500">
            <a:noFill/>
          </a:ln>
        </p:spPr>
        <p:txBody>
          <a:bodyPr wrap="square" rtlCol="0">
            <a:spAutoFit/>
          </a:bodyPr>
          <a:lstStyle/>
          <a:p>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Luke 1:26-38 presents a clear contrast…</a:t>
            </a:r>
          </a:p>
        </p:txBody>
      </p:sp>
      <p:sp>
        <p:nvSpPr>
          <p:cNvPr id="3" name="TextBox 2">
            <a:extLst>
              <a:ext uri="{FF2B5EF4-FFF2-40B4-BE49-F238E27FC236}">
                <a16:creationId xmlns:a16="http://schemas.microsoft.com/office/drawing/2014/main" id="{741FB488-D321-61E2-21C1-9DCCCFE7316E}"/>
              </a:ext>
            </a:extLst>
          </p:cNvPr>
          <p:cNvSpPr txBox="1"/>
          <p:nvPr/>
        </p:nvSpPr>
        <p:spPr>
          <a:xfrm>
            <a:off x="112735" y="2555536"/>
            <a:ext cx="7064680" cy="2785378"/>
          </a:xfrm>
          <a:prstGeom prst="rect">
            <a:avLst/>
          </a:prstGeom>
          <a:solidFill>
            <a:schemeClr val="bg1">
              <a:alpha val="50000"/>
            </a:schemeClr>
          </a:solidFill>
          <a:ln w="63500">
            <a:noFill/>
          </a:ln>
        </p:spPr>
        <p:txBody>
          <a:bodyPr wrap="square" rtlCol="0">
            <a:spAutoFit/>
          </a:bodyPr>
          <a:lstStyle/>
          <a:p>
            <a:pPr marL="571500" indent="-571500">
              <a:spcAft>
                <a:spcPts val="1800"/>
              </a:spcAft>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Jesus is announced as the Eternal King</a:t>
            </a:r>
          </a:p>
          <a:p>
            <a:pPr marL="571500" indent="-571500">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Jesus was to be born into a humble, no-name family</a:t>
            </a:r>
          </a:p>
        </p:txBody>
      </p:sp>
    </p:spTree>
    <p:custDataLst>
      <p:tags r:id="rId1"/>
    </p:custDataLst>
    <p:extLst>
      <p:ext uri="{BB962C8B-B14F-4D97-AF65-F5344CB8AC3E}">
        <p14:creationId xmlns:p14="http://schemas.microsoft.com/office/powerpoint/2010/main" val="63018522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3369CF-E2D9-AB0D-483F-2660C8DCBBE7}"/>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CBA697FA-6D51-E2CE-B225-1ECE32541C9D}"/>
              </a:ext>
            </a:extLst>
          </p:cNvPr>
          <p:cNvPicPr>
            <a:picLocks noChangeAspect="1"/>
          </p:cNvPicPr>
          <p:nvPr/>
        </p:nvPicPr>
        <p:blipFill>
          <a:blip r:embed="rId4">
            <a:extLst>
              <a:ext uri="{28A0092B-C50C-407E-A947-70E740481C1C}">
                <a14:useLocalDpi xmlns:a14="http://schemas.microsoft.com/office/drawing/2010/main" val="0"/>
              </a:ext>
            </a:extLst>
          </a:blip>
          <a:srcRect b="18592"/>
          <a:stretch>
            <a:fillRect/>
          </a:stretch>
        </p:blipFill>
        <p:spPr>
          <a:xfrm>
            <a:off x="-1" y="0"/>
            <a:ext cx="12160081" cy="6857999"/>
          </a:xfrm>
          <a:prstGeom prst="rect">
            <a:avLst/>
          </a:prstGeom>
        </p:spPr>
      </p:pic>
      <p:sp>
        <p:nvSpPr>
          <p:cNvPr id="3" name="TextBox 2">
            <a:extLst>
              <a:ext uri="{FF2B5EF4-FFF2-40B4-BE49-F238E27FC236}">
                <a16:creationId xmlns:a16="http://schemas.microsoft.com/office/drawing/2014/main" id="{87123B66-D9DF-E39E-B125-47E838FFECE8}"/>
              </a:ext>
            </a:extLst>
          </p:cNvPr>
          <p:cNvSpPr txBox="1"/>
          <p:nvPr/>
        </p:nvSpPr>
        <p:spPr>
          <a:xfrm>
            <a:off x="164926" y="4549676"/>
            <a:ext cx="11862148" cy="2308324"/>
          </a:xfrm>
          <a:prstGeom prst="rect">
            <a:avLst/>
          </a:prstGeom>
          <a:solidFill>
            <a:schemeClr val="bg1">
              <a:alpha val="50000"/>
            </a:schemeClr>
          </a:solidFill>
          <a:ln w="63500">
            <a:noFill/>
          </a:ln>
        </p:spPr>
        <p:txBody>
          <a:bodyPr wrap="square" rtlCol="0">
            <a:spAutoFit/>
          </a:bodyPr>
          <a:lstStyle/>
          <a:p>
            <a:pPr>
              <a:spcAft>
                <a:spcPts val="600"/>
              </a:spcAft>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“In the sixth month the angel Gabriel was sent from God to a city of Galilee named Nazareth, to a virgin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betrothed to a man whose name was Joseph, of the house of David</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And the virgin's name was Mary.”                                           Luke 1:26-27</a:t>
            </a:r>
          </a:p>
        </p:txBody>
      </p:sp>
      <p:sp>
        <p:nvSpPr>
          <p:cNvPr id="2" name="Rectangle: Rounded Corners 1">
            <a:extLst>
              <a:ext uri="{FF2B5EF4-FFF2-40B4-BE49-F238E27FC236}">
                <a16:creationId xmlns:a16="http://schemas.microsoft.com/office/drawing/2014/main" id="{4D202A21-C4CB-D284-D466-6223FEE61C23}"/>
              </a:ext>
            </a:extLst>
          </p:cNvPr>
          <p:cNvSpPr/>
          <p:nvPr/>
        </p:nvSpPr>
        <p:spPr>
          <a:xfrm>
            <a:off x="164926" y="162838"/>
            <a:ext cx="8603293" cy="1215024"/>
          </a:xfrm>
          <a:prstGeom prst="roundRect">
            <a:avLst/>
          </a:prstGeom>
          <a:solidFill>
            <a:srgbClr val="3D1F14"/>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Critical detail – tying the story to Old Testament prophecy!</a:t>
            </a:r>
            <a:endPar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692745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452E69-3FA6-3F99-D853-1F45D280E792}"/>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EEEEDFA4-6631-F0EA-8C3F-F395AC282DEE}"/>
              </a:ext>
            </a:extLst>
          </p:cNvPr>
          <p:cNvPicPr>
            <a:picLocks noChangeAspect="1"/>
          </p:cNvPicPr>
          <p:nvPr/>
        </p:nvPicPr>
        <p:blipFill>
          <a:blip r:embed="rId4">
            <a:extLst>
              <a:ext uri="{28A0092B-C50C-407E-A947-70E740481C1C}">
                <a14:useLocalDpi xmlns:a14="http://schemas.microsoft.com/office/drawing/2010/main" val="0"/>
              </a:ext>
            </a:extLst>
          </a:blip>
          <a:srcRect t="13781"/>
          <a:stretch>
            <a:fillRect/>
          </a:stretch>
        </p:blipFill>
        <p:spPr>
          <a:xfrm>
            <a:off x="-1" y="0"/>
            <a:ext cx="12192001" cy="6863154"/>
          </a:xfrm>
          <a:prstGeom prst="rect">
            <a:avLst/>
          </a:prstGeom>
        </p:spPr>
      </p:pic>
      <p:sp>
        <p:nvSpPr>
          <p:cNvPr id="2" name="TextBox 1">
            <a:extLst>
              <a:ext uri="{FF2B5EF4-FFF2-40B4-BE49-F238E27FC236}">
                <a16:creationId xmlns:a16="http://schemas.microsoft.com/office/drawing/2014/main" id="{E0B7D755-6E41-98C7-1F30-F10A721798F5}"/>
              </a:ext>
            </a:extLst>
          </p:cNvPr>
          <p:cNvSpPr txBox="1"/>
          <p:nvPr/>
        </p:nvSpPr>
        <p:spPr>
          <a:xfrm>
            <a:off x="0" y="150964"/>
            <a:ext cx="7008771" cy="830997"/>
          </a:xfrm>
          <a:prstGeom prst="rect">
            <a:avLst/>
          </a:prstGeom>
          <a:noFill/>
        </p:spPr>
        <p:txBody>
          <a:bodyPr wrap="square" rtlCol="0">
            <a:spAutoFit/>
          </a:bodyPr>
          <a:lstStyle/>
          <a:p>
            <a:pPr algn="ctr"/>
            <a:r>
              <a:rPr lang="en-US" sz="48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Meekness and Majesty!</a:t>
            </a:r>
          </a:p>
        </p:txBody>
      </p:sp>
      <p:sp>
        <p:nvSpPr>
          <p:cNvPr id="6" name="TextBox 5">
            <a:extLst>
              <a:ext uri="{FF2B5EF4-FFF2-40B4-BE49-F238E27FC236}">
                <a16:creationId xmlns:a16="http://schemas.microsoft.com/office/drawing/2014/main" id="{B94222E1-39A7-70FD-A651-52F22743DD91}"/>
              </a:ext>
            </a:extLst>
          </p:cNvPr>
          <p:cNvSpPr txBox="1"/>
          <p:nvPr/>
        </p:nvSpPr>
        <p:spPr>
          <a:xfrm>
            <a:off x="2389861" y="3438395"/>
            <a:ext cx="7412276" cy="2785378"/>
          </a:xfrm>
          <a:prstGeom prst="rect">
            <a:avLst/>
          </a:prstGeom>
          <a:solidFill>
            <a:schemeClr val="bg1">
              <a:alpha val="50000"/>
            </a:schemeClr>
          </a:solidFill>
          <a:ln w="63500">
            <a:noFill/>
          </a:ln>
        </p:spPr>
        <p:txBody>
          <a:bodyPr wrap="square" rtlCol="0">
            <a:spAutoFit/>
          </a:bodyPr>
          <a:lstStyle/>
          <a:p>
            <a:pPr marL="571500" indent="-571500">
              <a:spcAft>
                <a:spcPts val="600"/>
              </a:spcAft>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Lowliness Revealed (vss. 26-27)</a:t>
            </a:r>
          </a:p>
          <a:p>
            <a:pPr marL="571500" indent="-571500">
              <a:spcAft>
                <a:spcPts val="600"/>
              </a:spcAft>
              <a:buFont typeface="Arial" panose="020B0604020202020204" pitchFamily="34" charset="0"/>
              <a:buChar char="•"/>
            </a:pP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Grace Extended (vss. 28-30)</a:t>
            </a:r>
          </a:p>
          <a:p>
            <a:pPr marL="571500" indent="-571500">
              <a:spcAft>
                <a:spcPts val="600"/>
              </a:spcAft>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Majesty Predicted (vss. 31-35)</a:t>
            </a:r>
          </a:p>
          <a:p>
            <a:pPr marL="571500" indent="-571500">
              <a:spcAft>
                <a:spcPts val="600"/>
              </a:spcAft>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Power Promised (vss. 36-38)</a:t>
            </a:r>
          </a:p>
        </p:txBody>
      </p:sp>
    </p:spTree>
    <p:custDataLst>
      <p:tags r:id="rId1"/>
    </p:custDataLst>
    <p:extLst>
      <p:ext uri="{BB962C8B-B14F-4D97-AF65-F5344CB8AC3E}">
        <p14:creationId xmlns:p14="http://schemas.microsoft.com/office/powerpoint/2010/main" val="398708515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0A4FA4-3DD3-BB24-5EBD-135FB146B4FD}"/>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4BF6365-889D-958A-74CE-D2C7090AABE7}"/>
              </a:ext>
            </a:extLst>
          </p:cNvPr>
          <p:cNvPicPr>
            <a:picLocks noChangeAspect="1"/>
          </p:cNvPicPr>
          <p:nvPr/>
        </p:nvPicPr>
        <p:blipFill>
          <a:blip r:embed="rId4">
            <a:extLst>
              <a:ext uri="{28A0092B-C50C-407E-A947-70E740481C1C}">
                <a14:useLocalDpi xmlns:a14="http://schemas.microsoft.com/office/drawing/2010/main" val="0"/>
              </a:ext>
            </a:extLst>
          </a:blip>
          <a:srcRect b="11305"/>
          <a:stretch>
            <a:fillRect/>
          </a:stretch>
        </p:blipFill>
        <p:spPr>
          <a:xfrm>
            <a:off x="0" y="0"/>
            <a:ext cx="12192000" cy="6856560"/>
          </a:xfrm>
          <a:prstGeom prst="rect">
            <a:avLst/>
          </a:prstGeom>
        </p:spPr>
      </p:pic>
      <p:sp>
        <p:nvSpPr>
          <p:cNvPr id="4" name="TextBox 3">
            <a:extLst>
              <a:ext uri="{FF2B5EF4-FFF2-40B4-BE49-F238E27FC236}">
                <a16:creationId xmlns:a16="http://schemas.microsoft.com/office/drawing/2014/main" id="{B033638A-5FA0-9D7E-5562-D065B87FCAB2}"/>
              </a:ext>
            </a:extLst>
          </p:cNvPr>
          <p:cNvSpPr txBox="1"/>
          <p:nvPr/>
        </p:nvSpPr>
        <p:spPr>
          <a:xfrm>
            <a:off x="229122" y="3845490"/>
            <a:ext cx="11733756" cy="2862322"/>
          </a:xfrm>
          <a:prstGeom prst="rect">
            <a:avLst/>
          </a:prstGeom>
          <a:solidFill>
            <a:schemeClr val="bg1">
              <a:alpha val="50000"/>
            </a:schemeClr>
          </a:solidFill>
          <a:ln w="63500">
            <a:noFill/>
          </a:ln>
        </p:spPr>
        <p:txBody>
          <a:bodyPr wrap="square" rtlCol="0">
            <a:spAutoFit/>
          </a:bodyPr>
          <a:lstStyle/>
          <a:p>
            <a:pPr>
              <a:spcAft>
                <a:spcPts val="600"/>
              </a:spcAft>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“And he came to her and said, ‘Greetings, O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favored one</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the Lord is with you!’ But she was greatly troubled at the saying, and tried to discern what sort of greeting this might be.  And the angel said to her, ‘Do not be afraid, Mary, for you have found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favor with God</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Luke 1:28-30</a:t>
            </a:r>
          </a:p>
        </p:txBody>
      </p:sp>
      <p:sp>
        <p:nvSpPr>
          <p:cNvPr id="2" name="Rectangle: Rounded Corners 1">
            <a:extLst>
              <a:ext uri="{FF2B5EF4-FFF2-40B4-BE49-F238E27FC236}">
                <a16:creationId xmlns:a16="http://schemas.microsoft.com/office/drawing/2014/main" id="{B0D87173-11F4-DDF4-B434-8D5B85013B28}"/>
              </a:ext>
            </a:extLst>
          </p:cNvPr>
          <p:cNvSpPr/>
          <p:nvPr/>
        </p:nvSpPr>
        <p:spPr>
          <a:xfrm>
            <a:off x="164927" y="162837"/>
            <a:ext cx="8377824" cy="1177447"/>
          </a:xfrm>
          <a:prstGeom prst="roundRect">
            <a:avLst/>
          </a:prstGeom>
          <a:solidFill>
            <a:srgbClr val="3D1F14"/>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Favor – from “</a:t>
            </a:r>
            <a:r>
              <a:rPr lang="en-US" sz="3600" b="1" i="1" dirty="0" err="1">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charis</a:t>
            </a: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t>
            </a:r>
          </a:p>
          <a:p>
            <a:pPr algn="ct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(to be treated with undeserved kindness)</a:t>
            </a:r>
            <a:endPar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94511608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F015A6-4362-9F0B-75EF-C47CE68FC50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7BC7E18-497B-C12B-11D0-EAED10A1E9EF}"/>
              </a:ext>
            </a:extLst>
          </p:cNvPr>
          <p:cNvPicPr>
            <a:picLocks noChangeAspect="1"/>
          </p:cNvPicPr>
          <p:nvPr/>
        </p:nvPicPr>
        <p:blipFill>
          <a:blip r:embed="rId4">
            <a:extLst>
              <a:ext uri="{28A0092B-C50C-407E-A947-70E740481C1C}">
                <a14:useLocalDpi xmlns:a14="http://schemas.microsoft.com/office/drawing/2010/main" val="0"/>
              </a:ext>
            </a:extLst>
          </a:blip>
          <a:srcRect b="11305"/>
          <a:stretch>
            <a:fillRect/>
          </a:stretch>
        </p:blipFill>
        <p:spPr>
          <a:xfrm>
            <a:off x="0" y="0"/>
            <a:ext cx="12192000" cy="6856560"/>
          </a:xfrm>
          <a:prstGeom prst="rect">
            <a:avLst/>
          </a:prstGeom>
        </p:spPr>
      </p:pic>
      <p:sp>
        <p:nvSpPr>
          <p:cNvPr id="4" name="TextBox 3">
            <a:extLst>
              <a:ext uri="{FF2B5EF4-FFF2-40B4-BE49-F238E27FC236}">
                <a16:creationId xmlns:a16="http://schemas.microsoft.com/office/drawing/2014/main" id="{3A647A82-DD57-119C-9B7F-7D9009906EF6}"/>
              </a:ext>
            </a:extLst>
          </p:cNvPr>
          <p:cNvSpPr txBox="1"/>
          <p:nvPr/>
        </p:nvSpPr>
        <p:spPr>
          <a:xfrm>
            <a:off x="229122" y="3845490"/>
            <a:ext cx="11733756" cy="2862322"/>
          </a:xfrm>
          <a:prstGeom prst="rect">
            <a:avLst/>
          </a:prstGeom>
          <a:solidFill>
            <a:schemeClr val="bg1">
              <a:alpha val="50000"/>
            </a:schemeClr>
          </a:solidFill>
          <a:ln w="63500">
            <a:noFill/>
          </a:ln>
        </p:spPr>
        <p:txBody>
          <a:bodyPr wrap="square" rtlCol="0">
            <a:spAutoFit/>
          </a:bodyPr>
          <a:lstStyle/>
          <a:p>
            <a:pPr>
              <a:spcAft>
                <a:spcPts val="600"/>
              </a:spcAft>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“And he came to her and said, ‘Greetings, O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favored one</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the Lord is with you!’ But she was greatly troubled at the saying, and tried to discern what sort of greeting this might be.  And the angel said to her, ‘Do not be afraid, Mary, for you have found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favor with God</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Luke 1:28-30</a:t>
            </a:r>
          </a:p>
        </p:txBody>
      </p:sp>
      <p:sp>
        <p:nvSpPr>
          <p:cNvPr id="2" name="Rectangle: Rounded Corners 1">
            <a:extLst>
              <a:ext uri="{FF2B5EF4-FFF2-40B4-BE49-F238E27FC236}">
                <a16:creationId xmlns:a16="http://schemas.microsoft.com/office/drawing/2014/main" id="{6943FD30-546A-CE21-11DF-A64510EAD376}"/>
              </a:ext>
            </a:extLst>
          </p:cNvPr>
          <p:cNvSpPr/>
          <p:nvPr/>
        </p:nvSpPr>
        <p:spPr>
          <a:xfrm>
            <a:off x="1426482" y="437205"/>
            <a:ext cx="9339036" cy="2971080"/>
          </a:xfrm>
          <a:prstGeom prst="roundRect">
            <a:avLst/>
          </a:prstGeom>
          <a:solidFill>
            <a:srgbClr val="3D1F14"/>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Note on “Hail Mary, full of grace…” :</a:t>
            </a:r>
          </a:p>
          <a:p>
            <a:pPr marL="571500" indent="-571500">
              <a:buFont typeface="Arial" panose="020B0604020202020204" pitchFamily="34" charset="0"/>
              <a:buChar char="•"/>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Mistakenly looks to Mary as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sinless</a:t>
            </a: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and a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source</a:t>
            </a: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of grace</a:t>
            </a:r>
            <a:endPar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a:p>
            <a:pPr marL="571500" indent="-571500">
              <a:buFont typeface="Arial" panose="020B0604020202020204" pitchFamily="34" charset="0"/>
              <a:buChar char="•"/>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Here we see Mary as the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recipient</a:t>
            </a: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of grace –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not the source </a:t>
            </a: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of it!</a:t>
            </a:r>
          </a:p>
        </p:txBody>
      </p:sp>
    </p:spTree>
    <p:custDataLst>
      <p:tags r:id="rId1"/>
    </p:custDataLst>
    <p:extLst>
      <p:ext uri="{BB962C8B-B14F-4D97-AF65-F5344CB8AC3E}">
        <p14:creationId xmlns:p14="http://schemas.microsoft.com/office/powerpoint/2010/main" val="1185607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3E269E-7B2C-6CFF-0102-40DE1747B91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1BC6DA0C-BC89-A10E-71FA-28A14D143F02}"/>
              </a:ext>
            </a:extLst>
          </p:cNvPr>
          <p:cNvPicPr>
            <a:picLocks noChangeAspect="1"/>
          </p:cNvPicPr>
          <p:nvPr/>
        </p:nvPicPr>
        <p:blipFill>
          <a:blip r:embed="rId4">
            <a:extLst>
              <a:ext uri="{28A0092B-C50C-407E-A947-70E740481C1C}">
                <a14:useLocalDpi xmlns:a14="http://schemas.microsoft.com/office/drawing/2010/main" val="0"/>
              </a:ext>
            </a:extLst>
          </a:blip>
          <a:srcRect b="11305"/>
          <a:stretch>
            <a:fillRect/>
          </a:stretch>
        </p:blipFill>
        <p:spPr>
          <a:xfrm>
            <a:off x="0" y="0"/>
            <a:ext cx="12192000" cy="6856560"/>
          </a:xfrm>
          <a:prstGeom prst="rect">
            <a:avLst/>
          </a:prstGeom>
        </p:spPr>
      </p:pic>
      <p:sp>
        <p:nvSpPr>
          <p:cNvPr id="4" name="TextBox 3">
            <a:extLst>
              <a:ext uri="{FF2B5EF4-FFF2-40B4-BE49-F238E27FC236}">
                <a16:creationId xmlns:a16="http://schemas.microsoft.com/office/drawing/2014/main" id="{03F74E5B-7B17-572F-1715-8D148231D87A}"/>
              </a:ext>
            </a:extLst>
          </p:cNvPr>
          <p:cNvSpPr txBox="1"/>
          <p:nvPr/>
        </p:nvSpPr>
        <p:spPr>
          <a:xfrm>
            <a:off x="229122" y="3845490"/>
            <a:ext cx="11733756" cy="2862322"/>
          </a:xfrm>
          <a:prstGeom prst="rect">
            <a:avLst/>
          </a:prstGeom>
          <a:solidFill>
            <a:schemeClr val="bg1">
              <a:alpha val="50000"/>
            </a:schemeClr>
          </a:solidFill>
          <a:ln w="63500">
            <a:noFill/>
          </a:ln>
        </p:spPr>
        <p:txBody>
          <a:bodyPr wrap="square" rtlCol="0">
            <a:spAutoFit/>
          </a:bodyPr>
          <a:lstStyle/>
          <a:p>
            <a:pPr>
              <a:spcAft>
                <a:spcPts val="600"/>
              </a:spcAft>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“And he came to her and said,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Greetings, O favored one, the Lord is with you</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But she was greatly troubled at the saying, and tried to discern what sort of greeting this might be.  And the angel said to her, ‘Do not be afraid, Mary, for you have found favor with God.’”                                         Luke 1:28-30</a:t>
            </a:r>
          </a:p>
        </p:txBody>
      </p:sp>
      <p:sp>
        <p:nvSpPr>
          <p:cNvPr id="2" name="Rectangle: Rounded Corners 1">
            <a:extLst>
              <a:ext uri="{FF2B5EF4-FFF2-40B4-BE49-F238E27FC236}">
                <a16:creationId xmlns:a16="http://schemas.microsoft.com/office/drawing/2014/main" id="{78E69C38-EEF0-E4A6-9936-972FCF6DB615}"/>
              </a:ext>
            </a:extLst>
          </p:cNvPr>
          <p:cNvSpPr/>
          <p:nvPr/>
        </p:nvSpPr>
        <p:spPr>
          <a:xfrm>
            <a:off x="1541223" y="150188"/>
            <a:ext cx="9109553" cy="1352813"/>
          </a:xfrm>
          <a:prstGeom prst="roundRect">
            <a:avLst/>
          </a:prstGeom>
          <a:solidFill>
            <a:srgbClr val="3D1F14"/>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This greeting and assurance is common to those with special roles in salvation history!</a:t>
            </a:r>
            <a:endPar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055927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286576-9994-87CD-7555-5AA1F8A79E4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8ECBEEF-A21D-C24A-8561-2F0F26EEDBBE}"/>
              </a:ext>
            </a:extLst>
          </p:cNvPr>
          <p:cNvPicPr>
            <a:picLocks noChangeAspect="1"/>
          </p:cNvPicPr>
          <p:nvPr/>
        </p:nvPicPr>
        <p:blipFill>
          <a:blip r:embed="rId4">
            <a:extLst>
              <a:ext uri="{28A0092B-C50C-407E-A947-70E740481C1C}">
                <a14:useLocalDpi xmlns:a14="http://schemas.microsoft.com/office/drawing/2010/main" val="0"/>
              </a:ext>
            </a:extLst>
          </a:blip>
          <a:srcRect b="11305"/>
          <a:stretch>
            <a:fillRect/>
          </a:stretch>
        </p:blipFill>
        <p:spPr>
          <a:xfrm>
            <a:off x="0" y="0"/>
            <a:ext cx="12192000" cy="6856560"/>
          </a:xfrm>
          <a:prstGeom prst="rect">
            <a:avLst/>
          </a:prstGeom>
        </p:spPr>
      </p:pic>
      <p:sp>
        <p:nvSpPr>
          <p:cNvPr id="4" name="TextBox 3">
            <a:extLst>
              <a:ext uri="{FF2B5EF4-FFF2-40B4-BE49-F238E27FC236}">
                <a16:creationId xmlns:a16="http://schemas.microsoft.com/office/drawing/2014/main" id="{E155C211-4065-0DFB-7B30-D7AA4B6936C2}"/>
              </a:ext>
            </a:extLst>
          </p:cNvPr>
          <p:cNvSpPr txBox="1"/>
          <p:nvPr/>
        </p:nvSpPr>
        <p:spPr>
          <a:xfrm>
            <a:off x="229122" y="3845490"/>
            <a:ext cx="11733756" cy="2862322"/>
          </a:xfrm>
          <a:prstGeom prst="rect">
            <a:avLst/>
          </a:prstGeom>
          <a:solidFill>
            <a:schemeClr val="bg1">
              <a:alpha val="50000"/>
            </a:schemeClr>
          </a:solidFill>
          <a:ln w="63500">
            <a:noFill/>
          </a:ln>
        </p:spPr>
        <p:txBody>
          <a:bodyPr wrap="square" rtlCol="0">
            <a:spAutoFit/>
          </a:bodyPr>
          <a:lstStyle/>
          <a:p>
            <a:pPr>
              <a:spcAft>
                <a:spcPts val="600"/>
              </a:spcAft>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“And he came to her and said,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Greetings, O favored one, the Lord is with you</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But she was greatly troubled at the saying, and tried to discern what sort of greeting this might be.  And the angel said to her, ‘Do not be afraid, Mary, for you have found favor with God.’”                                         Luke 1:28-30</a:t>
            </a:r>
          </a:p>
        </p:txBody>
      </p:sp>
      <p:sp>
        <p:nvSpPr>
          <p:cNvPr id="2" name="Rectangle: Rounded Corners 1">
            <a:extLst>
              <a:ext uri="{FF2B5EF4-FFF2-40B4-BE49-F238E27FC236}">
                <a16:creationId xmlns:a16="http://schemas.microsoft.com/office/drawing/2014/main" id="{DB6A281D-DB20-7CFC-4B41-98DDD1DCD0E6}"/>
              </a:ext>
            </a:extLst>
          </p:cNvPr>
          <p:cNvSpPr/>
          <p:nvPr/>
        </p:nvSpPr>
        <p:spPr>
          <a:xfrm>
            <a:off x="698326" y="300623"/>
            <a:ext cx="10795348" cy="2862322"/>
          </a:xfrm>
          <a:prstGeom prst="roundRect">
            <a:avLst/>
          </a:prstGeom>
          <a:solidFill>
            <a:srgbClr val="3D1F14"/>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God’s words to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Abraham</a:t>
            </a: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t>
            </a:r>
          </a:p>
          <a:p>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 will make of you a great nation, and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 will bless you </a:t>
            </a: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and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make your name great</a:t>
            </a: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so that you will be a blessing.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 will bless those who bless you</a:t>
            </a: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t>
            </a:r>
          </a:p>
          <a:p>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Genesis 12:2-3</a:t>
            </a:r>
            <a:endPar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732444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AA39DD-DC66-7A24-31BD-8B8A11E447C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3766CEC-F1FE-DEB2-1AB2-367CC6C8DD57}"/>
              </a:ext>
            </a:extLst>
          </p:cNvPr>
          <p:cNvPicPr>
            <a:picLocks noChangeAspect="1"/>
          </p:cNvPicPr>
          <p:nvPr/>
        </p:nvPicPr>
        <p:blipFill>
          <a:blip r:embed="rId4">
            <a:extLst>
              <a:ext uri="{28A0092B-C50C-407E-A947-70E740481C1C}">
                <a14:useLocalDpi xmlns:a14="http://schemas.microsoft.com/office/drawing/2010/main" val="0"/>
              </a:ext>
            </a:extLst>
          </a:blip>
          <a:srcRect b="11305"/>
          <a:stretch>
            <a:fillRect/>
          </a:stretch>
        </p:blipFill>
        <p:spPr>
          <a:xfrm>
            <a:off x="0" y="0"/>
            <a:ext cx="12192000" cy="6856560"/>
          </a:xfrm>
          <a:prstGeom prst="rect">
            <a:avLst/>
          </a:prstGeom>
        </p:spPr>
      </p:pic>
      <p:sp>
        <p:nvSpPr>
          <p:cNvPr id="4" name="TextBox 3">
            <a:extLst>
              <a:ext uri="{FF2B5EF4-FFF2-40B4-BE49-F238E27FC236}">
                <a16:creationId xmlns:a16="http://schemas.microsoft.com/office/drawing/2014/main" id="{02F203B0-E812-1FDD-A821-0E715796CDFF}"/>
              </a:ext>
            </a:extLst>
          </p:cNvPr>
          <p:cNvSpPr txBox="1"/>
          <p:nvPr/>
        </p:nvSpPr>
        <p:spPr>
          <a:xfrm>
            <a:off x="229122" y="3845490"/>
            <a:ext cx="11733756" cy="2862322"/>
          </a:xfrm>
          <a:prstGeom prst="rect">
            <a:avLst/>
          </a:prstGeom>
          <a:solidFill>
            <a:schemeClr val="bg1">
              <a:alpha val="50000"/>
            </a:schemeClr>
          </a:solidFill>
          <a:ln w="63500">
            <a:noFill/>
          </a:ln>
        </p:spPr>
        <p:txBody>
          <a:bodyPr wrap="square" rtlCol="0">
            <a:spAutoFit/>
          </a:bodyPr>
          <a:lstStyle/>
          <a:p>
            <a:pPr>
              <a:spcAft>
                <a:spcPts val="600"/>
              </a:spcAft>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“And he came to her and said,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Greetings, O favored one, the Lord is with you</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But she was greatly troubled at the saying, and tried to discern what sort of greeting this might be.  And the angel said to her, ‘Do not be afraid, Mary, for you have found favor with God.’”                                         Luke 1:28-30</a:t>
            </a:r>
          </a:p>
        </p:txBody>
      </p:sp>
      <p:sp>
        <p:nvSpPr>
          <p:cNvPr id="2" name="Rectangle: Rounded Corners 1">
            <a:extLst>
              <a:ext uri="{FF2B5EF4-FFF2-40B4-BE49-F238E27FC236}">
                <a16:creationId xmlns:a16="http://schemas.microsoft.com/office/drawing/2014/main" id="{45C1F9EF-2A3E-3098-D9BA-2D5BFFE3B9E9}"/>
              </a:ext>
            </a:extLst>
          </p:cNvPr>
          <p:cNvSpPr/>
          <p:nvPr/>
        </p:nvSpPr>
        <p:spPr>
          <a:xfrm>
            <a:off x="698326" y="300623"/>
            <a:ext cx="10795348" cy="2862322"/>
          </a:xfrm>
          <a:prstGeom prst="roundRect">
            <a:avLst/>
          </a:prstGeom>
          <a:solidFill>
            <a:srgbClr val="3D1F14"/>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God’s words to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Isaac</a:t>
            </a: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t>
            </a:r>
          </a:p>
          <a:p>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“Do not be afraid, for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 am with you and will bless you</a:t>
            </a: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I will multiply your descendants, and they will become a great nation.”                                         Genesis 26:24</a:t>
            </a:r>
            <a:endPar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573076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6D75F3-314D-65CB-2504-3D9DCD5E9379}"/>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189A7479-114F-B98B-1265-623AD5B1C6B4}"/>
              </a:ext>
            </a:extLst>
          </p:cNvPr>
          <p:cNvPicPr>
            <a:picLocks noChangeAspect="1"/>
          </p:cNvPicPr>
          <p:nvPr/>
        </p:nvPicPr>
        <p:blipFill>
          <a:blip r:embed="rId4">
            <a:extLst>
              <a:ext uri="{28A0092B-C50C-407E-A947-70E740481C1C}">
                <a14:useLocalDpi xmlns:a14="http://schemas.microsoft.com/office/drawing/2010/main" val="0"/>
              </a:ext>
            </a:extLst>
          </a:blip>
          <a:srcRect b="11305"/>
          <a:stretch>
            <a:fillRect/>
          </a:stretch>
        </p:blipFill>
        <p:spPr>
          <a:xfrm>
            <a:off x="0" y="0"/>
            <a:ext cx="12192000" cy="6856560"/>
          </a:xfrm>
          <a:prstGeom prst="rect">
            <a:avLst/>
          </a:prstGeom>
        </p:spPr>
      </p:pic>
      <p:sp>
        <p:nvSpPr>
          <p:cNvPr id="4" name="TextBox 3">
            <a:extLst>
              <a:ext uri="{FF2B5EF4-FFF2-40B4-BE49-F238E27FC236}">
                <a16:creationId xmlns:a16="http://schemas.microsoft.com/office/drawing/2014/main" id="{07312FB6-FA39-1D94-1FA5-B40D10559D0E}"/>
              </a:ext>
            </a:extLst>
          </p:cNvPr>
          <p:cNvSpPr txBox="1"/>
          <p:nvPr/>
        </p:nvSpPr>
        <p:spPr>
          <a:xfrm>
            <a:off x="229122" y="3845490"/>
            <a:ext cx="11733756" cy="2862322"/>
          </a:xfrm>
          <a:prstGeom prst="rect">
            <a:avLst/>
          </a:prstGeom>
          <a:solidFill>
            <a:schemeClr val="bg1">
              <a:alpha val="50000"/>
            </a:schemeClr>
          </a:solidFill>
          <a:ln w="63500">
            <a:noFill/>
          </a:ln>
        </p:spPr>
        <p:txBody>
          <a:bodyPr wrap="square" rtlCol="0">
            <a:spAutoFit/>
          </a:bodyPr>
          <a:lstStyle/>
          <a:p>
            <a:pPr>
              <a:spcAft>
                <a:spcPts val="600"/>
              </a:spcAft>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“And he came to her and said,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Greetings, O favored one, the Lord is with you</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But she was greatly troubled at the saying, and tried to discern what sort of greeting this might be.  And the angel said to her, ‘Do not be afraid, Mary, for you have found favor with God.’”                                         Luke 1:28-30</a:t>
            </a:r>
          </a:p>
        </p:txBody>
      </p:sp>
      <p:sp>
        <p:nvSpPr>
          <p:cNvPr id="2" name="Rectangle: Rounded Corners 1">
            <a:extLst>
              <a:ext uri="{FF2B5EF4-FFF2-40B4-BE49-F238E27FC236}">
                <a16:creationId xmlns:a16="http://schemas.microsoft.com/office/drawing/2014/main" id="{8685C68F-7908-EEA5-252A-489A59608A51}"/>
              </a:ext>
            </a:extLst>
          </p:cNvPr>
          <p:cNvSpPr/>
          <p:nvPr/>
        </p:nvSpPr>
        <p:spPr>
          <a:xfrm>
            <a:off x="698326" y="300623"/>
            <a:ext cx="10795348" cy="2862322"/>
          </a:xfrm>
          <a:prstGeom prst="roundRect">
            <a:avLst/>
          </a:prstGeom>
          <a:solidFill>
            <a:srgbClr val="3D1F14"/>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God’s words to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Jacob</a:t>
            </a: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t>
            </a:r>
          </a:p>
          <a:p>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 am with you</a:t>
            </a: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and I will protect you wherever you go. One day I will bring you back to this land.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 will not leave you</a:t>
            </a: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until I have finished giving you everything I have promised you.”                               Genesis 28:15</a:t>
            </a:r>
            <a:endPar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984590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5086E4-02FC-6D9B-023C-DAFCD43482B9}"/>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151073B-F64C-0FE6-C76B-A844F216C5E1}"/>
              </a:ext>
            </a:extLst>
          </p:cNvPr>
          <p:cNvPicPr>
            <a:picLocks noChangeAspect="1"/>
          </p:cNvPicPr>
          <p:nvPr/>
        </p:nvPicPr>
        <p:blipFill>
          <a:blip r:embed="rId4">
            <a:extLst>
              <a:ext uri="{28A0092B-C50C-407E-A947-70E740481C1C}">
                <a14:useLocalDpi xmlns:a14="http://schemas.microsoft.com/office/drawing/2010/main" val="0"/>
              </a:ext>
            </a:extLst>
          </a:blip>
          <a:srcRect b="11305"/>
          <a:stretch>
            <a:fillRect/>
          </a:stretch>
        </p:blipFill>
        <p:spPr>
          <a:xfrm>
            <a:off x="0" y="0"/>
            <a:ext cx="12192000" cy="6856560"/>
          </a:xfrm>
          <a:prstGeom prst="rect">
            <a:avLst/>
          </a:prstGeom>
        </p:spPr>
      </p:pic>
      <p:sp>
        <p:nvSpPr>
          <p:cNvPr id="4" name="TextBox 3">
            <a:extLst>
              <a:ext uri="{FF2B5EF4-FFF2-40B4-BE49-F238E27FC236}">
                <a16:creationId xmlns:a16="http://schemas.microsoft.com/office/drawing/2014/main" id="{32BFB696-EA2B-0C21-DCD5-6DEBA8B0F623}"/>
              </a:ext>
            </a:extLst>
          </p:cNvPr>
          <p:cNvSpPr txBox="1"/>
          <p:nvPr/>
        </p:nvSpPr>
        <p:spPr>
          <a:xfrm>
            <a:off x="229122" y="3845490"/>
            <a:ext cx="11733756" cy="2862322"/>
          </a:xfrm>
          <a:prstGeom prst="rect">
            <a:avLst/>
          </a:prstGeom>
          <a:solidFill>
            <a:schemeClr val="bg1">
              <a:alpha val="50000"/>
            </a:schemeClr>
          </a:solidFill>
          <a:ln w="63500">
            <a:noFill/>
          </a:ln>
        </p:spPr>
        <p:txBody>
          <a:bodyPr wrap="square" rtlCol="0">
            <a:spAutoFit/>
          </a:bodyPr>
          <a:lstStyle/>
          <a:p>
            <a:pPr>
              <a:spcAft>
                <a:spcPts val="600"/>
              </a:spcAft>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“And he came to her and said,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Greetings, O favored one, the Lord is with you</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But she was greatly troubled at the saying, and tried to discern what sort of greeting this might be.  And the angel said to her, ‘Do not be afraid, Mary, for you have found favor with God.’”                                         Luke 1:28-30</a:t>
            </a:r>
          </a:p>
        </p:txBody>
      </p:sp>
      <p:sp>
        <p:nvSpPr>
          <p:cNvPr id="2" name="Rectangle: Rounded Corners 1">
            <a:extLst>
              <a:ext uri="{FF2B5EF4-FFF2-40B4-BE49-F238E27FC236}">
                <a16:creationId xmlns:a16="http://schemas.microsoft.com/office/drawing/2014/main" id="{464BA806-172E-0556-A3EA-20F244ED2042}"/>
              </a:ext>
            </a:extLst>
          </p:cNvPr>
          <p:cNvSpPr/>
          <p:nvPr/>
        </p:nvSpPr>
        <p:spPr>
          <a:xfrm>
            <a:off x="1092896" y="300623"/>
            <a:ext cx="10205581" cy="2862322"/>
          </a:xfrm>
          <a:prstGeom prst="roundRect">
            <a:avLst/>
          </a:prstGeom>
          <a:solidFill>
            <a:srgbClr val="3D1F14"/>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God’s words to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Moses</a:t>
            </a: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t>
            </a:r>
          </a:p>
          <a:p>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 will be with you</a:t>
            </a: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And this is your sign that I am the one who has sent you: When you have brought the people out of Egypt, you will worship God at this very mountain.”                     Exodus 3:12</a:t>
            </a:r>
            <a:endPar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509790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D3C923-00A1-16DE-2C1C-C6B66684B9E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5FA6167-4E88-9750-15CC-078D4E527076}"/>
              </a:ext>
            </a:extLst>
          </p:cNvPr>
          <p:cNvPicPr>
            <a:picLocks noChangeAspect="1"/>
          </p:cNvPicPr>
          <p:nvPr/>
        </p:nvPicPr>
        <p:blipFill>
          <a:blip r:embed="rId4">
            <a:extLst>
              <a:ext uri="{28A0092B-C50C-407E-A947-70E740481C1C}">
                <a14:useLocalDpi xmlns:a14="http://schemas.microsoft.com/office/drawing/2010/main" val="0"/>
              </a:ext>
            </a:extLst>
          </a:blip>
          <a:srcRect b="11305"/>
          <a:stretch>
            <a:fillRect/>
          </a:stretch>
        </p:blipFill>
        <p:spPr>
          <a:xfrm>
            <a:off x="0" y="0"/>
            <a:ext cx="12192000" cy="6856560"/>
          </a:xfrm>
          <a:prstGeom prst="rect">
            <a:avLst/>
          </a:prstGeom>
        </p:spPr>
      </p:pic>
      <p:sp>
        <p:nvSpPr>
          <p:cNvPr id="4" name="TextBox 3">
            <a:extLst>
              <a:ext uri="{FF2B5EF4-FFF2-40B4-BE49-F238E27FC236}">
                <a16:creationId xmlns:a16="http://schemas.microsoft.com/office/drawing/2014/main" id="{554B0F6F-B4AE-7259-D951-15419CFFDCA0}"/>
              </a:ext>
            </a:extLst>
          </p:cNvPr>
          <p:cNvSpPr txBox="1"/>
          <p:nvPr/>
        </p:nvSpPr>
        <p:spPr>
          <a:xfrm>
            <a:off x="229122" y="3845490"/>
            <a:ext cx="11733756" cy="2862322"/>
          </a:xfrm>
          <a:prstGeom prst="rect">
            <a:avLst/>
          </a:prstGeom>
          <a:solidFill>
            <a:schemeClr val="bg1">
              <a:alpha val="50000"/>
            </a:schemeClr>
          </a:solidFill>
          <a:ln w="63500">
            <a:noFill/>
          </a:ln>
        </p:spPr>
        <p:txBody>
          <a:bodyPr wrap="square" rtlCol="0">
            <a:spAutoFit/>
          </a:bodyPr>
          <a:lstStyle/>
          <a:p>
            <a:pPr>
              <a:spcAft>
                <a:spcPts val="600"/>
              </a:spcAft>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“And he came to her and said,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Greetings, O favored one, the Lord is with you</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But she was greatly troubled at the saying, and tried to discern what sort of greeting this might be.  And the angel said to her, ‘Do not be afraid, Mary, for you have found favor with God.’”                                         </a:t>
            </a:r>
            <a:r>
              <a:rPr lang="en-US" sz="36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Luke 1:28-30</a:t>
            </a:r>
            <a:endPar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
        <p:nvSpPr>
          <p:cNvPr id="2" name="Rectangle: Rounded Corners 1">
            <a:extLst>
              <a:ext uri="{FF2B5EF4-FFF2-40B4-BE49-F238E27FC236}">
                <a16:creationId xmlns:a16="http://schemas.microsoft.com/office/drawing/2014/main" id="{CFEF649D-30D9-62CB-B514-A23C181D0775}"/>
              </a:ext>
            </a:extLst>
          </p:cNvPr>
          <p:cNvSpPr/>
          <p:nvPr/>
        </p:nvSpPr>
        <p:spPr>
          <a:xfrm>
            <a:off x="1092896" y="300623"/>
            <a:ext cx="10205581" cy="2862322"/>
          </a:xfrm>
          <a:prstGeom prst="roundRect">
            <a:avLst/>
          </a:prstGeom>
          <a:solidFill>
            <a:srgbClr val="3D1F14"/>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God’s words to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Gideon</a:t>
            </a: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t>
            </a:r>
          </a:p>
          <a:p>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 angel of the Lord appeared to him and said,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Mighty hero, the L</a:t>
            </a:r>
            <a:r>
              <a:rPr lang="en-US" sz="32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ORD</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is with you</a:t>
            </a: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t>
            </a:r>
          </a:p>
          <a:p>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Judges 6:12</a:t>
            </a:r>
          </a:p>
        </p:txBody>
      </p:sp>
    </p:spTree>
    <p:custDataLst>
      <p:tags r:id="rId1"/>
    </p:custDataLst>
    <p:extLst>
      <p:ext uri="{BB962C8B-B14F-4D97-AF65-F5344CB8AC3E}">
        <p14:creationId xmlns:p14="http://schemas.microsoft.com/office/powerpoint/2010/main" val="830085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71852C-56AA-176D-BBB5-A0A4758DC27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73DAD77-66FD-C23D-08D3-261B2D072A46}"/>
              </a:ext>
            </a:extLst>
          </p:cNvPr>
          <p:cNvPicPr>
            <a:picLocks noChangeAspect="1"/>
          </p:cNvPicPr>
          <p:nvPr/>
        </p:nvPicPr>
        <p:blipFill>
          <a:blip r:embed="rId4">
            <a:extLst>
              <a:ext uri="{28A0092B-C50C-407E-A947-70E740481C1C}">
                <a14:useLocalDpi xmlns:a14="http://schemas.microsoft.com/office/drawing/2010/main" val="0"/>
              </a:ext>
            </a:extLst>
          </a:blip>
          <a:srcRect t="2857" b="9334"/>
          <a:stretch>
            <a:fillRect/>
          </a:stretch>
        </p:blipFill>
        <p:spPr>
          <a:xfrm>
            <a:off x="-1" y="0"/>
            <a:ext cx="12192001" cy="6859319"/>
          </a:xfrm>
          <a:prstGeom prst="rect">
            <a:avLst/>
          </a:prstGeom>
        </p:spPr>
      </p:pic>
      <p:sp>
        <p:nvSpPr>
          <p:cNvPr id="2" name="TextBox 1">
            <a:extLst>
              <a:ext uri="{FF2B5EF4-FFF2-40B4-BE49-F238E27FC236}">
                <a16:creationId xmlns:a16="http://schemas.microsoft.com/office/drawing/2014/main" id="{F5C8DF6A-1B19-DAE4-D6D7-7798307549E0}"/>
              </a:ext>
            </a:extLst>
          </p:cNvPr>
          <p:cNvSpPr txBox="1"/>
          <p:nvPr/>
        </p:nvSpPr>
        <p:spPr>
          <a:xfrm>
            <a:off x="62630" y="1476210"/>
            <a:ext cx="7916449" cy="5324535"/>
          </a:xfrm>
          <a:prstGeom prst="rect">
            <a:avLst/>
          </a:prstGeom>
          <a:solidFill>
            <a:schemeClr val="bg1">
              <a:alpha val="50000"/>
            </a:schemeClr>
          </a:solidFill>
          <a:ln w="63500">
            <a:noFill/>
          </a:ln>
        </p:spPr>
        <p:txBody>
          <a:bodyPr wrap="square" rtlCol="0">
            <a:spAutoFit/>
          </a:bodyPr>
          <a:lstStyle/>
          <a:p>
            <a:r>
              <a:rPr lang="en-US" sz="34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“Though he was God,</a:t>
            </a:r>
          </a:p>
          <a:p>
            <a:r>
              <a:rPr lang="en-US" sz="34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he did not think of equality with God</a:t>
            </a:r>
          </a:p>
          <a:p>
            <a:r>
              <a:rPr lang="en-US" sz="34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as something to cling to.</a:t>
            </a:r>
          </a:p>
          <a:p>
            <a:r>
              <a:rPr lang="en-US" sz="34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Instead, he gave up his divine privileges;</a:t>
            </a:r>
          </a:p>
          <a:p>
            <a:r>
              <a:rPr lang="en-US" sz="34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he took the </a:t>
            </a:r>
            <a:r>
              <a:rPr lang="en-US" sz="34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humble position of a slave</a:t>
            </a:r>
          </a:p>
          <a:p>
            <a:r>
              <a:rPr lang="en-US" sz="34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and was </a:t>
            </a:r>
            <a:r>
              <a:rPr lang="en-US" sz="34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born as a human being</a:t>
            </a:r>
            <a:r>
              <a:rPr lang="en-US" sz="34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t>
            </a:r>
          </a:p>
          <a:p>
            <a:r>
              <a:rPr lang="en-US" sz="34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When he appeared in human form,</a:t>
            </a:r>
          </a:p>
          <a:p>
            <a:r>
              <a:rPr lang="en-US" sz="34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he </a:t>
            </a:r>
            <a:r>
              <a:rPr lang="en-US" sz="34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humbled himself </a:t>
            </a:r>
            <a:r>
              <a:rPr lang="en-US" sz="34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in obedience to God</a:t>
            </a:r>
          </a:p>
          <a:p>
            <a:r>
              <a:rPr lang="en-US" sz="34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and died a criminal’s death on a cross.” </a:t>
            </a:r>
          </a:p>
          <a:p>
            <a:r>
              <a:rPr lang="en-US" sz="34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Philippians 2:6-8</a:t>
            </a:r>
          </a:p>
        </p:txBody>
      </p:sp>
      <p:sp>
        <p:nvSpPr>
          <p:cNvPr id="5" name="Rectangle: Rounded Corners 4">
            <a:extLst>
              <a:ext uri="{FF2B5EF4-FFF2-40B4-BE49-F238E27FC236}">
                <a16:creationId xmlns:a16="http://schemas.microsoft.com/office/drawing/2014/main" id="{6D933EDE-5595-8746-8116-09ECFAE61309}"/>
              </a:ext>
            </a:extLst>
          </p:cNvPr>
          <p:cNvSpPr/>
          <p:nvPr/>
        </p:nvSpPr>
        <p:spPr>
          <a:xfrm>
            <a:off x="8175320" y="4822520"/>
            <a:ext cx="3820438" cy="1866377"/>
          </a:xfrm>
          <a:prstGeom prst="roundRect">
            <a:avLst/>
          </a:prstGeom>
          <a:solidFill>
            <a:srgbClr val="3D1F14"/>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As God, why did Jesus not come in obvious power?</a:t>
            </a:r>
            <a:endPar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50082158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99EF85-BD2E-7777-FAAC-98D1FC192F5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1D56897-B6F7-0491-3AEC-0C27A7632B88}"/>
              </a:ext>
            </a:extLst>
          </p:cNvPr>
          <p:cNvPicPr>
            <a:picLocks noChangeAspect="1"/>
          </p:cNvPicPr>
          <p:nvPr/>
        </p:nvPicPr>
        <p:blipFill>
          <a:blip r:embed="rId4">
            <a:extLst>
              <a:ext uri="{28A0092B-C50C-407E-A947-70E740481C1C}">
                <a14:useLocalDpi xmlns:a14="http://schemas.microsoft.com/office/drawing/2010/main" val="0"/>
              </a:ext>
            </a:extLst>
          </a:blip>
          <a:srcRect t="13781"/>
          <a:stretch>
            <a:fillRect/>
          </a:stretch>
        </p:blipFill>
        <p:spPr>
          <a:xfrm>
            <a:off x="-1" y="0"/>
            <a:ext cx="12192001" cy="6863154"/>
          </a:xfrm>
          <a:prstGeom prst="rect">
            <a:avLst/>
          </a:prstGeom>
        </p:spPr>
      </p:pic>
      <p:sp>
        <p:nvSpPr>
          <p:cNvPr id="2" name="TextBox 1">
            <a:extLst>
              <a:ext uri="{FF2B5EF4-FFF2-40B4-BE49-F238E27FC236}">
                <a16:creationId xmlns:a16="http://schemas.microsoft.com/office/drawing/2014/main" id="{E5F21D8E-767C-E9CD-D212-438F0DE2967F}"/>
              </a:ext>
            </a:extLst>
          </p:cNvPr>
          <p:cNvSpPr txBox="1"/>
          <p:nvPr/>
        </p:nvSpPr>
        <p:spPr>
          <a:xfrm>
            <a:off x="0" y="150964"/>
            <a:ext cx="7008771" cy="830997"/>
          </a:xfrm>
          <a:prstGeom prst="rect">
            <a:avLst/>
          </a:prstGeom>
          <a:noFill/>
        </p:spPr>
        <p:txBody>
          <a:bodyPr wrap="square" rtlCol="0">
            <a:spAutoFit/>
          </a:bodyPr>
          <a:lstStyle/>
          <a:p>
            <a:pPr algn="ctr"/>
            <a:r>
              <a:rPr lang="en-US" sz="48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Meekness and Majesty!</a:t>
            </a:r>
          </a:p>
        </p:txBody>
      </p:sp>
      <p:sp>
        <p:nvSpPr>
          <p:cNvPr id="6" name="TextBox 5">
            <a:extLst>
              <a:ext uri="{FF2B5EF4-FFF2-40B4-BE49-F238E27FC236}">
                <a16:creationId xmlns:a16="http://schemas.microsoft.com/office/drawing/2014/main" id="{B7362751-61F5-8752-4CF2-579AC7AACE7F}"/>
              </a:ext>
            </a:extLst>
          </p:cNvPr>
          <p:cNvSpPr txBox="1"/>
          <p:nvPr/>
        </p:nvSpPr>
        <p:spPr>
          <a:xfrm>
            <a:off x="2389861" y="3438395"/>
            <a:ext cx="7412276" cy="2785378"/>
          </a:xfrm>
          <a:prstGeom prst="rect">
            <a:avLst/>
          </a:prstGeom>
          <a:solidFill>
            <a:schemeClr val="bg1">
              <a:alpha val="50000"/>
            </a:schemeClr>
          </a:solidFill>
          <a:ln w="63500">
            <a:noFill/>
          </a:ln>
        </p:spPr>
        <p:txBody>
          <a:bodyPr wrap="square" rtlCol="0">
            <a:spAutoFit/>
          </a:bodyPr>
          <a:lstStyle/>
          <a:p>
            <a:pPr marL="571500" indent="-571500">
              <a:spcAft>
                <a:spcPts val="600"/>
              </a:spcAft>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Lowliness Revealed (vss. 26-27)</a:t>
            </a:r>
          </a:p>
          <a:p>
            <a:pPr marL="571500" indent="-571500">
              <a:spcAft>
                <a:spcPts val="600"/>
              </a:spcAft>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Grace Extended (vss. 28-30)</a:t>
            </a:r>
          </a:p>
          <a:p>
            <a:pPr marL="571500" indent="-571500">
              <a:spcAft>
                <a:spcPts val="600"/>
              </a:spcAft>
              <a:buFont typeface="Arial" panose="020B0604020202020204" pitchFamily="34" charset="0"/>
              <a:buChar char="•"/>
            </a:pP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Majesty Predicted (vss. 31-35)</a:t>
            </a:r>
          </a:p>
          <a:p>
            <a:pPr marL="571500" indent="-571500">
              <a:spcAft>
                <a:spcPts val="600"/>
              </a:spcAft>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Power Promised (vss. 36-38)</a:t>
            </a:r>
          </a:p>
        </p:txBody>
      </p:sp>
    </p:spTree>
    <p:custDataLst>
      <p:tags r:id="rId1"/>
    </p:custDataLst>
    <p:extLst>
      <p:ext uri="{BB962C8B-B14F-4D97-AF65-F5344CB8AC3E}">
        <p14:creationId xmlns:p14="http://schemas.microsoft.com/office/powerpoint/2010/main" val="33874573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A7D6B3-9671-3588-9FEE-D59357EF84B9}"/>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68F11418-DF06-6E9C-8CCD-DCADE5C23BAE}"/>
              </a:ext>
            </a:extLst>
          </p:cNvPr>
          <p:cNvPicPr>
            <a:picLocks noChangeAspect="1"/>
          </p:cNvPicPr>
          <p:nvPr/>
        </p:nvPicPr>
        <p:blipFill>
          <a:blip r:embed="rId4">
            <a:extLst>
              <a:ext uri="{28A0092B-C50C-407E-A947-70E740481C1C}">
                <a14:useLocalDpi xmlns:a14="http://schemas.microsoft.com/office/drawing/2010/main" val="0"/>
              </a:ext>
            </a:extLst>
          </a:blip>
          <a:srcRect t="13781"/>
          <a:stretch>
            <a:fillRect/>
          </a:stretch>
        </p:blipFill>
        <p:spPr>
          <a:xfrm>
            <a:off x="-1" y="0"/>
            <a:ext cx="12192001" cy="6863154"/>
          </a:xfrm>
          <a:prstGeom prst="rect">
            <a:avLst/>
          </a:prstGeom>
        </p:spPr>
      </p:pic>
      <p:sp>
        <p:nvSpPr>
          <p:cNvPr id="3" name="TextBox 2">
            <a:extLst>
              <a:ext uri="{FF2B5EF4-FFF2-40B4-BE49-F238E27FC236}">
                <a16:creationId xmlns:a16="http://schemas.microsoft.com/office/drawing/2014/main" id="{556C777E-D400-BBDC-BC52-176C528AF55C}"/>
              </a:ext>
            </a:extLst>
          </p:cNvPr>
          <p:cNvSpPr txBox="1"/>
          <p:nvPr/>
        </p:nvSpPr>
        <p:spPr>
          <a:xfrm>
            <a:off x="229121" y="3250049"/>
            <a:ext cx="11733756" cy="3416320"/>
          </a:xfrm>
          <a:prstGeom prst="rect">
            <a:avLst/>
          </a:prstGeom>
          <a:solidFill>
            <a:schemeClr val="bg1">
              <a:alpha val="50000"/>
            </a:schemeClr>
          </a:solidFill>
          <a:ln w="63500">
            <a:noFill/>
          </a:ln>
        </p:spPr>
        <p:txBody>
          <a:bodyPr wrap="square" rtlCol="0">
            <a:spAutoFit/>
          </a:bodyPr>
          <a:lstStyle/>
          <a:p>
            <a:pPr>
              <a:spcAft>
                <a:spcPts val="600"/>
              </a:spcAft>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“And behold, you will conceive in your womb and bear a son, and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you shall call his name Jesus</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He will be great and will be called the Son of the Most High. And the Lord God will give to him the throne of his father David, and he will reign over the house of Jacob forever, and of his kingdom there will be no end.”                                    Luke 1:31-33</a:t>
            </a:r>
          </a:p>
        </p:txBody>
      </p:sp>
      <p:sp>
        <p:nvSpPr>
          <p:cNvPr id="4" name="Rectangle: Rounded Corners 3">
            <a:extLst>
              <a:ext uri="{FF2B5EF4-FFF2-40B4-BE49-F238E27FC236}">
                <a16:creationId xmlns:a16="http://schemas.microsoft.com/office/drawing/2014/main" id="{A309A202-6511-31D4-FE64-BAF0839357AE}"/>
              </a:ext>
            </a:extLst>
          </p:cNvPr>
          <p:cNvSpPr/>
          <p:nvPr/>
        </p:nvSpPr>
        <p:spPr>
          <a:xfrm>
            <a:off x="1017739" y="2104371"/>
            <a:ext cx="4869493" cy="851772"/>
          </a:xfrm>
          <a:prstGeom prst="roundRect">
            <a:avLst/>
          </a:prstGeom>
          <a:solidFill>
            <a:srgbClr val="3D1F14"/>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Jesus – The Lord Saves!</a:t>
            </a:r>
          </a:p>
        </p:txBody>
      </p:sp>
    </p:spTree>
    <p:custDataLst>
      <p:tags r:id="rId1"/>
    </p:custDataLst>
    <p:extLst>
      <p:ext uri="{BB962C8B-B14F-4D97-AF65-F5344CB8AC3E}">
        <p14:creationId xmlns:p14="http://schemas.microsoft.com/office/powerpoint/2010/main" val="257058927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89CC91-D49C-706F-F70D-135B6FD565E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76A75829-8CB3-7714-5EC1-EDD2349339C9}"/>
              </a:ext>
            </a:extLst>
          </p:cNvPr>
          <p:cNvPicPr>
            <a:picLocks noChangeAspect="1"/>
          </p:cNvPicPr>
          <p:nvPr/>
        </p:nvPicPr>
        <p:blipFill>
          <a:blip r:embed="rId4">
            <a:extLst>
              <a:ext uri="{28A0092B-C50C-407E-A947-70E740481C1C}">
                <a14:useLocalDpi xmlns:a14="http://schemas.microsoft.com/office/drawing/2010/main" val="0"/>
              </a:ext>
            </a:extLst>
          </a:blip>
          <a:srcRect t="13781"/>
          <a:stretch>
            <a:fillRect/>
          </a:stretch>
        </p:blipFill>
        <p:spPr>
          <a:xfrm>
            <a:off x="-1" y="0"/>
            <a:ext cx="12192001" cy="6863154"/>
          </a:xfrm>
          <a:prstGeom prst="rect">
            <a:avLst/>
          </a:prstGeom>
        </p:spPr>
      </p:pic>
      <p:sp>
        <p:nvSpPr>
          <p:cNvPr id="3" name="TextBox 2">
            <a:extLst>
              <a:ext uri="{FF2B5EF4-FFF2-40B4-BE49-F238E27FC236}">
                <a16:creationId xmlns:a16="http://schemas.microsoft.com/office/drawing/2014/main" id="{E6CE6E9F-32D4-C14C-7FD0-3140D3F8536A}"/>
              </a:ext>
            </a:extLst>
          </p:cNvPr>
          <p:cNvSpPr txBox="1"/>
          <p:nvPr/>
        </p:nvSpPr>
        <p:spPr>
          <a:xfrm>
            <a:off x="229121" y="3250049"/>
            <a:ext cx="11733756" cy="3416320"/>
          </a:xfrm>
          <a:prstGeom prst="rect">
            <a:avLst/>
          </a:prstGeom>
          <a:solidFill>
            <a:schemeClr val="bg1">
              <a:alpha val="50000"/>
            </a:schemeClr>
          </a:solidFill>
          <a:ln w="63500">
            <a:noFill/>
          </a:ln>
        </p:spPr>
        <p:txBody>
          <a:bodyPr wrap="square" rtlCol="0">
            <a:spAutoFit/>
          </a:bodyPr>
          <a:lstStyle/>
          <a:p>
            <a:pPr>
              <a:spcAft>
                <a:spcPts val="600"/>
              </a:spcAft>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“And behold, you will conceive in your womb and bear a son, and you shall call his name Jesus.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He will be great </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and will be called the Son of the Most High. And the Lord God will give to him the throne of his father David, and he will reign over the house of Jacob forever, and of his kingdom there will be no end.”                                    Luke 1:31-33</a:t>
            </a:r>
          </a:p>
        </p:txBody>
      </p:sp>
      <p:sp>
        <p:nvSpPr>
          <p:cNvPr id="4" name="Rectangle: Rounded Corners 3">
            <a:extLst>
              <a:ext uri="{FF2B5EF4-FFF2-40B4-BE49-F238E27FC236}">
                <a16:creationId xmlns:a16="http://schemas.microsoft.com/office/drawing/2014/main" id="{40A3CED4-348A-E6AB-5B06-245A4059B06B}"/>
              </a:ext>
            </a:extLst>
          </p:cNvPr>
          <p:cNvSpPr/>
          <p:nvPr/>
        </p:nvSpPr>
        <p:spPr>
          <a:xfrm>
            <a:off x="96033" y="513567"/>
            <a:ext cx="7086079" cy="1966585"/>
          </a:xfrm>
          <a:prstGeom prst="roundRect">
            <a:avLst/>
          </a:prstGeom>
          <a:solidFill>
            <a:srgbClr val="3D1F14"/>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Unqualified greatness!</a:t>
            </a:r>
          </a:p>
          <a:p>
            <a:pPr algn="ct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Used in Old Testament to describe God, his character and his majesty!</a:t>
            </a:r>
          </a:p>
        </p:txBody>
      </p:sp>
    </p:spTree>
    <p:custDataLst>
      <p:tags r:id="rId1"/>
    </p:custDataLst>
    <p:extLst>
      <p:ext uri="{BB962C8B-B14F-4D97-AF65-F5344CB8AC3E}">
        <p14:creationId xmlns:p14="http://schemas.microsoft.com/office/powerpoint/2010/main" val="4054496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E3FA92-4C55-1E18-454F-0EA1ABD3ACA1}"/>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379C521-F239-1A19-A94E-3B63890ED224}"/>
              </a:ext>
            </a:extLst>
          </p:cNvPr>
          <p:cNvPicPr>
            <a:picLocks noChangeAspect="1"/>
          </p:cNvPicPr>
          <p:nvPr/>
        </p:nvPicPr>
        <p:blipFill>
          <a:blip r:embed="rId4">
            <a:extLst>
              <a:ext uri="{28A0092B-C50C-407E-A947-70E740481C1C}">
                <a14:useLocalDpi xmlns:a14="http://schemas.microsoft.com/office/drawing/2010/main" val="0"/>
              </a:ext>
            </a:extLst>
          </a:blip>
          <a:srcRect t="13781"/>
          <a:stretch>
            <a:fillRect/>
          </a:stretch>
        </p:blipFill>
        <p:spPr>
          <a:xfrm>
            <a:off x="-1" y="0"/>
            <a:ext cx="12192001" cy="6863154"/>
          </a:xfrm>
          <a:prstGeom prst="rect">
            <a:avLst/>
          </a:prstGeom>
        </p:spPr>
      </p:pic>
      <p:sp>
        <p:nvSpPr>
          <p:cNvPr id="3" name="TextBox 2">
            <a:extLst>
              <a:ext uri="{FF2B5EF4-FFF2-40B4-BE49-F238E27FC236}">
                <a16:creationId xmlns:a16="http://schemas.microsoft.com/office/drawing/2014/main" id="{DB3893C0-D9A6-1501-E979-3537D035D4A2}"/>
              </a:ext>
            </a:extLst>
          </p:cNvPr>
          <p:cNvSpPr txBox="1"/>
          <p:nvPr/>
        </p:nvSpPr>
        <p:spPr>
          <a:xfrm>
            <a:off x="229121" y="3250049"/>
            <a:ext cx="11733756" cy="3416320"/>
          </a:xfrm>
          <a:prstGeom prst="rect">
            <a:avLst/>
          </a:prstGeom>
          <a:solidFill>
            <a:schemeClr val="bg1">
              <a:alpha val="50000"/>
            </a:schemeClr>
          </a:solidFill>
          <a:ln w="63500">
            <a:noFill/>
          </a:ln>
        </p:spPr>
        <p:txBody>
          <a:bodyPr wrap="square" rtlCol="0">
            <a:spAutoFit/>
          </a:bodyPr>
          <a:lstStyle/>
          <a:p>
            <a:pPr>
              <a:spcAft>
                <a:spcPts val="600"/>
              </a:spcAft>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“And behold, you will conceive in your womb and bear a son, and you shall call his name Jesus.  He will be great and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will be called the Son of the Most High</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And the Lord God will give to him the throne of his father David, and he will reign over the house of Jacob forever, and of his kingdom there will be no end.”                                    Luke 1:31-33</a:t>
            </a:r>
          </a:p>
        </p:txBody>
      </p:sp>
      <p:sp>
        <p:nvSpPr>
          <p:cNvPr id="4" name="Rectangle: Rounded Corners 3">
            <a:extLst>
              <a:ext uri="{FF2B5EF4-FFF2-40B4-BE49-F238E27FC236}">
                <a16:creationId xmlns:a16="http://schemas.microsoft.com/office/drawing/2014/main" id="{EA09EE3F-3F06-DD11-F17D-267132B8E9F7}"/>
              </a:ext>
            </a:extLst>
          </p:cNvPr>
          <p:cNvSpPr/>
          <p:nvPr/>
        </p:nvSpPr>
        <p:spPr>
          <a:xfrm>
            <a:off x="2377595" y="98393"/>
            <a:ext cx="7436808" cy="3053264"/>
          </a:xfrm>
          <a:prstGeom prst="roundRect">
            <a:avLst/>
          </a:prstGeom>
          <a:solidFill>
            <a:srgbClr val="3D1F14"/>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 Son of God!</a:t>
            </a:r>
          </a:p>
          <a:p>
            <a:pPr algn="ctr">
              <a:spcAft>
                <a:spcPts val="1200"/>
              </a:spcAft>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What does this mean?</a:t>
            </a:r>
          </a:p>
          <a:p>
            <a:pPr marL="571500" indent="-571500">
              <a:buFont typeface="Arial" panose="020B0604020202020204" pitchFamily="34" charset="0"/>
              <a:buChar char="•"/>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Role of messianic king (how Jews used the term “son of God”)</a:t>
            </a:r>
          </a:p>
          <a:p>
            <a:pPr marL="571500" indent="-571500">
              <a:buFont typeface="Arial" panose="020B0604020202020204" pitchFamily="34" charset="0"/>
              <a:buChar char="•"/>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Not yet expression of divinity</a:t>
            </a:r>
          </a:p>
        </p:txBody>
      </p:sp>
    </p:spTree>
    <p:custDataLst>
      <p:tags r:id="rId1"/>
    </p:custDataLst>
    <p:extLst>
      <p:ext uri="{BB962C8B-B14F-4D97-AF65-F5344CB8AC3E}">
        <p14:creationId xmlns:p14="http://schemas.microsoft.com/office/powerpoint/2010/main" val="2087243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6A0EBC-21EA-CCE9-48AE-B25D55CEB353}"/>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5CF20BB0-C64C-0A73-7428-A71383134B19}"/>
              </a:ext>
            </a:extLst>
          </p:cNvPr>
          <p:cNvPicPr>
            <a:picLocks noChangeAspect="1"/>
          </p:cNvPicPr>
          <p:nvPr/>
        </p:nvPicPr>
        <p:blipFill>
          <a:blip r:embed="rId4">
            <a:extLst>
              <a:ext uri="{28A0092B-C50C-407E-A947-70E740481C1C}">
                <a14:useLocalDpi xmlns:a14="http://schemas.microsoft.com/office/drawing/2010/main" val="0"/>
              </a:ext>
            </a:extLst>
          </a:blip>
          <a:srcRect t="13781"/>
          <a:stretch>
            <a:fillRect/>
          </a:stretch>
        </p:blipFill>
        <p:spPr>
          <a:xfrm>
            <a:off x="-1" y="0"/>
            <a:ext cx="12192001" cy="6863154"/>
          </a:xfrm>
          <a:prstGeom prst="rect">
            <a:avLst/>
          </a:prstGeom>
        </p:spPr>
      </p:pic>
      <p:sp>
        <p:nvSpPr>
          <p:cNvPr id="3" name="TextBox 2">
            <a:extLst>
              <a:ext uri="{FF2B5EF4-FFF2-40B4-BE49-F238E27FC236}">
                <a16:creationId xmlns:a16="http://schemas.microsoft.com/office/drawing/2014/main" id="{264A90F1-526F-3182-89BA-264CCA734488}"/>
              </a:ext>
            </a:extLst>
          </p:cNvPr>
          <p:cNvSpPr txBox="1"/>
          <p:nvPr/>
        </p:nvSpPr>
        <p:spPr>
          <a:xfrm>
            <a:off x="229121" y="3250049"/>
            <a:ext cx="11733756" cy="3416320"/>
          </a:xfrm>
          <a:prstGeom prst="rect">
            <a:avLst/>
          </a:prstGeom>
          <a:solidFill>
            <a:schemeClr val="bg1">
              <a:alpha val="50000"/>
            </a:schemeClr>
          </a:solidFill>
          <a:ln w="63500">
            <a:noFill/>
          </a:ln>
        </p:spPr>
        <p:txBody>
          <a:bodyPr wrap="square" rtlCol="0">
            <a:spAutoFit/>
          </a:bodyPr>
          <a:lstStyle/>
          <a:p>
            <a:pPr>
              <a:spcAft>
                <a:spcPts val="600"/>
              </a:spcAft>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“And behold, you will conceive in your womb and bear a son, and you shall call his name Jesus.  He will be great and will be called the Son of the Most High. And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 Lord God will give to him the throne of his father David, and he will reign over the house of Jacob forever, and of his kingdom there will be no end</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Luke 1:31-33</a:t>
            </a:r>
          </a:p>
        </p:txBody>
      </p:sp>
      <p:sp>
        <p:nvSpPr>
          <p:cNvPr id="4" name="Rectangle: Rounded Corners 3">
            <a:extLst>
              <a:ext uri="{FF2B5EF4-FFF2-40B4-BE49-F238E27FC236}">
                <a16:creationId xmlns:a16="http://schemas.microsoft.com/office/drawing/2014/main" id="{8DE2DB35-0654-A80D-1131-6EAAB3757014}"/>
              </a:ext>
            </a:extLst>
          </p:cNvPr>
          <p:cNvSpPr/>
          <p:nvPr/>
        </p:nvSpPr>
        <p:spPr>
          <a:xfrm>
            <a:off x="229121" y="2004164"/>
            <a:ext cx="6422200" cy="951980"/>
          </a:xfrm>
          <a:prstGeom prst="roundRect">
            <a:avLst/>
          </a:prstGeom>
          <a:solidFill>
            <a:srgbClr val="3D1F14"/>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Promised an eternal kingdom!</a:t>
            </a:r>
          </a:p>
        </p:txBody>
      </p:sp>
    </p:spTree>
    <p:custDataLst>
      <p:tags r:id="rId1"/>
    </p:custDataLst>
    <p:extLst>
      <p:ext uri="{BB962C8B-B14F-4D97-AF65-F5344CB8AC3E}">
        <p14:creationId xmlns:p14="http://schemas.microsoft.com/office/powerpoint/2010/main" val="2275136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4BFB30-0F82-7AF5-E4F8-3F1C44789400}"/>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6AE130F7-5369-E02E-FB27-08A94756244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228" b="14270"/>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DE989B4-354C-DAB5-60B3-3D9BBC416C00}"/>
              </a:ext>
            </a:extLst>
          </p:cNvPr>
          <p:cNvSpPr txBox="1"/>
          <p:nvPr/>
        </p:nvSpPr>
        <p:spPr>
          <a:xfrm>
            <a:off x="578285" y="5026729"/>
            <a:ext cx="10820400" cy="1831271"/>
          </a:xfrm>
          <a:prstGeom prst="rect">
            <a:avLst/>
          </a:prstGeom>
          <a:solidFill>
            <a:schemeClr val="bg1">
              <a:alpha val="50000"/>
            </a:schemeClr>
          </a:solidFill>
          <a:ln w="63500">
            <a:noFill/>
          </a:ln>
        </p:spPr>
        <p:txBody>
          <a:bodyPr wrap="square" rtlCol="0">
            <a:spAutoFit/>
          </a:bodyPr>
          <a:lstStyle/>
          <a:p>
            <a:pPr>
              <a:spcAft>
                <a:spcPts val="600"/>
              </a:spcAft>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“Your house and your kingdom will continue before me for all time, and your throne will be secure forever.”   </a:t>
            </a:r>
          </a:p>
          <a:p>
            <a:pPr>
              <a:spcAft>
                <a:spcPts val="600"/>
              </a:spcAft>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2 Samuel 7:16</a:t>
            </a:r>
          </a:p>
        </p:txBody>
      </p:sp>
    </p:spTree>
    <p:custDataLst>
      <p:tags r:id="rId1"/>
    </p:custDataLst>
    <p:extLst>
      <p:ext uri="{BB962C8B-B14F-4D97-AF65-F5344CB8AC3E}">
        <p14:creationId xmlns:p14="http://schemas.microsoft.com/office/powerpoint/2010/main" val="342579724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9A7F5A-FF15-AEA1-D49B-06FBE8908C71}"/>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0EE8F886-2B8C-1D9B-E4C2-FDDC49DFCDB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6228" b="14270"/>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6E07F04-9786-F822-1657-DAD07FD9EDB3}"/>
              </a:ext>
            </a:extLst>
          </p:cNvPr>
          <p:cNvSpPr txBox="1"/>
          <p:nvPr/>
        </p:nvSpPr>
        <p:spPr>
          <a:xfrm>
            <a:off x="578285" y="5026729"/>
            <a:ext cx="10820400" cy="1754326"/>
          </a:xfrm>
          <a:prstGeom prst="rect">
            <a:avLst/>
          </a:prstGeom>
          <a:solidFill>
            <a:schemeClr val="bg1">
              <a:alpha val="5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“His government and its peace will never end.  He will rule with fairness and justice from the throne of his ancestor David for all eternity.”                          Isaiah 9:7</a:t>
            </a:r>
          </a:p>
        </p:txBody>
      </p:sp>
    </p:spTree>
    <p:custDataLst>
      <p:tags r:id="rId1"/>
    </p:custDataLst>
    <p:extLst>
      <p:ext uri="{BB962C8B-B14F-4D97-AF65-F5344CB8AC3E}">
        <p14:creationId xmlns:p14="http://schemas.microsoft.com/office/powerpoint/2010/main" val="91215058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A9272C-2C5F-B7EB-A31B-135EF92A5A79}"/>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B007117E-F6FD-0983-78F9-8B5AFAED26D7}"/>
              </a:ext>
            </a:extLst>
          </p:cNvPr>
          <p:cNvPicPr>
            <a:picLocks noChangeAspect="1"/>
          </p:cNvPicPr>
          <p:nvPr/>
        </p:nvPicPr>
        <p:blipFill>
          <a:blip r:embed="rId4">
            <a:extLst>
              <a:ext uri="{28A0092B-C50C-407E-A947-70E740481C1C}">
                <a14:useLocalDpi xmlns:a14="http://schemas.microsoft.com/office/drawing/2010/main" val="0"/>
              </a:ext>
            </a:extLst>
          </a:blip>
          <a:srcRect t="15073"/>
          <a:stretch>
            <a:fillRect/>
          </a:stretch>
        </p:blipFill>
        <p:spPr>
          <a:xfrm>
            <a:off x="0" y="0"/>
            <a:ext cx="12112680" cy="6858000"/>
          </a:xfrm>
          <a:prstGeom prst="rect">
            <a:avLst/>
          </a:prstGeom>
        </p:spPr>
      </p:pic>
      <p:sp>
        <p:nvSpPr>
          <p:cNvPr id="3" name="TextBox 2">
            <a:extLst>
              <a:ext uri="{FF2B5EF4-FFF2-40B4-BE49-F238E27FC236}">
                <a16:creationId xmlns:a16="http://schemas.microsoft.com/office/drawing/2014/main" id="{974A2E80-FF78-BAFA-6083-B2F720F7DF02}"/>
              </a:ext>
            </a:extLst>
          </p:cNvPr>
          <p:cNvSpPr txBox="1"/>
          <p:nvPr/>
        </p:nvSpPr>
        <p:spPr>
          <a:xfrm>
            <a:off x="229122" y="5657671"/>
            <a:ext cx="11733756" cy="1200329"/>
          </a:xfrm>
          <a:prstGeom prst="rect">
            <a:avLst/>
          </a:prstGeom>
          <a:solidFill>
            <a:schemeClr val="bg1">
              <a:alpha val="50000"/>
            </a:schemeClr>
          </a:solidFill>
          <a:ln w="63500">
            <a:noFill/>
          </a:ln>
        </p:spPr>
        <p:txBody>
          <a:bodyPr wrap="square" rtlCol="0">
            <a:spAutoFit/>
          </a:bodyPr>
          <a:lstStyle/>
          <a:p>
            <a:pPr>
              <a:spcAft>
                <a:spcPts val="600"/>
              </a:spcAft>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“And Mary said to the angel, ‘How will this be, since I am a virgin?’”                                                                    Luke 1:34</a:t>
            </a:r>
          </a:p>
        </p:txBody>
      </p:sp>
    </p:spTree>
    <p:custDataLst>
      <p:tags r:id="rId1"/>
    </p:custDataLst>
    <p:extLst>
      <p:ext uri="{BB962C8B-B14F-4D97-AF65-F5344CB8AC3E}">
        <p14:creationId xmlns:p14="http://schemas.microsoft.com/office/powerpoint/2010/main" val="2461768428"/>
      </p:ext>
    </p:extLst>
  </p:cSld>
  <p:clrMapOvr>
    <a:masterClrMapping/>
  </p:clrMapOvr>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001783-2928-FF94-A484-B24E73C7CF8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64980C0-8C6C-4D0B-9F51-6F88E3F36552}"/>
              </a:ext>
            </a:extLst>
          </p:cNvPr>
          <p:cNvPicPr>
            <a:picLocks noChangeAspect="1"/>
          </p:cNvPicPr>
          <p:nvPr/>
        </p:nvPicPr>
        <p:blipFill>
          <a:blip r:embed="rId4">
            <a:extLst>
              <a:ext uri="{28A0092B-C50C-407E-A947-70E740481C1C}">
                <a14:useLocalDpi xmlns:a14="http://schemas.microsoft.com/office/drawing/2010/main" val="0"/>
              </a:ext>
            </a:extLst>
          </a:blip>
          <a:srcRect t="13781"/>
          <a:stretch>
            <a:fillRect/>
          </a:stretch>
        </p:blipFill>
        <p:spPr>
          <a:xfrm>
            <a:off x="-1" y="0"/>
            <a:ext cx="12192001" cy="6863154"/>
          </a:xfrm>
          <a:prstGeom prst="rect">
            <a:avLst/>
          </a:prstGeom>
        </p:spPr>
      </p:pic>
      <p:sp>
        <p:nvSpPr>
          <p:cNvPr id="3" name="TextBox 2">
            <a:extLst>
              <a:ext uri="{FF2B5EF4-FFF2-40B4-BE49-F238E27FC236}">
                <a16:creationId xmlns:a16="http://schemas.microsoft.com/office/drawing/2014/main" id="{3016AABE-5973-93AD-1A22-07886290A9AD}"/>
              </a:ext>
            </a:extLst>
          </p:cNvPr>
          <p:cNvSpPr txBox="1"/>
          <p:nvPr/>
        </p:nvSpPr>
        <p:spPr>
          <a:xfrm>
            <a:off x="246869" y="851371"/>
            <a:ext cx="4987312" cy="5155257"/>
          </a:xfrm>
          <a:prstGeom prst="rect">
            <a:avLst/>
          </a:prstGeom>
          <a:solidFill>
            <a:schemeClr val="bg1">
              <a:alpha val="50000"/>
            </a:schemeClr>
          </a:solidFill>
          <a:ln w="63500">
            <a:noFill/>
          </a:ln>
        </p:spPr>
        <p:txBody>
          <a:bodyPr wrap="square" rtlCol="0">
            <a:spAutoFit/>
          </a:bodyPr>
          <a:lstStyle/>
          <a:p>
            <a:pPr>
              <a:spcAft>
                <a:spcPts val="600"/>
              </a:spcAft>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“And the angel answered her, ‘The Holy Spirit will come upon you, and the power of the Most High will overshadow you; therefore the child to be born will be called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holy</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 Son of God.’”    </a:t>
            </a:r>
          </a:p>
          <a:p>
            <a:pPr>
              <a:spcAft>
                <a:spcPts val="600"/>
              </a:spcAft>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Luke 1:35</a:t>
            </a:r>
          </a:p>
        </p:txBody>
      </p:sp>
      <p:sp>
        <p:nvSpPr>
          <p:cNvPr id="2" name="Rectangle: Rounded Corners 1">
            <a:extLst>
              <a:ext uri="{FF2B5EF4-FFF2-40B4-BE49-F238E27FC236}">
                <a16:creationId xmlns:a16="http://schemas.microsoft.com/office/drawing/2014/main" id="{8E31C3B8-D0CD-972E-5BDC-0EDF27C19322}"/>
              </a:ext>
            </a:extLst>
          </p:cNvPr>
          <p:cNvSpPr/>
          <p:nvPr/>
        </p:nvSpPr>
        <p:spPr>
          <a:xfrm>
            <a:off x="5422334" y="3331922"/>
            <a:ext cx="6581513" cy="2674705"/>
          </a:xfrm>
          <a:prstGeom prst="roundRect">
            <a:avLst/>
          </a:prstGeom>
          <a:solidFill>
            <a:srgbClr val="3D1F14"/>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Holy:</a:t>
            </a:r>
          </a:p>
          <a:p>
            <a:pPr marL="571500" indent="-571500">
              <a:buFont typeface="Arial" panose="020B0604020202020204" pitchFamily="34" charset="0"/>
              <a:buChar char="•"/>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Set apart, consecrated</a:t>
            </a:r>
          </a:p>
          <a:p>
            <a:pPr marL="571500" indent="-571500">
              <a:buFont typeface="Arial" panose="020B0604020202020204" pitchFamily="34" charset="0"/>
              <a:buChar char="•"/>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Sharing in God’s purity</a:t>
            </a:r>
          </a:p>
          <a:p>
            <a:pPr marL="571500" indent="-571500">
              <a:buFont typeface="Arial" panose="020B0604020202020204" pitchFamily="34" charset="0"/>
              <a:buChar char="•"/>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Free from human defilement</a:t>
            </a:r>
          </a:p>
        </p:txBody>
      </p:sp>
    </p:spTree>
    <p:custDataLst>
      <p:tags r:id="rId1"/>
    </p:custDataLst>
    <p:extLst>
      <p:ext uri="{BB962C8B-B14F-4D97-AF65-F5344CB8AC3E}">
        <p14:creationId xmlns:p14="http://schemas.microsoft.com/office/powerpoint/2010/main" val="14637341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E7925D-1BEE-B26C-268F-4BB9585FDBAD}"/>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AD6B78B-0F9B-EB71-64F8-E1B015A06B63}"/>
              </a:ext>
            </a:extLst>
          </p:cNvPr>
          <p:cNvPicPr>
            <a:picLocks noChangeAspect="1"/>
          </p:cNvPicPr>
          <p:nvPr/>
        </p:nvPicPr>
        <p:blipFill>
          <a:blip r:embed="rId4">
            <a:extLst>
              <a:ext uri="{28A0092B-C50C-407E-A947-70E740481C1C}">
                <a14:useLocalDpi xmlns:a14="http://schemas.microsoft.com/office/drawing/2010/main" val="0"/>
              </a:ext>
            </a:extLst>
          </a:blip>
          <a:srcRect t="13781"/>
          <a:stretch>
            <a:fillRect/>
          </a:stretch>
        </p:blipFill>
        <p:spPr>
          <a:xfrm>
            <a:off x="-1" y="0"/>
            <a:ext cx="12192001" cy="6863154"/>
          </a:xfrm>
          <a:prstGeom prst="rect">
            <a:avLst/>
          </a:prstGeom>
        </p:spPr>
      </p:pic>
      <p:sp>
        <p:nvSpPr>
          <p:cNvPr id="2" name="TextBox 1">
            <a:extLst>
              <a:ext uri="{FF2B5EF4-FFF2-40B4-BE49-F238E27FC236}">
                <a16:creationId xmlns:a16="http://schemas.microsoft.com/office/drawing/2014/main" id="{153C9A45-EECD-5F9B-B1E8-6332CCE00366}"/>
              </a:ext>
            </a:extLst>
          </p:cNvPr>
          <p:cNvSpPr txBox="1"/>
          <p:nvPr/>
        </p:nvSpPr>
        <p:spPr>
          <a:xfrm>
            <a:off x="246869" y="851371"/>
            <a:ext cx="4987312" cy="5155257"/>
          </a:xfrm>
          <a:prstGeom prst="rect">
            <a:avLst/>
          </a:prstGeom>
          <a:solidFill>
            <a:schemeClr val="bg1">
              <a:alpha val="50000"/>
            </a:schemeClr>
          </a:solidFill>
          <a:ln w="63500">
            <a:noFill/>
          </a:ln>
        </p:spPr>
        <p:txBody>
          <a:bodyPr wrap="square" rtlCol="0">
            <a:spAutoFit/>
          </a:bodyPr>
          <a:lstStyle/>
          <a:p>
            <a:pPr>
              <a:spcAft>
                <a:spcPts val="600"/>
              </a:spcAft>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“And the angel answered her, ‘The Holy Spirit will come upon you, and the power of the Most High will overshadow you; therefore the child to be born will be called holy—the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Son of God</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t>
            </a:r>
          </a:p>
          <a:p>
            <a:pPr>
              <a:spcAft>
                <a:spcPts val="600"/>
              </a:spcAft>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Luke 1:35</a:t>
            </a:r>
          </a:p>
        </p:txBody>
      </p:sp>
      <p:sp>
        <p:nvSpPr>
          <p:cNvPr id="4" name="Rectangle: Rounded Corners 3">
            <a:extLst>
              <a:ext uri="{FF2B5EF4-FFF2-40B4-BE49-F238E27FC236}">
                <a16:creationId xmlns:a16="http://schemas.microsoft.com/office/drawing/2014/main" id="{5B33ADA3-D62D-049E-C949-2CF9F53F62BC}"/>
              </a:ext>
            </a:extLst>
          </p:cNvPr>
          <p:cNvSpPr/>
          <p:nvPr/>
        </p:nvSpPr>
        <p:spPr>
          <a:xfrm>
            <a:off x="5328257" y="2392470"/>
            <a:ext cx="6769666" cy="4183694"/>
          </a:xfrm>
          <a:prstGeom prst="roundRect">
            <a:avLst/>
          </a:prstGeom>
          <a:solidFill>
            <a:srgbClr val="3D1F14"/>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Son of God</a:t>
            </a:r>
          </a:p>
          <a:p>
            <a:pPr algn="ctr">
              <a:spcAft>
                <a:spcPts val="1200"/>
              </a:spcAft>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What does it mean?</a:t>
            </a:r>
          </a:p>
          <a:p>
            <a:pPr marL="571500" indent="-571500">
              <a:buFont typeface="Arial" panose="020B0604020202020204" pitchFamily="34" charset="0"/>
              <a:buChar char="•"/>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Beyond traditional Jewish meaning</a:t>
            </a:r>
          </a:p>
          <a:p>
            <a:pPr marL="571500" indent="-571500">
              <a:buFont typeface="Arial" panose="020B0604020202020204" pitchFamily="34" charset="0"/>
              <a:buChar char="•"/>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Divine origin (his conception)</a:t>
            </a:r>
          </a:p>
          <a:p>
            <a:pPr marL="571500" indent="-571500">
              <a:buFont typeface="Arial" panose="020B0604020202020204" pitchFamily="34" charset="0"/>
              <a:buChar char="•"/>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Set apart from sin</a:t>
            </a:r>
          </a:p>
          <a:p>
            <a:pPr marL="571500" indent="-571500">
              <a:buFont typeface="Arial" panose="020B0604020202020204" pitchFamily="34" charset="0"/>
              <a:buChar char="•"/>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Uniquely related to God</a:t>
            </a:r>
          </a:p>
        </p:txBody>
      </p:sp>
    </p:spTree>
    <p:custDataLst>
      <p:tags r:id="rId1"/>
    </p:custDataLst>
    <p:extLst>
      <p:ext uri="{BB962C8B-B14F-4D97-AF65-F5344CB8AC3E}">
        <p14:creationId xmlns:p14="http://schemas.microsoft.com/office/powerpoint/2010/main" val="866221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E203C3-AD23-EC20-1922-2764A893AEE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4EDA0C11-12B6-D63E-74AD-4D95DF9C37B9}"/>
              </a:ext>
            </a:extLst>
          </p:cNvPr>
          <p:cNvPicPr>
            <a:picLocks noChangeAspect="1"/>
          </p:cNvPicPr>
          <p:nvPr/>
        </p:nvPicPr>
        <p:blipFill>
          <a:blip r:embed="rId4">
            <a:extLst>
              <a:ext uri="{28A0092B-C50C-407E-A947-70E740481C1C}">
                <a14:useLocalDpi xmlns:a14="http://schemas.microsoft.com/office/drawing/2010/main" val="0"/>
              </a:ext>
            </a:extLst>
          </a:blip>
          <a:srcRect t="2857" b="9334"/>
          <a:stretch>
            <a:fillRect/>
          </a:stretch>
        </p:blipFill>
        <p:spPr>
          <a:xfrm>
            <a:off x="-1" y="0"/>
            <a:ext cx="12192001" cy="6859319"/>
          </a:xfrm>
          <a:prstGeom prst="rect">
            <a:avLst/>
          </a:prstGeom>
        </p:spPr>
      </p:pic>
      <p:sp>
        <p:nvSpPr>
          <p:cNvPr id="2" name="TextBox 1">
            <a:extLst>
              <a:ext uri="{FF2B5EF4-FFF2-40B4-BE49-F238E27FC236}">
                <a16:creationId xmlns:a16="http://schemas.microsoft.com/office/drawing/2014/main" id="{13B95CDE-AAEC-F59F-E6F5-FCB65F223DE0}"/>
              </a:ext>
            </a:extLst>
          </p:cNvPr>
          <p:cNvSpPr txBox="1"/>
          <p:nvPr/>
        </p:nvSpPr>
        <p:spPr>
          <a:xfrm>
            <a:off x="62629" y="951013"/>
            <a:ext cx="7594947" cy="4755148"/>
          </a:xfrm>
          <a:prstGeom prst="rect">
            <a:avLst/>
          </a:prstGeom>
          <a:solidFill>
            <a:schemeClr val="bg1">
              <a:alpha val="50000"/>
            </a:schemeClr>
          </a:solidFill>
          <a:ln w="63500">
            <a:noFill/>
          </a:ln>
        </p:spPr>
        <p:txBody>
          <a:bodyPr wrap="square" rtlCol="0">
            <a:spAutoFit/>
          </a:bodyPr>
          <a:lstStyle/>
          <a:p>
            <a:pPr marL="457200" indent="-457200">
              <a:spcAft>
                <a:spcPts val="600"/>
              </a:spcAft>
              <a:buFont typeface="Arial" panose="020B0604020202020204" pitchFamily="34" charset="0"/>
              <a:buChar char="•"/>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Jesus came to bring salvation – not to rule as a king.</a:t>
            </a:r>
          </a:p>
          <a:p>
            <a:pPr marL="457200" indent="-457200">
              <a:spcAft>
                <a:spcPts val="600"/>
              </a:spcAft>
              <a:buFont typeface="Arial" panose="020B0604020202020204" pitchFamily="34" charset="0"/>
              <a:buChar char="•"/>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Our sin problem is solved not by  power, but by a sacrificial death.</a:t>
            </a:r>
          </a:p>
          <a:p>
            <a:pPr marL="457200" indent="-457200">
              <a:spcAft>
                <a:spcPts val="600"/>
              </a:spcAft>
              <a:buFont typeface="Arial" panose="020B0604020202020204" pitchFamily="34" charset="0"/>
              <a:buChar char="•"/>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Jesus identified with all human weakness and suffering.</a:t>
            </a:r>
          </a:p>
          <a:p>
            <a:pPr marL="457200" indent="-457200">
              <a:spcAft>
                <a:spcPts val="600"/>
              </a:spcAft>
              <a:buFont typeface="Arial" panose="020B0604020202020204" pitchFamily="34" charset="0"/>
              <a:buChar char="•"/>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Jesus revealed God’s character – his sacrificial, self-giving love!</a:t>
            </a:r>
          </a:p>
        </p:txBody>
      </p:sp>
      <p:sp>
        <p:nvSpPr>
          <p:cNvPr id="5" name="Rectangle: Rounded Corners 4">
            <a:extLst>
              <a:ext uri="{FF2B5EF4-FFF2-40B4-BE49-F238E27FC236}">
                <a16:creationId xmlns:a16="http://schemas.microsoft.com/office/drawing/2014/main" id="{65A17461-EB86-D3D2-CB55-9A08C27A8355}"/>
              </a:ext>
            </a:extLst>
          </p:cNvPr>
          <p:cNvSpPr/>
          <p:nvPr/>
        </p:nvSpPr>
        <p:spPr>
          <a:xfrm>
            <a:off x="8175320" y="4822520"/>
            <a:ext cx="3820438" cy="1866377"/>
          </a:xfrm>
          <a:prstGeom prst="roundRect">
            <a:avLst/>
          </a:prstGeom>
          <a:solidFill>
            <a:srgbClr val="3D1F14"/>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As God, why did Jesus not come in obvious power?</a:t>
            </a:r>
            <a:endPar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145923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010DB4-8CE0-6EB0-7CCD-91847827C10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5CB735D-377C-EE21-AE79-2D25EC8E0FCE}"/>
              </a:ext>
            </a:extLst>
          </p:cNvPr>
          <p:cNvPicPr>
            <a:picLocks noChangeAspect="1"/>
          </p:cNvPicPr>
          <p:nvPr/>
        </p:nvPicPr>
        <p:blipFill>
          <a:blip r:embed="rId4">
            <a:extLst>
              <a:ext uri="{28A0092B-C50C-407E-A947-70E740481C1C}">
                <a14:useLocalDpi xmlns:a14="http://schemas.microsoft.com/office/drawing/2010/main" val="0"/>
              </a:ext>
            </a:extLst>
          </a:blip>
          <a:srcRect t="13781"/>
          <a:stretch>
            <a:fillRect/>
          </a:stretch>
        </p:blipFill>
        <p:spPr>
          <a:xfrm>
            <a:off x="-1" y="0"/>
            <a:ext cx="12192001" cy="6863154"/>
          </a:xfrm>
          <a:prstGeom prst="rect">
            <a:avLst/>
          </a:prstGeom>
        </p:spPr>
      </p:pic>
      <p:sp>
        <p:nvSpPr>
          <p:cNvPr id="2" name="TextBox 1">
            <a:extLst>
              <a:ext uri="{FF2B5EF4-FFF2-40B4-BE49-F238E27FC236}">
                <a16:creationId xmlns:a16="http://schemas.microsoft.com/office/drawing/2014/main" id="{9FBFDAB1-AB51-4DE5-7495-F6E061AF1082}"/>
              </a:ext>
            </a:extLst>
          </p:cNvPr>
          <p:cNvSpPr txBox="1"/>
          <p:nvPr/>
        </p:nvSpPr>
        <p:spPr>
          <a:xfrm>
            <a:off x="0" y="150964"/>
            <a:ext cx="7008771" cy="830997"/>
          </a:xfrm>
          <a:prstGeom prst="rect">
            <a:avLst/>
          </a:prstGeom>
          <a:noFill/>
        </p:spPr>
        <p:txBody>
          <a:bodyPr wrap="square" rtlCol="0">
            <a:spAutoFit/>
          </a:bodyPr>
          <a:lstStyle/>
          <a:p>
            <a:pPr algn="ctr"/>
            <a:r>
              <a:rPr lang="en-US" sz="48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Meekness and Majesty!</a:t>
            </a:r>
          </a:p>
        </p:txBody>
      </p:sp>
      <p:sp>
        <p:nvSpPr>
          <p:cNvPr id="6" name="TextBox 5">
            <a:extLst>
              <a:ext uri="{FF2B5EF4-FFF2-40B4-BE49-F238E27FC236}">
                <a16:creationId xmlns:a16="http://schemas.microsoft.com/office/drawing/2014/main" id="{CB095C93-29B2-D0C2-BD7A-5024F24FFE0D}"/>
              </a:ext>
            </a:extLst>
          </p:cNvPr>
          <p:cNvSpPr txBox="1"/>
          <p:nvPr/>
        </p:nvSpPr>
        <p:spPr>
          <a:xfrm>
            <a:off x="2389861" y="3438395"/>
            <a:ext cx="7412276" cy="2785378"/>
          </a:xfrm>
          <a:prstGeom prst="rect">
            <a:avLst/>
          </a:prstGeom>
          <a:solidFill>
            <a:schemeClr val="bg1">
              <a:alpha val="50000"/>
            </a:schemeClr>
          </a:solidFill>
          <a:ln w="63500">
            <a:noFill/>
          </a:ln>
        </p:spPr>
        <p:txBody>
          <a:bodyPr wrap="square" rtlCol="0">
            <a:spAutoFit/>
          </a:bodyPr>
          <a:lstStyle/>
          <a:p>
            <a:pPr marL="571500" indent="-571500">
              <a:spcAft>
                <a:spcPts val="600"/>
              </a:spcAft>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Lowliness Revealed (vss. 26-27)</a:t>
            </a:r>
          </a:p>
          <a:p>
            <a:pPr marL="571500" indent="-571500">
              <a:spcAft>
                <a:spcPts val="600"/>
              </a:spcAft>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Grace Extended (vss. 28-30)</a:t>
            </a:r>
          </a:p>
          <a:p>
            <a:pPr marL="571500" indent="-571500">
              <a:spcAft>
                <a:spcPts val="600"/>
              </a:spcAft>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Majesty Predicted (vss. 31-35)</a:t>
            </a:r>
          </a:p>
          <a:p>
            <a:pPr marL="571500" indent="-571500">
              <a:spcAft>
                <a:spcPts val="600"/>
              </a:spcAft>
              <a:buFont typeface="Arial" panose="020B0604020202020204" pitchFamily="34" charset="0"/>
              <a:buChar char="•"/>
            </a:pP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Power Promised (vss. 36-38)</a:t>
            </a:r>
          </a:p>
        </p:txBody>
      </p:sp>
    </p:spTree>
    <p:custDataLst>
      <p:tags r:id="rId1"/>
    </p:custDataLst>
    <p:extLst>
      <p:ext uri="{BB962C8B-B14F-4D97-AF65-F5344CB8AC3E}">
        <p14:creationId xmlns:p14="http://schemas.microsoft.com/office/powerpoint/2010/main" val="304460964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DBBEC4-7A33-4ADB-A174-A2A9A0C7023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E241EA4-2AAE-E197-09B3-C992213658E1}"/>
              </a:ext>
            </a:extLst>
          </p:cNvPr>
          <p:cNvPicPr>
            <a:picLocks noChangeAspect="1"/>
          </p:cNvPicPr>
          <p:nvPr/>
        </p:nvPicPr>
        <p:blipFill>
          <a:blip r:embed="rId4">
            <a:extLst>
              <a:ext uri="{28A0092B-C50C-407E-A947-70E740481C1C}">
                <a14:useLocalDpi xmlns:a14="http://schemas.microsoft.com/office/drawing/2010/main" val="0"/>
              </a:ext>
            </a:extLst>
          </a:blip>
          <a:srcRect t="13781"/>
          <a:stretch>
            <a:fillRect/>
          </a:stretch>
        </p:blipFill>
        <p:spPr>
          <a:xfrm>
            <a:off x="-1" y="0"/>
            <a:ext cx="12192001" cy="6863154"/>
          </a:xfrm>
          <a:prstGeom prst="rect">
            <a:avLst/>
          </a:prstGeom>
        </p:spPr>
      </p:pic>
      <p:sp>
        <p:nvSpPr>
          <p:cNvPr id="4" name="TextBox 3">
            <a:extLst>
              <a:ext uri="{FF2B5EF4-FFF2-40B4-BE49-F238E27FC236}">
                <a16:creationId xmlns:a16="http://schemas.microsoft.com/office/drawing/2014/main" id="{5FBD931E-3C65-D784-263E-4473D6C054D9}"/>
              </a:ext>
            </a:extLst>
          </p:cNvPr>
          <p:cNvSpPr txBox="1"/>
          <p:nvPr/>
        </p:nvSpPr>
        <p:spPr>
          <a:xfrm>
            <a:off x="535919" y="735768"/>
            <a:ext cx="4910725" cy="5078313"/>
          </a:xfrm>
          <a:prstGeom prst="rect">
            <a:avLst/>
          </a:prstGeom>
          <a:solidFill>
            <a:schemeClr val="bg1">
              <a:alpha val="50000"/>
            </a:schemeClr>
          </a:solidFill>
          <a:ln w="63500">
            <a:noFill/>
          </a:ln>
        </p:spPr>
        <p:txBody>
          <a:bodyPr wrap="square" rtlCol="0">
            <a:spAutoFit/>
          </a:bodyPr>
          <a:lstStyle/>
          <a:p>
            <a:pPr>
              <a:spcAft>
                <a:spcPts val="600"/>
              </a:spcAft>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“And behold, your relative Elizabeth in her old age has also conceived a son, and this is the sixth month with her who was called barren.  For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nothing will be impossible with God</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Luke 1:36-37</a:t>
            </a:r>
          </a:p>
        </p:txBody>
      </p:sp>
      <p:sp>
        <p:nvSpPr>
          <p:cNvPr id="2" name="Rectangle: Rounded Corners 1">
            <a:extLst>
              <a:ext uri="{FF2B5EF4-FFF2-40B4-BE49-F238E27FC236}">
                <a16:creationId xmlns:a16="http://schemas.microsoft.com/office/drawing/2014/main" id="{13EA882C-4109-1CDD-D229-AB6D6715E387}"/>
              </a:ext>
            </a:extLst>
          </p:cNvPr>
          <p:cNvSpPr/>
          <p:nvPr/>
        </p:nvSpPr>
        <p:spPr>
          <a:xfrm>
            <a:off x="5641701" y="2657521"/>
            <a:ext cx="6355242" cy="3156560"/>
          </a:xfrm>
          <a:prstGeom prst="roundRect">
            <a:avLst/>
          </a:prstGeom>
          <a:solidFill>
            <a:srgbClr val="3D1F14"/>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Nothing is impossible!</a:t>
            </a:r>
          </a:p>
          <a:p>
            <a:pPr marL="571500" indent="-571500">
              <a:buFont typeface="Arial" panose="020B0604020202020204" pitchFamily="34" charset="0"/>
              <a:buChar char="•"/>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 baby for a barren woman</a:t>
            </a:r>
          </a:p>
          <a:p>
            <a:pPr marL="571500" indent="-571500">
              <a:buFont typeface="Arial" panose="020B0604020202020204" pitchFamily="34" charset="0"/>
              <a:buChar char="•"/>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 virgin birth</a:t>
            </a:r>
          </a:p>
          <a:p>
            <a:pPr marL="571500" indent="-571500">
              <a:buFont typeface="Arial" panose="020B0604020202020204" pitchFamily="34" charset="0"/>
              <a:buChar char="•"/>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Impossible situations in our lives!</a:t>
            </a:r>
          </a:p>
        </p:txBody>
      </p:sp>
    </p:spTree>
    <p:custDataLst>
      <p:tags r:id="rId1"/>
    </p:custDataLst>
    <p:extLst>
      <p:ext uri="{BB962C8B-B14F-4D97-AF65-F5344CB8AC3E}">
        <p14:creationId xmlns:p14="http://schemas.microsoft.com/office/powerpoint/2010/main" val="53114266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21F514-3071-0CA7-325F-FA75233C5D6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94F1638-DDF8-B13B-8036-AA8F87B44481}"/>
              </a:ext>
            </a:extLst>
          </p:cNvPr>
          <p:cNvSpPr txBox="1"/>
          <p:nvPr/>
        </p:nvSpPr>
        <p:spPr>
          <a:xfrm>
            <a:off x="757755" y="1326123"/>
            <a:ext cx="4927429" cy="4047262"/>
          </a:xfrm>
          <a:prstGeom prst="rect">
            <a:avLst/>
          </a:prstGeom>
          <a:noFill/>
          <a:ln w="63500">
            <a:noFill/>
          </a:ln>
        </p:spPr>
        <p:txBody>
          <a:bodyPr wrap="square" rtlCol="0">
            <a:spAutoFit/>
          </a:bodyPr>
          <a:lstStyle/>
          <a:p>
            <a:pPr>
              <a:spcAft>
                <a:spcPts val="600"/>
              </a:spcAft>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“And Mary said, ‘Behold,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 am the servant of the Lord; let it be to me according to your word</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And the angel departed from her.”         </a:t>
            </a:r>
          </a:p>
          <a:p>
            <a:pPr>
              <a:spcAft>
                <a:spcPts val="600"/>
              </a:spcAft>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Luke 1:38</a:t>
            </a:r>
          </a:p>
        </p:txBody>
      </p:sp>
      <p:pic>
        <p:nvPicPr>
          <p:cNvPr id="5" name="Picture 4">
            <a:extLst>
              <a:ext uri="{FF2B5EF4-FFF2-40B4-BE49-F238E27FC236}">
                <a16:creationId xmlns:a16="http://schemas.microsoft.com/office/drawing/2014/main" id="{59F41632-20EF-CAB3-7A90-EE8DF9BED169}"/>
              </a:ext>
            </a:extLst>
          </p:cNvPr>
          <p:cNvPicPr>
            <a:picLocks noChangeAspect="1"/>
          </p:cNvPicPr>
          <p:nvPr/>
        </p:nvPicPr>
        <p:blipFill>
          <a:blip r:embed="rId4">
            <a:extLst>
              <a:ext uri="{28A0092B-C50C-407E-A947-70E740481C1C}">
                <a14:useLocalDpi xmlns:a14="http://schemas.microsoft.com/office/drawing/2010/main" val="0"/>
              </a:ext>
            </a:extLst>
          </a:blip>
          <a:srcRect t="8551" b="10627"/>
          <a:stretch>
            <a:fillRect/>
          </a:stretch>
        </p:blipFill>
        <p:spPr>
          <a:xfrm>
            <a:off x="6506817" y="-16797"/>
            <a:ext cx="5685183" cy="6892419"/>
          </a:xfrm>
          <a:prstGeom prst="rect">
            <a:avLst/>
          </a:prstGeom>
        </p:spPr>
      </p:pic>
      <p:sp>
        <p:nvSpPr>
          <p:cNvPr id="2" name="Rectangle: Rounded Corners 1">
            <a:extLst>
              <a:ext uri="{FF2B5EF4-FFF2-40B4-BE49-F238E27FC236}">
                <a16:creationId xmlns:a16="http://schemas.microsoft.com/office/drawing/2014/main" id="{80F1F01C-D7D2-0A78-5D48-429D3BEF48E2}"/>
              </a:ext>
            </a:extLst>
          </p:cNvPr>
          <p:cNvSpPr/>
          <p:nvPr/>
        </p:nvSpPr>
        <p:spPr>
          <a:xfrm>
            <a:off x="2398211" y="3657599"/>
            <a:ext cx="7395578" cy="3018773"/>
          </a:xfrm>
          <a:prstGeom prst="roundRect">
            <a:avLst/>
          </a:prstGeom>
          <a:solidFill>
            <a:srgbClr val="1D1D1D"/>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Amazing submission! </a:t>
            </a:r>
          </a:p>
          <a:p>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What about…</a:t>
            </a:r>
          </a:p>
          <a:p>
            <a:pPr marL="571500" indent="-571500">
              <a:buFont typeface="Arial" panose="020B0604020202020204" pitchFamily="34" charset="0"/>
              <a:buChar char="•"/>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 impossibility of the promise?</a:t>
            </a:r>
          </a:p>
          <a:p>
            <a:pPr marL="571500" indent="-571500">
              <a:buFont typeface="Arial" panose="020B0604020202020204" pitchFamily="34" charset="0"/>
              <a:buChar char="•"/>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Her marriage?</a:t>
            </a:r>
          </a:p>
          <a:p>
            <a:pPr marL="571500" indent="-571500">
              <a:buFont typeface="Arial" panose="020B0604020202020204" pitchFamily="34" charset="0"/>
              <a:buChar char="•"/>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Her reputation?</a:t>
            </a:r>
          </a:p>
        </p:txBody>
      </p:sp>
    </p:spTree>
    <p:custDataLst>
      <p:tags r:id="rId1"/>
    </p:custDataLst>
    <p:extLst>
      <p:ext uri="{BB962C8B-B14F-4D97-AF65-F5344CB8AC3E}">
        <p14:creationId xmlns:p14="http://schemas.microsoft.com/office/powerpoint/2010/main" val="7116600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0091E7-D780-7449-1BCA-FF133AB448D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3049A98-865D-EADB-C963-6326BD775B8C}"/>
              </a:ext>
            </a:extLst>
          </p:cNvPr>
          <p:cNvPicPr>
            <a:picLocks noChangeAspect="1"/>
          </p:cNvPicPr>
          <p:nvPr/>
        </p:nvPicPr>
        <p:blipFill>
          <a:blip r:embed="rId4">
            <a:extLst>
              <a:ext uri="{28A0092B-C50C-407E-A947-70E740481C1C}">
                <a14:useLocalDpi xmlns:a14="http://schemas.microsoft.com/office/drawing/2010/main" val="0"/>
              </a:ext>
            </a:extLst>
          </a:blip>
          <a:srcRect t="13781"/>
          <a:stretch>
            <a:fillRect/>
          </a:stretch>
        </p:blipFill>
        <p:spPr>
          <a:xfrm>
            <a:off x="-1" y="0"/>
            <a:ext cx="12192001" cy="6863154"/>
          </a:xfrm>
          <a:prstGeom prst="rect">
            <a:avLst/>
          </a:prstGeom>
        </p:spPr>
      </p:pic>
      <p:sp>
        <p:nvSpPr>
          <p:cNvPr id="2" name="TextBox 1">
            <a:extLst>
              <a:ext uri="{FF2B5EF4-FFF2-40B4-BE49-F238E27FC236}">
                <a16:creationId xmlns:a16="http://schemas.microsoft.com/office/drawing/2014/main" id="{AE50A4C3-46D0-E2F1-F47E-BB94B11F3D7C}"/>
              </a:ext>
            </a:extLst>
          </p:cNvPr>
          <p:cNvSpPr txBox="1"/>
          <p:nvPr/>
        </p:nvSpPr>
        <p:spPr>
          <a:xfrm>
            <a:off x="0" y="150964"/>
            <a:ext cx="7008771" cy="830997"/>
          </a:xfrm>
          <a:prstGeom prst="rect">
            <a:avLst/>
          </a:prstGeom>
          <a:noFill/>
        </p:spPr>
        <p:txBody>
          <a:bodyPr wrap="square" rtlCol="0">
            <a:spAutoFit/>
          </a:bodyPr>
          <a:lstStyle/>
          <a:p>
            <a:pPr algn="ctr"/>
            <a:r>
              <a:rPr lang="en-US" sz="48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Meekness and Majesty!</a:t>
            </a:r>
          </a:p>
        </p:txBody>
      </p:sp>
      <p:sp>
        <p:nvSpPr>
          <p:cNvPr id="5" name="TextBox 4">
            <a:extLst>
              <a:ext uri="{FF2B5EF4-FFF2-40B4-BE49-F238E27FC236}">
                <a16:creationId xmlns:a16="http://schemas.microsoft.com/office/drawing/2014/main" id="{D07E37BA-0EFA-2B16-B938-25995DF3C48F}"/>
              </a:ext>
            </a:extLst>
          </p:cNvPr>
          <p:cNvSpPr txBox="1"/>
          <p:nvPr/>
        </p:nvSpPr>
        <p:spPr>
          <a:xfrm>
            <a:off x="2389861" y="3438395"/>
            <a:ext cx="7412276" cy="2785378"/>
          </a:xfrm>
          <a:prstGeom prst="rect">
            <a:avLst/>
          </a:prstGeom>
          <a:solidFill>
            <a:schemeClr val="bg1">
              <a:alpha val="50000"/>
            </a:schemeClr>
          </a:solidFill>
          <a:ln w="63500">
            <a:noFill/>
          </a:ln>
        </p:spPr>
        <p:txBody>
          <a:bodyPr wrap="square" rtlCol="0">
            <a:spAutoFit/>
          </a:bodyPr>
          <a:lstStyle/>
          <a:p>
            <a:pPr marL="571500" indent="-571500">
              <a:spcAft>
                <a:spcPts val="600"/>
              </a:spcAft>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Lowliness Revealed (vss. 26-27)</a:t>
            </a:r>
          </a:p>
          <a:p>
            <a:pPr marL="571500" indent="-571500">
              <a:spcAft>
                <a:spcPts val="600"/>
              </a:spcAft>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Grace Extended (vss. 28-30)</a:t>
            </a:r>
          </a:p>
          <a:p>
            <a:pPr marL="571500" indent="-571500">
              <a:spcAft>
                <a:spcPts val="600"/>
              </a:spcAft>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Majesty Predicted (vss. 31-35)</a:t>
            </a:r>
          </a:p>
          <a:p>
            <a:pPr marL="571500" indent="-571500">
              <a:spcAft>
                <a:spcPts val="600"/>
              </a:spcAft>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Power Promised (vss. 36-38)</a:t>
            </a:r>
          </a:p>
        </p:txBody>
      </p:sp>
    </p:spTree>
    <p:custDataLst>
      <p:tags r:id="rId1"/>
    </p:custDataLst>
    <p:extLst>
      <p:ext uri="{BB962C8B-B14F-4D97-AF65-F5344CB8AC3E}">
        <p14:creationId xmlns:p14="http://schemas.microsoft.com/office/powerpoint/2010/main" val="18470401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698E28-47D0-4BFA-B442-187E5A56AEA2}"/>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EA97C107-8F43-0A6C-FDAE-2AEBC61FE07D}"/>
              </a:ext>
            </a:extLst>
          </p:cNvPr>
          <p:cNvPicPr>
            <a:picLocks noChangeAspect="1"/>
          </p:cNvPicPr>
          <p:nvPr/>
        </p:nvPicPr>
        <p:blipFill>
          <a:blip r:embed="rId4">
            <a:extLst>
              <a:ext uri="{28A0092B-C50C-407E-A947-70E740481C1C}">
                <a14:useLocalDpi xmlns:a14="http://schemas.microsoft.com/office/drawing/2010/main" val="0"/>
              </a:ext>
            </a:extLst>
          </a:blip>
          <a:srcRect b="18592"/>
          <a:stretch>
            <a:fillRect/>
          </a:stretch>
        </p:blipFill>
        <p:spPr>
          <a:xfrm>
            <a:off x="-1" y="0"/>
            <a:ext cx="12160081" cy="6857999"/>
          </a:xfrm>
          <a:prstGeom prst="rect">
            <a:avLst/>
          </a:prstGeom>
        </p:spPr>
      </p:pic>
      <p:sp>
        <p:nvSpPr>
          <p:cNvPr id="3" name="TextBox 2">
            <a:extLst>
              <a:ext uri="{FF2B5EF4-FFF2-40B4-BE49-F238E27FC236}">
                <a16:creationId xmlns:a16="http://schemas.microsoft.com/office/drawing/2014/main" id="{A8CDA231-7A3E-2687-F8A1-E4D1C7CE41B7}"/>
              </a:ext>
            </a:extLst>
          </p:cNvPr>
          <p:cNvSpPr txBox="1"/>
          <p:nvPr/>
        </p:nvSpPr>
        <p:spPr>
          <a:xfrm>
            <a:off x="844160" y="3400815"/>
            <a:ext cx="10471758" cy="3400931"/>
          </a:xfrm>
          <a:prstGeom prst="rect">
            <a:avLst/>
          </a:prstGeom>
          <a:solidFill>
            <a:schemeClr val="bg1">
              <a:alpha val="50000"/>
            </a:schemeClr>
          </a:solidFill>
          <a:ln w="63500">
            <a:noFill/>
          </a:ln>
        </p:spPr>
        <p:txBody>
          <a:bodyPr wrap="square" rtlCol="0">
            <a:spAutoFit/>
          </a:bodyPr>
          <a:lstStyle/>
          <a:p>
            <a:pPr>
              <a:spcAft>
                <a:spcPts val="600"/>
              </a:spcAft>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 need for </a:t>
            </a: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Meekness</a:t>
            </a: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t>
            </a:r>
          </a:p>
          <a:p>
            <a:pPr marL="742950" indent="-742950">
              <a:spcAft>
                <a:spcPts val="600"/>
              </a:spcAft>
              <a:buFont typeface="+mj-lt"/>
              <a:buAutoNum type="arabicPeriod"/>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God’s </a:t>
            </a:r>
            <a:r>
              <a:rPr lang="en-US" sz="4000" b="1">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value of </a:t>
            </a: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 weak and lowly</a:t>
            </a:r>
          </a:p>
          <a:p>
            <a:pPr marL="742950" indent="-742950">
              <a:spcAft>
                <a:spcPts val="600"/>
              </a:spcAft>
              <a:buFont typeface="+mj-lt"/>
              <a:buAutoNum type="arabicPeriod"/>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Our need of God’s grace and favor</a:t>
            </a:r>
          </a:p>
          <a:p>
            <a:pPr marL="742950" indent="-742950">
              <a:spcAft>
                <a:spcPts val="600"/>
              </a:spcAft>
              <a:buFont typeface="+mj-lt"/>
              <a:buAutoNum type="arabicPeriod"/>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 importance of surrendering to whatever role God has for us in life and ministry</a:t>
            </a:r>
          </a:p>
        </p:txBody>
      </p:sp>
      <p:sp>
        <p:nvSpPr>
          <p:cNvPr id="2" name="TextBox 1">
            <a:extLst>
              <a:ext uri="{FF2B5EF4-FFF2-40B4-BE49-F238E27FC236}">
                <a16:creationId xmlns:a16="http://schemas.microsoft.com/office/drawing/2014/main" id="{85EB1401-D94C-1EF9-C4EC-10A3B481E5A1}"/>
              </a:ext>
            </a:extLst>
          </p:cNvPr>
          <p:cNvSpPr txBox="1"/>
          <p:nvPr/>
        </p:nvSpPr>
        <p:spPr>
          <a:xfrm>
            <a:off x="860121" y="0"/>
            <a:ext cx="10471758" cy="1569660"/>
          </a:xfrm>
          <a:prstGeom prst="rect">
            <a:avLst/>
          </a:prstGeom>
          <a:solidFill>
            <a:schemeClr val="bg1">
              <a:alpha val="50000"/>
            </a:schemeClr>
          </a:solidFill>
        </p:spPr>
        <p:txBody>
          <a:bodyPr wrap="square" rtlCol="0">
            <a:spAutoFit/>
          </a:bodyPr>
          <a:lstStyle/>
          <a:p>
            <a:pPr algn="ctr"/>
            <a:r>
              <a:rPr lang="en-US" sz="48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How Does “Meekness and Majesty” Apply to Us Today?</a:t>
            </a:r>
          </a:p>
        </p:txBody>
      </p:sp>
    </p:spTree>
    <p:custDataLst>
      <p:tags r:id="rId1"/>
    </p:custDataLst>
    <p:extLst>
      <p:ext uri="{BB962C8B-B14F-4D97-AF65-F5344CB8AC3E}">
        <p14:creationId xmlns:p14="http://schemas.microsoft.com/office/powerpoint/2010/main" val="148028850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227B04-85BE-A3E4-32DF-97D13B270E9B}"/>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B243F501-8249-C4A8-3CD9-EB604DEAAD89}"/>
              </a:ext>
            </a:extLst>
          </p:cNvPr>
          <p:cNvPicPr>
            <a:picLocks noChangeAspect="1"/>
          </p:cNvPicPr>
          <p:nvPr/>
        </p:nvPicPr>
        <p:blipFill>
          <a:blip r:embed="rId4">
            <a:extLst>
              <a:ext uri="{28A0092B-C50C-407E-A947-70E740481C1C}">
                <a14:useLocalDpi xmlns:a14="http://schemas.microsoft.com/office/drawing/2010/main" val="0"/>
              </a:ext>
            </a:extLst>
          </a:blip>
          <a:srcRect b="18592"/>
          <a:stretch>
            <a:fillRect/>
          </a:stretch>
        </p:blipFill>
        <p:spPr>
          <a:xfrm>
            <a:off x="-1" y="0"/>
            <a:ext cx="12160081" cy="6857999"/>
          </a:xfrm>
          <a:prstGeom prst="rect">
            <a:avLst/>
          </a:prstGeom>
        </p:spPr>
      </p:pic>
      <p:sp>
        <p:nvSpPr>
          <p:cNvPr id="3" name="TextBox 2">
            <a:extLst>
              <a:ext uri="{FF2B5EF4-FFF2-40B4-BE49-F238E27FC236}">
                <a16:creationId xmlns:a16="http://schemas.microsoft.com/office/drawing/2014/main" id="{BD3B9820-DCE3-E5FA-976D-DE8451B2119F}"/>
              </a:ext>
            </a:extLst>
          </p:cNvPr>
          <p:cNvSpPr txBox="1"/>
          <p:nvPr/>
        </p:nvSpPr>
        <p:spPr>
          <a:xfrm>
            <a:off x="1058146" y="4449468"/>
            <a:ext cx="10043786" cy="2092881"/>
          </a:xfrm>
          <a:prstGeom prst="rect">
            <a:avLst/>
          </a:prstGeom>
          <a:solidFill>
            <a:schemeClr val="bg1">
              <a:alpha val="50000"/>
            </a:schemeClr>
          </a:solidFill>
          <a:ln w="63500">
            <a:noFill/>
          </a:ln>
        </p:spPr>
        <p:txBody>
          <a:bodyPr wrap="square" rtlCol="0">
            <a:spAutoFit/>
          </a:bodyPr>
          <a:lstStyle/>
          <a:p>
            <a:pPr>
              <a:spcAft>
                <a:spcPts val="600"/>
              </a:spcAft>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 hope of </a:t>
            </a: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Majesty</a:t>
            </a: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t>
            </a:r>
          </a:p>
          <a:p>
            <a:pPr marL="742950" indent="-742950">
              <a:spcAft>
                <a:spcPts val="600"/>
              </a:spcAft>
              <a:buFont typeface="+mj-lt"/>
              <a:buAutoNum type="arabicPeriod"/>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 reality of our eternal king</a:t>
            </a:r>
          </a:p>
          <a:p>
            <a:pPr marL="742950" indent="-742950">
              <a:spcAft>
                <a:spcPts val="600"/>
              </a:spcAft>
              <a:buFont typeface="+mj-lt"/>
              <a:buAutoNum type="arabicPeriod"/>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 hope of God’s power in any situation</a:t>
            </a:r>
          </a:p>
        </p:txBody>
      </p:sp>
      <p:sp>
        <p:nvSpPr>
          <p:cNvPr id="2" name="TextBox 1">
            <a:extLst>
              <a:ext uri="{FF2B5EF4-FFF2-40B4-BE49-F238E27FC236}">
                <a16:creationId xmlns:a16="http://schemas.microsoft.com/office/drawing/2014/main" id="{777AADB7-D8AE-E75E-0282-EB68C95BE9C0}"/>
              </a:ext>
            </a:extLst>
          </p:cNvPr>
          <p:cNvSpPr txBox="1"/>
          <p:nvPr/>
        </p:nvSpPr>
        <p:spPr>
          <a:xfrm>
            <a:off x="860121" y="0"/>
            <a:ext cx="10471758" cy="1569660"/>
          </a:xfrm>
          <a:prstGeom prst="rect">
            <a:avLst/>
          </a:prstGeom>
          <a:solidFill>
            <a:schemeClr val="bg1">
              <a:alpha val="50000"/>
            </a:schemeClr>
          </a:solidFill>
        </p:spPr>
        <p:txBody>
          <a:bodyPr wrap="square" rtlCol="0">
            <a:spAutoFit/>
          </a:bodyPr>
          <a:lstStyle/>
          <a:p>
            <a:pPr algn="ctr"/>
            <a:r>
              <a:rPr lang="en-US" sz="48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How Does “Meekness and Majesty” Apply to Us Today?</a:t>
            </a:r>
          </a:p>
        </p:txBody>
      </p:sp>
    </p:spTree>
    <p:custDataLst>
      <p:tags r:id="rId1"/>
    </p:custDataLst>
    <p:extLst>
      <p:ext uri="{BB962C8B-B14F-4D97-AF65-F5344CB8AC3E}">
        <p14:creationId xmlns:p14="http://schemas.microsoft.com/office/powerpoint/2010/main" val="49185409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325FF24-DFCA-5D21-3D1E-C61359A77CAC}"/>
              </a:ext>
            </a:extLst>
          </p:cNvPr>
          <p:cNvSpPr txBox="1"/>
          <p:nvPr/>
        </p:nvSpPr>
        <p:spPr>
          <a:xfrm>
            <a:off x="2514073" y="1143759"/>
            <a:ext cx="7163854" cy="4570482"/>
          </a:xfrm>
          <a:prstGeom prst="rect">
            <a:avLst/>
          </a:prstGeom>
          <a:noFill/>
        </p:spPr>
        <p:txBody>
          <a:bodyPr wrap="square" rtlCol="0">
            <a:spAutoFit/>
          </a:bodyPr>
          <a:lstStyle>
            <a:defPPr>
              <a:defRPr lang="en-US"/>
            </a:defPPr>
            <a:lvl1pPr>
              <a:defRPr sz="40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pPr algn="ctr">
              <a:spcAft>
                <a:spcPts val="1800"/>
              </a:spcAft>
            </a:pPr>
            <a:r>
              <a:rPr lang="en-US" sz="3600" baseline="0" dirty="0"/>
              <a:t>Sermon by Dan Bridges</a:t>
            </a:r>
          </a:p>
          <a:p>
            <a:pPr algn="ctr"/>
            <a:r>
              <a:rPr lang="en-US" sz="3600" baseline="0" dirty="0"/>
              <a:t>Amman International Church (AIC)</a:t>
            </a:r>
          </a:p>
          <a:p>
            <a:pPr algn="ctr">
              <a:spcAft>
                <a:spcPts val="4200"/>
              </a:spcAft>
            </a:pPr>
            <a:r>
              <a:rPr lang="en-US" sz="3600" baseline="0" dirty="0"/>
              <a:t>Amman, Jordan</a:t>
            </a:r>
          </a:p>
          <a:p>
            <a:pPr algn="ctr">
              <a:spcAft>
                <a:spcPts val="1800"/>
              </a:spcAft>
            </a:pPr>
            <a:r>
              <a:rPr lang="en-US" sz="3600" baseline="0" dirty="0"/>
              <a:t>This and most other AIC sermons can be found on the church website:  </a:t>
            </a:r>
          </a:p>
          <a:p>
            <a:pPr algn="ctr">
              <a:spcAft>
                <a:spcPts val="600"/>
              </a:spcAft>
            </a:pPr>
            <a:r>
              <a:rPr lang="en-US" sz="3600" baseline="0" dirty="0"/>
              <a:t>ammanchurch.org</a:t>
            </a:r>
          </a:p>
        </p:txBody>
      </p:sp>
    </p:spTree>
    <p:custDataLst>
      <p:tags r:id="rId1"/>
    </p:custDataLst>
    <p:extLst>
      <p:ext uri="{BB962C8B-B14F-4D97-AF65-F5344CB8AC3E}">
        <p14:creationId xmlns:p14="http://schemas.microsoft.com/office/powerpoint/2010/main" val="3496529506"/>
      </p:ext>
    </p:extLst>
  </p:cSld>
  <p:clrMapOvr>
    <a:masterClrMapping/>
  </p:clrMapOvr>
  <mc:AlternateContent xmlns:mc="http://schemas.openxmlformats.org/markup-compatibility/2006" xmlns:p14="http://schemas.microsoft.com/office/powerpoint/2010/main">
    <mc:Choice Requires="p14">
      <p:transition spd="slow" p14:dur="3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0" y="1417639"/>
            <a:ext cx="3571832" cy="2522151"/>
          </a:xfrm>
        </p:spPr>
        <p:txBody>
          <a:bodyPr/>
          <a:lstStyle/>
          <a:p>
            <a:pPr algn="r"/>
            <a:r>
              <a:rPr lang="en-US" dirty="0"/>
              <a:t>Black</a:t>
            </a:r>
          </a:p>
        </p:txBody>
      </p:sp>
    </p:spTree>
    <p:extLst>
      <p:ext uri="{BB962C8B-B14F-4D97-AF65-F5344CB8AC3E}">
        <p14:creationId xmlns:p14="http://schemas.microsoft.com/office/powerpoint/2010/main" val="1308513829"/>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12192000" cy="685800"/>
          </a:xfrm>
        </p:spPr>
        <p:txBody>
          <a:bodyPr/>
          <a:lstStyle/>
          <a:p>
            <a:pPr eaLnBrk="1" hangingPunct="1">
              <a:defRPr/>
            </a:pPr>
            <a:r>
              <a:rPr lang="en-US" sz="3733" b="1" dirty="0">
                <a:solidFill>
                  <a:srgbClr val="FFFFFF"/>
                </a:solidFill>
                <a:latin typeface="Arial" charset="0"/>
                <a:ea typeface="ＭＳ Ｐゴシック" charset="0"/>
              </a:rPr>
              <a:t>NT Preaching link at BibleStudyDownloads.org</a:t>
            </a:r>
            <a:endParaRPr lang="en-US" sz="14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12192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Get this presentation and script for free!</a:t>
            </a:r>
            <a:endParaRPr kumimoji="0" lang="en-US" sz="1467"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58897" y="636982"/>
            <a:ext cx="12309796"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631" y="2222340"/>
            <a:ext cx="8204283" cy="3483595"/>
          </a:xfrm>
          <a:prstGeom prst="rect">
            <a:avLst/>
          </a:prstGeom>
        </p:spPr>
      </p:pic>
    </p:spTree>
    <p:extLst>
      <p:ext uri="{BB962C8B-B14F-4D97-AF65-F5344CB8AC3E}">
        <p14:creationId xmlns:p14="http://schemas.microsoft.com/office/powerpoint/2010/main" val="30342584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539974-3A3A-37DD-461B-66D12E3B269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7507E29-6DB4-F58E-3141-10CB417BAA8E}"/>
              </a:ext>
            </a:extLst>
          </p:cNvPr>
          <p:cNvPicPr>
            <a:picLocks noChangeAspect="1"/>
          </p:cNvPicPr>
          <p:nvPr/>
        </p:nvPicPr>
        <p:blipFill>
          <a:blip r:embed="rId4">
            <a:extLst>
              <a:ext uri="{28A0092B-C50C-407E-A947-70E740481C1C}">
                <a14:useLocalDpi xmlns:a14="http://schemas.microsoft.com/office/drawing/2010/main" val="0"/>
              </a:ext>
            </a:extLst>
          </a:blip>
          <a:srcRect t="2857" b="9334"/>
          <a:stretch>
            <a:fillRect/>
          </a:stretch>
        </p:blipFill>
        <p:spPr>
          <a:xfrm>
            <a:off x="-1" y="0"/>
            <a:ext cx="12192001" cy="6859319"/>
          </a:xfrm>
          <a:prstGeom prst="rect">
            <a:avLst/>
          </a:prstGeom>
        </p:spPr>
      </p:pic>
      <p:sp>
        <p:nvSpPr>
          <p:cNvPr id="3" name="TextBox 2">
            <a:extLst>
              <a:ext uri="{FF2B5EF4-FFF2-40B4-BE49-F238E27FC236}">
                <a16:creationId xmlns:a16="http://schemas.microsoft.com/office/drawing/2014/main" id="{01C2BF69-6F82-D97A-BC72-43D096B4EEC5}"/>
              </a:ext>
            </a:extLst>
          </p:cNvPr>
          <p:cNvSpPr txBox="1"/>
          <p:nvPr/>
        </p:nvSpPr>
        <p:spPr>
          <a:xfrm>
            <a:off x="456741" y="112463"/>
            <a:ext cx="11278512" cy="830997"/>
          </a:xfrm>
          <a:prstGeom prst="rect">
            <a:avLst/>
          </a:prstGeom>
          <a:noFill/>
        </p:spPr>
        <p:txBody>
          <a:bodyPr wrap="square" rtlCol="0">
            <a:spAutoFit/>
          </a:bodyPr>
          <a:lstStyle/>
          <a:p>
            <a:pPr algn="ctr"/>
            <a:r>
              <a:rPr lang="en-US" sz="48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Luke 1:5 – 4:13 – An Orderly Account!</a:t>
            </a:r>
          </a:p>
        </p:txBody>
      </p:sp>
      <p:graphicFrame>
        <p:nvGraphicFramePr>
          <p:cNvPr id="5" name="Table 4">
            <a:extLst>
              <a:ext uri="{FF2B5EF4-FFF2-40B4-BE49-F238E27FC236}">
                <a16:creationId xmlns:a16="http://schemas.microsoft.com/office/drawing/2014/main" id="{6D5193A5-BDDD-6057-4AEA-C6810F376E30}"/>
              </a:ext>
            </a:extLst>
          </p:cNvPr>
          <p:cNvGraphicFramePr>
            <a:graphicFrameLocks noGrp="1"/>
          </p:cNvGraphicFramePr>
          <p:nvPr>
            <p:extLst>
              <p:ext uri="{D42A27DB-BD31-4B8C-83A1-F6EECF244321}">
                <p14:modId xmlns:p14="http://schemas.microsoft.com/office/powerpoint/2010/main" val="4036976018"/>
              </p:ext>
            </p:extLst>
          </p:nvPr>
        </p:nvGraphicFramePr>
        <p:xfrm>
          <a:off x="279790" y="1055922"/>
          <a:ext cx="11632415" cy="5608320"/>
        </p:xfrm>
        <a:graphic>
          <a:graphicData uri="http://schemas.openxmlformats.org/drawingml/2006/table">
            <a:tbl>
              <a:tblPr firstRow="1" bandRow="1">
                <a:tableStyleId>{5C22544A-7EE6-4342-B048-85BDC9FD1C3A}</a:tableStyleId>
              </a:tblPr>
              <a:tblGrid>
                <a:gridCol w="2015261">
                  <a:extLst>
                    <a:ext uri="{9D8B030D-6E8A-4147-A177-3AD203B41FA5}">
                      <a16:colId xmlns:a16="http://schemas.microsoft.com/office/drawing/2014/main" val="2056415069"/>
                    </a:ext>
                  </a:extLst>
                </a:gridCol>
                <a:gridCol w="4694472">
                  <a:extLst>
                    <a:ext uri="{9D8B030D-6E8A-4147-A177-3AD203B41FA5}">
                      <a16:colId xmlns:a16="http://schemas.microsoft.com/office/drawing/2014/main" val="2744990870"/>
                    </a:ext>
                  </a:extLst>
                </a:gridCol>
                <a:gridCol w="4922682">
                  <a:extLst>
                    <a:ext uri="{9D8B030D-6E8A-4147-A177-3AD203B41FA5}">
                      <a16:colId xmlns:a16="http://schemas.microsoft.com/office/drawing/2014/main" val="1806866740"/>
                    </a:ext>
                  </a:extLst>
                </a:gridCol>
              </a:tblGrid>
              <a:tr h="37084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40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1">
                        <a:alpha val="5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6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John’s Story</a:t>
                      </a:r>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1">
                        <a:alpha val="5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6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Jesus’ Story</a:t>
                      </a:r>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1">
                        <a:alpha val="50000"/>
                      </a:schemeClr>
                    </a:solidFill>
                  </a:tcPr>
                </a:tc>
                <a:extLst>
                  <a:ext uri="{0D108BD9-81ED-4DB2-BD59-A6C34878D82A}">
                    <a16:rowId xmlns:a16="http://schemas.microsoft.com/office/drawing/2014/main" val="4160061101"/>
                  </a:ext>
                </a:extLst>
              </a:tr>
              <a:tr h="370840">
                <a:tc>
                  <a:txBody>
                    <a:bodyPr/>
                    <a:lstStyle/>
                    <a:p>
                      <a:r>
                        <a:rPr lang="en-US" sz="3600" b="1" kern="1200" dirty="0">
                          <a:solidFill>
                            <a:schemeClr val="tx1"/>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1:5-25</a:t>
                      </a:r>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1">
                        <a:alpha val="50000"/>
                      </a:schemeClr>
                    </a:solidFill>
                  </a:tcPr>
                </a:tc>
                <a:tc>
                  <a:txBody>
                    <a:bodyPr/>
                    <a:lstStyle/>
                    <a:p>
                      <a:pPr algn="ctr"/>
                      <a:endParaRPr lang="en-US" sz="4000" b="1" kern="1200"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1">
                        <a:alpha val="50000"/>
                      </a:schemeClr>
                    </a:solidFill>
                  </a:tcPr>
                </a:tc>
                <a:tc>
                  <a:txBody>
                    <a:bodyPr/>
                    <a:lstStyle/>
                    <a:p>
                      <a:pPr algn="ctr"/>
                      <a:endParaRPr lang="en-US" sz="4000" b="1" kern="1200"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1">
                        <a:alpha val="50000"/>
                      </a:schemeClr>
                    </a:solidFill>
                  </a:tcPr>
                </a:tc>
                <a:extLst>
                  <a:ext uri="{0D108BD9-81ED-4DB2-BD59-A6C34878D82A}">
                    <a16:rowId xmlns:a16="http://schemas.microsoft.com/office/drawing/2014/main" val="2613789665"/>
                  </a:ext>
                </a:extLst>
              </a:tr>
              <a:tr h="370840">
                <a:tc>
                  <a:txBody>
                    <a:bodyPr/>
                    <a:lstStyle/>
                    <a:p>
                      <a:r>
                        <a:rPr lang="en-US" sz="3600" b="1" kern="1200" dirty="0">
                          <a:solidFill>
                            <a:schemeClr val="tx1"/>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1:26-38</a:t>
                      </a:r>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1">
                        <a:alpha val="50000"/>
                      </a:schemeClr>
                    </a:solidFill>
                  </a:tcPr>
                </a:tc>
                <a:tc>
                  <a:txBody>
                    <a:bodyPr/>
                    <a:lstStyle/>
                    <a:p>
                      <a:endParaRPr lang="en-US" sz="4000" b="1" kern="1200"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1">
                        <a:alpha val="50000"/>
                      </a:schemeClr>
                    </a:solidFill>
                  </a:tcPr>
                </a:tc>
                <a:tc>
                  <a:txBody>
                    <a:bodyPr/>
                    <a:lstStyle/>
                    <a:p>
                      <a:endParaRPr lang="en-US" sz="4000" b="1" kern="1200"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1">
                        <a:alpha val="50000"/>
                      </a:schemeClr>
                    </a:solidFill>
                  </a:tcPr>
                </a:tc>
                <a:extLst>
                  <a:ext uri="{0D108BD9-81ED-4DB2-BD59-A6C34878D82A}">
                    <a16:rowId xmlns:a16="http://schemas.microsoft.com/office/drawing/2014/main" val="3314892807"/>
                  </a:ext>
                </a:extLst>
              </a:tr>
              <a:tr h="370840">
                <a:tc>
                  <a:txBody>
                    <a:bodyPr/>
                    <a:lstStyle/>
                    <a:p>
                      <a:r>
                        <a:rPr lang="en-US" sz="3600" b="1" kern="1200" dirty="0">
                          <a:solidFill>
                            <a:schemeClr val="tx1"/>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1:39-56</a:t>
                      </a:r>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1">
                        <a:alpha val="50000"/>
                      </a:schemeClr>
                    </a:solidFill>
                  </a:tcPr>
                </a:tc>
                <a:tc gridSpan="2">
                  <a:txBody>
                    <a:bodyPr/>
                    <a:lstStyle/>
                    <a:p>
                      <a:pPr algn="ctr"/>
                      <a:endParaRPr lang="en-US" sz="4000" b="1" kern="1200"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1">
                        <a:alpha val="50000"/>
                      </a:schemeClr>
                    </a:solidFill>
                  </a:tcPr>
                </a:tc>
                <a:tc hMerge="1">
                  <a:txBody>
                    <a:bodyPr/>
                    <a:lstStyle/>
                    <a:p>
                      <a:pPr algn="ctr"/>
                      <a:endParaRPr lang="en-US" sz="4000" b="1" kern="1200"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1">
                        <a:alpha val="50000"/>
                      </a:schemeClr>
                    </a:solidFill>
                  </a:tcPr>
                </a:tc>
                <a:extLst>
                  <a:ext uri="{0D108BD9-81ED-4DB2-BD59-A6C34878D82A}">
                    <a16:rowId xmlns:a16="http://schemas.microsoft.com/office/drawing/2014/main" val="438815722"/>
                  </a:ext>
                </a:extLst>
              </a:tr>
              <a:tr h="370840">
                <a:tc>
                  <a:txBody>
                    <a:bodyPr/>
                    <a:lstStyle/>
                    <a:p>
                      <a:r>
                        <a:rPr lang="en-US" sz="3600" b="1" kern="1200" dirty="0">
                          <a:solidFill>
                            <a:schemeClr val="tx1"/>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1:57-80</a:t>
                      </a:r>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1">
                        <a:alpha val="50000"/>
                      </a:schemeClr>
                    </a:solidFill>
                  </a:tcPr>
                </a:tc>
                <a:tc>
                  <a:txBody>
                    <a:bodyPr/>
                    <a:lstStyle/>
                    <a:p>
                      <a:pPr algn="ctr"/>
                      <a:endParaRPr lang="en-US" sz="4000" b="1" kern="1200"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1">
                        <a:alpha val="50000"/>
                      </a:schemeClr>
                    </a:solidFill>
                  </a:tcPr>
                </a:tc>
                <a:tc>
                  <a:txBody>
                    <a:bodyPr/>
                    <a:lstStyle/>
                    <a:p>
                      <a:pPr algn="ctr"/>
                      <a:endParaRPr lang="en-US" sz="4000" b="1" kern="1200"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1">
                        <a:alpha val="50000"/>
                      </a:schemeClr>
                    </a:solidFill>
                  </a:tcPr>
                </a:tc>
                <a:extLst>
                  <a:ext uri="{0D108BD9-81ED-4DB2-BD59-A6C34878D82A}">
                    <a16:rowId xmlns:a16="http://schemas.microsoft.com/office/drawing/2014/main" val="422670865"/>
                  </a:ext>
                </a:extLst>
              </a:tr>
              <a:tr h="370840">
                <a:tc>
                  <a:txBody>
                    <a:bodyPr/>
                    <a:lstStyle/>
                    <a:p>
                      <a:r>
                        <a:rPr lang="en-US" sz="3600" b="1" kern="1200" dirty="0">
                          <a:solidFill>
                            <a:schemeClr val="tx1"/>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2:1-52</a:t>
                      </a:r>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1">
                        <a:alpha val="50000"/>
                      </a:schemeClr>
                    </a:solidFill>
                  </a:tcPr>
                </a:tc>
                <a:tc>
                  <a:txBody>
                    <a:bodyPr/>
                    <a:lstStyle/>
                    <a:p>
                      <a:endParaRPr lang="en-US" sz="4000" b="1" kern="1200"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1">
                        <a:alpha val="50000"/>
                      </a:schemeClr>
                    </a:solidFill>
                  </a:tcPr>
                </a:tc>
                <a:tc>
                  <a:txBody>
                    <a:bodyPr/>
                    <a:lstStyle/>
                    <a:p>
                      <a:endParaRPr lang="en-US" sz="4000" b="1" kern="1200"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1">
                        <a:alpha val="50000"/>
                      </a:schemeClr>
                    </a:solidFill>
                  </a:tcPr>
                </a:tc>
                <a:extLst>
                  <a:ext uri="{0D108BD9-81ED-4DB2-BD59-A6C34878D82A}">
                    <a16:rowId xmlns:a16="http://schemas.microsoft.com/office/drawing/2014/main" val="3922562317"/>
                  </a:ext>
                </a:extLst>
              </a:tr>
              <a:tr h="370840">
                <a:tc>
                  <a:txBody>
                    <a:bodyPr/>
                    <a:lstStyle/>
                    <a:p>
                      <a:r>
                        <a:rPr lang="en-US" sz="3600" b="1" kern="1200" dirty="0">
                          <a:solidFill>
                            <a:schemeClr val="tx1"/>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3:1-20</a:t>
                      </a:r>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1">
                        <a:alpha val="50000"/>
                      </a:schemeClr>
                    </a:solidFill>
                  </a:tcPr>
                </a:tc>
                <a:tc>
                  <a:txBody>
                    <a:bodyPr/>
                    <a:lstStyle/>
                    <a:p>
                      <a:endParaRPr lang="en-US" sz="3600" b="1" kern="1200"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1">
                        <a:alpha val="50000"/>
                      </a:schemeClr>
                    </a:solidFill>
                  </a:tcPr>
                </a:tc>
                <a:tc>
                  <a:txBody>
                    <a:bodyPr/>
                    <a:lstStyle/>
                    <a:p>
                      <a:endParaRPr lang="en-US" sz="4000" b="1" kern="1200"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1">
                        <a:alpha val="50000"/>
                      </a:schemeClr>
                    </a:solidFill>
                  </a:tcPr>
                </a:tc>
                <a:extLst>
                  <a:ext uri="{0D108BD9-81ED-4DB2-BD59-A6C34878D82A}">
                    <a16:rowId xmlns:a16="http://schemas.microsoft.com/office/drawing/2014/main" val="2598179439"/>
                  </a:ext>
                </a:extLst>
              </a:tr>
              <a:tr h="370840">
                <a:tc>
                  <a:txBody>
                    <a:bodyPr/>
                    <a:lstStyle/>
                    <a:p>
                      <a:r>
                        <a:rPr lang="en-US" sz="3600" b="1" kern="1200" dirty="0">
                          <a:solidFill>
                            <a:schemeClr val="tx1"/>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3:21-4:13</a:t>
                      </a:r>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1">
                        <a:alpha val="50000"/>
                      </a:schemeClr>
                    </a:solidFill>
                  </a:tcPr>
                </a:tc>
                <a:tc>
                  <a:txBody>
                    <a:bodyPr/>
                    <a:lstStyle/>
                    <a:p>
                      <a:endParaRPr lang="en-US" sz="3600" b="1" kern="1200"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1">
                        <a:alpha val="50000"/>
                      </a:schemeClr>
                    </a:solidFill>
                  </a:tcPr>
                </a:tc>
                <a:tc>
                  <a:txBody>
                    <a:bodyPr/>
                    <a:lstStyle/>
                    <a:p>
                      <a:endParaRPr lang="en-US" sz="4000" b="1" kern="1200"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1">
                        <a:alpha val="50000"/>
                      </a:schemeClr>
                    </a:solidFill>
                  </a:tcPr>
                </a:tc>
                <a:extLst>
                  <a:ext uri="{0D108BD9-81ED-4DB2-BD59-A6C34878D82A}">
                    <a16:rowId xmlns:a16="http://schemas.microsoft.com/office/drawing/2014/main" val="489418352"/>
                  </a:ext>
                </a:extLst>
              </a:tr>
            </a:tbl>
          </a:graphicData>
        </a:graphic>
      </p:graphicFrame>
      <p:sp>
        <p:nvSpPr>
          <p:cNvPr id="7" name="TextBox 6">
            <a:extLst>
              <a:ext uri="{FF2B5EF4-FFF2-40B4-BE49-F238E27FC236}">
                <a16:creationId xmlns:a16="http://schemas.microsoft.com/office/drawing/2014/main" id="{83061430-6F6B-D4AD-F79F-4FE155EA6F4D}"/>
              </a:ext>
            </a:extLst>
          </p:cNvPr>
          <p:cNvSpPr txBox="1"/>
          <p:nvPr/>
        </p:nvSpPr>
        <p:spPr>
          <a:xfrm>
            <a:off x="2343374" y="1789447"/>
            <a:ext cx="4623707" cy="646331"/>
          </a:xfrm>
          <a:prstGeom prst="rect">
            <a:avLst/>
          </a:prstGeom>
          <a:noFill/>
        </p:spPr>
        <p:txBody>
          <a:bodyPr wrap="square" rtlCol="0">
            <a:spAutoFit/>
          </a:bodyPr>
          <a:lstStyle/>
          <a:p>
            <a:pPr algn="ctr"/>
            <a:r>
              <a:rPr lang="en-US" sz="3600" b="1" dirty="0">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John’s Birth Foretold</a:t>
            </a:r>
          </a:p>
        </p:txBody>
      </p:sp>
      <p:sp>
        <p:nvSpPr>
          <p:cNvPr id="8" name="TextBox 7">
            <a:extLst>
              <a:ext uri="{FF2B5EF4-FFF2-40B4-BE49-F238E27FC236}">
                <a16:creationId xmlns:a16="http://schemas.microsoft.com/office/drawing/2014/main" id="{79C90780-4DD2-66D4-8476-623CDCDD6220}"/>
              </a:ext>
            </a:extLst>
          </p:cNvPr>
          <p:cNvSpPr txBox="1"/>
          <p:nvPr/>
        </p:nvSpPr>
        <p:spPr>
          <a:xfrm>
            <a:off x="7030586" y="2484807"/>
            <a:ext cx="4623707" cy="646331"/>
          </a:xfrm>
          <a:prstGeom prst="rect">
            <a:avLst/>
          </a:prstGeom>
          <a:noFill/>
        </p:spPr>
        <p:txBody>
          <a:bodyPr wrap="square" rtlCol="0">
            <a:spAutoFit/>
          </a:bodyPr>
          <a:lstStyle/>
          <a:p>
            <a:pPr algn="ctr"/>
            <a:r>
              <a:rPr lang="en-US" sz="3600" b="1" dirty="0">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Jesus’ Birth Foretold</a:t>
            </a:r>
          </a:p>
        </p:txBody>
      </p:sp>
      <p:sp>
        <p:nvSpPr>
          <p:cNvPr id="9" name="TextBox 8">
            <a:extLst>
              <a:ext uri="{FF2B5EF4-FFF2-40B4-BE49-F238E27FC236}">
                <a16:creationId xmlns:a16="http://schemas.microsoft.com/office/drawing/2014/main" id="{2799E857-84C3-A364-D4D3-3C99540BB0B3}"/>
              </a:ext>
            </a:extLst>
          </p:cNvPr>
          <p:cNvSpPr txBox="1"/>
          <p:nvPr/>
        </p:nvSpPr>
        <p:spPr>
          <a:xfrm>
            <a:off x="3862656" y="3178124"/>
            <a:ext cx="6233628" cy="646331"/>
          </a:xfrm>
          <a:prstGeom prst="rect">
            <a:avLst/>
          </a:prstGeom>
          <a:noFill/>
        </p:spPr>
        <p:txBody>
          <a:bodyPr wrap="square" rtlCol="0">
            <a:spAutoFit/>
          </a:bodyPr>
          <a:lstStyle/>
          <a:p>
            <a:pPr algn="ctr"/>
            <a:r>
              <a:rPr lang="en-US" sz="3600" b="1" dirty="0">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Mary and Elizabeth Together</a:t>
            </a:r>
          </a:p>
        </p:txBody>
      </p:sp>
      <p:sp>
        <p:nvSpPr>
          <p:cNvPr id="10" name="TextBox 9">
            <a:extLst>
              <a:ext uri="{FF2B5EF4-FFF2-40B4-BE49-F238E27FC236}">
                <a16:creationId xmlns:a16="http://schemas.microsoft.com/office/drawing/2014/main" id="{4AB33A6B-2F7C-0659-E766-F5772AD2AAF4}"/>
              </a:ext>
            </a:extLst>
          </p:cNvPr>
          <p:cNvSpPr txBox="1"/>
          <p:nvPr/>
        </p:nvSpPr>
        <p:spPr>
          <a:xfrm>
            <a:off x="7039168" y="4579328"/>
            <a:ext cx="4797927" cy="646331"/>
          </a:xfrm>
          <a:prstGeom prst="rect">
            <a:avLst/>
          </a:prstGeom>
          <a:noFill/>
        </p:spPr>
        <p:txBody>
          <a:bodyPr wrap="square" rtlCol="0">
            <a:spAutoFit/>
          </a:bodyPr>
          <a:lstStyle/>
          <a:p>
            <a:pPr algn="ctr"/>
            <a:r>
              <a:rPr lang="en-US" sz="3600" b="1" dirty="0">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Jesus’ Birth &amp; Boyhood</a:t>
            </a:r>
          </a:p>
        </p:txBody>
      </p:sp>
      <p:sp>
        <p:nvSpPr>
          <p:cNvPr id="11" name="TextBox 10">
            <a:extLst>
              <a:ext uri="{FF2B5EF4-FFF2-40B4-BE49-F238E27FC236}">
                <a16:creationId xmlns:a16="http://schemas.microsoft.com/office/drawing/2014/main" id="{04BD3EE5-A48F-A16B-549B-4A3B8FC2A99A}"/>
              </a:ext>
            </a:extLst>
          </p:cNvPr>
          <p:cNvSpPr txBox="1"/>
          <p:nvPr/>
        </p:nvSpPr>
        <p:spPr>
          <a:xfrm>
            <a:off x="2180187" y="3886010"/>
            <a:ext cx="4623707" cy="646331"/>
          </a:xfrm>
          <a:prstGeom prst="rect">
            <a:avLst/>
          </a:prstGeom>
          <a:noFill/>
        </p:spPr>
        <p:txBody>
          <a:bodyPr wrap="square" rtlCol="0">
            <a:spAutoFit/>
          </a:bodyPr>
          <a:lstStyle/>
          <a:p>
            <a:pPr algn="ctr"/>
            <a:r>
              <a:rPr lang="en-US" sz="3600" b="1" dirty="0">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John’s Birth</a:t>
            </a:r>
          </a:p>
        </p:txBody>
      </p:sp>
      <p:sp>
        <p:nvSpPr>
          <p:cNvPr id="12" name="TextBox 11">
            <a:extLst>
              <a:ext uri="{FF2B5EF4-FFF2-40B4-BE49-F238E27FC236}">
                <a16:creationId xmlns:a16="http://schemas.microsoft.com/office/drawing/2014/main" id="{CE8AD241-CBEB-D819-82BD-1DF4DA17E8DF}"/>
              </a:ext>
            </a:extLst>
          </p:cNvPr>
          <p:cNvSpPr txBox="1"/>
          <p:nvPr/>
        </p:nvSpPr>
        <p:spPr>
          <a:xfrm>
            <a:off x="2323936" y="5296622"/>
            <a:ext cx="4623707" cy="646331"/>
          </a:xfrm>
          <a:prstGeom prst="rect">
            <a:avLst/>
          </a:prstGeom>
          <a:noFill/>
        </p:spPr>
        <p:txBody>
          <a:bodyPr wrap="square" rtlCol="0">
            <a:spAutoFit/>
          </a:bodyPr>
          <a:lstStyle/>
          <a:p>
            <a:pPr algn="ctr"/>
            <a:r>
              <a:rPr lang="en-US" sz="3600" b="1" dirty="0">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John Prepares the Way</a:t>
            </a:r>
          </a:p>
        </p:txBody>
      </p:sp>
      <p:sp>
        <p:nvSpPr>
          <p:cNvPr id="13" name="TextBox 12">
            <a:extLst>
              <a:ext uri="{FF2B5EF4-FFF2-40B4-BE49-F238E27FC236}">
                <a16:creationId xmlns:a16="http://schemas.microsoft.com/office/drawing/2014/main" id="{C81F0FF5-5B5C-CFBA-F93A-6B4A55CA9B29}"/>
              </a:ext>
            </a:extLst>
          </p:cNvPr>
          <p:cNvSpPr txBox="1"/>
          <p:nvPr/>
        </p:nvSpPr>
        <p:spPr>
          <a:xfrm>
            <a:off x="7030586" y="5980333"/>
            <a:ext cx="4623707" cy="646331"/>
          </a:xfrm>
          <a:prstGeom prst="rect">
            <a:avLst/>
          </a:prstGeom>
          <a:noFill/>
        </p:spPr>
        <p:txBody>
          <a:bodyPr wrap="square" rtlCol="0">
            <a:spAutoFit/>
          </a:bodyPr>
          <a:lstStyle/>
          <a:p>
            <a:pPr algn="ctr"/>
            <a:r>
              <a:rPr lang="en-US" sz="3600" b="1" dirty="0">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Jesus is Prepared</a:t>
            </a:r>
          </a:p>
        </p:txBody>
      </p:sp>
    </p:spTree>
    <p:custDataLst>
      <p:tags r:id="rId1"/>
    </p:custDataLst>
    <p:extLst>
      <p:ext uri="{BB962C8B-B14F-4D97-AF65-F5344CB8AC3E}">
        <p14:creationId xmlns:p14="http://schemas.microsoft.com/office/powerpoint/2010/main" val="3148850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fltVal val="0"/>
                                          </p:val>
                                        </p:tav>
                                        <p:tav tm="100000">
                                          <p:val>
                                            <p:strVal val="#ppt_h"/>
                                          </p:val>
                                        </p:tav>
                                      </p:tavLst>
                                    </p:anim>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500" fill="hold"/>
                                        <p:tgtEl>
                                          <p:spTgt spid="12"/>
                                        </p:tgtEl>
                                        <p:attrNameLst>
                                          <p:attrName>ppt_w</p:attrName>
                                        </p:attrNameLst>
                                      </p:cBhvr>
                                      <p:tavLst>
                                        <p:tav tm="0">
                                          <p:val>
                                            <p:fltVal val="0"/>
                                          </p:val>
                                        </p:tav>
                                        <p:tav tm="100000">
                                          <p:val>
                                            <p:strVal val="#ppt_w"/>
                                          </p:val>
                                        </p:tav>
                                      </p:tavLst>
                                    </p:anim>
                                    <p:anim calcmode="lin" valueType="num">
                                      <p:cBhvr>
                                        <p:cTn id="40" dur="500" fill="hold"/>
                                        <p:tgtEl>
                                          <p:spTgt spid="12"/>
                                        </p:tgtEl>
                                        <p:attrNameLst>
                                          <p:attrName>ppt_h</p:attrName>
                                        </p:attrNameLst>
                                      </p:cBhvr>
                                      <p:tavLst>
                                        <p:tav tm="0">
                                          <p:val>
                                            <p:fltVal val="0"/>
                                          </p:val>
                                        </p:tav>
                                        <p:tav tm="100000">
                                          <p:val>
                                            <p:strVal val="#ppt_h"/>
                                          </p:val>
                                        </p:tav>
                                      </p:tavLst>
                                    </p:anim>
                                    <p:animEffect transition="in" filter="fade">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p:cTn id="46" dur="500" fill="hold"/>
                                        <p:tgtEl>
                                          <p:spTgt spid="13"/>
                                        </p:tgtEl>
                                        <p:attrNameLst>
                                          <p:attrName>ppt_w</p:attrName>
                                        </p:attrNameLst>
                                      </p:cBhvr>
                                      <p:tavLst>
                                        <p:tav tm="0">
                                          <p:val>
                                            <p:fltVal val="0"/>
                                          </p:val>
                                        </p:tav>
                                        <p:tav tm="100000">
                                          <p:val>
                                            <p:strVal val="#ppt_w"/>
                                          </p:val>
                                        </p:tav>
                                      </p:tavLst>
                                    </p:anim>
                                    <p:anim calcmode="lin" valueType="num">
                                      <p:cBhvr>
                                        <p:cTn id="47" dur="500" fill="hold"/>
                                        <p:tgtEl>
                                          <p:spTgt spid="13"/>
                                        </p:tgtEl>
                                        <p:attrNameLst>
                                          <p:attrName>ppt_h</p:attrName>
                                        </p:attrNameLst>
                                      </p:cBhvr>
                                      <p:tavLst>
                                        <p:tav tm="0">
                                          <p:val>
                                            <p:fltVal val="0"/>
                                          </p:val>
                                        </p:tav>
                                        <p:tav tm="100000">
                                          <p:val>
                                            <p:strVal val="#ppt_h"/>
                                          </p:val>
                                        </p:tav>
                                      </p:tavLst>
                                    </p:anim>
                                    <p:animEffect transition="in" filter="fade">
                                      <p:cBhvr>
                                        <p:cTn id="4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DCF62C-C8D1-FC19-6E84-6454C14B34E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A3CF165-BD89-B444-A4A1-11773AA41553}"/>
              </a:ext>
            </a:extLst>
          </p:cNvPr>
          <p:cNvPicPr>
            <a:picLocks noChangeAspect="1"/>
          </p:cNvPicPr>
          <p:nvPr/>
        </p:nvPicPr>
        <p:blipFill>
          <a:blip r:embed="rId4">
            <a:extLst>
              <a:ext uri="{28A0092B-C50C-407E-A947-70E740481C1C}">
                <a14:useLocalDpi xmlns:a14="http://schemas.microsoft.com/office/drawing/2010/main" val="0"/>
              </a:ext>
            </a:extLst>
          </a:blip>
          <a:srcRect t="2857" b="9334"/>
          <a:stretch>
            <a:fillRect/>
          </a:stretch>
        </p:blipFill>
        <p:spPr>
          <a:xfrm>
            <a:off x="-1" y="0"/>
            <a:ext cx="12192001" cy="6859319"/>
          </a:xfrm>
          <a:prstGeom prst="rect">
            <a:avLst/>
          </a:prstGeom>
        </p:spPr>
      </p:pic>
      <p:graphicFrame>
        <p:nvGraphicFramePr>
          <p:cNvPr id="5" name="Table 4">
            <a:extLst>
              <a:ext uri="{FF2B5EF4-FFF2-40B4-BE49-F238E27FC236}">
                <a16:creationId xmlns:a16="http://schemas.microsoft.com/office/drawing/2014/main" id="{6B406436-D0D0-8022-F4DD-D981440A2523}"/>
              </a:ext>
            </a:extLst>
          </p:cNvPr>
          <p:cNvGraphicFramePr>
            <a:graphicFrameLocks noGrp="1"/>
          </p:cNvGraphicFramePr>
          <p:nvPr/>
        </p:nvGraphicFramePr>
        <p:xfrm>
          <a:off x="279790" y="1055922"/>
          <a:ext cx="11632415" cy="5608320"/>
        </p:xfrm>
        <a:graphic>
          <a:graphicData uri="http://schemas.openxmlformats.org/drawingml/2006/table">
            <a:tbl>
              <a:tblPr firstRow="1" bandRow="1">
                <a:tableStyleId>{5C22544A-7EE6-4342-B048-85BDC9FD1C3A}</a:tableStyleId>
              </a:tblPr>
              <a:tblGrid>
                <a:gridCol w="2015261">
                  <a:extLst>
                    <a:ext uri="{9D8B030D-6E8A-4147-A177-3AD203B41FA5}">
                      <a16:colId xmlns:a16="http://schemas.microsoft.com/office/drawing/2014/main" val="2056415069"/>
                    </a:ext>
                  </a:extLst>
                </a:gridCol>
                <a:gridCol w="4694472">
                  <a:extLst>
                    <a:ext uri="{9D8B030D-6E8A-4147-A177-3AD203B41FA5}">
                      <a16:colId xmlns:a16="http://schemas.microsoft.com/office/drawing/2014/main" val="2744990870"/>
                    </a:ext>
                  </a:extLst>
                </a:gridCol>
                <a:gridCol w="4922682">
                  <a:extLst>
                    <a:ext uri="{9D8B030D-6E8A-4147-A177-3AD203B41FA5}">
                      <a16:colId xmlns:a16="http://schemas.microsoft.com/office/drawing/2014/main" val="1806866740"/>
                    </a:ext>
                  </a:extLst>
                </a:gridCol>
              </a:tblGrid>
              <a:tr h="37084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40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1">
                        <a:alpha val="5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6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John’s Story</a:t>
                      </a:r>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1">
                        <a:alpha val="5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6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Jesus’ Story</a:t>
                      </a:r>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1">
                        <a:alpha val="50000"/>
                      </a:schemeClr>
                    </a:solidFill>
                  </a:tcPr>
                </a:tc>
                <a:extLst>
                  <a:ext uri="{0D108BD9-81ED-4DB2-BD59-A6C34878D82A}">
                    <a16:rowId xmlns:a16="http://schemas.microsoft.com/office/drawing/2014/main" val="4160061101"/>
                  </a:ext>
                </a:extLst>
              </a:tr>
              <a:tr h="370840">
                <a:tc>
                  <a:txBody>
                    <a:bodyPr/>
                    <a:lstStyle/>
                    <a:p>
                      <a:r>
                        <a:rPr lang="en-US" sz="3600" b="1" kern="1200" dirty="0">
                          <a:solidFill>
                            <a:schemeClr val="tx1"/>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1:5-25</a:t>
                      </a:r>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1">
                        <a:alpha val="50000"/>
                      </a:schemeClr>
                    </a:solidFill>
                  </a:tcPr>
                </a:tc>
                <a:tc>
                  <a:txBody>
                    <a:bodyPr/>
                    <a:lstStyle/>
                    <a:p>
                      <a:pPr algn="ctr"/>
                      <a:endParaRPr lang="en-US" sz="4000" b="1" kern="1200"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1">
                        <a:alpha val="50000"/>
                      </a:schemeClr>
                    </a:solidFill>
                  </a:tcPr>
                </a:tc>
                <a:tc>
                  <a:txBody>
                    <a:bodyPr/>
                    <a:lstStyle/>
                    <a:p>
                      <a:pPr algn="ctr"/>
                      <a:endParaRPr lang="en-US" sz="4000" b="1" kern="1200"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1">
                        <a:alpha val="50000"/>
                      </a:schemeClr>
                    </a:solidFill>
                  </a:tcPr>
                </a:tc>
                <a:extLst>
                  <a:ext uri="{0D108BD9-81ED-4DB2-BD59-A6C34878D82A}">
                    <a16:rowId xmlns:a16="http://schemas.microsoft.com/office/drawing/2014/main" val="2613789665"/>
                  </a:ext>
                </a:extLst>
              </a:tr>
              <a:tr h="370840">
                <a:tc>
                  <a:txBody>
                    <a:bodyPr/>
                    <a:lstStyle/>
                    <a:p>
                      <a:r>
                        <a:rPr lang="en-US" sz="3600" b="1" kern="1200" dirty="0">
                          <a:solidFill>
                            <a:schemeClr val="tx1"/>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1:26-38</a:t>
                      </a:r>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1">
                        <a:alpha val="50000"/>
                      </a:schemeClr>
                    </a:solidFill>
                  </a:tcPr>
                </a:tc>
                <a:tc>
                  <a:txBody>
                    <a:bodyPr/>
                    <a:lstStyle/>
                    <a:p>
                      <a:endParaRPr lang="en-US" sz="4000" b="1" kern="1200"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1">
                        <a:alpha val="50000"/>
                      </a:schemeClr>
                    </a:solidFill>
                  </a:tcPr>
                </a:tc>
                <a:tc>
                  <a:txBody>
                    <a:bodyPr/>
                    <a:lstStyle/>
                    <a:p>
                      <a:endParaRPr lang="en-US" sz="4000" b="1" kern="1200"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1">
                        <a:alpha val="50000"/>
                      </a:schemeClr>
                    </a:solidFill>
                  </a:tcPr>
                </a:tc>
                <a:extLst>
                  <a:ext uri="{0D108BD9-81ED-4DB2-BD59-A6C34878D82A}">
                    <a16:rowId xmlns:a16="http://schemas.microsoft.com/office/drawing/2014/main" val="3314892807"/>
                  </a:ext>
                </a:extLst>
              </a:tr>
              <a:tr h="370840">
                <a:tc>
                  <a:txBody>
                    <a:bodyPr/>
                    <a:lstStyle/>
                    <a:p>
                      <a:r>
                        <a:rPr lang="en-US" sz="3600" b="1" kern="1200" dirty="0">
                          <a:solidFill>
                            <a:schemeClr val="tx1"/>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1:39-56</a:t>
                      </a:r>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1">
                        <a:alpha val="50000"/>
                      </a:schemeClr>
                    </a:solidFill>
                  </a:tcPr>
                </a:tc>
                <a:tc gridSpan="2">
                  <a:txBody>
                    <a:bodyPr/>
                    <a:lstStyle/>
                    <a:p>
                      <a:pPr algn="ctr"/>
                      <a:endParaRPr lang="en-US" sz="4000" b="1" kern="1200"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1">
                        <a:alpha val="50000"/>
                      </a:schemeClr>
                    </a:solidFill>
                  </a:tcPr>
                </a:tc>
                <a:tc hMerge="1">
                  <a:txBody>
                    <a:bodyPr/>
                    <a:lstStyle/>
                    <a:p>
                      <a:pPr algn="ctr"/>
                      <a:endParaRPr lang="en-US" sz="4000" b="1" kern="1200"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1">
                        <a:alpha val="50000"/>
                      </a:schemeClr>
                    </a:solidFill>
                  </a:tcPr>
                </a:tc>
                <a:extLst>
                  <a:ext uri="{0D108BD9-81ED-4DB2-BD59-A6C34878D82A}">
                    <a16:rowId xmlns:a16="http://schemas.microsoft.com/office/drawing/2014/main" val="438815722"/>
                  </a:ext>
                </a:extLst>
              </a:tr>
              <a:tr h="370840">
                <a:tc>
                  <a:txBody>
                    <a:bodyPr/>
                    <a:lstStyle/>
                    <a:p>
                      <a:r>
                        <a:rPr lang="en-US" sz="3600" b="1" kern="1200" dirty="0">
                          <a:solidFill>
                            <a:schemeClr val="tx1"/>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1:57-80</a:t>
                      </a:r>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1">
                        <a:alpha val="50000"/>
                      </a:schemeClr>
                    </a:solidFill>
                  </a:tcPr>
                </a:tc>
                <a:tc>
                  <a:txBody>
                    <a:bodyPr/>
                    <a:lstStyle/>
                    <a:p>
                      <a:pPr algn="ctr"/>
                      <a:endParaRPr lang="en-US" sz="4000" b="1" kern="1200"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1">
                        <a:alpha val="50000"/>
                      </a:schemeClr>
                    </a:solidFill>
                  </a:tcPr>
                </a:tc>
                <a:tc>
                  <a:txBody>
                    <a:bodyPr/>
                    <a:lstStyle/>
                    <a:p>
                      <a:pPr algn="ctr"/>
                      <a:endParaRPr lang="en-US" sz="4000" b="1" kern="1200"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1">
                        <a:alpha val="50000"/>
                      </a:schemeClr>
                    </a:solidFill>
                  </a:tcPr>
                </a:tc>
                <a:extLst>
                  <a:ext uri="{0D108BD9-81ED-4DB2-BD59-A6C34878D82A}">
                    <a16:rowId xmlns:a16="http://schemas.microsoft.com/office/drawing/2014/main" val="422670865"/>
                  </a:ext>
                </a:extLst>
              </a:tr>
              <a:tr h="370840">
                <a:tc>
                  <a:txBody>
                    <a:bodyPr/>
                    <a:lstStyle/>
                    <a:p>
                      <a:r>
                        <a:rPr lang="en-US" sz="3600" b="1" kern="1200" dirty="0">
                          <a:solidFill>
                            <a:schemeClr val="tx1"/>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2:1-52</a:t>
                      </a:r>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1">
                        <a:alpha val="50000"/>
                      </a:schemeClr>
                    </a:solidFill>
                  </a:tcPr>
                </a:tc>
                <a:tc>
                  <a:txBody>
                    <a:bodyPr/>
                    <a:lstStyle/>
                    <a:p>
                      <a:endParaRPr lang="en-US" sz="4000" b="1" kern="1200"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1">
                        <a:alpha val="50000"/>
                      </a:schemeClr>
                    </a:solidFill>
                  </a:tcPr>
                </a:tc>
                <a:tc>
                  <a:txBody>
                    <a:bodyPr/>
                    <a:lstStyle/>
                    <a:p>
                      <a:endParaRPr lang="en-US" sz="4000" b="1" kern="1200"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1">
                        <a:alpha val="50000"/>
                      </a:schemeClr>
                    </a:solidFill>
                  </a:tcPr>
                </a:tc>
                <a:extLst>
                  <a:ext uri="{0D108BD9-81ED-4DB2-BD59-A6C34878D82A}">
                    <a16:rowId xmlns:a16="http://schemas.microsoft.com/office/drawing/2014/main" val="3922562317"/>
                  </a:ext>
                </a:extLst>
              </a:tr>
              <a:tr h="370840">
                <a:tc>
                  <a:txBody>
                    <a:bodyPr/>
                    <a:lstStyle/>
                    <a:p>
                      <a:r>
                        <a:rPr lang="en-US" sz="3600" b="1" kern="1200" dirty="0">
                          <a:solidFill>
                            <a:schemeClr val="tx1"/>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3:1-20</a:t>
                      </a:r>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1">
                        <a:alpha val="50000"/>
                      </a:schemeClr>
                    </a:solidFill>
                  </a:tcPr>
                </a:tc>
                <a:tc>
                  <a:txBody>
                    <a:bodyPr/>
                    <a:lstStyle/>
                    <a:p>
                      <a:endParaRPr lang="en-US" sz="3600" b="1" kern="1200"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1">
                        <a:alpha val="50000"/>
                      </a:schemeClr>
                    </a:solidFill>
                  </a:tcPr>
                </a:tc>
                <a:tc>
                  <a:txBody>
                    <a:bodyPr/>
                    <a:lstStyle/>
                    <a:p>
                      <a:endParaRPr lang="en-US" sz="4000" b="1" kern="1200"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1">
                        <a:alpha val="50000"/>
                      </a:schemeClr>
                    </a:solidFill>
                  </a:tcPr>
                </a:tc>
                <a:extLst>
                  <a:ext uri="{0D108BD9-81ED-4DB2-BD59-A6C34878D82A}">
                    <a16:rowId xmlns:a16="http://schemas.microsoft.com/office/drawing/2014/main" val="2598179439"/>
                  </a:ext>
                </a:extLst>
              </a:tr>
              <a:tr h="370840">
                <a:tc>
                  <a:txBody>
                    <a:bodyPr/>
                    <a:lstStyle/>
                    <a:p>
                      <a:r>
                        <a:rPr lang="en-US" sz="3600" b="1" kern="1200" dirty="0">
                          <a:solidFill>
                            <a:schemeClr val="tx1"/>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3:21-4:13</a:t>
                      </a:r>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1">
                        <a:alpha val="50000"/>
                      </a:schemeClr>
                    </a:solidFill>
                  </a:tcPr>
                </a:tc>
                <a:tc>
                  <a:txBody>
                    <a:bodyPr/>
                    <a:lstStyle/>
                    <a:p>
                      <a:endParaRPr lang="en-US" sz="3600" b="1" kern="1200"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1">
                        <a:alpha val="50000"/>
                      </a:schemeClr>
                    </a:solidFill>
                  </a:tcPr>
                </a:tc>
                <a:tc>
                  <a:txBody>
                    <a:bodyPr/>
                    <a:lstStyle/>
                    <a:p>
                      <a:endParaRPr lang="en-US" sz="4000" b="1" kern="1200"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endParaRPr>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1">
                        <a:alpha val="50000"/>
                      </a:schemeClr>
                    </a:solidFill>
                  </a:tcPr>
                </a:tc>
                <a:extLst>
                  <a:ext uri="{0D108BD9-81ED-4DB2-BD59-A6C34878D82A}">
                    <a16:rowId xmlns:a16="http://schemas.microsoft.com/office/drawing/2014/main" val="489418352"/>
                  </a:ext>
                </a:extLst>
              </a:tr>
            </a:tbl>
          </a:graphicData>
        </a:graphic>
      </p:graphicFrame>
      <p:sp>
        <p:nvSpPr>
          <p:cNvPr id="8" name="TextBox 7">
            <a:extLst>
              <a:ext uri="{FF2B5EF4-FFF2-40B4-BE49-F238E27FC236}">
                <a16:creationId xmlns:a16="http://schemas.microsoft.com/office/drawing/2014/main" id="{4EC301A1-216C-5DE4-3B1A-C1F6A1217606}"/>
              </a:ext>
            </a:extLst>
          </p:cNvPr>
          <p:cNvSpPr txBox="1"/>
          <p:nvPr/>
        </p:nvSpPr>
        <p:spPr>
          <a:xfrm>
            <a:off x="7030586" y="2484807"/>
            <a:ext cx="4623707" cy="646331"/>
          </a:xfrm>
          <a:prstGeom prst="rect">
            <a:avLst/>
          </a:prstGeom>
          <a:noFill/>
        </p:spPr>
        <p:txBody>
          <a:bodyPr wrap="square" rtlCol="0">
            <a:spAutoFit/>
          </a:bodyPr>
          <a:lstStyle/>
          <a:p>
            <a:pPr algn="ctr"/>
            <a:r>
              <a:rPr lang="en-US" sz="36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Jesus’ Birth Foretold</a:t>
            </a:r>
          </a:p>
        </p:txBody>
      </p:sp>
      <p:sp>
        <p:nvSpPr>
          <p:cNvPr id="10" name="TextBox 9">
            <a:extLst>
              <a:ext uri="{FF2B5EF4-FFF2-40B4-BE49-F238E27FC236}">
                <a16:creationId xmlns:a16="http://schemas.microsoft.com/office/drawing/2014/main" id="{72959D1F-8E23-2268-9229-F5DD9B486B20}"/>
              </a:ext>
            </a:extLst>
          </p:cNvPr>
          <p:cNvSpPr txBox="1"/>
          <p:nvPr/>
        </p:nvSpPr>
        <p:spPr>
          <a:xfrm>
            <a:off x="7039168" y="4579328"/>
            <a:ext cx="4797927" cy="646331"/>
          </a:xfrm>
          <a:prstGeom prst="rect">
            <a:avLst/>
          </a:prstGeom>
          <a:noFill/>
        </p:spPr>
        <p:txBody>
          <a:bodyPr wrap="square" rtlCol="0">
            <a:spAutoFit/>
          </a:bodyPr>
          <a:lstStyle/>
          <a:p>
            <a:pPr algn="ctr"/>
            <a:r>
              <a:rPr lang="en-US" sz="3600" b="1" dirty="0">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Jesus’ Birth &amp; Boyhood</a:t>
            </a:r>
          </a:p>
        </p:txBody>
      </p:sp>
      <p:sp>
        <p:nvSpPr>
          <p:cNvPr id="11" name="TextBox 10">
            <a:extLst>
              <a:ext uri="{FF2B5EF4-FFF2-40B4-BE49-F238E27FC236}">
                <a16:creationId xmlns:a16="http://schemas.microsoft.com/office/drawing/2014/main" id="{9B236C87-A06C-FAE0-1AB0-0EF08067C7E7}"/>
              </a:ext>
            </a:extLst>
          </p:cNvPr>
          <p:cNvSpPr txBox="1"/>
          <p:nvPr/>
        </p:nvSpPr>
        <p:spPr>
          <a:xfrm>
            <a:off x="2180187" y="3886010"/>
            <a:ext cx="4623707" cy="646331"/>
          </a:xfrm>
          <a:prstGeom prst="rect">
            <a:avLst/>
          </a:prstGeom>
          <a:noFill/>
        </p:spPr>
        <p:txBody>
          <a:bodyPr wrap="square" rtlCol="0">
            <a:spAutoFit/>
          </a:bodyPr>
          <a:lstStyle/>
          <a:p>
            <a:pPr algn="ctr"/>
            <a:r>
              <a:rPr lang="en-US" sz="3600" b="1" dirty="0">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John’s Birth</a:t>
            </a:r>
          </a:p>
        </p:txBody>
      </p:sp>
      <p:sp>
        <p:nvSpPr>
          <p:cNvPr id="12" name="TextBox 11">
            <a:extLst>
              <a:ext uri="{FF2B5EF4-FFF2-40B4-BE49-F238E27FC236}">
                <a16:creationId xmlns:a16="http://schemas.microsoft.com/office/drawing/2014/main" id="{9F0F589A-F3A3-AE8A-84C6-6733827BB099}"/>
              </a:ext>
            </a:extLst>
          </p:cNvPr>
          <p:cNvSpPr txBox="1"/>
          <p:nvPr/>
        </p:nvSpPr>
        <p:spPr>
          <a:xfrm>
            <a:off x="2323936" y="5296622"/>
            <a:ext cx="4623707" cy="646331"/>
          </a:xfrm>
          <a:prstGeom prst="rect">
            <a:avLst/>
          </a:prstGeom>
          <a:noFill/>
        </p:spPr>
        <p:txBody>
          <a:bodyPr wrap="square" rtlCol="0">
            <a:spAutoFit/>
          </a:bodyPr>
          <a:lstStyle/>
          <a:p>
            <a:pPr algn="ctr"/>
            <a:r>
              <a:rPr lang="en-US" sz="3600" b="1" dirty="0">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John Prepares the Way</a:t>
            </a:r>
          </a:p>
        </p:txBody>
      </p:sp>
      <p:sp>
        <p:nvSpPr>
          <p:cNvPr id="13" name="TextBox 12">
            <a:extLst>
              <a:ext uri="{FF2B5EF4-FFF2-40B4-BE49-F238E27FC236}">
                <a16:creationId xmlns:a16="http://schemas.microsoft.com/office/drawing/2014/main" id="{4DCDBA21-E97D-28F2-4BA2-41F05351E820}"/>
              </a:ext>
            </a:extLst>
          </p:cNvPr>
          <p:cNvSpPr txBox="1"/>
          <p:nvPr/>
        </p:nvSpPr>
        <p:spPr>
          <a:xfrm>
            <a:off x="7030586" y="5980333"/>
            <a:ext cx="4623707" cy="646331"/>
          </a:xfrm>
          <a:prstGeom prst="rect">
            <a:avLst/>
          </a:prstGeom>
          <a:noFill/>
        </p:spPr>
        <p:txBody>
          <a:bodyPr wrap="square" rtlCol="0">
            <a:spAutoFit/>
          </a:bodyPr>
          <a:lstStyle/>
          <a:p>
            <a:pPr algn="ctr"/>
            <a:r>
              <a:rPr lang="en-US" sz="3600" b="1" dirty="0">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Jesus is Prepared</a:t>
            </a:r>
          </a:p>
        </p:txBody>
      </p:sp>
      <p:sp>
        <p:nvSpPr>
          <p:cNvPr id="2" name="TextBox 1">
            <a:extLst>
              <a:ext uri="{FF2B5EF4-FFF2-40B4-BE49-F238E27FC236}">
                <a16:creationId xmlns:a16="http://schemas.microsoft.com/office/drawing/2014/main" id="{4067A07C-C4F6-5576-7350-F0388EC583EF}"/>
              </a:ext>
            </a:extLst>
          </p:cNvPr>
          <p:cNvSpPr txBox="1"/>
          <p:nvPr/>
        </p:nvSpPr>
        <p:spPr>
          <a:xfrm>
            <a:off x="2343374" y="1789447"/>
            <a:ext cx="4623707" cy="646331"/>
          </a:xfrm>
          <a:prstGeom prst="rect">
            <a:avLst/>
          </a:prstGeom>
          <a:noFill/>
        </p:spPr>
        <p:txBody>
          <a:bodyPr wrap="square" rtlCol="0">
            <a:spAutoFit/>
          </a:bodyPr>
          <a:lstStyle/>
          <a:p>
            <a:pPr algn="ctr"/>
            <a:r>
              <a:rPr lang="en-US" sz="3600" b="1" dirty="0">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John’s Birth Foretold</a:t>
            </a:r>
          </a:p>
        </p:txBody>
      </p:sp>
      <p:sp>
        <p:nvSpPr>
          <p:cNvPr id="15" name="Rectangle: Rounded Corners 14">
            <a:extLst>
              <a:ext uri="{FF2B5EF4-FFF2-40B4-BE49-F238E27FC236}">
                <a16:creationId xmlns:a16="http://schemas.microsoft.com/office/drawing/2014/main" id="{098AAD78-66BC-8413-2AC5-8A3E0DC23C1E}"/>
              </a:ext>
            </a:extLst>
          </p:cNvPr>
          <p:cNvSpPr/>
          <p:nvPr/>
        </p:nvSpPr>
        <p:spPr>
          <a:xfrm>
            <a:off x="7285039" y="2532212"/>
            <a:ext cx="4114800" cy="531701"/>
          </a:xfrm>
          <a:prstGeom prst="roundRect">
            <a:avLst/>
          </a:prstGeom>
          <a:noFill/>
          <a:ln w="635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a:extLst>
              <a:ext uri="{FF2B5EF4-FFF2-40B4-BE49-F238E27FC236}">
                <a16:creationId xmlns:a16="http://schemas.microsoft.com/office/drawing/2014/main" id="{3B1B94D8-13CA-D8BA-5681-726C882FD66C}"/>
              </a:ext>
            </a:extLst>
          </p:cNvPr>
          <p:cNvSpPr txBox="1"/>
          <p:nvPr/>
        </p:nvSpPr>
        <p:spPr>
          <a:xfrm>
            <a:off x="3862656" y="3178124"/>
            <a:ext cx="6233628" cy="646331"/>
          </a:xfrm>
          <a:prstGeom prst="rect">
            <a:avLst/>
          </a:prstGeom>
          <a:noFill/>
        </p:spPr>
        <p:txBody>
          <a:bodyPr wrap="square" rtlCol="0">
            <a:spAutoFit/>
          </a:bodyPr>
          <a:lstStyle/>
          <a:p>
            <a:pPr algn="ctr"/>
            <a:r>
              <a:rPr lang="en-US" sz="3600" b="1" dirty="0">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Mary and Elizabeth Together</a:t>
            </a:r>
          </a:p>
        </p:txBody>
      </p:sp>
      <p:sp>
        <p:nvSpPr>
          <p:cNvPr id="7" name="TextBox 6">
            <a:extLst>
              <a:ext uri="{FF2B5EF4-FFF2-40B4-BE49-F238E27FC236}">
                <a16:creationId xmlns:a16="http://schemas.microsoft.com/office/drawing/2014/main" id="{8D208362-91EE-DB37-EECB-31B05AD48921}"/>
              </a:ext>
            </a:extLst>
          </p:cNvPr>
          <p:cNvSpPr txBox="1"/>
          <p:nvPr/>
        </p:nvSpPr>
        <p:spPr>
          <a:xfrm>
            <a:off x="456741" y="112463"/>
            <a:ext cx="11278512" cy="830997"/>
          </a:xfrm>
          <a:prstGeom prst="rect">
            <a:avLst/>
          </a:prstGeom>
          <a:noFill/>
        </p:spPr>
        <p:txBody>
          <a:bodyPr wrap="square" rtlCol="0">
            <a:spAutoFit/>
          </a:bodyPr>
          <a:lstStyle/>
          <a:p>
            <a:pPr algn="ctr"/>
            <a:r>
              <a:rPr lang="en-US" sz="48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Luke 1:5 – 4:13 – An Orderly Account!</a:t>
            </a:r>
          </a:p>
        </p:txBody>
      </p:sp>
    </p:spTree>
    <p:custDataLst>
      <p:tags r:id="rId1"/>
    </p:custDataLst>
    <p:extLst>
      <p:ext uri="{BB962C8B-B14F-4D97-AF65-F5344CB8AC3E}">
        <p14:creationId xmlns:p14="http://schemas.microsoft.com/office/powerpoint/2010/main" val="1737147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488CA2D-0A45-9574-7881-00B492D6BA58}"/>
              </a:ext>
            </a:extLst>
          </p:cNvPr>
          <p:cNvPicPr>
            <a:picLocks noChangeAspect="1"/>
          </p:cNvPicPr>
          <p:nvPr/>
        </p:nvPicPr>
        <p:blipFill>
          <a:blip r:embed="rId4">
            <a:extLst>
              <a:ext uri="{28A0092B-C50C-407E-A947-70E740481C1C}">
                <a14:useLocalDpi xmlns:a14="http://schemas.microsoft.com/office/drawing/2010/main" val="0"/>
              </a:ext>
            </a:extLst>
          </a:blip>
          <a:srcRect b="18592"/>
          <a:stretch>
            <a:fillRect/>
          </a:stretch>
        </p:blipFill>
        <p:spPr>
          <a:xfrm>
            <a:off x="-1" y="0"/>
            <a:ext cx="12160081" cy="6857999"/>
          </a:xfrm>
          <a:prstGeom prst="rect">
            <a:avLst/>
          </a:prstGeom>
        </p:spPr>
      </p:pic>
      <p:sp>
        <p:nvSpPr>
          <p:cNvPr id="3" name="TextBox 2">
            <a:extLst>
              <a:ext uri="{FF2B5EF4-FFF2-40B4-BE49-F238E27FC236}">
                <a16:creationId xmlns:a16="http://schemas.microsoft.com/office/drawing/2014/main" id="{F092ADF2-72FD-ECC6-2A38-A88AA4C96D65}"/>
              </a:ext>
            </a:extLst>
          </p:cNvPr>
          <p:cNvSpPr txBox="1"/>
          <p:nvPr/>
        </p:nvSpPr>
        <p:spPr>
          <a:xfrm>
            <a:off x="164926" y="4549676"/>
            <a:ext cx="11862148" cy="2308324"/>
          </a:xfrm>
          <a:prstGeom prst="rect">
            <a:avLst/>
          </a:prstGeom>
          <a:solidFill>
            <a:schemeClr val="bg1">
              <a:alpha val="50000"/>
            </a:schemeClr>
          </a:solidFill>
          <a:ln w="63500">
            <a:noFill/>
          </a:ln>
        </p:spPr>
        <p:txBody>
          <a:bodyPr wrap="square" rtlCol="0">
            <a:spAutoFit/>
          </a:bodyPr>
          <a:lstStyle/>
          <a:p>
            <a:pPr>
              <a:spcAft>
                <a:spcPts val="600"/>
              </a:spcAft>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“In the sixth month the angel Gabriel was sent from God to a city of Galilee named Nazareth, to a virgin betrothed to a man whose name was Joseph, of the house of David. And the virgin's name was Mary.”                                           Luke 1:26-27</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A2FFB21-6BE1-BC5E-B785-4CE82E9BEBBB}"/>
              </a:ext>
            </a:extLst>
          </p:cNvPr>
          <p:cNvPicPr>
            <a:picLocks noChangeAspect="1"/>
          </p:cNvPicPr>
          <p:nvPr/>
        </p:nvPicPr>
        <p:blipFill>
          <a:blip r:embed="rId4">
            <a:extLst>
              <a:ext uri="{28A0092B-C50C-407E-A947-70E740481C1C}">
                <a14:useLocalDpi xmlns:a14="http://schemas.microsoft.com/office/drawing/2010/main" val="0"/>
              </a:ext>
            </a:extLst>
          </a:blip>
          <a:srcRect b="11305"/>
          <a:stretch>
            <a:fillRect/>
          </a:stretch>
        </p:blipFill>
        <p:spPr>
          <a:xfrm>
            <a:off x="0" y="0"/>
            <a:ext cx="12192000" cy="6856560"/>
          </a:xfrm>
          <a:prstGeom prst="rect">
            <a:avLst/>
          </a:prstGeom>
        </p:spPr>
      </p:pic>
      <p:sp>
        <p:nvSpPr>
          <p:cNvPr id="4" name="TextBox 3">
            <a:extLst>
              <a:ext uri="{FF2B5EF4-FFF2-40B4-BE49-F238E27FC236}">
                <a16:creationId xmlns:a16="http://schemas.microsoft.com/office/drawing/2014/main" id="{C3129CB8-E868-6EAE-BB95-C53FFC7A2D53}"/>
              </a:ext>
            </a:extLst>
          </p:cNvPr>
          <p:cNvSpPr txBox="1"/>
          <p:nvPr/>
        </p:nvSpPr>
        <p:spPr>
          <a:xfrm>
            <a:off x="229122" y="4359057"/>
            <a:ext cx="11733756" cy="2385268"/>
          </a:xfrm>
          <a:prstGeom prst="rect">
            <a:avLst/>
          </a:prstGeom>
          <a:solidFill>
            <a:schemeClr val="bg1">
              <a:alpha val="50000"/>
            </a:schemeClr>
          </a:solidFill>
          <a:ln w="63500">
            <a:noFill/>
          </a:ln>
        </p:spPr>
        <p:txBody>
          <a:bodyPr wrap="square" rtlCol="0">
            <a:spAutoFit/>
          </a:bodyPr>
          <a:lstStyle/>
          <a:p>
            <a:pPr>
              <a:spcAft>
                <a:spcPts val="600"/>
              </a:spcAft>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“And he came to her and said, ‘Greetings, O favored one, the Lord is with you!’ But she was greatly troubled at the saying, and tried to discern what sort of greeting this might be.” </a:t>
            </a:r>
          </a:p>
          <a:p>
            <a:pPr>
              <a:spcAft>
                <a:spcPts val="600"/>
              </a:spcAft>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Luke 1:28-29</a:t>
            </a:r>
          </a:p>
        </p:txBody>
      </p:sp>
    </p:spTree>
    <p:custDataLst>
      <p:tags r:id="rId1"/>
    </p:custData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3A62AA-11AA-1B1F-79BD-CFA5DC5C0AD4}"/>
              </a:ext>
            </a:extLst>
          </p:cNvPr>
          <p:cNvPicPr>
            <a:picLocks noChangeAspect="1"/>
          </p:cNvPicPr>
          <p:nvPr/>
        </p:nvPicPr>
        <p:blipFill>
          <a:blip r:embed="rId4">
            <a:extLst>
              <a:ext uri="{28A0092B-C50C-407E-A947-70E740481C1C}">
                <a14:useLocalDpi xmlns:a14="http://schemas.microsoft.com/office/drawing/2010/main" val="0"/>
              </a:ext>
            </a:extLst>
          </a:blip>
          <a:srcRect b="11305"/>
          <a:stretch>
            <a:fillRect/>
          </a:stretch>
        </p:blipFill>
        <p:spPr>
          <a:xfrm>
            <a:off x="0" y="0"/>
            <a:ext cx="12192000" cy="6856560"/>
          </a:xfrm>
          <a:prstGeom prst="rect">
            <a:avLst/>
          </a:prstGeom>
        </p:spPr>
      </p:pic>
      <p:sp>
        <p:nvSpPr>
          <p:cNvPr id="4" name="TextBox 3">
            <a:extLst>
              <a:ext uri="{FF2B5EF4-FFF2-40B4-BE49-F238E27FC236}">
                <a16:creationId xmlns:a16="http://schemas.microsoft.com/office/drawing/2014/main" id="{C538631D-3119-A05B-5054-06926E14E7EE}"/>
              </a:ext>
            </a:extLst>
          </p:cNvPr>
          <p:cNvSpPr txBox="1"/>
          <p:nvPr/>
        </p:nvSpPr>
        <p:spPr>
          <a:xfrm>
            <a:off x="164926" y="5376394"/>
            <a:ext cx="11862148" cy="1200329"/>
          </a:xfrm>
          <a:prstGeom prst="rect">
            <a:avLst/>
          </a:prstGeom>
          <a:solidFill>
            <a:schemeClr val="bg1">
              <a:alpha val="50000"/>
            </a:schemeClr>
          </a:solidFill>
          <a:ln w="63500">
            <a:noFill/>
          </a:ln>
        </p:spPr>
        <p:txBody>
          <a:bodyPr wrap="square" rtlCol="0">
            <a:spAutoFit/>
          </a:bodyPr>
          <a:lstStyle/>
          <a:p>
            <a:pPr>
              <a:spcAft>
                <a:spcPts val="600"/>
              </a:spcAft>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“And the angel said to her, ‘Do not be afraid, Mary, for you have found favor with God.’”                                   Luke 1:30</a:t>
            </a:r>
          </a:p>
        </p:txBody>
      </p:sp>
    </p:spTree>
    <p:custDataLst>
      <p:tags r:id="rId1"/>
    </p:custDataLst>
  </p:cSld>
  <p:clrMapOvr>
    <a:masterClrMapping/>
  </p:clrMapOvr>
  <p:transition spd="slow">
    <p:push dir="u"/>
  </p:transition>
</p:sld>
</file>

<file path=ppt/tags/tag1.xml><?xml version="1.0" encoding="utf-8"?>
<p:tagLst xmlns:a="http://schemas.openxmlformats.org/drawingml/2006/main" xmlns:r="http://schemas.openxmlformats.org/officeDocument/2006/relationships" xmlns:p="http://schemas.openxmlformats.org/presentationml/2006/main">
  <p:tag name="ISPRING_PROJECT_VERSION" val="9.3"/>
  <p:tag name="ISPRING_PROJECT_FOLDER_UPDATED" val="1"/>
  <p:tag name="ISPRING_LMS_API_VERSION" val="SCORM 2004 (4th edition)"/>
  <p:tag name="ISPRING_ULTRA_SCORM_COURSE_ID" val="E24C38BC-5005-467C-AC4A-D8EC405BF7BB"/>
  <p:tag name="ISPRING_CMI5_LAUNCH_METHOD" val="any window"/>
  <p:tag name="ISPRINGCLOUDFOLDERID" val="1"/>
  <p:tag name="ISPRINGONLINEFOLDERID" val="1"/>
  <p:tag name="ISPRING_SCORM_RATE_SLIDES" val="0"/>
  <p:tag name="ISPRING_SCORM_PASSING_SCORE" val="0.000000"/>
  <p:tag name="FLASHSPRING_ZOOM_TAG" val="52"/>
  <p:tag name="ISPRING_FIRST_PUBLISH" val="1"/>
  <p:tag name="ISPRING_SCORM_RATE_QUIZZES" val="0"/>
  <p:tag name="ISPRING_SCORM_REPORT_STATUS" val="0"/>
  <p:tag name="ISPRING_ULTRA_SCORM_DURATION" val="3600"/>
  <p:tag name="ISPRING_SCORM_USE_GRADE" val="1"/>
  <p:tag name="ISPRING_SCORM_USE_CUSTOM_PASSING_SCORE" val="0"/>
  <p:tag name="ISPRING_TERMINATE_LESSON_ON_TIMEOUT" val="0"/>
  <p:tag name="ISPRING_SHOW_MESSAGE_ON_TIMEOUT" val="0"/>
  <p:tag name="ISPRING-SUITE_ISPRING_CURRENT_GRADING_VERSION" val="v1"/>
  <p:tag name="ISPRING_RESOURCE_FOLDER_TIP_DIALOG_SHOWN" val="1"/>
  <p:tag name="ISPRING_PUBLISH_SETTINGS" val="{&quot;commonSettings&quot;:{&quot;webSettings&quot;:{&quot;useMobileViewer&quot;:&quot;T_FALSE&quot;,&quot;format&quot;:&quot;OF_VIDEO&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invertReadingOrder&quot;:&quot;T_FALSE&quot;},&quot;compressionSettings&quot;:{&quot;imageSettings&quot;:{&quot;jpegQuality&quot;:70},&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0&quot;,&quot;uploadSources&quot;:true}}"/>
  <p:tag name="ISPRING_ULTRA_SCORM_SLIDE_COUNT" val="38"/>
  <p:tag name="ISPRING_SCREEN_RECS_UPDATED" val="C:\Users\dlbri\OneDrive\Documents\AIC\AIC Pastoring\Messages\Luke\Luke 1-4 - Intro and Prep\Luke 1_26-38 - Meekness and Majesty\"/>
  <p:tag name="ISPRING_UUID" val="{F2041916-BA73-47A4-B03D-638013AB5D15}"/>
  <p:tag name="ISPRING_RESOURCE_FOLDER" val="C:\Users\dlbri\OneDrive\Documents\AIC\AIC Pastoring\Messages\Luke\Luke 1-4 - Intro and Prep\Luke 1_26-38 - Meekness and Majesty\"/>
  <p:tag name="ISPRING_PRESENTATION_PATH" val="C:\Users\dlbri\OneDrive\Documents\AIC\AIC Pastoring\Messages\Luke\Luke 1-4 - Intro and Prep\Luke 1_26-38 - Meekness and Majesty.pptx"/>
  <p:tag name="ISPRING_PRESENTATION_INFO_2" val="&lt;?xml version=&quot;1.0&quot; encoding=&quot;UTF-8&quot; standalone=&quot;no&quot; ?&gt;&#10;&lt;presentation2&gt;&#10;&#10;  &lt;slides&gt;&#10;    &lt;slide id=&quot;{399BA309-BEEF-4678-93EC-DC88D8243838}&quot; pptId=&quot;4520&quot;/&gt;&#10;    &lt;slide id=&quot;{5F61FCEC-BB29-4C78-AAC7-650FAC482F5F}&quot; pptId=&quot;6719&quot;/&gt;&#10;    &lt;slide id=&quot;{52406853-3E9D-4C53-9C9C-CDCA56D19C05}&quot; pptId=&quot;6731&quot;/&gt;&#10;    &lt;slide id=&quot;{32E83009-AA7C-4EE8-A0BA-E75D420DE8A7}&quot; pptId=&quot;6720&quot;/&gt;&#10;    &lt;slide id=&quot;{F2462098-9C8B-4717-8798-8B16FA263B88}&quot; pptId=&quot;6693&quot;/&gt;&#10;    &lt;slide id=&quot;{7982244C-F772-4E72-8875-8C3CD49A1B94}&quot; pptId=&quot;6694&quot;/&gt;&#10;    &lt;slide id=&quot;{7A7A75DE-FE1B-4813-A44F-D92AE169E3D7}&quot; pptId=&quot;258&quot;/&gt;&#10;    &lt;slide id=&quot;{3A60F6C1-57BB-4A35-A83C-1CA1A71CA7CD}&quot; pptId=&quot;261&quot;/&gt;&#10;    &lt;slide id=&quot;{7ADE532B-31A7-4ED5-A26E-9AF0D182B350}&quot; pptId=&quot;262&quot;/&gt;&#10;    &lt;slide id=&quot;{4D18634C-128B-44F0-8AA6-7D5E049EA647}&quot; pptId=&quot;6698&quot;/&gt;&#10;    &lt;slide id=&quot;{40A3D38A-E3B0-4A22-B6CF-1EC70B3092E3}&quot; pptId=&quot;264&quot;/&gt;&#10;    &lt;slide id=&quot;{EC3C3B4A-254D-412D-875D-9803E6DED1F4}&quot; pptId=&quot;6696&quot;/&gt;&#10;    &lt;slide id=&quot;{1A123166-4E76-4DCD-B268-A7D1DB4ABD49}&quot; pptId=&quot;6697&quot;/&gt;&#10;    &lt;slide id=&quot;{730A5390-FE5B-44A3-B54A-7DECA27FA815}&quot; pptId=&quot;265&quot;/&gt;&#10;    &lt;slide id=&quot;{1E5C87BF-6929-4EB9-962E-8A9C3AE19646}&quot; pptId=&quot;6699&quot;/&gt;&#10;    &lt;slide id=&quot;{33EFB33C-765B-4150-B035-0425BC852D65}&quot; pptId=&quot;6700&quot;/&gt;&#10;    &lt;slide id=&quot;{CBD3ABBD-9A95-40A7-867F-452ED69D39B7}&quot; pptId=&quot;6701&quot;/&gt;&#10;    &lt;slide id=&quot;{FCC375BE-AFB0-4551-B694-68CAB640733C}&quot; pptId=&quot;6702&quot;/&gt;&#10;    &lt;slide id=&quot;{5AEB4A96-5DFA-46C0-B105-9150E92187E2}&quot; pptId=&quot;6726&quot;/&gt;&#10;    &lt;slide id=&quot;{AE1D8EA3-2654-4C0F-85B1-4ADE399361F2}&quot; pptId=&quot;6703&quot;/&gt;&#10;    &lt;slide id=&quot;{879AA6B2-5914-4376-AA0F-5AEB205A4666}&quot; pptId=&quot;6705&quot;/&gt;&#10;    &lt;slide id=&quot;{7D23FBA1-9165-4275-8C4A-8B7D545F44E3}&quot; pptId=&quot;6704&quot;/&gt;&#10;    &lt;slide id=&quot;{82C8947D-5AA9-4976-BBD8-76876EF9C04D}&quot; pptId=&quot;6727&quot;/&gt;&#10;    &lt;slide id=&quot;{07661FD5-6A64-4579-B1CC-CD179F0E8ED3}&quot; pptId=&quot;6716&quot;/&gt;&#10;    &lt;slide id=&quot;{FF8562ED-4346-4875-BD26-C1DAD0149D46}&quot; pptId=&quot;6728&quot;/&gt;&#10;    &lt;slide id=&quot;{2473F2D2-6FC3-4FCC-871E-75B01EFFC49E}&quot; pptId=&quot;6732&quot;/&gt;&#10;    &lt;slide id=&quot;{9B848F7F-3DDD-4E65-827D-C1167622A864}&quot; pptId=&quot;6717&quot;/&gt;&#10;    &lt;slide id=&quot;{A8F14458-6112-43AD-AF6A-50608A79F22F}&quot; pptId=&quot;6715&quot;/&gt;&#10;    &lt;slide id=&quot;{AB4F1391-92C0-4949-9C73-7C7BADE129A0}&quot; pptId=&quot;6718&quot;/&gt;&#10;    &lt;slide id=&quot;{973B212B-EFFE-4DCD-8C82-9719B823E82E}&quot; pptId=&quot;6706&quot;/&gt;&#10;    &lt;slide id=&quot;{024BD434-1CE5-4694-AA51-E63E21BAFD32}&quot; pptId=&quot;6707&quot;/&gt;&#10;    &lt;slide id=&quot;{3CB6A9ED-864E-49E1-BB4F-6FEA33A1975E}&quot; pptId=&quot;6722&quot;/&gt;&#10;    &lt;slide id=&quot;{28ABA238-01B8-41A5-822F-8BB34451D939}&quot; pptId=&quot;6723&quot;/&gt;&#10;    &lt;slide id=&quot;{9850CD9D-ECAA-4BC9-B187-CE791ECEBC97}&quot; pptId=&quot;6724&quot;/&gt;&#10;    &lt;slide id=&quot;{1866145E-EEF1-4FA8-91FE-C8B532644CC4}&quot; pptId=&quot;6713&quot;/&gt;&#10;    &lt;slide id=&quot;{ADBE4054-D8F2-473A-913C-7E98CB0C046D}&quot; pptId=&quot;6714&quot;/&gt;&#10;    &lt;slide id=&quot;{987E8AF3-1BCE-4883-8974-17D3E5ADD276}&quot; pptId=&quot;6708&quot;/&gt;&#10;    &lt;slide id=&quot;{D7792120-8BB8-414E-8F8B-35CCF21B7E3C}&quot; pptId=&quot;6709&quot;/&gt;&#10;    &lt;slide id=&quot;{DCE70BD9-512D-44FA-8011-76353DB8322F}&quot; pptId=&quot;6725&quot;/&gt;&#10;    &lt;slide id=&quot;{6503D0F9-355E-4C0B-BAB6-01C47F20C70D}&quot; pptId=&quot;6710&quot;/&gt;&#10;    &lt;slide id=&quot;{94A9441E-7489-41FE-BBE0-F4051A7169D3}&quot; pptId=&quot;6711&quot;/&gt;&#10;    &lt;slide id=&quot;{6C4D1B1F-CAA0-4688-9639-AA146160AE77}&quot; pptId=&quot;6712&quot;/&gt;&#10;    &lt;slide id=&quot;{B7982786-04BA-4B5B-B739-E86676A31B0A}&quot; pptId=&quot;6721&quot;/&gt;&#10;    &lt;slide id=&quot;{93020275-10EF-4B91-88FC-81C7C0C53F83}&quot; pptId=&quot;6729&quot;/&gt;&#10;    &lt;slide id=&quot;{6FA5327D-855E-4AD4-9682-4978841004F3}&quot; pptId=&quot;6730&quot;/&gt;&#10;    &lt;slide id=&quot;{40ADE254-2704-4A37-ADAD-6E5AD5A69E76}&quot; pptId=&quot;6279&quot;/&gt;&#10;  &lt;/slides&gt;&#10;&#10;  &lt;narration&gt;&#10;    &lt;audioTracks&gt;&#10;      &lt;audioTrack duration=&quot;2134993&quot; muted=&quot;false&quot; name=&quot;Luke 1_26-38 - Edited Sound Board Recording&quot; resource=&quot;a9eebe95&quot; slideId=&quot;{399BA309-BEEF-4678-93EC-DC88D8243838}&quot; startTime=&quot;0&quot; stepIndex=&quot;0&quot; volume=&quot;1&quot;&gt;&#10;        &lt;audio channels=&quot;2&quot; format=&quot;fltp&quot; sampleRate=&quot;48000&quot;/&gt;&#10;      &lt;/audioTrack&gt;&#10;    &lt;/audioTracks&gt;&#10;    &lt;videoTracks/&gt;&#10;  &lt;/narration&gt;&#10;&#10;&lt;/presentation2&gt;&#10;"/>
  <p:tag name="ISPRING_ULTRA_SCORM_COURCE_TITLE" val="Luke 1_26-38 - Meekness and Majesty"/>
  <p:tag name="ISPRING_SCORM_ENDPOINT" val="&lt;endpoint&gt;&lt;enable&gt;0&lt;/enable&gt;&lt;lrs&gt;https://&lt;/lrs&gt;&lt;auth&gt;0&lt;/auth&gt;&lt;login&gt;&lt;/login&gt;&lt;password&gt;&lt;/password&gt;&lt;key&gt;&lt;/key&gt;&lt;name&gt;&lt;/name&gt;&lt;email&gt;&lt;/email&gt;&lt;/endpoint&gt;&#10;"/>
  <p:tag name="ISPRING_OUTPUT_FOLDER" val="[[&quot;w\uFFFDl\uFFFD{02D7091F-DD7B-4709-AD2E-55B0B554E76B}&quot;,&quot;C:\\Users\\dlbri\\OneDrive\\Documents\\AIC\\AIC Pastoring\\Messages\\Luke\\Luke 1-4 - Intro and Prep\\AV Files&quot;],[&quot;\uFFFD\/\bP{52F60523-431F-4090-BD6D-7A152C603D33}&quot;,&quot;C:\\Users\\dlbri\\OneDrive\\Documents\\AIC\\AIC Pastoring\\Messages\\Isaiah\\Chapters 40-48\\AV Files&quot;]]"/>
  <p:tag name="ISPRING_PRESENTATION_TITLE" val="Luke 1_26-38 - Meekness and Majesty"/>
</p:tagLst>
</file>

<file path=ppt/tags/tag10.xml><?xml version="1.0" encoding="utf-8"?>
<p:tagLst xmlns:a="http://schemas.openxmlformats.org/drawingml/2006/main" xmlns:r="http://schemas.openxmlformats.org/officeDocument/2006/relationships" xmlns:p="http://schemas.openxmlformats.org/presentationml/2006/main">
  <p:tag name="ISPRING_SLIDE_ID_2" val="{7ADE532B-31A7-4ED5-A26E-9AF0D182B350}"/>
  <p:tag name="GENSWF_ADVANCE_TIME" val="4.553"/>
  <p:tag name="ISPRING_CUSTOM_TIMING_USED" val="1"/>
  <p:tag name="GENSWF_SLIDE_UID" val="{C396D3EA-65EA-4BB2-90AD-2CF1AFA68F3F}:262"/>
</p:tagLst>
</file>

<file path=ppt/tags/tag11.xml><?xml version="1.0" encoding="utf-8"?>
<p:tagLst xmlns:a="http://schemas.openxmlformats.org/drawingml/2006/main" xmlns:r="http://schemas.openxmlformats.org/officeDocument/2006/relationships" xmlns:p="http://schemas.openxmlformats.org/presentationml/2006/main">
  <p:tag name="ISPRING_SLIDE_ID_2" val="{4D18634C-128B-44F0-8AA6-7D5E049EA647}"/>
  <p:tag name="GENSWF_ADVANCE_TIME" val="18.314"/>
  <p:tag name="ISPRING_CUSTOM_TIMING_USED" val="1"/>
  <p:tag name="GENSWF_SLIDE_UID" val="{B710E36A-2669-47F6-AE94-25DE5DCC1CBC}:6698"/>
</p:tagLst>
</file>

<file path=ppt/tags/tag12.xml><?xml version="1.0" encoding="utf-8"?>
<p:tagLst xmlns:a="http://schemas.openxmlformats.org/drawingml/2006/main" xmlns:r="http://schemas.openxmlformats.org/officeDocument/2006/relationships" xmlns:p="http://schemas.openxmlformats.org/presentationml/2006/main">
  <p:tag name="ISPRING_SLIDE_ID_2" val="{40A3D38A-E3B0-4A22-B6CF-1EC70B3092E3}"/>
  <p:tag name="GENSWF_ADVANCE_TIME" val="4.040"/>
  <p:tag name="ISPRING_CUSTOM_TIMING_USED" val="1"/>
  <p:tag name="GENSWF_SLIDE_UID" val="{3ACC3537-7156-4152-B9F3-47E628877AA0}:264"/>
</p:tagLst>
</file>

<file path=ppt/tags/tag13.xml><?xml version="1.0" encoding="utf-8"?>
<p:tagLst xmlns:a="http://schemas.openxmlformats.org/drawingml/2006/main" xmlns:r="http://schemas.openxmlformats.org/officeDocument/2006/relationships" xmlns:p="http://schemas.openxmlformats.org/presentationml/2006/main">
  <p:tag name="ISPRING_SLIDE_ID_2" val="{EC3C3B4A-254D-412D-875D-9803E6DED1F4}"/>
  <p:tag name="GENSWF_ADVANCE_TIME" val="11.861"/>
  <p:tag name="ISPRING_CUSTOM_TIMING_USED" val="1"/>
  <p:tag name="GENSWF_SLIDE_UID" val="{339F4952-1BA5-4B92-85A4-F9D8A57C06A8}:6696"/>
</p:tagLst>
</file>

<file path=ppt/tags/tag14.xml><?xml version="1.0" encoding="utf-8"?>
<p:tagLst xmlns:a="http://schemas.openxmlformats.org/drawingml/2006/main" xmlns:r="http://schemas.openxmlformats.org/officeDocument/2006/relationships" xmlns:p="http://schemas.openxmlformats.org/presentationml/2006/main">
  <p:tag name="ISPRING_SLIDE_ID_2" val="{1A123166-4E76-4DCD-B268-A7D1DB4ABD49}"/>
  <p:tag name="GENSWF_ADVANCE_TIME" val="10.720"/>
  <p:tag name="ISPRING_CUSTOM_TIMING_USED" val="1"/>
  <p:tag name="GENSWF_SLIDE_UID" val="{8194697F-1F58-4B60-BF84-C47EF69FFE7C}:6697"/>
</p:tagLst>
</file>

<file path=ppt/tags/tag15.xml><?xml version="1.0" encoding="utf-8"?>
<p:tagLst xmlns:a="http://schemas.openxmlformats.org/drawingml/2006/main" xmlns:r="http://schemas.openxmlformats.org/officeDocument/2006/relationships" xmlns:p="http://schemas.openxmlformats.org/presentationml/2006/main">
  <p:tag name="ISPRING_SLIDE_ID_2" val="{730A5390-FE5B-44A3-B54A-7DECA27FA815}"/>
  <p:tag name="GENSWF_ADVANCE_TIME" val="12.793"/>
  <p:tag name="ISPRING_CUSTOM_TIMING_USED" val="1"/>
  <p:tag name="GENSWF_SLIDE_UID" val="{6BDA39FE-A633-40A1-942D-66F24FC05D85}:265"/>
</p:tagLst>
</file>

<file path=ppt/tags/tag16.xml><?xml version="1.0" encoding="utf-8"?>
<p:tagLst xmlns:a="http://schemas.openxmlformats.org/drawingml/2006/main" xmlns:r="http://schemas.openxmlformats.org/officeDocument/2006/relationships" xmlns:p="http://schemas.openxmlformats.org/presentationml/2006/main">
  <p:tag name="ISPRING_SLIDE_ID_2" val="{1E5C87BF-6929-4EB9-962E-8A9C3AE19646}"/>
  <p:tag name="GENSWF_ADVANCE_TIME" val="42.430"/>
  <p:tag name="TIMING" val="|23.957|4.208|4.323"/>
  <p:tag name="ISPRING_CUSTOM_TIMING_USED" val="1"/>
  <p:tag name="GENSWF_SLIDE_UID" val="{2D0E0BFE-6196-416E-806E-D2F7A940DCF4}:6699"/>
</p:tagLst>
</file>

<file path=ppt/tags/tag17.xml><?xml version="1.0" encoding="utf-8"?>
<p:tagLst xmlns:a="http://schemas.openxmlformats.org/drawingml/2006/main" xmlns:r="http://schemas.openxmlformats.org/officeDocument/2006/relationships" xmlns:p="http://schemas.openxmlformats.org/presentationml/2006/main">
  <p:tag name="ISPRING_SLIDE_ID_2" val="{33EFB33C-765B-4150-B035-0425BC852D65}"/>
  <p:tag name="GENSWF_ADVANCE_TIME" val="49.153"/>
  <p:tag name="TIMING" val="|30.55"/>
  <p:tag name="ISPRING_CUSTOM_TIMING_USED" val="1"/>
  <p:tag name="GENSWF_SLIDE_UID" val="{3C290D7C-E70D-4626-AFA4-E80F43ED6C57}:6700"/>
</p:tagLst>
</file>

<file path=ppt/tags/tag18.xml><?xml version="1.0" encoding="utf-8"?>
<p:tagLst xmlns:a="http://schemas.openxmlformats.org/drawingml/2006/main" xmlns:r="http://schemas.openxmlformats.org/officeDocument/2006/relationships" xmlns:p="http://schemas.openxmlformats.org/presentationml/2006/main">
  <p:tag name="ISPRING_SLIDE_ID_2" val="{CBD3ABBD-9A95-40A7-867F-452ED69D39B7}"/>
  <p:tag name="GENSWF_ADVANCE_TIME" val="48.888"/>
  <p:tag name="TIMING" val="|22.897"/>
  <p:tag name="ISPRING_CUSTOM_TIMING_USED" val="1"/>
  <p:tag name="GENSWF_SLIDE_UID" val="{386020A6-0C04-4D2B-B18D-557ED98891F5}:6701"/>
</p:tagLst>
</file>

<file path=ppt/tags/tag19.xml><?xml version="1.0" encoding="utf-8"?>
<p:tagLst xmlns:a="http://schemas.openxmlformats.org/drawingml/2006/main" xmlns:r="http://schemas.openxmlformats.org/officeDocument/2006/relationships" xmlns:p="http://schemas.openxmlformats.org/presentationml/2006/main">
  <p:tag name="ISPRING_SLIDE_ID_2" val="{FCC375BE-AFB0-4551-B694-68CAB640733C}"/>
  <p:tag name="GENSWF_ADVANCE_TIME" val="89.564"/>
  <p:tag name="TIMING" val="|17.824|8.34|10.505|10.902|9.77"/>
  <p:tag name="ISPRING_CUSTOM_TIMING_USED" val="1"/>
  <p:tag name="GENSWF_SLIDE_UID" val="{34451F08-CB17-4BEF-9578-BD0159180559}:6702"/>
</p:tagLst>
</file>

<file path=ppt/tags/tag2.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B0038E9-E13F-46E4-AFFE-A092F94D3F52}:4520"/>
  <p:tag name="ISPRING_SLIDE_ID_2" val="{399BA309-BEEF-4678-93EC-DC88D8243838}"/>
  <p:tag name="GENSWF_ADVANCE_TIME" val="30.176"/>
</p:tagLst>
</file>

<file path=ppt/tags/tag20.xml><?xml version="1.0" encoding="utf-8"?>
<p:tagLst xmlns:a="http://schemas.openxmlformats.org/drawingml/2006/main" xmlns:r="http://schemas.openxmlformats.org/officeDocument/2006/relationships" xmlns:p="http://schemas.openxmlformats.org/presentationml/2006/main">
  <p:tag name="ISPRING_SLIDE_ID_2" val="{5AEB4A96-5DFA-46C0-B105-9150E92187E2}"/>
  <p:tag name="GENSWF_ADVANCE_TIME" val="99.513"/>
  <p:tag name="TIMING" val="|21.188|18.224"/>
  <p:tag name="ISPRING_CUSTOM_TIMING_USED" val="1"/>
  <p:tag name="GENSWF_SLIDE_UID" val="{9F223A26-91EA-4F12-9781-0638908570BF}:6726"/>
</p:tagLst>
</file>

<file path=ppt/tags/tag21.xml><?xml version="1.0" encoding="utf-8"?>
<p:tagLst xmlns:a="http://schemas.openxmlformats.org/drawingml/2006/main" xmlns:r="http://schemas.openxmlformats.org/officeDocument/2006/relationships" xmlns:p="http://schemas.openxmlformats.org/presentationml/2006/main">
  <p:tag name="ISPRING_SLIDE_ID_2" val="{AE1D8EA3-2654-4C0F-85B1-4ADE399361F2}"/>
  <p:tag name="GENSWF_ADVANCE_TIME" val="27.434"/>
  <p:tag name="TIMING" val="|9.906"/>
  <p:tag name="ISPRING_CUSTOM_TIMING_USED" val="1"/>
  <p:tag name="GENSWF_SLIDE_UID" val="{768A0498-06D0-4D6B-8B9F-A67C89E7CF5B}:6703"/>
</p:tagLst>
</file>

<file path=ppt/tags/tag22.xml><?xml version="1.0" encoding="utf-8"?>
<p:tagLst xmlns:a="http://schemas.openxmlformats.org/drawingml/2006/main" xmlns:r="http://schemas.openxmlformats.org/officeDocument/2006/relationships" xmlns:p="http://schemas.openxmlformats.org/presentationml/2006/main">
  <p:tag name="ISPRING_SLIDE_ID_2" val="{879AA6B2-5914-4376-AA0F-5AEB205A4666}"/>
  <p:tag name="GENSWF_ADVANCE_TIME" val="9.474"/>
  <p:tag name="ISPRING_CUSTOM_TIMING_USED" val="1"/>
  <p:tag name="GENSWF_SLIDE_UID" val="{87F8A902-2539-4BA8-8FAA-34817EAD0670}:6705"/>
</p:tagLst>
</file>

<file path=ppt/tags/tag23.xml><?xml version="1.0" encoding="utf-8"?>
<p:tagLst xmlns:a="http://schemas.openxmlformats.org/drawingml/2006/main" xmlns:r="http://schemas.openxmlformats.org/officeDocument/2006/relationships" xmlns:p="http://schemas.openxmlformats.org/presentationml/2006/main">
  <p:tag name="ISPRING_SLIDE_ID_2" val="{7D23FBA1-9165-4275-8C4A-8B7D545F44E3}"/>
  <p:tag name="GENSWF_ADVANCE_TIME" val="77.620"/>
  <p:tag name="TIMING" val="|24.862"/>
  <p:tag name="ISPRING_CUSTOM_TIMING_USED" val="1"/>
  <p:tag name="GENSWF_SLIDE_UID" val="{25E6323D-4C89-4BFF-92F9-C030E4D5AAEB}:6704"/>
</p:tagLst>
</file>

<file path=ppt/tags/tag24.xml><?xml version="1.0" encoding="utf-8"?>
<p:tagLst xmlns:a="http://schemas.openxmlformats.org/drawingml/2006/main" xmlns:r="http://schemas.openxmlformats.org/officeDocument/2006/relationships" xmlns:p="http://schemas.openxmlformats.org/presentationml/2006/main">
  <p:tag name="ISPRING_SLIDE_ID_2" val="{82C8947D-5AA9-4976-BBD8-76876EF9C04D}"/>
  <p:tag name="GENSWF_ADVANCE_TIME" val="70.165"/>
  <p:tag name="TIMING" val="|17.288|13.779"/>
  <p:tag name="ISPRING_CUSTOM_TIMING_USED" val="1"/>
  <p:tag name="GENSWF_SLIDE_UID" val="{322B9A49-65E8-46C1-83E1-52ED7421E19E}:6727"/>
</p:tagLst>
</file>

<file path=ppt/tags/tag25.xml><?xml version="1.0" encoding="utf-8"?>
<p:tagLst xmlns:a="http://schemas.openxmlformats.org/drawingml/2006/main" xmlns:r="http://schemas.openxmlformats.org/officeDocument/2006/relationships" xmlns:p="http://schemas.openxmlformats.org/presentationml/2006/main">
  <p:tag name="ISPRING_SLIDE_ID_2" val="{07661FD5-6A64-4579-B1CC-CD179F0E8ED3}"/>
  <p:tag name="GENSWF_ADVANCE_TIME" val="23.330"/>
  <p:tag name="TIMING" val="|9.009"/>
  <p:tag name="ISPRING_CUSTOM_TIMING_USED" val="1"/>
  <p:tag name="GENSWF_SLIDE_UID" val="{2FC89D7E-F216-40BF-BF37-ABB0E9B0E643}:6716"/>
</p:tagLst>
</file>

<file path=ppt/tags/tag26.xml><?xml version="1.0" encoding="utf-8"?>
<p:tagLst xmlns:a="http://schemas.openxmlformats.org/drawingml/2006/main" xmlns:r="http://schemas.openxmlformats.org/officeDocument/2006/relationships" xmlns:p="http://schemas.openxmlformats.org/presentationml/2006/main">
  <p:tag name="ISPRING_SLIDE_ID_2" val="{FF8562ED-4346-4875-BD26-C1DAD0149D46}"/>
  <p:tag name="GENSWF_ADVANCE_TIME" val="13.723"/>
  <p:tag name="ISPRING_CUSTOM_TIMING_USED" val="1"/>
  <p:tag name="GENSWF_SLIDE_UID" val="{BB44800B-8833-4061-AF18-7C5514FB6855}:6728"/>
</p:tagLst>
</file>

<file path=ppt/tags/tag27.xml><?xml version="1.0" encoding="utf-8"?>
<p:tagLst xmlns:a="http://schemas.openxmlformats.org/drawingml/2006/main" xmlns:r="http://schemas.openxmlformats.org/officeDocument/2006/relationships" xmlns:p="http://schemas.openxmlformats.org/presentationml/2006/main">
  <p:tag name="ISPRING_SLIDE_ID_2" val="{2473F2D2-6FC3-4FCC-871E-75B01EFFC49E}"/>
  <p:tag name="GENSWF_ADVANCE_TIME" val="6.763"/>
  <p:tag name="ISPRING_CUSTOM_TIMING_USED" val="1"/>
  <p:tag name="GENSWF_SLIDE_UID" val="{C928887B-3919-4488-9039-6EB94C6EBDC6}:6732"/>
</p:tagLst>
</file>

<file path=ppt/tags/tag28.xml><?xml version="1.0" encoding="utf-8"?>
<p:tagLst xmlns:a="http://schemas.openxmlformats.org/drawingml/2006/main" xmlns:r="http://schemas.openxmlformats.org/officeDocument/2006/relationships" xmlns:p="http://schemas.openxmlformats.org/presentationml/2006/main">
  <p:tag name="ISPRING_SLIDE_ID_2" val="{9B848F7F-3DDD-4E65-827D-C1167622A864}"/>
  <p:tag name="GENSWF_ADVANCE_TIME" val="24.512"/>
  <p:tag name="ISPRING_CUSTOM_TIMING_USED" val="1"/>
  <p:tag name="GENSWF_SLIDE_UID" val="{34771337-B770-43D7-8B82-30E8F548D580}:6717"/>
</p:tagLst>
</file>

<file path=ppt/tags/tag29.xml><?xml version="1.0" encoding="utf-8"?>
<p:tagLst xmlns:a="http://schemas.openxmlformats.org/drawingml/2006/main" xmlns:r="http://schemas.openxmlformats.org/officeDocument/2006/relationships" xmlns:p="http://schemas.openxmlformats.org/presentationml/2006/main">
  <p:tag name="ISPRING_SLIDE_ID_2" val="{A8F14458-6112-43AD-AF6A-50608A79F22F}"/>
  <p:tag name="GENSWF_ADVANCE_TIME" val="15.003"/>
  <p:tag name="ISPRING_CUSTOM_TIMING_USED" val="1"/>
  <p:tag name="GENSWF_SLIDE_UID" val="{424A6A99-A6B4-4C59-92F8-709B00537150}:6715"/>
</p:tagLst>
</file>

<file path=ppt/tags/tag3.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5F61FCEC-BB29-4C78-AAC7-650FAC482F5F}"/>
  <p:tag name="GENSWF_ADVANCE_TIME" val="42.431"/>
  <p:tag name="TIMING" val="|15.373|13.321"/>
  <p:tag name="GENSWF_SLIDE_UID" val="{D32CC34B-5D68-46A8-8610-D78D07C5A850}:6719"/>
</p:tagLst>
</file>

<file path=ppt/tags/tag30.xml><?xml version="1.0" encoding="utf-8"?>
<p:tagLst xmlns:a="http://schemas.openxmlformats.org/drawingml/2006/main" xmlns:r="http://schemas.openxmlformats.org/officeDocument/2006/relationships" xmlns:p="http://schemas.openxmlformats.org/presentationml/2006/main">
  <p:tag name="ISPRING_SLIDE_ID_2" val="{AB4F1391-92C0-4949-9C73-7C7BADE129A0}"/>
  <p:tag name="GENSWF_ADVANCE_TIME" val="44.898"/>
  <p:tag name="ISPRING_CUSTOM_TIMING_USED" val="1"/>
  <p:tag name="GENSWF_SLIDE_UID" val="{22A3D65D-24AC-4362-890F-4CB90AF7795F}:6718"/>
</p:tagLst>
</file>

<file path=ppt/tags/tag31.xml><?xml version="1.0" encoding="utf-8"?>
<p:tagLst xmlns:a="http://schemas.openxmlformats.org/drawingml/2006/main" xmlns:r="http://schemas.openxmlformats.org/officeDocument/2006/relationships" xmlns:p="http://schemas.openxmlformats.org/presentationml/2006/main">
  <p:tag name="ISPRING_SLIDE_ID_2" val="{973B212B-EFFE-4DCD-8C82-9719B823E82E}"/>
  <p:tag name="GENSWF_ADVANCE_TIME" val="14.515"/>
  <p:tag name="ISPRING_CUSTOM_TIMING_USED" val="1"/>
  <p:tag name="GENSWF_SLIDE_UID" val="{E57A3082-E004-4F6C-BFBC-FCA4B528708E}:6706"/>
</p:tagLst>
</file>

<file path=ppt/tags/tag32.xml><?xml version="1.0" encoding="utf-8"?>
<p:tagLst xmlns:a="http://schemas.openxmlformats.org/drawingml/2006/main" xmlns:r="http://schemas.openxmlformats.org/officeDocument/2006/relationships" xmlns:p="http://schemas.openxmlformats.org/presentationml/2006/main">
  <p:tag name="ISPRING_SLIDE_ID_2" val="{024BD434-1CE5-4694-AA51-E63E21BAFD32}"/>
  <p:tag name="GENSWF_ADVANCE_TIME" val="21.583"/>
  <p:tag name="TIMING" val="|7.258"/>
  <p:tag name="ISPRING_CUSTOM_TIMING_USED" val="1"/>
  <p:tag name="GENSWF_SLIDE_UID" val="{9EFB334F-8097-4E05-BF5E-28DC8C1E272A}:6707"/>
</p:tagLst>
</file>

<file path=ppt/tags/tag33.xml><?xml version="1.0" encoding="utf-8"?>
<p:tagLst xmlns:a="http://schemas.openxmlformats.org/drawingml/2006/main" xmlns:r="http://schemas.openxmlformats.org/officeDocument/2006/relationships" xmlns:p="http://schemas.openxmlformats.org/presentationml/2006/main">
  <p:tag name="ISPRING_SLIDE_ID_2" val="{3CB6A9ED-864E-49E1-BB4F-6FEA33A1975E}"/>
  <p:tag name="GENSWF_ADVANCE_TIME" val="44.243"/>
  <p:tag name="TIMING" val="|16.602|13.276"/>
  <p:tag name="ISPRING_CUSTOM_TIMING_USED" val="1"/>
  <p:tag name="GENSWF_SLIDE_UID" val="{87A889B5-6156-455B-A42A-79AB02F0C508}:6722"/>
</p:tagLst>
</file>

<file path=ppt/tags/tag34.xml><?xml version="1.0" encoding="utf-8"?>
<p:tagLst xmlns:a="http://schemas.openxmlformats.org/drawingml/2006/main" xmlns:r="http://schemas.openxmlformats.org/officeDocument/2006/relationships" xmlns:p="http://schemas.openxmlformats.org/presentationml/2006/main">
  <p:tag name="ISPRING_SLIDE_ID_2" val="{28ABA238-01B8-41A5-822F-8BB34451D939}"/>
  <p:tag name="GENSWF_ADVANCE_TIME" val="101.363"/>
  <p:tag name="TIMING" val="|8.367|3.08|42.842|31.37"/>
  <p:tag name="ISPRING_CUSTOM_TIMING_USED" val="1"/>
  <p:tag name="GENSWF_SLIDE_UID" val="{9C1D7588-97DC-42F3-926A-3CCE01DF41EC}:6723"/>
</p:tagLst>
</file>

<file path=ppt/tags/tag35.xml><?xml version="1.0" encoding="utf-8"?>
<p:tagLst xmlns:a="http://schemas.openxmlformats.org/drawingml/2006/main" xmlns:r="http://schemas.openxmlformats.org/officeDocument/2006/relationships" xmlns:p="http://schemas.openxmlformats.org/presentationml/2006/main">
  <p:tag name="ISPRING_SLIDE_ID_2" val="{9850CD9D-ECAA-4BC9-B187-CE791ECEBC97}"/>
  <p:tag name="GENSWF_ADVANCE_TIME" val="29.421"/>
  <p:tag name="TIMING" val="|18.063"/>
  <p:tag name="ISPRING_CUSTOM_TIMING_USED" val="1"/>
  <p:tag name="GENSWF_SLIDE_UID" val="{A49873B1-85D2-4884-A8AC-417CEBC04C05}:6724"/>
</p:tagLst>
</file>

<file path=ppt/tags/tag36.xml><?xml version="1.0" encoding="utf-8"?>
<p:tagLst xmlns:a="http://schemas.openxmlformats.org/drawingml/2006/main" xmlns:r="http://schemas.openxmlformats.org/officeDocument/2006/relationships" xmlns:p="http://schemas.openxmlformats.org/presentationml/2006/main">
  <p:tag name="ISPRING_SLIDE_ID_2" val="{1866145E-EEF1-4FA8-91FE-C8B532644CC4}"/>
  <p:tag name="GENSWF_ADVANCE_TIME" val="13.944"/>
  <p:tag name="ISPRING_CUSTOM_TIMING_USED" val="1"/>
  <p:tag name="GENSWF_SLIDE_UID" val="{C8A876B0-C336-452B-A311-16A686160FE0}:6713"/>
</p:tagLst>
</file>

<file path=ppt/tags/tag37.xml><?xml version="1.0" encoding="utf-8"?>
<p:tagLst xmlns:a="http://schemas.openxmlformats.org/drawingml/2006/main" xmlns:r="http://schemas.openxmlformats.org/officeDocument/2006/relationships" xmlns:p="http://schemas.openxmlformats.org/presentationml/2006/main">
  <p:tag name="ISPRING_SLIDE_ID_2" val="{ADBE4054-D8F2-473A-913C-7E98CB0C046D}"/>
  <p:tag name="GENSWF_ADVANCE_TIME" val="23.204"/>
  <p:tag name="ISPRING_CUSTOM_TIMING_USED" val="1"/>
  <p:tag name="GENSWF_SLIDE_UID" val="{317ED085-B398-4C02-B8D6-4DB795EF1F54}:6714"/>
</p:tagLst>
</file>

<file path=ppt/tags/tag38.xml><?xml version="1.0" encoding="utf-8"?>
<p:tagLst xmlns:a="http://schemas.openxmlformats.org/drawingml/2006/main" xmlns:r="http://schemas.openxmlformats.org/officeDocument/2006/relationships" xmlns:p="http://schemas.openxmlformats.org/presentationml/2006/main">
  <p:tag name="ISPRING_SLIDE_ID_2" val="{987E8AF3-1BCE-4883-8974-17D3E5ADD276}"/>
  <p:tag name="GENSWF_ADVANCE_TIME" val="37.998"/>
  <p:tag name="ISPRING_CUSTOM_TIMING_USED" val="1"/>
  <p:tag name="GENSWF_SLIDE_UID" val="{DEC05D96-B759-49C8-B509-B34E4BD30C7F}:6708"/>
</p:tagLst>
</file>

<file path=ppt/tags/tag39.xml><?xml version="1.0" encoding="utf-8"?>
<p:tagLst xmlns:a="http://schemas.openxmlformats.org/drawingml/2006/main" xmlns:r="http://schemas.openxmlformats.org/officeDocument/2006/relationships" xmlns:p="http://schemas.openxmlformats.org/presentationml/2006/main">
  <p:tag name="ISPRING_SLIDE_ID_2" val="{D7792120-8BB8-414E-8F8B-35CCF21B7E3C}"/>
  <p:tag name="GENSWF_ADVANCE_TIME" val="64.869"/>
  <p:tag name="TIMING" val="|35.178|3.737|7.796|5.958"/>
  <p:tag name="ISPRING_CUSTOM_TIMING_USED" val="1"/>
  <p:tag name="GENSWF_SLIDE_UID" val="{2EF27558-76DE-40B2-9FBE-DDAC1DEF3D3D}:6709"/>
</p:tagLst>
</file>

<file path=ppt/tags/tag4.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52406853-3E9D-4C53-9C9C-CDCA56D19C05}"/>
  <p:tag name="GENSWF_ADVANCE_TIME" val="98.504"/>
  <p:tag name="TIMING" val="|46.413"/>
  <p:tag name="GENSWF_SLIDE_UID" val="{9191C96F-CE1B-48EB-94D3-A127B1442E9C}:6731"/>
</p:tagLst>
</file>

<file path=ppt/tags/tag40.xml><?xml version="1.0" encoding="utf-8"?>
<p:tagLst xmlns:a="http://schemas.openxmlformats.org/drawingml/2006/main" xmlns:r="http://schemas.openxmlformats.org/officeDocument/2006/relationships" xmlns:p="http://schemas.openxmlformats.org/presentationml/2006/main">
  <p:tag name="ISPRING_SLIDE_ID_2" val="{DCE70BD9-512D-44FA-8011-76353DB8322F}"/>
  <p:tag name="GENSWF_ADVANCE_TIME" val="110.237"/>
  <p:tag name="TIMING" val="|2.509|11.717|17.217|19.932|29.804"/>
  <p:tag name="ISPRING_CUSTOM_TIMING_USED" val="1"/>
  <p:tag name="GENSWF_SLIDE_UID" val="{281FA39B-D9C4-4829-8CCD-4986D2816545}:6725"/>
</p:tagLst>
</file>

<file path=ppt/tags/tag41.xml><?xml version="1.0" encoding="utf-8"?>
<p:tagLst xmlns:a="http://schemas.openxmlformats.org/drawingml/2006/main" xmlns:r="http://schemas.openxmlformats.org/officeDocument/2006/relationships" xmlns:p="http://schemas.openxmlformats.org/presentationml/2006/main">
  <p:tag name="ISPRING_SLIDE_ID_2" val="{6503D0F9-355E-4C0B-BAB6-01C47F20C70D}"/>
  <p:tag name="GENSWF_ADVANCE_TIME" val="19.297"/>
  <p:tag name="ISPRING_CUSTOM_TIMING_USED" val="1"/>
  <p:tag name="GENSWF_SLIDE_UID" val="{5D8488D3-D59B-4DD3-96D4-F0B8637BDE48}:6710"/>
</p:tagLst>
</file>

<file path=ppt/tags/tag42.xml><?xml version="1.0" encoding="utf-8"?>
<p:tagLst xmlns:a="http://schemas.openxmlformats.org/drawingml/2006/main" xmlns:r="http://schemas.openxmlformats.org/officeDocument/2006/relationships" xmlns:p="http://schemas.openxmlformats.org/presentationml/2006/main">
  <p:tag name="ISPRING_SLIDE_ID_2" val="{94A9441E-7489-41FE-BBE0-F4051A7169D3}"/>
  <p:tag name="GENSWF_ADVANCE_TIME" val="80.426"/>
  <p:tag name="TIMING" val="|34.576|2.592|6.987|7.648"/>
  <p:tag name="ISPRING_CUSTOM_TIMING_USED" val="1"/>
  <p:tag name="GENSWF_SLIDE_UID" val="{548B7BBC-89F4-4674-A23B-16E839743D87}:6711"/>
</p:tagLst>
</file>

<file path=ppt/tags/tag43.xml><?xml version="1.0" encoding="utf-8"?>
<p:tagLst xmlns:a="http://schemas.openxmlformats.org/drawingml/2006/main" xmlns:r="http://schemas.openxmlformats.org/officeDocument/2006/relationships" xmlns:p="http://schemas.openxmlformats.org/presentationml/2006/main">
  <p:tag name="ISPRING_SLIDE_ID_2" val="{6C4D1B1F-CAA0-4688-9639-AA146160AE77}"/>
  <p:tag name="GENSWF_ADVANCE_TIME" val="151.777"/>
  <p:tag name="TIMING" val="|10.072|7.41|17.453|34.312"/>
  <p:tag name="ISPRING_CUSTOM_TIMING_USED" val="1"/>
  <p:tag name="GENSWF_SLIDE_UID" val="{720F810A-CF79-4B38-B745-56EA075090A3}:6712"/>
</p:tagLst>
</file>

<file path=ppt/tags/tag44.xml><?xml version="1.0" encoding="utf-8"?>
<p:tagLst xmlns:a="http://schemas.openxmlformats.org/drawingml/2006/main" xmlns:r="http://schemas.openxmlformats.org/officeDocument/2006/relationships" xmlns:p="http://schemas.openxmlformats.org/presentationml/2006/main">
  <p:tag name="ISPRING_SLIDE_ID_2" val="{B7982786-04BA-4B5B-B739-E86676A31B0A}"/>
  <p:tag name="GENSWF_ADVANCE_TIME" val="34.313"/>
  <p:tag name="ISPRING_CUSTOM_TIMING_USED" val="1"/>
  <p:tag name="GENSWF_SLIDE_UID" val="{D3937B60-95D8-4C57-939A-60192128BA05}:6721"/>
</p:tagLst>
</file>

<file path=ppt/tags/tag45.xml><?xml version="1.0" encoding="utf-8"?>
<p:tagLst xmlns:a="http://schemas.openxmlformats.org/drawingml/2006/main" xmlns:r="http://schemas.openxmlformats.org/officeDocument/2006/relationships" xmlns:p="http://schemas.openxmlformats.org/presentationml/2006/main">
  <p:tag name="ISPRING_SLIDE_ID_2" val="{93020275-10EF-4B91-88FC-81C7C0C53F83}"/>
  <p:tag name="GENSWF_ADVANCE_TIME" val="156.972"/>
  <p:tag name="TIMING" val="|11.026|3.61|70.31|31.846"/>
  <p:tag name="ISPRING_CUSTOM_TIMING_USED" val="1"/>
  <p:tag name="GENSWF_SLIDE_UID" val="{84DCE267-CE8A-4BD6-B9EA-3A156324B4E8}:6729"/>
</p:tagLst>
</file>

<file path=ppt/tags/tag46.xml><?xml version="1.0" encoding="utf-8"?>
<p:tagLst xmlns:a="http://schemas.openxmlformats.org/drawingml/2006/main" xmlns:r="http://schemas.openxmlformats.org/officeDocument/2006/relationships" xmlns:p="http://schemas.openxmlformats.org/presentationml/2006/main">
  <p:tag name="ISPRING_SLIDE_ID_2" val="{6FA5327D-855E-4AD4-9682-4978841004F3}"/>
  <p:tag name="GENSWF_ADVANCE_TIME" val="95.001"/>
  <p:tag name="TIMING" val="|6.904|28.97"/>
  <p:tag name="ISPRING_CUSTOM_TIMING_USED" val="1"/>
  <p:tag name="GENSWF_SLIDE_UID" val="{7ED4B5D6-23E3-43BE-8B85-1C665A2EDF8D}:6730"/>
</p:tagLst>
</file>

<file path=ppt/tags/tag47.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4003A39F-5CA5-4EB7-9F03-88FE2E91D3CF}:6279"/>
  <p:tag name="ISPRING_SLIDE_ID_2" val="{40ADE254-2704-4A37-ADAD-6E5AD5A69E76}"/>
  <p:tag name="GENSWF_ADVANCE_TIME" val="26.389"/>
</p:tagLst>
</file>

<file path=ppt/tags/tag5.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32E83009-AA7C-4EE8-A0BA-E75D420DE8A7}"/>
  <p:tag name="GENSWF_ADVANCE_TIME" val="74.471"/>
  <p:tag name="TIMING" val="|24.878|11.131|18.788"/>
  <p:tag name="GENSWF_SLIDE_UID" val="{BBE81147-4A23-4A52-BAE1-B78BAF15C656}:6720"/>
</p:tagLst>
</file>

<file path=ppt/tags/tag6.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F2462098-9C8B-4717-8798-8B16FA263B88}"/>
  <p:tag name="GENSWF_ADVANCE_TIME" val="83.802"/>
  <p:tag name="TIMING" val="|31.417|7.109|11.905|6.332|6.646|6.04"/>
  <p:tag name="GENSWF_SLIDE_UID" val="{87CBC04B-3B81-4173-9F3F-B9EBB83EFEF6}:6693"/>
</p:tagLst>
</file>

<file path=ppt/tags/tag7.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7982244C-F772-4E72-8875-8C3CD49A1B94}"/>
  <p:tag name="GENSWF_ADVANCE_TIME" val="12.112"/>
  <p:tag name="GENSWF_SLIDE_UID" val="{75FDFD0A-F43A-4125-A927-A2AAA9D54F3F}:6694"/>
</p:tagLst>
</file>

<file path=ppt/tags/tag8.xml><?xml version="1.0" encoding="utf-8"?>
<p:tagLst xmlns:a="http://schemas.openxmlformats.org/drawingml/2006/main" xmlns:r="http://schemas.openxmlformats.org/officeDocument/2006/relationships" xmlns:p="http://schemas.openxmlformats.org/presentationml/2006/main">
  <p:tag name="ISPRING_SLIDE_ID_2" val="{7A7A75DE-FE1B-4813-A44F-D92AE169E3D7}"/>
  <p:tag name="GENSWF_ADVANCE_TIME" val="16.669"/>
  <p:tag name="ISPRING_CUSTOM_TIMING_USED" val="1"/>
  <p:tag name="GENSWF_SLIDE_UID" val="{53621FD5-4F23-4983-A08B-5B2CD7F0A0C1}:258"/>
</p:tagLst>
</file>

<file path=ppt/tags/tag9.xml><?xml version="1.0" encoding="utf-8"?>
<p:tagLst xmlns:a="http://schemas.openxmlformats.org/drawingml/2006/main" xmlns:r="http://schemas.openxmlformats.org/officeDocument/2006/relationships" xmlns:p="http://schemas.openxmlformats.org/presentationml/2006/main">
  <p:tag name="ISPRING_SLIDE_ID_2" val="{3A60F6C1-57BB-4A35-A83C-1CA1A71CA7CD}"/>
  <p:tag name="GENSWF_ADVANCE_TIME" val="10.717"/>
  <p:tag name="ISPRING_CUSTOM_TIMING_USED" val="1"/>
  <p:tag name="GENSWF_SLIDE_UID" val="{4FBBA09C-7B37-464B-88F4-A060A2B37B65}:26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826F61"/>
      </a:accent1>
      <a:accent2>
        <a:srgbClr val="A19C7F"/>
      </a:accent2>
      <a:accent3>
        <a:srgbClr val="9AA489"/>
      </a:accent3>
      <a:accent4>
        <a:srgbClr val="7C938B"/>
      </a:accent4>
      <a:accent5>
        <a:srgbClr val="7C7D92"/>
      </a:accent5>
      <a:accent6>
        <a:srgbClr val="897376"/>
      </a:accent6>
      <a:hlink>
        <a:srgbClr val="D29B73"/>
      </a:hlink>
      <a:folHlink>
        <a:srgbClr val="F4C5A4"/>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FF747C5C-A8E8-4833-9E55-3D08FE4E487A}"/>
    </a:ext>
  </a:extLst>
</a:theme>
</file>

<file path=ppt/theme/theme2.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37267</TotalTime>
  <Words>3009</Words>
  <Application>Microsoft Macintosh PowerPoint</Application>
  <PresentationFormat>Widescreen</PresentationFormat>
  <Paragraphs>283</Paragraphs>
  <Slides>48</Slides>
  <Notes>47</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48</vt:i4>
      </vt:variant>
    </vt:vector>
  </HeadingPairs>
  <TitlesOfParts>
    <vt:vector size="58" baseType="lpstr">
      <vt:lpstr>ＭＳ Ｐゴシック</vt:lpstr>
      <vt:lpstr>Arial</vt:lpstr>
      <vt:lpstr>Calibri</vt:lpstr>
      <vt:lpstr>Calisto MT</vt:lpstr>
      <vt:lpstr>Monotype Corsiva</vt:lpstr>
      <vt:lpstr>Times New Roman</vt:lpstr>
      <vt:lpstr>Wingdings</vt:lpstr>
      <vt:lpstr>Wingdings 2</vt:lpstr>
      <vt:lpstr>Slate</vt:lpstr>
      <vt:lpstr>Orbit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Black</vt:lpstr>
      <vt:lpstr>NT Preaching link at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Luke 1_26-38 - Meekness and Majesty</dc:title>
  <dc:creator>Dan Bridges</dc:creator>
  <cp:lastModifiedBy>Rick Griffith</cp:lastModifiedBy>
  <cp:revision>32</cp:revision>
  <dcterms:created xsi:type="dcterms:W3CDTF">2023-11-07T11:17:49Z</dcterms:created>
  <dcterms:modified xsi:type="dcterms:W3CDTF">2026-04-21T18:03:57Z</dcterms:modified>
</cp:coreProperties>
</file>