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44"/>
  </p:notesMasterIdLst>
  <p:sldIdLst>
    <p:sldId id="4520" r:id="rId3"/>
    <p:sldId id="6534" r:id="rId4"/>
    <p:sldId id="6624" r:id="rId5"/>
    <p:sldId id="6625" r:id="rId6"/>
    <p:sldId id="6309" r:id="rId7"/>
    <p:sldId id="6627" r:id="rId8"/>
    <p:sldId id="6628" r:id="rId9"/>
    <p:sldId id="6626" r:id="rId10"/>
    <p:sldId id="6641" r:id="rId11"/>
    <p:sldId id="6631" r:id="rId12"/>
    <p:sldId id="6655" r:id="rId13"/>
    <p:sldId id="6629" r:id="rId14"/>
    <p:sldId id="6630" r:id="rId15"/>
    <p:sldId id="6632" r:id="rId16"/>
    <p:sldId id="6633" r:id="rId17"/>
    <p:sldId id="6634" r:id="rId18"/>
    <p:sldId id="6646" r:id="rId19"/>
    <p:sldId id="6660" r:id="rId20"/>
    <p:sldId id="6639" r:id="rId21"/>
    <p:sldId id="6635" r:id="rId22"/>
    <p:sldId id="6640" r:id="rId23"/>
    <p:sldId id="6643" r:id="rId24"/>
    <p:sldId id="6657" r:id="rId25"/>
    <p:sldId id="6645" r:id="rId26"/>
    <p:sldId id="6642" r:id="rId27"/>
    <p:sldId id="6644" r:id="rId28"/>
    <p:sldId id="6636" r:id="rId29"/>
    <p:sldId id="6647" r:id="rId30"/>
    <p:sldId id="6659" r:id="rId31"/>
    <p:sldId id="6651" r:id="rId32"/>
    <p:sldId id="6654" r:id="rId33"/>
    <p:sldId id="6652" r:id="rId34"/>
    <p:sldId id="6653" r:id="rId35"/>
    <p:sldId id="6658" r:id="rId36"/>
    <p:sldId id="6649" r:id="rId37"/>
    <p:sldId id="6648" r:id="rId38"/>
    <p:sldId id="6650" r:id="rId39"/>
    <p:sldId id="6637" r:id="rId40"/>
    <p:sldId id="6279" r:id="rId41"/>
    <p:sldId id="379" r:id="rId42"/>
    <p:sldId id="288" r:id="rId43"/>
  </p:sldIdLst>
  <p:sldSz cx="12192000" cy="6858000"/>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1F14"/>
    <a:srgbClr val="002060"/>
    <a:srgbClr val="30390C"/>
    <a:srgbClr val="27301D"/>
    <a:srgbClr val="F9ECDB"/>
    <a:srgbClr val="FAE7CF"/>
    <a:srgbClr val="E0D882"/>
    <a:srgbClr val="CDC6B4"/>
    <a:srgbClr val="D4CDBB"/>
    <a:srgbClr val="4348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303856-30F7-47DA-A9CE-A68833238F37}" v="4625" dt="2026-03-31T09:26:45.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228"/>
    <p:restoredTop sz="93620" autoAdjust="0"/>
  </p:normalViewPr>
  <p:slideViewPr>
    <p:cSldViewPr snapToGrid="0">
      <p:cViewPr varScale="1">
        <p:scale>
          <a:sx n="72" d="100"/>
          <a:sy n="72" d="100"/>
        </p:scale>
        <p:origin x="232" y="816"/>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4/5/26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26401-A9FF-18B6-0FF4-CAF494D3A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5962B-E7D7-64F5-4038-98A89B1CA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4AB64C-2A54-3425-532F-C0CFCFAD45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E45D7E-C889-571A-7469-55EF1C7D780B}"/>
              </a:ext>
            </a:extLst>
          </p:cNvPr>
          <p:cNvSpPr>
            <a:spLocks noGrp="1"/>
          </p:cNvSpPr>
          <p:nvPr>
            <p:ph type="sldNum" sz="quarter" idx="5"/>
          </p:nvPr>
        </p:nvSpPr>
        <p:spPr/>
        <p:txBody>
          <a:bodyPr/>
          <a:lstStyle/>
          <a:p>
            <a:fld id="{047F0EDD-2A63-4035-A82B-6D53DBFCCD7F}" type="slidenum">
              <a:rPr lang="en-US" smtClean="0"/>
              <a:t>10</a:t>
            </a:fld>
            <a:endParaRPr lang="en-US"/>
          </a:p>
        </p:txBody>
      </p:sp>
    </p:spTree>
    <p:extLst>
      <p:ext uri="{BB962C8B-B14F-4D97-AF65-F5344CB8AC3E}">
        <p14:creationId xmlns:p14="http://schemas.microsoft.com/office/powerpoint/2010/main" val="3594109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C35FE-8DE3-9456-0693-0F260899DE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B8CF6-2132-0D47-C592-EA068D3D2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6CA87-D0B6-B1BD-611A-0972CE882007}"/>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Luke’s Background Story Imagined…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Luke worked as a young doctor in the cosmopolitan city of Antioch – the third largest city in the Roman empire after Rome and Alexandria.  The city teemed with merchants, soldiers, slaves and ordinary citizens.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Luke was aware of the Jewish population in the city, but he had little interaction with them.  They had their synagogues and religious systems and separated themselves from Gentiles like Luke.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day, however, Luke noticed a small crowd gathered around a group of foreigners—Jews, but not like the ones he was used to. Their accents were different. Cypriot. North African. They looked like refugees, not rabbis.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Drawing near, Luke heard them speaking of a man named Jesus—how He touched lepers, restored the broken, forgave sins, and rose from the dead. They spoke as if they knew Him personally.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Luke had heard many stories in Antioch—myths, legends, rumors—but this felt different. These men weren’t trying to impress anyone. They weren’t performing. They were remembering.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Luke found himself walking with them, listening for hours. They spoke of a God who saw every person—Greek or Jew, slave or free—as beloved. A God who stepped into human suffering, not from a distance but from within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physician, Luke had devoted his life to trying to mend broken people. But these men spoke of a healer who could reach places no medicine could touch.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Day after day, Luke sought out these men.  Finally, one day, the message they carried—the message they lived—took hold of him.  As a result of the faithful testimony of these refugees, Luke now had a relationship with Jesus!</a:t>
            </a:r>
          </a:p>
        </p:txBody>
      </p:sp>
      <p:sp>
        <p:nvSpPr>
          <p:cNvPr id="4" name="Slide Number Placeholder 3">
            <a:extLst>
              <a:ext uri="{FF2B5EF4-FFF2-40B4-BE49-F238E27FC236}">
                <a16:creationId xmlns:a16="http://schemas.microsoft.com/office/drawing/2014/main" id="{F4EA52A2-A098-CE9C-A784-A0B895696BE5}"/>
              </a:ext>
            </a:extLst>
          </p:cNvPr>
          <p:cNvSpPr>
            <a:spLocks noGrp="1"/>
          </p:cNvSpPr>
          <p:nvPr>
            <p:ph type="sldNum" sz="quarter" idx="5"/>
          </p:nvPr>
        </p:nvSpPr>
        <p:spPr/>
        <p:txBody>
          <a:bodyPr/>
          <a:lstStyle/>
          <a:p>
            <a:fld id="{047F0EDD-2A63-4035-A82B-6D53DBFCCD7F}" type="slidenum">
              <a:rPr lang="en-US" smtClean="0"/>
              <a:t>11</a:t>
            </a:fld>
            <a:endParaRPr lang="en-US"/>
          </a:p>
        </p:txBody>
      </p:sp>
    </p:spTree>
    <p:extLst>
      <p:ext uri="{BB962C8B-B14F-4D97-AF65-F5344CB8AC3E}">
        <p14:creationId xmlns:p14="http://schemas.microsoft.com/office/powerpoint/2010/main" val="3696535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B3380-DB5F-5A8D-1AB9-B881C6557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9844D-08D2-2BE8-ECC7-25323F1269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74DFB-60C5-A37D-648D-6F841B8E84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A3F66-AB78-40C3-169F-18C54C9A1FEE}"/>
              </a:ext>
            </a:extLst>
          </p:cNvPr>
          <p:cNvSpPr>
            <a:spLocks noGrp="1"/>
          </p:cNvSpPr>
          <p:nvPr>
            <p:ph type="sldNum" sz="quarter" idx="5"/>
          </p:nvPr>
        </p:nvSpPr>
        <p:spPr/>
        <p:txBody>
          <a:bodyPr/>
          <a:lstStyle/>
          <a:p>
            <a:fld id="{047F0EDD-2A63-4035-A82B-6D53DBFCCD7F}" type="slidenum">
              <a:rPr lang="en-US" smtClean="0"/>
              <a:t>12</a:t>
            </a:fld>
            <a:endParaRPr lang="en-US"/>
          </a:p>
        </p:txBody>
      </p:sp>
    </p:spTree>
    <p:extLst>
      <p:ext uri="{BB962C8B-B14F-4D97-AF65-F5344CB8AC3E}">
        <p14:creationId xmlns:p14="http://schemas.microsoft.com/office/powerpoint/2010/main" val="1443562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3F8C4-EE2D-0E79-D2B3-B816CBB3F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BACF1-8525-613E-E577-C75C53FA7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9AE79-6D12-1A91-2C9C-D061698E9D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9E77E7-BD68-F718-70B9-656A03961204}"/>
              </a:ext>
            </a:extLst>
          </p:cNvPr>
          <p:cNvSpPr>
            <a:spLocks noGrp="1"/>
          </p:cNvSpPr>
          <p:nvPr>
            <p:ph type="sldNum" sz="quarter" idx="5"/>
          </p:nvPr>
        </p:nvSpPr>
        <p:spPr/>
        <p:txBody>
          <a:bodyPr/>
          <a:lstStyle/>
          <a:p>
            <a:fld id="{047F0EDD-2A63-4035-A82B-6D53DBFCCD7F}" type="slidenum">
              <a:rPr lang="en-US" smtClean="0"/>
              <a:t>13</a:t>
            </a:fld>
            <a:endParaRPr lang="en-US"/>
          </a:p>
        </p:txBody>
      </p:sp>
    </p:spTree>
    <p:extLst>
      <p:ext uri="{BB962C8B-B14F-4D97-AF65-F5344CB8AC3E}">
        <p14:creationId xmlns:p14="http://schemas.microsoft.com/office/powerpoint/2010/main" val="570032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571C6-0D69-7ED0-4636-3CB9CA91E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18B08-1809-B17A-1528-1F33F58CA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A0CDB-6872-DB26-7261-12F0794C36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6C1FB9-365E-FB4A-2FD7-D89D3DCF00F4}"/>
              </a:ext>
            </a:extLst>
          </p:cNvPr>
          <p:cNvSpPr>
            <a:spLocks noGrp="1"/>
          </p:cNvSpPr>
          <p:nvPr>
            <p:ph type="sldNum" sz="quarter" idx="5"/>
          </p:nvPr>
        </p:nvSpPr>
        <p:spPr/>
        <p:txBody>
          <a:bodyPr/>
          <a:lstStyle/>
          <a:p>
            <a:fld id="{047F0EDD-2A63-4035-A82B-6D53DBFCCD7F}" type="slidenum">
              <a:rPr lang="en-US" smtClean="0"/>
              <a:t>14</a:t>
            </a:fld>
            <a:endParaRPr lang="en-US"/>
          </a:p>
        </p:txBody>
      </p:sp>
    </p:spTree>
    <p:extLst>
      <p:ext uri="{BB962C8B-B14F-4D97-AF65-F5344CB8AC3E}">
        <p14:creationId xmlns:p14="http://schemas.microsoft.com/office/powerpoint/2010/main" val="175473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2F969-6801-4069-C5A5-EF2DF5791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19FA52-F53C-A1F5-08BC-0F69C6786E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7FAD3-7A0D-16CA-3F83-5B9FA8DC8C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ABDAE5-D8B8-5783-934A-8AFF82F9B020}"/>
              </a:ext>
            </a:extLst>
          </p:cNvPr>
          <p:cNvSpPr>
            <a:spLocks noGrp="1"/>
          </p:cNvSpPr>
          <p:nvPr>
            <p:ph type="sldNum" sz="quarter" idx="5"/>
          </p:nvPr>
        </p:nvSpPr>
        <p:spPr/>
        <p:txBody>
          <a:bodyPr/>
          <a:lstStyle/>
          <a:p>
            <a:fld id="{047F0EDD-2A63-4035-A82B-6D53DBFCCD7F}" type="slidenum">
              <a:rPr lang="en-US" smtClean="0"/>
              <a:t>15</a:t>
            </a:fld>
            <a:endParaRPr lang="en-US"/>
          </a:p>
        </p:txBody>
      </p:sp>
    </p:spTree>
    <p:extLst>
      <p:ext uri="{BB962C8B-B14F-4D97-AF65-F5344CB8AC3E}">
        <p14:creationId xmlns:p14="http://schemas.microsoft.com/office/powerpoint/2010/main" val="233487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16A7C-CA5C-95F7-1663-D95C14131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1283C-3C51-4106-27D2-4F9165DEE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C1F15-A377-BB96-11A5-E1D1D2B119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3E4F87-A18D-97FE-E4C9-5C9EA4662AB1}"/>
              </a:ext>
            </a:extLst>
          </p:cNvPr>
          <p:cNvSpPr>
            <a:spLocks noGrp="1"/>
          </p:cNvSpPr>
          <p:nvPr>
            <p:ph type="sldNum" sz="quarter" idx="5"/>
          </p:nvPr>
        </p:nvSpPr>
        <p:spPr/>
        <p:txBody>
          <a:bodyPr/>
          <a:lstStyle/>
          <a:p>
            <a:fld id="{047F0EDD-2A63-4035-A82B-6D53DBFCCD7F}" type="slidenum">
              <a:rPr lang="en-US" smtClean="0"/>
              <a:t>16</a:t>
            </a:fld>
            <a:endParaRPr lang="en-US"/>
          </a:p>
        </p:txBody>
      </p:sp>
    </p:spTree>
    <p:extLst>
      <p:ext uri="{BB962C8B-B14F-4D97-AF65-F5344CB8AC3E}">
        <p14:creationId xmlns:p14="http://schemas.microsoft.com/office/powerpoint/2010/main" val="2485814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809A6-6ABE-DD56-B457-59065D0DA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17D2C9-33DF-EF4D-8344-F0BEDF7B8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CC367-11F7-BC2D-5FF2-300EAB19AD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74E751-54C3-782D-EAD3-D02F5B734647}"/>
              </a:ext>
            </a:extLst>
          </p:cNvPr>
          <p:cNvSpPr>
            <a:spLocks noGrp="1"/>
          </p:cNvSpPr>
          <p:nvPr>
            <p:ph type="sldNum" sz="quarter" idx="5"/>
          </p:nvPr>
        </p:nvSpPr>
        <p:spPr/>
        <p:txBody>
          <a:bodyPr/>
          <a:lstStyle/>
          <a:p>
            <a:fld id="{047F0EDD-2A63-4035-A82B-6D53DBFCCD7F}" type="slidenum">
              <a:rPr lang="en-US" smtClean="0"/>
              <a:t>17</a:t>
            </a:fld>
            <a:endParaRPr lang="en-US"/>
          </a:p>
        </p:txBody>
      </p:sp>
    </p:spTree>
    <p:extLst>
      <p:ext uri="{BB962C8B-B14F-4D97-AF65-F5344CB8AC3E}">
        <p14:creationId xmlns:p14="http://schemas.microsoft.com/office/powerpoint/2010/main" val="1720831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9CE78-75FE-0F0E-44FE-5BB783E9B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1DE88-8C07-1E62-3008-670F37517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498D9A-6ECF-74BC-B6A8-3E2330503E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052F1B-788B-8123-DAC5-476EC39FB9E9}"/>
              </a:ext>
            </a:extLst>
          </p:cNvPr>
          <p:cNvSpPr>
            <a:spLocks noGrp="1"/>
          </p:cNvSpPr>
          <p:nvPr>
            <p:ph type="sldNum" sz="quarter" idx="5"/>
          </p:nvPr>
        </p:nvSpPr>
        <p:spPr/>
        <p:txBody>
          <a:bodyPr/>
          <a:lstStyle/>
          <a:p>
            <a:fld id="{047F0EDD-2A63-4035-A82B-6D53DBFCCD7F}" type="slidenum">
              <a:rPr lang="en-US" smtClean="0"/>
              <a:t>18</a:t>
            </a:fld>
            <a:endParaRPr lang="en-US"/>
          </a:p>
        </p:txBody>
      </p:sp>
    </p:spTree>
    <p:extLst>
      <p:ext uri="{BB962C8B-B14F-4D97-AF65-F5344CB8AC3E}">
        <p14:creationId xmlns:p14="http://schemas.microsoft.com/office/powerpoint/2010/main" val="1636912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69BB5-CC4D-D978-B9F5-22AEBFB43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E0F11-341C-AD91-95B2-709A44117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EECD36-B18C-64E5-BECE-9E73B1E58D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3D51F8-E728-24D4-176F-ADA104E784FB}"/>
              </a:ext>
            </a:extLst>
          </p:cNvPr>
          <p:cNvSpPr>
            <a:spLocks noGrp="1"/>
          </p:cNvSpPr>
          <p:nvPr>
            <p:ph type="sldNum" sz="quarter" idx="5"/>
          </p:nvPr>
        </p:nvSpPr>
        <p:spPr/>
        <p:txBody>
          <a:bodyPr/>
          <a:lstStyle/>
          <a:p>
            <a:fld id="{047F0EDD-2A63-4035-A82B-6D53DBFCCD7F}" type="slidenum">
              <a:rPr lang="en-US" smtClean="0"/>
              <a:t>19</a:t>
            </a:fld>
            <a:endParaRPr lang="en-US"/>
          </a:p>
        </p:txBody>
      </p:sp>
    </p:spTree>
    <p:extLst>
      <p:ext uri="{BB962C8B-B14F-4D97-AF65-F5344CB8AC3E}">
        <p14:creationId xmlns:p14="http://schemas.microsoft.com/office/powerpoint/2010/main" val="181674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C2AD5-3852-78E0-B346-2E6FE1ED1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17D95-00E0-850C-CD5E-20A5981D7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6CBDA-C274-1325-89B3-ADF3842A536A}"/>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E674DFB5-2D08-709E-A939-CE29369E96B5}"/>
              </a:ext>
            </a:extLst>
          </p:cNvPr>
          <p:cNvSpPr>
            <a:spLocks noGrp="1"/>
          </p:cNvSpPr>
          <p:nvPr>
            <p:ph type="sldNum" sz="quarter" idx="5"/>
          </p:nvPr>
        </p:nvSpPr>
        <p:spPr/>
        <p:txBody>
          <a:bodyPr/>
          <a:lstStyle/>
          <a:p>
            <a:fld id="{047F0EDD-2A63-4035-A82B-6D53DBFCCD7F}" type="slidenum">
              <a:rPr lang="en-US" smtClean="0"/>
              <a:t>2</a:t>
            </a:fld>
            <a:endParaRPr lang="en-US"/>
          </a:p>
        </p:txBody>
      </p:sp>
    </p:spTree>
    <p:extLst>
      <p:ext uri="{BB962C8B-B14F-4D97-AF65-F5344CB8AC3E}">
        <p14:creationId xmlns:p14="http://schemas.microsoft.com/office/powerpoint/2010/main" val="2742008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B5580-45FF-89B8-F960-748F32133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05F49-DE52-3522-9215-DCF5CB714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11880-6137-03DB-CB05-2A45776650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C36F36-45D1-B0FA-65AD-CA7AE82CEBC0}"/>
              </a:ext>
            </a:extLst>
          </p:cNvPr>
          <p:cNvSpPr>
            <a:spLocks noGrp="1"/>
          </p:cNvSpPr>
          <p:nvPr>
            <p:ph type="sldNum" sz="quarter" idx="5"/>
          </p:nvPr>
        </p:nvSpPr>
        <p:spPr/>
        <p:txBody>
          <a:bodyPr/>
          <a:lstStyle/>
          <a:p>
            <a:fld id="{047F0EDD-2A63-4035-A82B-6D53DBFCCD7F}" type="slidenum">
              <a:rPr lang="en-US" smtClean="0"/>
              <a:t>20</a:t>
            </a:fld>
            <a:endParaRPr lang="en-US"/>
          </a:p>
        </p:txBody>
      </p:sp>
    </p:spTree>
    <p:extLst>
      <p:ext uri="{BB962C8B-B14F-4D97-AF65-F5344CB8AC3E}">
        <p14:creationId xmlns:p14="http://schemas.microsoft.com/office/powerpoint/2010/main" val="1205273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84F0F-C6E9-9BDB-CC0A-8BA1AA0C6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F88E0-2E3C-B686-D83C-DE4704A9C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007F2-4994-FB11-78DA-66222CA6CB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A10EC9-2DDB-BA7D-EE32-BF86394C3233}"/>
              </a:ext>
            </a:extLst>
          </p:cNvPr>
          <p:cNvSpPr>
            <a:spLocks noGrp="1"/>
          </p:cNvSpPr>
          <p:nvPr>
            <p:ph type="sldNum" sz="quarter" idx="5"/>
          </p:nvPr>
        </p:nvSpPr>
        <p:spPr/>
        <p:txBody>
          <a:bodyPr/>
          <a:lstStyle/>
          <a:p>
            <a:fld id="{047F0EDD-2A63-4035-A82B-6D53DBFCCD7F}" type="slidenum">
              <a:rPr lang="en-US" smtClean="0"/>
              <a:t>21</a:t>
            </a:fld>
            <a:endParaRPr lang="en-US"/>
          </a:p>
        </p:txBody>
      </p:sp>
    </p:spTree>
    <p:extLst>
      <p:ext uri="{BB962C8B-B14F-4D97-AF65-F5344CB8AC3E}">
        <p14:creationId xmlns:p14="http://schemas.microsoft.com/office/powerpoint/2010/main" val="1363723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6F5EC-D60E-76E8-330C-E2E741C7E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6CCE0-FC83-8785-F58B-8C4DAB8BD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03618-041C-06BD-4124-A620C07D71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861734-1234-8986-84DD-3B0CCC2F19B5}"/>
              </a:ext>
            </a:extLst>
          </p:cNvPr>
          <p:cNvSpPr>
            <a:spLocks noGrp="1"/>
          </p:cNvSpPr>
          <p:nvPr>
            <p:ph type="sldNum" sz="quarter" idx="5"/>
          </p:nvPr>
        </p:nvSpPr>
        <p:spPr/>
        <p:txBody>
          <a:bodyPr/>
          <a:lstStyle/>
          <a:p>
            <a:fld id="{047F0EDD-2A63-4035-A82B-6D53DBFCCD7F}" type="slidenum">
              <a:rPr lang="en-US" smtClean="0"/>
              <a:t>22</a:t>
            </a:fld>
            <a:endParaRPr lang="en-US"/>
          </a:p>
        </p:txBody>
      </p:sp>
    </p:spTree>
    <p:extLst>
      <p:ext uri="{BB962C8B-B14F-4D97-AF65-F5344CB8AC3E}">
        <p14:creationId xmlns:p14="http://schemas.microsoft.com/office/powerpoint/2010/main" val="2738636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8C7F3-E659-B75E-0E5C-250A97BD3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07828-10EF-A6A7-9661-65C0B3B8C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5B6293-A376-55B1-1777-37A662AFE5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7B581E-DD3C-7032-40AD-4E4FD70FE22D}"/>
              </a:ext>
            </a:extLst>
          </p:cNvPr>
          <p:cNvSpPr>
            <a:spLocks noGrp="1"/>
          </p:cNvSpPr>
          <p:nvPr>
            <p:ph type="sldNum" sz="quarter" idx="5"/>
          </p:nvPr>
        </p:nvSpPr>
        <p:spPr/>
        <p:txBody>
          <a:bodyPr/>
          <a:lstStyle/>
          <a:p>
            <a:fld id="{047F0EDD-2A63-4035-A82B-6D53DBFCCD7F}" type="slidenum">
              <a:rPr lang="en-US" smtClean="0"/>
              <a:t>23</a:t>
            </a:fld>
            <a:endParaRPr lang="en-US"/>
          </a:p>
        </p:txBody>
      </p:sp>
    </p:spTree>
    <p:extLst>
      <p:ext uri="{BB962C8B-B14F-4D97-AF65-F5344CB8AC3E}">
        <p14:creationId xmlns:p14="http://schemas.microsoft.com/office/powerpoint/2010/main" val="1612202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E7720-F090-EAF2-E1BF-BCD255523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5E1C6-F36B-4FBC-0110-EB9C10719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7F361-4D66-D82F-CD9F-403B4AA125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2E5070-7B2D-6441-D8E6-1EB24267A446}"/>
              </a:ext>
            </a:extLst>
          </p:cNvPr>
          <p:cNvSpPr>
            <a:spLocks noGrp="1"/>
          </p:cNvSpPr>
          <p:nvPr>
            <p:ph type="sldNum" sz="quarter" idx="5"/>
          </p:nvPr>
        </p:nvSpPr>
        <p:spPr/>
        <p:txBody>
          <a:bodyPr/>
          <a:lstStyle/>
          <a:p>
            <a:fld id="{047F0EDD-2A63-4035-A82B-6D53DBFCCD7F}" type="slidenum">
              <a:rPr lang="en-US" smtClean="0"/>
              <a:t>24</a:t>
            </a:fld>
            <a:endParaRPr lang="en-US"/>
          </a:p>
        </p:txBody>
      </p:sp>
    </p:spTree>
    <p:extLst>
      <p:ext uri="{BB962C8B-B14F-4D97-AF65-F5344CB8AC3E}">
        <p14:creationId xmlns:p14="http://schemas.microsoft.com/office/powerpoint/2010/main" val="3159227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BC8E9-AF68-732A-0FDB-719682375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02041-1CA5-F564-AD5D-394DAFF72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D1972-27D3-2C69-B003-560A6E7D1C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61D6B4-FBBB-DD23-6E3E-9D75702D6EA5}"/>
              </a:ext>
            </a:extLst>
          </p:cNvPr>
          <p:cNvSpPr>
            <a:spLocks noGrp="1"/>
          </p:cNvSpPr>
          <p:nvPr>
            <p:ph type="sldNum" sz="quarter" idx="5"/>
          </p:nvPr>
        </p:nvSpPr>
        <p:spPr/>
        <p:txBody>
          <a:bodyPr/>
          <a:lstStyle/>
          <a:p>
            <a:fld id="{047F0EDD-2A63-4035-A82B-6D53DBFCCD7F}" type="slidenum">
              <a:rPr lang="en-US" smtClean="0"/>
              <a:t>25</a:t>
            </a:fld>
            <a:endParaRPr lang="en-US"/>
          </a:p>
        </p:txBody>
      </p:sp>
    </p:spTree>
    <p:extLst>
      <p:ext uri="{BB962C8B-B14F-4D97-AF65-F5344CB8AC3E}">
        <p14:creationId xmlns:p14="http://schemas.microsoft.com/office/powerpoint/2010/main" val="3607000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25C61-9E51-3EC5-74F0-A53CFDA6D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35E1D-2A83-D9F6-C5DE-E7AAF9374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27C82-A1D5-B528-23F5-47792E7DA6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900BBA-D446-3C38-E8F2-8928FC4C3683}"/>
              </a:ext>
            </a:extLst>
          </p:cNvPr>
          <p:cNvSpPr>
            <a:spLocks noGrp="1"/>
          </p:cNvSpPr>
          <p:nvPr>
            <p:ph type="sldNum" sz="quarter" idx="5"/>
          </p:nvPr>
        </p:nvSpPr>
        <p:spPr/>
        <p:txBody>
          <a:bodyPr/>
          <a:lstStyle/>
          <a:p>
            <a:fld id="{047F0EDD-2A63-4035-A82B-6D53DBFCCD7F}" type="slidenum">
              <a:rPr lang="en-US" smtClean="0"/>
              <a:t>26</a:t>
            </a:fld>
            <a:endParaRPr lang="en-US"/>
          </a:p>
        </p:txBody>
      </p:sp>
    </p:spTree>
    <p:extLst>
      <p:ext uri="{BB962C8B-B14F-4D97-AF65-F5344CB8AC3E}">
        <p14:creationId xmlns:p14="http://schemas.microsoft.com/office/powerpoint/2010/main" val="958389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DFA34-9B27-6779-53F0-E5E049948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6446F-A67A-DFF5-D39B-A4D590177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CEF8B7-E25E-3702-AA35-2E2AF9DC8D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C1B189-2BD7-C854-2D67-22B092279445}"/>
              </a:ext>
            </a:extLst>
          </p:cNvPr>
          <p:cNvSpPr>
            <a:spLocks noGrp="1"/>
          </p:cNvSpPr>
          <p:nvPr>
            <p:ph type="sldNum" sz="quarter" idx="5"/>
          </p:nvPr>
        </p:nvSpPr>
        <p:spPr/>
        <p:txBody>
          <a:bodyPr/>
          <a:lstStyle/>
          <a:p>
            <a:fld id="{047F0EDD-2A63-4035-A82B-6D53DBFCCD7F}" type="slidenum">
              <a:rPr lang="en-US" smtClean="0"/>
              <a:t>27</a:t>
            </a:fld>
            <a:endParaRPr lang="en-US"/>
          </a:p>
        </p:txBody>
      </p:sp>
    </p:spTree>
    <p:extLst>
      <p:ext uri="{BB962C8B-B14F-4D97-AF65-F5344CB8AC3E}">
        <p14:creationId xmlns:p14="http://schemas.microsoft.com/office/powerpoint/2010/main" val="159740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9D85A-A7B8-4098-358A-AC9758ACB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534B7-0166-D51A-5535-E831A893D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DFC317-7B23-2CF0-8EB0-64BED30E4A7D}"/>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D5956BE1-998D-85F7-210B-DF9327A20AAE}"/>
              </a:ext>
            </a:extLst>
          </p:cNvPr>
          <p:cNvSpPr>
            <a:spLocks noGrp="1"/>
          </p:cNvSpPr>
          <p:nvPr>
            <p:ph type="sldNum" sz="quarter" idx="5"/>
          </p:nvPr>
        </p:nvSpPr>
        <p:spPr/>
        <p:txBody>
          <a:bodyPr/>
          <a:lstStyle/>
          <a:p>
            <a:fld id="{047F0EDD-2A63-4035-A82B-6D53DBFCCD7F}" type="slidenum">
              <a:rPr lang="en-US" smtClean="0"/>
              <a:t>28</a:t>
            </a:fld>
            <a:endParaRPr lang="en-US"/>
          </a:p>
        </p:txBody>
      </p:sp>
    </p:spTree>
    <p:extLst>
      <p:ext uri="{BB962C8B-B14F-4D97-AF65-F5344CB8AC3E}">
        <p14:creationId xmlns:p14="http://schemas.microsoft.com/office/powerpoint/2010/main" val="3369321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7E20F-DB06-09C2-3985-3146A160B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98FC1-0C80-BC15-07C9-039E9EBA95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B63D68-064A-1F6C-9397-DCC871A6AA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5F7249-AFCE-D561-DCE8-E6133586B1EB}"/>
              </a:ext>
            </a:extLst>
          </p:cNvPr>
          <p:cNvSpPr>
            <a:spLocks noGrp="1"/>
          </p:cNvSpPr>
          <p:nvPr>
            <p:ph type="sldNum" sz="quarter" idx="5"/>
          </p:nvPr>
        </p:nvSpPr>
        <p:spPr/>
        <p:txBody>
          <a:bodyPr/>
          <a:lstStyle/>
          <a:p>
            <a:fld id="{047F0EDD-2A63-4035-A82B-6D53DBFCCD7F}" type="slidenum">
              <a:rPr lang="en-US" smtClean="0"/>
              <a:t>29</a:t>
            </a:fld>
            <a:endParaRPr lang="en-US"/>
          </a:p>
        </p:txBody>
      </p:sp>
    </p:spTree>
    <p:extLst>
      <p:ext uri="{BB962C8B-B14F-4D97-AF65-F5344CB8AC3E}">
        <p14:creationId xmlns:p14="http://schemas.microsoft.com/office/powerpoint/2010/main" val="3947917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B06AD-03B2-49FD-2E8C-A3F8F3B55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97328-5686-1AE4-0D70-6394BE48E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611E9-9D22-A7F1-DB0A-032AD3738341}"/>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28414B9E-C967-D7F8-F4AC-FD35ABDFEEBC}"/>
              </a:ext>
            </a:extLst>
          </p:cNvPr>
          <p:cNvSpPr>
            <a:spLocks noGrp="1"/>
          </p:cNvSpPr>
          <p:nvPr>
            <p:ph type="sldNum" sz="quarter" idx="5"/>
          </p:nvPr>
        </p:nvSpPr>
        <p:spPr/>
        <p:txBody>
          <a:bodyPr/>
          <a:lstStyle/>
          <a:p>
            <a:fld id="{047F0EDD-2A63-4035-A82B-6D53DBFCCD7F}" type="slidenum">
              <a:rPr lang="en-US" smtClean="0"/>
              <a:t>3</a:t>
            </a:fld>
            <a:endParaRPr lang="en-US"/>
          </a:p>
        </p:txBody>
      </p:sp>
    </p:spTree>
    <p:extLst>
      <p:ext uri="{BB962C8B-B14F-4D97-AF65-F5344CB8AC3E}">
        <p14:creationId xmlns:p14="http://schemas.microsoft.com/office/powerpoint/2010/main" val="565763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05369-746F-BEFC-2CC9-11D19D6D2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272B7-C7F9-5908-8E04-02BEC2E8B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7B41D-6715-A4CC-54B7-499B9F6B9F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850AF4-6E88-D2D0-059D-740BFFA8BB29}"/>
              </a:ext>
            </a:extLst>
          </p:cNvPr>
          <p:cNvSpPr>
            <a:spLocks noGrp="1"/>
          </p:cNvSpPr>
          <p:nvPr>
            <p:ph type="sldNum" sz="quarter" idx="5"/>
          </p:nvPr>
        </p:nvSpPr>
        <p:spPr/>
        <p:txBody>
          <a:bodyPr/>
          <a:lstStyle/>
          <a:p>
            <a:fld id="{047F0EDD-2A63-4035-A82B-6D53DBFCCD7F}" type="slidenum">
              <a:rPr lang="en-US" smtClean="0"/>
              <a:t>30</a:t>
            </a:fld>
            <a:endParaRPr lang="en-US"/>
          </a:p>
        </p:txBody>
      </p:sp>
    </p:spTree>
    <p:extLst>
      <p:ext uri="{BB962C8B-B14F-4D97-AF65-F5344CB8AC3E}">
        <p14:creationId xmlns:p14="http://schemas.microsoft.com/office/powerpoint/2010/main" val="4223939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93E64-5422-FD8A-14CD-4B8717232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B0E52-2258-7DD1-6BCF-E4C445BEB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51006-1CF7-5916-080D-24A724F7B8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F73D9C-6DEB-CF0A-EEE6-06BC7F3B0294}"/>
              </a:ext>
            </a:extLst>
          </p:cNvPr>
          <p:cNvSpPr>
            <a:spLocks noGrp="1"/>
          </p:cNvSpPr>
          <p:nvPr>
            <p:ph type="sldNum" sz="quarter" idx="5"/>
          </p:nvPr>
        </p:nvSpPr>
        <p:spPr/>
        <p:txBody>
          <a:bodyPr/>
          <a:lstStyle/>
          <a:p>
            <a:fld id="{047F0EDD-2A63-4035-A82B-6D53DBFCCD7F}" type="slidenum">
              <a:rPr lang="en-US" smtClean="0"/>
              <a:t>31</a:t>
            </a:fld>
            <a:endParaRPr lang="en-US"/>
          </a:p>
        </p:txBody>
      </p:sp>
    </p:spTree>
    <p:extLst>
      <p:ext uri="{BB962C8B-B14F-4D97-AF65-F5344CB8AC3E}">
        <p14:creationId xmlns:p14="http://schemas.microsoft.com/office/powerpoint/2010/main" val="3055242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23-734D-80D3-1EE2-E8689B1B6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7DC89-C83E-C257-75EA-10783A8C5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FD37A-7277-ABD9-036B-864AF41F4E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1802F6-73AE-E488-2B51-7EFAE9FD184E}"/>
              </a:ext>
            </a:extLst>
          </p:cNvPr>
          <p:cNvSpPr>
            <a:spLocks noGrp="1"/>
          </p:cNvSpPr>
          <p:nvPr>
            <p:ph type="sldNum" sz="quarter" idx="5"/>
          </p:nvPr>
        </p:nvSpPr>
        <p:spPr/>
        <p:txBody>
          <a:bodyPr/>
          <a:lstStyle/>
          <a:p>
            <a:fld id="{047F0EDD-2A63-4035-A82B-6D53DBFCCD7F}" type="slidenum">
              <a:rPr lang="en-US" smtClean="0"/>
              <a:t>32</a:t>
            </a:fld>
            <a:endParaRPr lang="en-US"/>
          </a:p>
        </p:txBody>
      </p:sp>
    </p:spTree>
    <p:extLst>
      <p:ext uri="{BB962C8B-B14F-4D97-AF65-F5344CB8AC3E}">
        <p14:creationId xmlns:p14="http://schemas.microsoft.com/office/powerpoint/2010/main" val="1387085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E52E8-B119-0997-5E66-8860DC436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12A70-3581-E65A-0CC3-A500C134B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87EA1-130B-B41F-D899-6CA02AA654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BE732D-0D46-10A7-E295-EBC3EE60F123}"/>
              </a:ext>
            </a:extLst>
          </p:cNvPr>
          <p:cNvSpPr>
            <a:spLocks noGrp="1"/>
          </p:cNvSpPr>
          <p:nvPr>
            <p:ph type="sldNum" sz="quarter" idx="5"/>
          </p:nvPr>
        </p:nvSpPr>
        <p:spPr/>
        <p:txBody>
          <a:bodyPr/>
          <a:lstStyle/>
          <a:p>
            <a:fld id="{047F0EDD-2A63-4035-A82B-6D53DBFCCD7F}" type="slidenum">
              <a:rPr lang="en-US" smtClean="0"/>
              <a:t>33</a:t>
            </a:fld>
            <a:endParaRPr lang="en-US"/>
          </a:p>
        </p:txBody>
      </p:sp>
    </p:spTree>
    <p:extLst>
      <p:ext uri="{BB962C8B-B14F-4D97-AF65-F5344CB8AC3E}">
        <p14:creationId xmlns:p14="http://schemas.microsoft.com/office/powerpoint/2010/main" val="2266225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A83A1-CF1E-23B8-0EA5-42B621EC3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E5340-FC47-F22F-1343-CAA9D4912A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2002A-76F9-1261-BE30-050854490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20950C-DDAC-2F0D-3DDB-71300602279C}"/>
              </a:ext>
            </a:extLst>
          </p:cNvPr>
          <p:cNvSpPr>
            <a:spLocks noGrp="1"/>
          </p:cNvSpPr>
          <p:nvPr>
            <p:ph type="sldNum" sz="quarter" idx="5"/>
          </p:nvPr>
        </p:nvSpPr>
        <p:spPr/>
        <p:txBody>
          <a:bodyPr/>
          <a:lstStyle/>
          <a:p>
            <a:fld id="{047F0EDD-2A63-4035-A82B-6D53DBFCCD7F}" type="slidenum">
              <a:rPr lang="en-US" smtClean="0"/>
              <a:t>34</a:t>
            </a:fld>
            <a:endParaRPr lang="en-US"/>
          </a:p>
        </p:txBody>
      </p:sp>
    </p:spTree>
    <p:extLst>
      <p:ext uri="{BB962C8B-B14F-4D97-AF65-F5344CB8AC3E}">
        <p14:creationId xmlns:p14="http://schemas.microsoft.com/office/powerpoint/2010/main" val="4109025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8D614-965C-1992-5D64-96EBA71A2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FCFA7-1E08-9E30-1BEC-8DF5A57ED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FE8BA-F52E-98D0-B93F-CAF88EA841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B4A6D8-7A95-3D66-F60F-1FA8FF355C1C}"/>
              </a:ext>
            </a:extLst>
          </p:cNvPr>
          <p:cNvSpPr>
            <a:spLocks noGrp="1"/>
          </p:cNvSpPr>
          <p:nvPr>
            <p:ph type="sldNum" sz="quarter" idx="5"/>
          </p:nvPr>
        </p:nvSpPr>
        <p:spPr/>
        <p:txBody>
          <a:bodyPr/>
          <a:lstStyle/>
          <a:p>
            <a:fld id="{047F0EDD-2A63-4035-A82B-6D53DBFCCD7F}" type="slidenum">
              <a:rPr lang="en-US" smtClean="0"/>
              <a:t>35</a:t>
            </a:fld>
            <a:endParaRPr lang="en-US"/>
          </a:p>
        </p:txBody>
      </p:sp>
    </p:spTree>
    <p:extLst>
      <p:ext uri="{BB962C8B-B14F-4D97-AF65-F5344CB8AC3E}">
        <p14:creationId xmlns:p14="http://schemas.microsoft.com/office/powerpoint/2010/main" val="850093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12135-907A-7944-A050-49BB9B879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88594-BAA8-B905-9838-4C2E42972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020D6-A001-A5CA-E947-7E59865AD1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A5BC40-5E8F-CD4C-595C-2318E95A8959}"/>
              </a:ext>
            </a:extLst>
          </p:cNvPr>
          <p:cNvSpPr>
            <a:spLocks noGrp="1"/>
          </p:cNvSpPr>
          <p:nvPr>
            <p:ph type="sldNum" sz="quarter" idx="5"/>
          </p:nvPr>
        </p:nvSpPr>
        <p:spPr/>
        <p:txBody>
          <a:bodyPr/>
          <a:lstStyle/>
          <a:p>
            <a:fld id="{047F0EDD-2A63-4035-A82B-6D53DBFCCD7F}" type="slidenum">
              <a:rPr lang="en-US" smtClean="0"/>
              <a:t>36</a:t>
            </a:fld>
            <a:endParaRPr lang="en-US"/>
          </a:p>
        </p:txBody>
      </p:sp>
    </p:spTree>
    <p:extLst>
      <p:ext uri="{BB962C8B-B14F-4D97-AF65-F5344CB8AC3E}">
        <p14:creationId xmlns:p14="http://schemas.microsoft.com/office/powerpoint/2010/main" val="2163112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7FDE2-3F7E-4C37-B29C-702ECFB86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3F8D5-067B-5666-B696-FB8A60365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78158-7B77-ECD3-9491-2CC3F5745B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A91734-2AC3-67C9-B3E2-6F1ED26FBBF6}"/>
              </a:ext>
            </a:extLst>
          </p:cNvPr>
          <p:cNvSpPr>
            <a:spLocks noGrp="1"/>
          </p:cNvSpPr>
          <p:nvPr>
            <p:ph type="sldNum" sz="quarter" idx="5"/>
          </p:nvPr>
        </p:nvSpPr>
        <p:spPr/>
        <p:txBody>
          <a:bodyPr/>
          <a:lstStyle/>
          <a:p>
            <a:fld id="{047F0EDD-2A63-4035-A82B-6D53DBFCCD7F}" type="slidenum">
              <a:rPr lang="en-US" smtClean="0"/>
              <a:t>37</a:t>
            </a:fld>
            <a:endParaRPr lang="en-US"/>
          </a:p>
        </p:txBody>
      </p:sp>
    </p:spTree>
    <p:extLst>
      <p:ext uri="{BB962C8B-B14F-4D97-AF65-F5344CB8AC3E}">
        <p14:creationId xmlns:p14="http://schemas.microsoft.com/office/powerpoint/2010/main" val="1026527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B4948-BACF-AB62-18E7-EE528BE03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C151C-D4C2-F85C-6C49-66D808270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6D4494-5578-6959-B143-8C46A6C9B5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2F3DFB-39E3-8CC8-E3E8-58AADA384920}"/>
              </a:ext>
            </a:extLst>
          </p:cNvPr>
          <p:cNvSpPr>
            <a:spLocks noGrp="1"/>
          </p:cNvSpPr>
          <p:nvPr>
            <p:ph type="sldNum" sz="quarter" idx="5"/>
          </p:nvPr>
        </p:nvSpPr>
        <p:spPr/>
        <p:txBody>
          <a:bodyPr/>
          <a:lstStyle/>
          <a:p>
            <a:fld id="{047F0EDD-2A63-4035-A82B-6D53DBFCCD7F}" type="slidenum">
              <a:rPr lang="en-US" smtClean="0"/>
              <a:t>38</a:t>
            </a:fld>
            <a:endParaRPr lang="en-US"/>
          </a:p>
        </p:txBody>
      </p:sp>
    </p:spTree>
    <p:extLst>
      <p:ext uri="{BB962C8B-B14F-4D97-AF65-F5344CB8AC3E}">
        <p14:creationId xmlns:p14="http://schemas.microsoft.com/office/powerpoint/2010/main" val="382438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39</a:t>
            </a:fld>
            <a:endParaRPr lang="en-US"/>
          </a:p>
        </p:txBody>
      </p:sp>
    </p:spTree>
    <p:extLst>
      <p:ext uri="{BB962C8B-B14F-4D97-AF65-F5344CB8AC3E}">
        <p14:creationId xmlns:p14="http://schemas.microsoft.com/office/powerpoint/2010/main" val="215472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AFEBD-6AF0-113B-99BD-18BE65F69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7BF61-718C-18A4-F364-A1BF9699C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23F05-0A13-7B90-69AE-5445C03833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FD7D1A-727A-C954-1D68-00525273DD13}"/>
              </a:ext>
            </a:extLst>
          </p:cNvPr>
          <p:cNvSpPr>
            <a:spLocks noGrp="1"/>
          </p:cNvSpPr>
          <p:nvPr>
            <p:ph type="sldNum" sz="quarter" idx="5"/>
          </p:nvPr>
        </p:nvSpPr>
        <p:spPr/>
        <p:txBody>
          <a:bodyPr/>
          <a:lstStyle/>
          <a:p>
            <a:fld id="{047F0EDD-2A63-4035-A82B-6D53DBFCCD7F}" type="slidenum">
              <a:rPr lang="en-US" smtClean="0"/>
              <a:t>4</a:t>
            </a:fld>
            <a:endParaRPr lang="en-US"/>
          </a:p>
        </p:txBody>
      </p:sp>
    </p:spTree>
    <p:extLst>
      <p:ext uri="{BB962C8B-B14F-4D97-AF65-F5344CB8AC3E}">
        <p14:creationId xmlns:p14="http://schemas.microsoft.com/office/powerpoint/2010/main" val="368731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7C34-1B2A-D73E-C09B-9B88D8290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9951F-C008-DA58-CE25-8309DD6D2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01F0F-231D-6060-2D52-5C654F3ED0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B2259B-BAB9-5256-D342-356C674C4F90}"/>
              </a:ext>
            </a:extLst>
          </p:cNvPr>
          <p:cNvSpPr>
            <a:spLocks noGrp="1"/>
          </p:cNvSpPr>
          <p:nvPr>
            <p:ph type="sldNum" sz="quarter" idx="5"/>
          </p:nvPr>
        </p:nvSpPr>
        <p:spPr/>
        <p:txBody>
          <a:bodyPr/>
          <a:lstStyle/>
          <a:p>
            <a:fld id="{047F0EDD-2A63-4035-A82B-6D53DBFCCD7F}" type="slidenum">
              <a:rPr lang="en-US" smtClean="0"/>
              <a:t>5</a:t>
            </a:fld>
            <a:endParaRPr lang="en-US"/>
          </a:p>
        </p:txBody>
      </p:sp>
    </p:spTree>
    <p:extLst>
      <p:ext uri="{BB962C8B-B14F-4D97-AF65-F5344CB8AC3E}">
        <p14:creationId xmlns:p14="http://schemas.microsoft.com/office/powerpoint/2010/main" val="1290233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D089C-29F5-179D-3B09-4A6732208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BC3B6-42EB-D634-13D4-D58CDBAF3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B33E0-11E7-58D5-A54C-E634ACB935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A2245D-1A38-8BA7-BCC2-23CBD53FBCDE}"/>
              </a:ext>
            </a:extLst>
          </p:cNvPr>
          <p:cNvSpPr>
            <a:spLocks noGrp="1"/>
          </p:cNvSpPr>
          <p:nvPr>
            <p:ph type="sldNum" sz="quarter" idx="5"/>
          </p:nvPr>
        </p:nvSpPr>
        <p:spPr/>
        <p:txBody>
          <a:bodyPr/>
          <a:lstStyle/>
          <a:p>
            <a:fld id="{047F0EDD-2A63-4035-A82B-6D53DBFCCD7F}" type="slidenum">
              <a:rPr lang="en-US" smtClean="0"/>
              <a:t>6</a:t>
            </a:fld>
            <a:endParaRPr lang="en-US"/>
          </a:p>
        </p:txBody>
      </p:sp>
    </p:spTree>
    <p:extLst>
      <p:ext uri="{BB962C8B-B14F-4D97-AF65-F5344CB8AC3E}">
        <p14:creationId xmlns:p14="http://schemas.microsoft.com/office/powerpoint/2010/main" val="1891918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AF853-9B0B-3E83-0EC0-B7858CDBA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780A1-1001-F074-6E4B-FB7A2B48A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49491-045B-8A4F-A367-6E3996A484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9CA512-4C1B-1593-EC21-AFDDC895D73E}"/>
              </a:ext>
            </a:extLst>
          </p:cNvPr>
          <p:cNvSpPr>
            <a:spLocks noGrp="1"/>
          </p:cNvSpPr>
          <p:nvPr>
            <p:ph type="sldNum" sz="quarter" idx="5"/>
          </p:nvPr>
        </p:nvSpPr>
        <p:spPr/>
        <p:txBody>
          <a:bodyPr/>
          <a:lstStyle/>
          <a:p>
            <a:fld id="{047F0EDD-2A63-4035-A82B-6D53DBFCCD7F}" type="slidenum">
              <a:rPr lang="en-US" smtClean="0"/>
              <a:t>7</a:t>
            </a:fld>
            <a:endParaRPr lang="en-US"/>
          </a:p>
        </p:txBody>
      </p:sp>
    </p:spTree>
    <p:extLst>
      <p:ext uri="{BB962C8B-B14F-4D97-AF65-F5344CB8AC3E}">
        <p14:creationId xmlns:p14="http://schemas.microsoft.com/office/powerpoint/2010/main" val="425279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2F190-6825-C964-2F17-17DB90290A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F6C23-C3A6-8231-4A64-0E12AD0408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288C9-52A9-9A90-8A84-5E46912BB5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B273BE-28BC-FB23-A94B-2F82C882572B}"/>
              </a:ext>
            </a:extLst>
          </p:cNvPr>
          <p:cNvSpPr>
            <a:spLocks noGrp="1"/>
          </p:cNvSpPr>
          <p:nvPr>
            <p:ph type="sldNum" sz="quarter" idx="5"/>
          </p:nvPr>
        </p:nvSpPr>
        <p:spPr/>
        <p:txBody>
          <a:bodyPr/>
          <a:lstStyle/>
          <a:p>
            <a:fld id="{047F0EDD-2A63-4035-A82B-6D53DBFCCD7F}" type="slidenum">
              <a:rPr lang="en-US" smtClean="0"/>
              <a:t>8</a:t>
            </a:fld>
            <a:endParaRPr lang="en-US"/>
          </a:p>
        </p:txBody>
      </p:sp>
    </p:spTree>
    <p:extLst>
      <p:ext uri="{BB962C8B-B14F-4D97-AF65-F5344CB8AC3E}">
        <p14:creationId xmlns:p14="http://schemas.microsoft.com/office/powerpoint/2010/main" val="182828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D0D15-5B73-02AF-1C26-4E9FE8F3B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F4354-DF9A-BC75-85F9-51588C838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A5F7ED-CE8B-F104-2E1C-C40F507FDE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763A38-7725-A06C-BE5D-AFD5E8B04888}"/>
              </a:ext>
            </a:extLst>
          </p:cNvPr>
          <p:cNvSpPr>
            <a:spLocks noGrp="1"/>
          </p:cNvSpPr>
          <p:nvPr>
            <p:ph type="sldNum" sz="quarter" idx="5"/>
          </p:nvPr>
        </p:nvSpPr>
        <p:spPr/>
        <p:txBody>
          <a:bodyPr/>
          <a:lstStyle/>
          <a:p>
            <a:fld id="{047F0EDD-2A63-4035-A82B-6D53DBFCCD7F}" type="slidenum">
              <a:rPr lang="en-US" smtClean="0"/>
              <a:t>9</a:t>
            </a:fld>
            <a:endParaRPr lang="en-US"/>
          </a:p>
        </p:txBody>
      </p:sp>
    </p:spTree>
    <p:extLst>
      <p:ext uri="{BB962C8B-B14F-4D97-AF65-F5344CB8AC3E}">
        <p14:creationId xmlns:p14="http://schemas.microsoft.com/office/powerpoint/2010/main" val="2482175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4/5/26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60839028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671859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4325522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7962863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756415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311274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7535525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0337374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008243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6511086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4056352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4/5/26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4/5/26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4/5/26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4/5/26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4/5/26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4/5/26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383457186"/>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487470-4CC6-E6B5-2546-92BC20C3DA6B}"/>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3" name="TextBox 2">
            <a:extLst>
              <a:ext uri="{FF2B5EF4-FFF2-40B4-BE49-F238E27FC236}">
                <a16:creationId xmlns:a16="http://schemas.microsoft.com/office/drawing/2014/main" id="{B3821981-1193-7809-F1B2-355697AC1879}"/>
              </a:ext>
            </a:extLst>
          </p:cNvPr>
          <p:cNvSpPr txBox="1"/>
          <p:nvPr/>
        </p:nvSpPr>
        <p:spPr>
          <a:xfrm>
            <a:off x="0" y="2898756"/>
            <a:ext cx="6655981" cy="1846659"/>
          </a:xfrm>
          <a:prstGeom prst="rect">
            <a:avLst/>
          </a:prstGeom>
          <a:noFill/>
        </p:spPr>
        <p:txBody>
          <a:bodyPr wrap="square" rtlCol="0">
            <a:spAutoFit/>
          </a:bodyPr>
          <a:lstStyle/>
          <a:p>
            <a:pPr algn="ctr"/>
            <a:r>
              <a:rPr lang="en-US" sz="6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1:1-4</a:t>
            </a:r>
          </a:p>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6" name="TextBox 5">
            <a:extLst>
              <a:ext uri="{FF2B5EF4-FFF2-40B4-BE49-F238E27FC236}">
                <a16:creationId xmlns:a16="http://schemas.microsoft.com/office/drawing/2014/main" id="{DBFD1D44-D6A0-C46D-1C15-944634F575DA}"/>
              </a:ext>
            </a:extLst>
          </p:cNvPr>
          <p:cNvSpPr txBox="1"/>
          <p:nvPr/>
        </p:nvSpPr>
        <p:spPr>
          <a:xfrm>
            <a:off x="100208" y="98998"/>
            <a:ext cx="4947781" cy="3046988"/>
          </a:xfrm>
          <a:prstGeom prst="rect">
            <a:avLst/>
          </a:prstGeom>
          <a:noFill/>
        </p:spPr>
        <p:txBody>
          <a:bodyPr wrap="square" rtlCol="0">
            <a:spAutoFit/>
          </a:bodyPr>
          <a:lstStyle/>
          <a:p>
            <a:pPr algn="ctr"/>
            <a:r>
              <a:rPr lang="en-US" sz="72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The Gospel of</a:t>
            </a:r>
          </a:p>
          <a:p>
            <a:pPr algn="ctr"/>
            <a:r>
              <a:rPr lang="en-US" sz="120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Luke</a:t>
            </a:r>
          </a:p>
        </p:txBody>
      </p:sp>
      <p:sp>
        <p:nvSpPr>
          <p:cNvPr id="2" name="Rectangle 1">
            <a:extLst>
              <a:ext uri="{FF2B5EF4-FFF2-40B4-BE49-F238E27FC236}">
                <a16:creationId xmlns:a16="http://schemas.microsoft.com/office/drawing/2014/main" id="{2F1F71DD-CC56-21B5-2020-F5A4EBB8ED56}"/>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8F79-6D68-145F-5A1B-98F00313EC2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47D1440-BCBB-F0C5-6ACD-A9E7054589B0}"/>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99617AB9-E999-88A4-FFAB-7F3F26606D16}"/>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Intro to Luke</a:t>
            </a:r>
          </a:p>
        </p:txBody>
      </p:sp>
      <p:sp>
        <p:nvSpPr>
          <p:cNvPr id="4" name="TextBox 3">
            <a:extLst>
              <a:ext uri="{FF2B5EF4-FFF2-40B4-BE49-F238E27FC236}">
                <a16:creationId xmlns:a16="http://schemas.microsoft.com/office/drawing/2014/main" id="{5C4F0551-67E7-D4BE-604C-F7BE700AA044}"/>
              </a:ext>
            </a:extLst>
          </p:cNvPr>
          <p:cNvSpPr txBox="1"/>
          <p:nvPr/>
        </p:nvSpPr>
        <p:spPr>
          <a:xfrm>
            <a:off x="316281" y="1146882"/>
            <a:ext cx="11559436" cy="5232202"/>
          </a:xfrm>
          <a:prstGeom prst="rect">
            <a:avLst/>
          </a:prstGeom>
          <a:solidFill>
            <a:schemeClr val="bg1">
              <a:alpha val="50000"/>
            </a:schemeClr>
          </a:solidFill>
          <a:ln w="63500">
            <a:noFill/>
          </a:ln>
        </p:spPr>
        <p:txBody>
          <a:bodyPr wrap="square" rtlCol="0">
            <a:spAutoFit/>
          </a:bodyPr>
          <a:lstStyle/>
          <a:p>
            <a:pPr algn="ctr">
              <a:spcAft>
                <a:spcPts val="12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was Luke?</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“Now those who were scattered because of the persecution that arose over Stephen traveled as far as Phoenicia and Cyprus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Antioch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speaking the word to no one except Jews.  But there were some of them, men of Cyprus and Cyrene,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on coming to Antioch spoke to the Hellenists also</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preaching the Lord Jesus.  And the hand of the Lord was with them,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great number who believed turned to the Lord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Acts 11:19-21</a:t>
            </a:r>
          </a:p>
        </p:txBody>
      </p:sp>
    </p:spTree>
    <p:custDataLst>
      <p:tags r:id="rId1"/>
    </p:custDataLst>
    <p:extLst>
      <p:ext uri="{BB962C8B-B14F-4D97-AF65-F5344CB8AC3E}">
        <p14:creationId xmlns:p14="http://schemas.microsoft.com/office/powerpoint/2010/main" val="786061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7AD29-93A1-861E-6A15-D85665BE95A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88294C9-1CCE-AEC2-F188-EBB7C4F402DC}"/>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7E817AB8-9740-AB0C-AA2C-0F3A7468914B}"/>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Intro to Luke</a:t>
            </a:r>
          </a:p>
        </p:txBody>
      </p:sp>
      <p:sp>
        <p:nvSpPr>
          <p:cNvPr id="4" name="TextBox 3">
            <a:extLst>
              <a:ext uri="{FF2B5EF4-FFF2-40B4-BE49-F238E27FC236}">
                <a16:creationId xmlns:a16="http://schemas.microsoft.com/office/drawing/2014/main" id="{431880A1-0985-ADB3-0D36-392C319C3109}"/>
              </a:ext>
            </a:extLst>
          </p:cNvPr>
          <p:cNvSpPr txBox="1"/>
          <p:nvPr/>
        </p:nvSpPr>
        <p:spPr>
          <a:xfrm>
            <a:off x="316281" y="1146882"/>
            <a:ext cx="11559436" cy="1354217"/>
          </a:xfrm>
          <a:prstGeom prst="rect">
            <a:avLst/>
          </a:prstGeom>
          <a:solidFill>
            <a:schemeClr val="bg1">
              <a:alpha val="50000"/>
            </a:schemeClr>
          </a:solidFill>
          <a:ln w="63500">
            <a:noFill/>
          </a:ln>
        </p:spPr>
        <p:txBody>
          <a:bodyPr wrap="square" rtlCol="0">
            <a:spAutoFit/>
          </a:bodyPr>
          <a:lstStyle/>
          <a:p>
            <a:pPr algn="ctr">
              <a:spcAft>
                <a:spcPts val="12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was Luke?</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Let’s imagine Luke’s story for a moment…</a:t>
            </a:r>
          </a:p>
        </p:txBody>
      </p:sp>
    </p:spTree>
    <p:custDataLst>
      <p:tags r:id="rId1"/>
    </p:custDataLst>
    <p:extLst>
      <p:ext uri="{BB962C8B-B14F-4D97-AF65-F5344CB8AC3E}">
        <p14:creationId xmlns:p14="http://schemas.microsoft.com/office/powerpoint/2010/main" val="2623676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D2A93-A8A7-B3CF-12C5-CB6FE2F006E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C776F56-4D18-7377-FEEB-E7CB1146C035}"/>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C408389B-90BE-9271-D323-A36D1C807608}"/>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Intro to Luke</a:t>
            </a:r>
          </a:p>
        </p:txBody>
      </p:sp>
      <p:sp>
        <p:nvSpPr>
          <p:cNvPr id="4" name="TextBox 3">
            <a:extLst>
              <a:ext uri="{FF2B5EF4-FFF2-40B4-BE49-F238E27FC236}">
                <a16:creationId xmlns:a16="http://schemas.microsoft.com/office/drawing/2014/main" id="{9211E8DF-F7A9-D407-5E4A-305EFD09366E}"/>
              </a:ext>
            </a:extLst>
          </p:cNvPr>
          <p:cNvSpPr txBox="1"/>
          <p:nvPr/>
        </p:nvSpPr>
        <p:spPr>
          <a:xfrm>
            <a:off x="377867" y="1363062"/>
            <a:ext cx="11436264" cy="3400931"/>
          </a:xfrm>
          <a:prstGeom prst="rect">
            <a:avLst/>
          </a:prstGeom>
          <a:solidFill>
            <a:schemeClr val="bg1">
              <a:alpha val="50000"/>
            </a:schemeClr>
          </a:solidFill>
          <a:ln w="63500">
            <a:noFill/>
          </a:ln>
        </p:spPr>
        <p:txBody>
          <a:bodyPr wrap="square" rtlCol="0">
            <a:spAutoFit/>
          </a:bodyPr>
          <a:lstStyle/>
          <a:p>
            <a:pPr algn="ctr">
              <a:spcAft>
                <a:spcPts val="12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was Luke?</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Paul had seen the vision, immediately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sought to go on into Macedonia…”				Acts 16:11</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came into Rome, Paul was allowed to stay by himself…”											Acts 28:16</a:t>
            </a:r>
          </a:p>
        </p:txBody>
      </p:sp>
      <p:sp>
        <p:nvSpPr>
          <p:cNvPr id="2" name="Rectangle: Rounded Corners 1">
            <a:extLst>
              <a:ext uri="{FF2B5EF4-FFF2-40B4-BE49-F238E27FC236}">
                <a16:creationId xmlns:a16="http://schemas.microsoft.com/office/drawing/2014/main" id="{94D0D1FF-9A75-36B7-BAC5-839A900B2828}"/>
              </a:ext>
            </a:extLst>
          </p:cNvPr>
          <p:cNvSpPr/>
          <p:nvPr/>
        </p:nvSpPr>
        <p:spPr>
          <a:xfrm>
            <a:off x="1449957" y="4967960"/>
            <a:ext cx="9292083" cy="1705558"/>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became a traveling companion of Paul (likely starting with Paul’s 2</a:t>
            </a:r>
            <a:r>
              <a:rPr lang="en-US" sz="3600" b="1" baseline="30000"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journey)</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069973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7BD78-1A13-F98D-1538-9B38A407783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6A1F1BA-A8A6-F114-CA93-A6DCE3E47238}"/>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85ED3546-5726-A878-E8CA-1C9B946E265A}"/>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Intro to Luke</a:t>
            </a:r>
          </a:p>
        </p:txBody>
      </p:sp>
      <p:sp>
        <p:nvSpPr>
          <p:cNvPr id="4" name="TextBox 3">
            <a:extLst>
              <a:ext uri="{FF2B5EF4-FFF2-40B4-BE49-F238E27FC236}">
                <a16:creationId xmlns:a16="http://schemas.microsoft.com/office/drawing/2014/main" id="{1B4C5C72-2AF2-2BD9-12AD-4CA7BE09CFEC}"/>
              </a:ext>
            </a:extLst>
          </p:cNvPr>
          <p:cNvSpPr txBox="1"/>
          <p:nvPr/>
        </p:nvSpPr>
        <p:spPr>
          <a:xfrm>
            <a:off x="377866" y="1363062"/>
            <a:ext cx="11496807" cy="3323987"/>
          </a:xfrm>
          <a:prstGeom prst="rect">
            <a:avLst/>
          </a:prstGeom>
          <a:solidFill>
            <a:schemeClr val="bg1">
              <a:alpha val="50000"/>
            </a:schemeClr>
          </a:solidFill>
          <a:ln w="63500">
            <a:noFill/>
          </a:ln>
        </p:spPr>
        <p:txBody>
          <a:bodyPr wrap="square" rtlCol="0">
            <a:spAutoFit/>
          </a:bodyPr>
          <a:lstStyle/>
          <a:p>
            <a:pPr algn="ctr">
              <a:spcAft>
                <a:spcPts val="12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was Luke?</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“Demas, in love with this present world, has deserted me and gone to Thessalonica. Crescens has gone to Galatia, Titus to Dalmatia.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alone is with me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2 Timothy 4:10-11</a:t>
            </a:r>
          </a:p>
        </p:txBody>
      </p:sp>
      <p:sp>
        <p:nvSpPr>
          <p:cNvPr id="2" name="Rectangle: Rounded Corners 1">
            <a:extLst>
              <a:ext uri="{FF2B5EF4-FFF2-40B4-BE49-F238E27FC236}">
                <a16:creationId xmlns:a16="http://schemas.microsoft.com/office/drawing/2014/main" id="{FE908CE5-6623-4FF4-52D2-38FDCBDA70F4}"/>
              </a:ext>
            </a:extLst>
          </p:cNvPr>
          <p:cNvSpPr/>
          <p:nvPr/>
        </p:nvSpPr>
        <p:spPr>
          <a:xfrm>
            <a:off x="1524554" y="5229199"/>
            <a:ext cx="9203429" cy="1106137"/>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remained a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faithful companion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of Paul (right up until Paul’s death in Rome)</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555170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41073-EA4A-A94C-0B31-B46F17A7658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8362CA1-7013-C04B-15FE-41075B445965}"/>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61E7CCE4-0CE3-8417-7BA7-5DFFAB996C6B}"/>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Intro to Luke</a:t>
            </a:r>
          </a:p>
        </p:txBody>
      </p:sp>
      <p:sp>
        <p:nvSpPr>
          <p:cNvPr id="4" name="TextBox 3">
            <a:extLst>
              <a:ext uri="{FF2B5EF4-FFF2-40B4-BE49-F238E27FC236}">
                <a16:creationId xmlns:a16="http://schemas.microsoft.com/office/drawing/2014/main" id="{AA802C2E-62DA-DD32-44A9-C7A326B96ACF}"/>
              </a:ext>
            </a:extLst>
          </p:cNvPr>
          <p:cNvSpPr txBox="1"/>
          <p:nvPr/>
        </p:nvSpPr>
        <p:spPr>
          <a:xfrm>
            <a:off x="1248672" y="1622871"/>
            <a:ext cx="9694653" cy="4016484"/>
          </a:xfrm>
          <a:prstGeom prst="rect">
            <a:avLst/>
          </a:prstGeom>
          <a:solidFill>
            <a:schemeClr val="bg1">
              <a:alpha val="50000"/>
            </a:schemeClr>
          </a:solidFill>
          <a:ln w="63500">
            <a:noFill/>
          </a:ln>
        </p:spPr>
        <p:txBody>
          <a:bodyPr wrap="square" rtlCol="0">
            <a:spAutoFit/>
          </a:bodyPr>
          <a:lstStyle/>
          <a:p>
            <a:pPr algn="ctr">
              <a:spcAft>
                <a:spcPts val="12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When was Luke Written?</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and Acts were written at about the same time.  Given that Acts ends around AD62, these were probably written around AD 60-62.  </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(Within the lifetime of many of the apostles)</a:t>
            </a:r>
          </a:p>
        </p:txBody>
      </p:sp>
    </p:spTree>
    <p:custDataLst>
      <p:tags r:id="rId1"/>
    </p:custDataLst>
    <p:extLst>
      <p:ext uri="{BB962C8B-B14F-4D97-AF65-F5344CB8AC3E}">
        <p14:creationId xmlns:p14="http://schemas.microsoft.com/office/powerpoint/2010/main" val="1160863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CF55-0F72-09FF-FD7B-C719F1FF752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00DB6DA-0681-F920-6263-732601E3C087}"/>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038F055E-218D-AC7D-BD58-8CEB6573B238}"/>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Intro to Luke</a:t>
            </a:r>
          </a:p>
        </p:txBody>
      </p:sp>
      <p:sp>
        <p:nvSpPr>
          <p:cNvPr id="4" name="TextBox 3">
            <a:extLst>
              <a:ext uri="{FF2B5EF4-FFF2-40B4-BE49-F238E27FC236}">
                <a16:creationId xmlns:a16="http://schemas.microsoft.com/office/drawing/2014/main" id="{1DB2D0AC-FD5C-6A18-55AE-9470E0D1A321}"/>
              </a:ext>
            </a:extLst>
          </p:cNvPr>
          <p:cNvSpPr txBox="1"/>
          <p:nvPr/>
        </p:nvSpPr>
        <p:spPr>
          <a:xfrm>
            <a:off x="876823" y="1773183"/>
            <a:ext cx="10141906" cy="2539157"/>
          </a:xfrm>
          <a:prstGeom prst="rect">
            <a:avLst/>
          </a:prstGeom>
          <a:solidFill>
            <a:schemeClr val="bg1">
              <a:alpha val="50000"/>
            </a:schemeClr>
          </a:solidFill>
          <a:ln w="63500">
            <a:noFill/>
          </a:ln>
        </p:spPr>
        <p:txBody>
          <a:bodyPr wrap="square" rtlCol="0">
            <a:spAutoFit/>
          </a:bodyPr>
          <a:lstStyle/>
          <a:p>
            <a:pPr algn="ctr">
              <a:spcAft>
                <a:spcPts val="12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was Theophilus?</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Name means “Lover of God” or “Beloved of God”</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“Most excellent Theophilus” in Luke 1:3 probably refers to a well-known Gentile dignitary</a:t>
            </a:r>
          </a:p>
        </p:txBody>
      </p:sp>
    </p:spTree>
    <p:custDataLst>
      <p:tags r:id="rId1"/>
    </p:custDataLst>
    <p:extLst>
      <p:ext uri="{BB962C8B-B14F-4D97-AF65-F5344CB8AC3E}">
        <p14:creationId xmlns:p14="http://schemas.microsoft.com/office/powerpoint/2010/main" val="1604839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5D8B8-59FE-EDFF-ECDE-68E9A341BFB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753D9CA-EFF7-3AEB-0036-8090817E3AFB}"/>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FE22FE7C-24E7-1CD8-1409-CB022C98D6C1}"/>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2" name="TextBox 1">
            <a:extLst>
              <a:ext uri="{FF2B5EF4-FFF2-40B4-BE49-F238E27FC236}">
                <a16:creationId xmlns:a16="http://schemas.microsoft.com/office/drawing/2014/main" id="{7A00C511-3CBF-0A2A-7118-1C3584D240A4}"/>
              </a:ext>
            </a:extLst>
          </p:cNvPr>
          <p:cNvSpPr txBox="1"/>
          <p:nvPr/>
        </p:nvSpPr>
        <p:spPr>
          <a:xfrm>
            <a:off x="1680574" y="3325660"/>
            <a:ext cx="8830849" cy="2785378"/>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Intro to Luke – the Man and the Book</a:t>
            </a:r>
          </a:p>
          <a:p>
            <a:pPr marL="742950" indent="-742950">
              <a:spcAft>
                <a:spcPts val="600"/>
              </a:spcAft>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Luke’s Purpose in Writing</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Luke’s Method in Writing</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Our Purposes in Studying</a:t>
            </a:r>
          </a:p>
        </p:txBody>
      </p:sp>
    </p:spTree>
    <p:custDataLst>
      <p:tags r:id="rId1"/>
    </p:custDataLst>
    <p:extLst>
      <p:ext uri="{BB962C8B-B14F-4D97-AF65-F5344CB8AC3E}">
        <p14:creationId xmlns:p14="http://schemas.microsoft.com/office/powerpoint/2010/main" val="17097900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3777A-FC68-6F67-AAA5-09F9C1EA95E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E06D0FF-C07F-B93A-A804-0F0F853C579D}"/>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55C71512-F132-2360-487F-748F23F451D5}"/>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Luke’s Purpose in Writing</a:t>
            </a:r>
          </a:p>
        </p:txBody>
      </p:sp>
      <p:sp>
        <p:nvSpPr>
          <p:cNvPr id="4" name="TextBox 3">
            <a:extLst>
              <a:ext uri="{FF2B5EF4-FFF2-40B4-BE49-F238E27FC236}">
                <a16:creationId xmlns:a16="http://schemas.microsoft.com/office/drawing/2014/main" id="{F1BC15D6-3BAA-7F9B-2BDD-734DD040B45A}"/>
              </a:ext>
            </a:extLst>
          </p:cNvPr>
          <p:cNvSpPr txBox="1"/>
          <p:nvPr/>
        </p:nvSpPr>
        <p:spPr>
          <a:xfrm>
            <a:off x="164925" y="1038008"/>
            <a:ext cx="11862148" cy="5632311"/>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“Inasmuch as many have undertaken to compile a narrative of the things that have been accomplished among us, just as those who from the beginning were eyewitnesses and ministers of the word have delivered them to us, it seemed good to me also, having followed all things closely for some time past, to write an orderly account for you, most excellent Theophilus, that you may have certainty concerning the things you have been taught.”                                           Luke 1:1-4</a:t>
            </a:r>
          </a:p>
        </p:txBody>
      </p:sp>
    </p:spTree>
    <p:custDataLst>
      <p:tags r:id="rId1"/>
    </p:custDataLst>
    <p:extLst>
      <p:ext uri="{BB962C8B-B14F-4D97-AF65-F5344CB8AC3E}">
        <p14:creationId xmlns:p14="http://schemas.microsoft.com/office/powerpoint/2010/main" val="35019990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69286-FB8A-1276-8D31-C1453B61482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3E27612-6624-3E33-E255-02754D59406E}"/>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A5F91D43-1D12-7FF1-016B-905DB2E13831}"/>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Luke’s Purpose in Writing</a:t>
            </a:r>
          </a:p>
        </p:txBody>
      </p:sp>
      <p:sp>
        <p:nvSpPr>
          <p:cNvPr id="4" name="TextBox 3">
            <a:extLst>
              <a:ext uri="{FF2B5EF4-FFF2-40B4-BE49-F238E27FC236}">
                <a16:creationId xmlns:a16="http://schemas.microsoft.com/office/drawing/2014/main" id="{0F283BBE-6A56-63F3-2ECE-48E3688D9F1A}"/>
              </a:ext>
            </a:extLst>
          </p:cNvPr>
          <p:cNvSpPr txBox="1"/>
          <p:nvPr/>
        </p:nvSpPr>
        <p:spPr>
          <a:xfrm>
            <a:off x="164925" y="1038008"/>
            <a:ext cx="11862148" cy="5632311"/>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“Inasmuch as many have undertaken to compile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narrative of the things that have been accomplished among us</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just as those who from the beginning were eyewitnesses and ministers of the word have delivered them to us, it seemed good to me also, having followed all things closely for some time past, to write an orderly account for you, most excellent Theophilus, that you may have certainty concerning the things you have been taught.”                                           Luke 1:1-4</a:t>
            </a:r>
          </a:p>
        </p:txBody>
      </p:sp>
      <p:sp>
        <p:nvSpPr>
          <p:cNvPr id="2" name="Rectangle: Rounded Corners 1">
            <a:extLst>
              <a:ext uri="{FF2B5EF4-FFF2-40B4-BE49-F238E27FC236}">
                <a16:creationId xmlns:a16="http://schemas.microsoft.com/office/drawing/2014/main" id="{0035D182-2587-7AF4-6BB9-ADB27F085CF8}"/>
              </a:ext>
            </a:extLst>
          </p:cNvPr>
          <p:cNvSpPr/>
          <p:nvPr/>
        </p:nvSpPr>
        <p:spPr>
          <a:xfrm>
            <a:off x="221849" y="3012061"/>
            <a:ext cx="11748300" cy="297692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Luke’s perspective:</a:t>
            </a:r>
          </a:p>
          <a:p>
            <a:pPr marL="571500" indent="-571500">
              <a:spcAft>
                <a:spcPts val="1200"/>
              </a:spcAft>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Not a narrative about “what had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happened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marL="571500" indent="-571500">
              <a:spcAft>
                <a:spcPts val="1200"/>
              </a:spcAft>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narrative about “the things that have been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accomplished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35309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1F566-8110-6D41-1B85-B716A0168B0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D6A6853-DE14-6B4D-C4AB-2DB2A74C15FE}"/>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A1385453-7E62-725D-25ED-D37A3E466DB0}"/>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Luke’s Purpose in Writing</a:t>
            </a:r>
          </a:p>
        </p:txBody>
      </p:sp>
      <p:sp>
        <p:nvSpPr>
          <p:cNvPr id="4" name="TextBox 3">
            <a:extLst>
              <a:ext uri="{FF2B5EF4-FFF2-40B4-BE49-F238E27FC236}">
                <a16:creationId xmlns:a16="http://schemas.microsoft.com/office/drawing/2014/main" id="{46395BB2-BEA1-4767-09EE-1E35FAF0CA8C}"/>
              </a:ext>
            </a:extLst>
          </p:cNvPr>
          <p:cNvSpPr txBox="1"/>
          <p:nvPr/>
        </p:nvSpPr>
        <p:spPr>
          <a:xfrm>
            <a:off x="164925" y="1038008"/>
            <a:ext cx="11862148" cy="5632311"/>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“Inasmuch as many have undertaken to compile a narrative of the things that have been accomplished among us, just as those who from the beginning were eyewitnesses and ministers of the word have delivered them to us,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seemed good to me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also, having followed all things closely for some time past,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write an orderly account for you, most excellent Theophilus</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that you may have certainty concerning the things you have been taught</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1:1-4</a:t>
            </a:r>
          </a:p>
        </p:txBody>
      </p:sp>
      <p:sp>
        <p:nvSpPr>
          <p:cNvPr id="2" name="Rectangle: Rounded Corners 1">
            <a:extLst>
              <a:ext uri="{FF2B5EF4-FFF2-40B4-BE49-F238E27FC236}">
                <a16:creationId xmlns:a16="http://schemas.microsoft.com/office/drawing/2014/main" id="{02FD7DF9-9629-7397-50AA-E22DB83C9368}"/>
              </a:ext>
            </a:extLst>
          </p:cNvPr>
          <p:cNvSpPr/>
          <p:nvPr/>
        </p:nvSpPr>
        <p:spPr>
          <a:xfrm>
            <a:off x="164925" y="4772416"/>
            <a:ext cx="3430045" cy="601250"/>
          </a:xfrm>
          <a:prstGeom prst="round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6AB559B-FF4D-931F-AF1A-90FDB94E6F5B}"/>
              </a:ext>
            </a:extLst>
          </p:cNvPr>
          <p:cNvSpPr/>
          <p:nvPr/>
        </p:nvSpPr>
        <p:spPr>
          <a:xfrm>
            <a:off x="164925" y="5420742"/>
            <a:ext cx="6060511" cy="601250"/>
          </a:xfrm>
          <a:prstGeom prst="round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5E2ECBA-98FE-57B3-B70B-534E8F74BF38}"/>
              </a:ext>
            </a:extLst>
          </p:cNvPr>
          <p:cNvSpPr/>
          <p:nvPr/>
        </p:nvSpPr>
        <p:spPr>
          <a:xfrm>
            <a:off x="221849" y="1147167"/>
            <a:ext cx="11748300" cy="297692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was writing</a:t>
            </a:r>
          </a:p>
          <a:p>
            <a:pPr marL="571500" indent="-571500">
              <a:spcAft>
                <a:spcPts val="1200"/>
              </a:spcAft>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give an orderly account of Jesus’ life and ministry</a:t>
            </a:r>
          </a:p>
          <a:p>
            <a:pPr marL="571500" indent="-571500">
              <a:spcAft>
                <a:spcPts val="1200"/>
              </a:spcAft>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order to give Theophilus certainty – to convince him that what he had been taught was accurate and true!</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147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B87B5-8A90-C5ED-DD5B-FDF9DDE8215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1251DA8-64C1-0FEB-270B-E565D299890A}"/>
              </a:ext>
            </a:extLst>
          </p:cNvPr>
          <p:cNvPicPr>
            <a:picLocks noChangeAspect="1"/>
          </p:cNvPicPr>
          <p:nvPr/>
        </p:nvPicPr>
        <p:blipFill>
          <a:blip r:embed="rId4">
            <a:extLst>
              <a:ext uri="{28A0092B-C50C-407E-A947-70E740481C1C}">
                <a14:useLocalDpi xmlns:a14="http://schemas.microsoft.com/office/drawing/2010/main" val="0"/>
              </a:ext>
            </a:extLst>
          </a:blip>
          <a:srcRect t="8767" b="4291"/>
          <a:stretch>
            <a:fillRect/>
          </a:stretch>
        </p:blipFill>
        <p:spPr>
          <a:xfrm>
            <a:off x="0" y="-1"/>
            <a:ext cx="12192000" cy="6868093"/>
          </a:xfrm>
          <a:prstGeom prst="rect">
            <a:avLst/>
          </a:prstGeom>
        </p:spPr>
      </p:pic>
      <p:sp>
        <p:nvSpPr>
          <p:cNvPr id="7" name="TextBox 6">
            <a:extLst>
              <a:ext uri="{FF2B5EF4-FFF2-40B4-BE49-F238E27FC236}">
                <a16:creationId xmlns:a16="http://schemas.microsoft.com/office/drawing/2014/main" id="{9FADE218-AC84-23A8-E818-7F03F66AB5F7}"/>
              </a:ext>
            </a:extLst>
          </p:cNvPr>
          <p:cNvSpPr txBox="1"/>
          <p:nvPr/>
        </p:nvSpPr>
        <p:spPr>
          <a:xfrm>
            <a:off x="5907317" y="290119"/>
            <a:ext cx="5553999" cy="2001713"/>
          </a:xfrm>
          <a:prstGeom prst="rect">
            <a:avLst/>
          </a:prstGeom>
          <a:solidFill>
            <a:schemeClr val="bg1">
              <a:alpha val="6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Have you ever struggled with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doubt</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about your faith in Jesus?</a:t>
            </a:r>
          </a:p>
        </p:txBody>
      </p:sp>
    </p:spTree>
    <p:custDataLst>
      <p:tags r:id="rId1"/>
    </p:custDataLst>
    <p:extLst>
      <p:ext uri="{BB962C8B-B14F-4D97-AF65-F5344CB8AC3E}">
        <p14:creationId xmlns:p14="http://schemas.microsoft.com/office/powerpoint/2010/main" val="357412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B52D2-C74B-6FE7-1881-5856443BB26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DEBEA01-DF2F-0109-7ED3-B98275C3515C}"/>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56A18FC1-219E-6223-97D5-5AF96F209575}"/>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2" name="TextBox 1">
            <a:extLst>
              <a:ext uri="{FF2B5EF4-FFF2-40B4-BE49-F238E27FC236}">
                <a16:creationId xmlns:a16="http://schemas.microsoft.com/office/drawing/2014/main" id="{71DCF796-0F4B-493D-3631-10070A284240}"/>
              </a:ext>
            </a:extLst>
          </p:cNvPr>
          <p:cNvSpPr txBox="1"/>
          <p:nvPr/>
        </p:nvSpPr>
        <p:spPr>
          <a:xfrm>
            <a:off x="1680574" y="3325660"/>
            <a:ext cx="8830849" cy="2785378"/>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Intro to Luke – the Man and the Book</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Luke’s Purpose in Writing</a:t>
            </a:r>
          </a:p>
          <a:p>
            <a:pPr marL="742950" indent="-742950">
              <a:spcAft>
                <a:spcPts val="600"/>
              </a:spcAft>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Luke’s Method in Writing</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Our Purposes in Studying</a:t>
            </a:r>
          </a:p>
        </p:txBody>
      </p:sp>
    </p:spTree>
    <p:custDataLst>
      <p:tags r:id="rId1"/>
    </p:custDataLst>
    <p:extLst>
      <p:ext uri="{BB962C8B-B14F-4D97-AF65-F5344CB8AC3E}">
        <p14:creationId xmlns:p14="http://schemas.microsoft.com/office/powerpoint/2010/main" val="1390425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3BD8-2D28-F9FF-D234-8CEC66719D1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4044EAA-1581-DF4B-86C6-05311F8F7F18}"/>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20D60FFF-2FCB-09F0-9FF5-AC37112FBA40}"/>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Luke’s Method in Writing</a:t>
            </a:r>
          </a:p>
        </p:txBody>
      </p:sp>
      <p:sp>
        <p:nvSpPr>
          <p:cNvPr id="4" name="TextBox 3">
            <a:extLst>
              <a:ext uri="{FF2B5EF4-FFF2-40B4-BE49-F238E27FC236}">
                <a16:creationId xmlns:a16="http://schemas.microsoft.com/office/drawing/2014/main" id="{002C9801-9A6F-A12E-7DA8-B0DD2FBC2DEF}"/>
              </a:ext>
            </a:extLst>
          </p:cNvPr>
          <p:cNvSpPr txBox="1"/>
          <p:nvPr/>
        </p:nvSpPr>
        <p:spPr>
          <a:xfrm>
            <a:off x="164925" y="1038008"/>
            <a:ext cx="11862148" cy="5632311"/>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“Inasmuch as many have undertaken to compile a narrative of the things that have been accomplished among us, just as those who from the beginning were eyewitnesses and ministers of the word have delivered them to us, it seemed good to me also,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having followed all things closely for some time past</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to write an orderly account for you, most excellent Theophilus, that you may have certainty concerning the things you have been taught.”                                           Luke 1:1-4</a:t>
            </a:r>
          </a:p>
        </p:txBody>
      </p:sp>
      <p:sp>
        <p:nvSpPr>
          <p:cNvPr id="2" name="Rectangle: Rounded Corners 1">
            <a:extLst>
              <a:ext uri="{FF2B5EF4-FFF2-40B4-BE49-F238E27FC236}">
                <a16:creationId xmlns:a16="http://schemas.microsoft.com/office/drawing/2014/main" id="{698374B8-9115-0224-22D6-3C3A8FDEF700}"/>
              </a:ext>
            </a:extLst>
          </p:cNvPr>
          <p:cNvSpPr/>
          <p:nvPr/>
        </p:nvSpPr>
        <p:spPr>
          <a:xfrm>
            <a:off x="249207" y="1038008"/>
            <a:ext cx="11686119" cy="2535371"/>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Starting with his conversion in Antioch, Luke had devoted himself for quite some time to learning about the work and ministry of Jesus.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8802585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B6AAA-296F-AD97-F4BD-B892668B120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24BC147-2182-8EE9-A059-E8CAEEA02C61}"/>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19297847-3663-2B64-E550-0A5F55C57440}"/>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Luke’s Method in Writing</a:t>
            </a:r>
          </a:p>
        </p:txBody>
      </p:sp>
      <p:sp>
        <p:nvSpPr>
          <p:cNvPr id="4" name="TextBox 3">
            <a:extLst>
              <a:ext uri="{FF2B5EF4-FFF2-40B4-BE49-F238E27FC236}">
                <a16:creationId xmlns:a16="http://schemas.microsoft.com/office/drawing/2014/main" id="{51D3D35E-6E54-25D7-3E75-43EECA6F2085}"/>
              </a:ext>
            </a:extLst>
          </p:cNvPr>
          <p:cNvSpPr txBox="1"/>
          <p:nvPr/>
        </p:nvSpPr>
        <p:spPr>
          <a:xfrm>
            <a:off x="164925" y="1038008"/>
            <a:ext cx="11862148" cy="5632311"/>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“Inasmuch as many have undertaken to compile a narrative of the things that have been accomplished among us,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just as those who from the beginning were eyewitnesses and ministers of the word have delivered them to us</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it seemed good to me also, having followed all things closely for some time past, to write an orderly account for you, most excellent Theophilus, that you may have certainty concerning the things you have been taught.”                                           Luke 1:1-4</a:t>
            </a:r>
          </a:p>
        </p:txBody>
      </p:sp>
      <p:sp>
        <p:nvSpPr>
          <p:cNvPr id="2" name="Rectangle: Rounded Corners 1">
            <a:extLst>
              <a:ext uri="{FF2B5EF4-FFF2-40B4-BE49-F238E27FC236}">
                <a16:creationId xmlns:a16="http://schemas.microsoft.com/office/drawing/2014/main" id="{6076283E-1FB2-3D8D-7A29-2E8A8AB96E42}"/>
              </a:ext>
            </a:extLst>
          </p:cNvPr>
          <p:cNvSpPr/>
          <p:nvPr/>
        </p:nvSpPr>
        <p:spPr>
          <a:xfrm>
            <a:off x="252939" y="4122628"/>
            <a:ext cx="11686119" cy="2061604"/>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had spoken to many eyewitnesses of these accounts – people like the apostles, Mary the mother of Jesus, and others…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0057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DB235-F316-5541-045F-33822FCCEC1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6CF99C7-29A8-D8C0-CF5A-E858813E8417}"/>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081DCBEB-C552-99C8-D2A0-0E6EEF62C862}"/>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Luke’s Method in Writing</a:t>
            </a:r>
          </a:p>
        </p:txBody>
      </p:sp>
      <p:sp>
        <p:nvSpPr>
          <p:cNvPr id="4" name="TextBox 3">
            <a:extLst>
              <a:ext uri="{FF2B5EF4-FFF2-40B4-BE49-F238E27FC236}">
                <a16:creationId xmlns:a16="http://schemas.microsoft.com/office/drawing/2014/main" id="{DABC9169-672F-4F77-6D7E-AFEB6D68FDD7}"/>
              </a:ext>
            </a:extLst>
          </p:cNvPr>
          <p:cNvSpPr txBox="1"/>
          <p:nvPr/>
        </p:nvSpPr>
        <p:spPr>
          <a:xfrm>
            <a:off x="164925" y="1038008"/>
            <a:ext cx="11862148" cy="5693866"/>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accurate was the “oral tradition” of these eyewitnesses?</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Memory of illiterate people far exceeds that of literate!</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First-century Jewish culture was a “memory culture”</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Most Jewish boys (and some girls) memorized</a:t>
            </a:r>
          </a:p>
          <a:p>
            <a:pPr marL="118872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Large portions of the Torah </a:t>
            </a:r>
          </a:p>
          <a:p>
            <a:pPr marL="118872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Key Psalms</a:t>
            </a:r>
          </a:p>
          <a:p>
            <a:pPr marL="118872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Shema (</a:t>
            </a:r>
            <a:r>
              <a:rPr lang="en-US" sz="3600" b="1" dirty="0" err="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Deut</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6:4–9)</a:t>
            </a:r>
          </a:p>
          <a:p>
            <a:pPr marL="118872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Festival passages</a:t>
            </a:r>
          </a:p>
          <a:p>
            <a:pPr marL="118872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Portions of the Prophets </a:t>
            </a:r>
          </a:p>
        </p:txBody>
      </p:sp>
    </p:spTree>
    <p:custDataLst>
      <p:tags r:id="rId1"/>
    </p:custDataLst>
    <p:extLst>
      <p:ext uri="{BB962C8B-B14F-4D97-AF65-F5344CB8AC3E}">
        <p14:creationId xmlns:p14="http://schemas.microsoft.com/office/powerpoint/2010/main" val="97784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D615-3FF1-C0F3-E741-2CD073CB2A7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90DFBB8-BB04-FC39-1321-B11FCAD34639}"/>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B4B0CEB3-860F-DB99-3F45-B31F77A0FBEA}"/>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Luke’s Method in Writing</a:t>
            </a:r>
          </a:p>
        </p:txBody>
      </p:sp>
      <p:sp>
        <p:nvSpPr>
          <p:cNvPr id="4" name="TextBox 3">
            <a:extLst>
              <a:ext uri="{FF2B5EF4-FFF2-40B4-BE49-F238E27FC236}">
                <a16:creationId xmlns:a16="http://schemas.microsoft.com/office/drawing/2014/main" id="{48DF75BC-4BCC-4192-A2F0-D18614F2718A}"/>
              </a:ext>
            </a:extLst>
          </p:cNvPr>
          <p:cNvSpPr txBox="1"/>
          <p:nvPr/>
        </p:nvSpPr>
        <p:spPr>
          <a:xfrm>
            <a:off x="164925" y="1038008"/>
            <a:ext cx="11862148" cy="4632037"/>
          </a:xfrm>
          <a:prstGeom prst="rect">
            <a:avLst/>
          </a:prstGeom>
          <a:solidFill>
            <a:schemeClr val="bg1">
              <a:alpha val="50000"/>
            </a:schemeClr>
          </a:solidFill>
          <a:ln w="63500">
            <a:noFill/>
          </a:ln>
        </p:spPr>
        <p:txBody>
          <a:bodyPr wrap="square" rtlCol="0">
            <a:spAutoFit/>
          </a:bodyPr>
          <a:lstStyle/>
          <a:p>
            <a:pPr>
              <a:spcAft>
                <a:spcPts val="18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Given that Luke was from Antioch, when would he have spoken to these eyewitnesses – most of whom would have been in Jerusalem or the surrounding areas?</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most likely was with Paul when he traveled to Jerusalem and was then imprisoned in Caesarea in  AD57-59.</a:t>
            </a:r>
          </a:p>
        </p:txBody>
      </p:sp>
    </p:spTree>
    <p:custDataLst>
      <p:tags r:id="rId1"/>
    </p:custDataLst>
    <p:extLst>
      <p:ext uri="{BB962C8B-B14F-4D97-AF65-F5344CB8AC3E}">
        <p14:creationId xmlns:p14="http://schemas.microsoft.com/office/powerpoint/2010/main" val="46899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42EEC-FEC7-1BEB-733B-47ABF995931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5D979FC-B5B9-B357-183C-28B430E971DD}"/>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D1F0DF11-1E92-CBAD-31FB-A3851EEEAF68}"/>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Luke’s Method in Writing</a:t>
            </a:r>
          </a:p>
        </p:txBody>
      </p:sp>
      <p:sp>
        <p:nvSpPr>
          <p:cNvPr id="4" name="TextBox 3">
            <a:extLst>
              <a:ext uri="{FF2B5EF4-FFF2-40B4-BE49-F238E27FC236}">
                <a16:creationId xmlns:a16="http://schemas.microsoft.com/office/drawing/2014/main" id="{493EFB65-45FE-0F8C-2F46-E269D0BF56F4}"/>
              </a:ext>
            </a:extLst>
          </p:cNvPr>
          <p:cNvSpPr txBox="1"/>
          <p:nvPr/>
        </p:nvSpPr>
        <p:spPr>
          <a:xfrm>
            <a:off x="164925" y="1038008"/>
            <a:ext cx="11862148" cy="5632311"/>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“Inasmuch as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many have undertaken to compile a narrative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of the things that have been accomplished among us, just as those who from the beginning were eyewitnesses and ministers of the word have delivered them to us, it seemed good to me also, having followed all things closely for some time past, to write an orderly account for you, most excellent Theophilus, that you may have certainty concerning the things you have been taught.”                                           Luke 1:1-4</a:t>
            </a:r>
          </a:p>
        </p:txBody>
      </p:sp>
      <p:sp>
        <p:nvSpPr>
          <p:cNvPr id="2" name="Rectangle: Rounded Corners 1">
            <a:extLst>
              <a:ext uri="{FF2B5EF4-FFF2-40B4-BE49-F238E27FC236}">
                <a16:creationId xmlns:a16="http://schemas.microsoft.com/office/drawing/2014/main" id="{71EE7B87-EE30-7304-D3E1-8778BE9201C5}"/>
              </a:ext>
            </a:extLst>
          </p:cNvPr>
          <p:cNvSpPr/>
          <p:nvPr/>
        </p:nvSpPr>
        <p:spPr>
          <a:xfrm>
            <a:off x="252939" y="2468099"/>
            <a:ext cx="11686119" cy="2308437"/>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used the narratives that others had already written about the life of Jesus – probably including the Gospel of Mark.</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9537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6C5DF-F873-B9CE-663D-161321808AA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5A4A2DF-C0F4-3849-75EB-2BCCFED39DA9}"/>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D318ED49-D90B-7260-8953-4D4BAA9A3053}"/>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Luke’s Method in Writing</a:t>
            </a:r>
          </a:p>
        </p:txBody>
      </p:sp>
      <p:sp>
        <p:nvSpPr>
          <p:cNvPr id="4" name="TextBox 3">
            <a:extLst>
              <a:ext uri="{FF2B5EF4-FFF2-40B4-BE49-F238E27FC236}">
                <a16:creationId xmlns:a16="http://schemas.microsoft.com/office/drawing/2014/main" id="{A229D511-AB7C-4D42-015E-9E984318FE24}"/>
              </a:ext>
            </a:extLst>
          </p:cNvPr>
          <p:cNvSpPr txBox="1"/>
          <p:nvPr/>
        </p:nvSpPr>
        <p:spPr>
          <a:xfrm>
            <a:off x="164925" y="1038008"/>
            <a:ext cx="11862148" cy="5632311"/>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“Inasmuch as many have undertaken to compile a narrative of the things that have been accomplished among us, just as those who from the beginning were eyewitnesses and ministers of the word have delivered them to us, it seemed good to me also, having followed all things closely for some time past,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write an orderly account for you</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most excellent Theophilus, that you may have certainty concerning the things you have been taught.”                                           Luke 1:1-4</a:t>
            </a:r>
          </a:p>
        </p:txBody>
      </p:sp>
      <p:sp>
        <p:nvSpPr>
          <p:cNvPr id="5" name="Rectangle: Rounded Corners 4">
            <a:extLst>
              <a:ext uri="{FF2B5EF4-FFF2-40B4-BE49-F238E27FC236}">
                <a16:creationId xmlns:a16="http://schemas.microsoft.com/office/drawing/2014/main" id="{CC08C145-98A4-5F82-8903-36E5F125CF56}"/>
              </a:ext>
            </a:extLst>
          </p:cNvPr>
          <p:cNvSpPr/>
          <p:nvPr/>
        </p:nvSpPr>
        <p:spPr>
          <a:xfrm>
            <a:off x="252939" y="1792559"/>
            <a:ext cx="11686119" cy="228614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After all this research, Luke wrote his own orderly account – specifically for an audience like Theophilus.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1968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F858C-3C7B-7BA5-F2A5-7719C0C5F27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AE0E4F9-6906-FAE9-8C96-0D80298DB2C0}"/>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26B8E559-5F44-4A3A-8DBB-1F73752FDCBB}"/>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2" name="TextBox 1">
            <a:extLst>
              <a:ext uri="{FF2B5EF4-FFF2-40B4-BE49-F238E27FC236}">
                <a16:creationId xmlns:a16="http://schemas.microsoft.com/office/drawing/2014/main" id="{D9300E5A-8979-1F28-DBC6-FBE80B539FE2}"/>
              </a:ext>
            </a:extLst>
          </p:cNvPr>
          <p:cNvSpPr txBox="1"/>
          <p:nvPr/>
        </p:nvSpPr>
        <p:spPr>
          <a:xfrm>
            <a:off x="1680574" y="3325660"/>
            <a:ext cx="8830849" cy="2785378"/>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Intro to Luke – the Man and the Book</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Luke’s Purpose in Writing</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Luke’s Method in Writing</a:t>
            </a:r>
          </a:p>
          <a:p>
            <a:pPr marL="742950" indent="-742950">
              <a:spcAft>
                <a:spcPts val="600"/>
              </a:spcAft>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Our Purposes in Studying</a:t>
            </a:r>
          </a:p>
        </p:txBody>
      </p:sp>
    </p:spTree>
    <p:custDataLst>
      <p:tags r:id="rId1"/>
    </p:custDataLst>
    <p:extLst>
      <p:ext uri="{BB962C8B-B14F-4D97-AF65-F5344CB8AC3E}">
        <p14:creationId xmlns:p14="http://schemas.microsoft.com/office/powerpoint/2010/main" val="23852724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A0AD-D61C-B061-32C9-D9A6C5921F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0463645-9D94-B31C-A8A2-BDC257E6289D}"/>
              </a:ext>
            </a:extLst>
          </p:cNvPr>
          <p:cNvPicPr>
            <a:picLocks noChangeAspect="1"/>
          </p:cNvPicPr>
          <p:nvPr/>
        </p:nvPicPr>
        <p:blipFill>
          <a:blip r:embed="rId4">
            <a:extLst>
              <a:ext uri="{28A0092B-C50C-407E-A947-70E740481C1C}">
                <a14:useLocalDpi xmlns:a14="http://schemas.microsoft.com/office/drawing/2010/main" val="0"/>
              </a:ext>
            </a:extLst>
          </a:blip>
          <a:srcRect t="8767" b="4291"/>
          <a:stretch>
            <a:fillRect/>
          </a:stretch>
        </p:blipFill>
        <p:spPr>
          <a:xfrm>
            <a:off x="0" y="-1"/>
            <a:ext cx="12192000" cy="6868093"/>
          </a:xfrm>
          <a:prstGeom prst="rect">
            <a:avLst/>
          </a:prstGeom>
        </p:spPr>
      </p:pic>
      <p:sp>
        <p:nvSpPr>
          <p:cNvPr id="7" name="TextBox 6">
            <a:extLst>
              <a:ext uri="{FF2B5EF4-FFF2-40B4-BE49-F238E27FC236}">
                <a16:creationId xmlns:a16="http://schemas.microsoft.com/office/drawing/2014/main" id="{AB591C92-5588-58CE-86ED-E976D093C113}"/>
              </a:ext>
            </a:extLst>
          </p:cNvPr>
          <p:cNvSpPr txBox="1"/>
          <p:nvPr/>
        </p:nvSpPr>
        <p:spPr>
          <a:xfrm>
            <a:off x="5907317" y="290119"/>
            <a:ext cx="5553999" cy="2001713"/>
          </a:xfrm>
          <a:prstGeom prst="rect">
            <a:avLst/>
          </a:prstGeom>
          <a:solidFill>
            <a:schemeClr val="bg1">
              <a:alpha val="6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Have you ever struggled with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doubt</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about your faith in Jesus?</a:t>
            </a:r>
          </a:p>
        </p:txBody>
      </p:sp>
      <p:sp>
        <p:nvSpPr>
          <p:cNvPr id="2" name="TextBox 1">
            <a:extLst>
              <a:ext uri="{FF2B5EF4-FFF2-40B4-BE49-F238E27FC236}">
                <a16:creationId xmlns:a16="http://schemas.microsoft.com/office/drawing/2014/main" id="{F1E393EF-5208-E562-A46F-491DF91D7B3C}"/>
              </a:ext>
            </a:extLst>
          </p:cNvPr>
          <p:cNvSpPr txBox="1"/>
          <p:nvPr/>
        </p:nvSpPr>
        <p:spPr>
          <a:xfrm>
            <a:off x="5907317" y="2407678"/>
            <a:ext cx="5553999" cy="1938992"/>
          </a:xfrm>
          <a:prstGeom prst="rect">
            <a:avLst/>
          </a:prstGeom>
          <a:solidFill>
            <a:schemeClr val="bg1">
              <a:alpha val="6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Are there people around you who are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confused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about who Jesus is?</a:t>
            </a:r>
          </a:p>
        </p:txBody>
      </p:sp>
    </p:spTree>
    <p:custDataLst>
      <p:tags r:id="rId1"/>
    </p:custDataLst>
    <p:extLst>
      <p:ext uri="{BB962C8B-B14F-4D97-AF65-F5344CB8AC3E}">
        <p14:creationId xmlns:p14="http://schemas.microsoft.com/office/powerpoint/2010/main" val="1921489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CED67-CB96-E60B-7804-EC287C56395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71862F3-BF94-EC5C-F25E-DF81003DE5D0}"/>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F82CF49C-F1F2-60F0-2AB4-C7133967B2BA}"/>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Luke’s Purpose in Writing</a:t>
            </a:r>
          </a:p>
        </p:txBody>
      </p:sp>
      <p:sp>
        <p:nvSpPr>
          <p:cNvPr id="4" name="TextBox 3">
            <a:extLst>
              <a:ext uri="{FF2B5EF4-FFF2-40B4-BE49-F238E27FC236}">
                <a16:creationId xmlns:a16="http://schemas.microsoft.com/office/drawing/2014/main" id="{7FA431D2-3C73-2372-7229-64DB15C75D23}"/>
              </a:ext>
            </a:extLst>
          </p:cNvPr>
          <p:cNvSpPr txBox="1"/>
          <p:nvPr/>
        </p:nvSpPr>
        <p:spPr>
          <a:xfrm>
            <a:off x="164925" y="1038008"/>
            <a:ext cx="11862148" cy="5632311"/>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“Inasmuch as many have undertaken to compile a narrative of the things that have been accomplished among us, just as those who from the beginning were eyewitnesses and ministers of the word have delivered them to us, it seemed good to me also, having followed all things closely for some time past, to write an orderly account for you, most excellent Theophilus,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that you may have certainty concerning the things you have been taught</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1:1-4</a:t>
            </a:r>
          </a:p>
        </p:txBody>
      </p:sp>
    </p:spTree>
    <p:custDataLst>
      <p:tags r:id="rId1"/>
    </p:custDataLst>
    <p:extLst>
      <p:ext uri="{BB962C8B-B14F-4D97-AF65-F5344CB8AC3E}">
        <p14:creationId xmlns:p14="http://schemas.microsoft.com/office/powerpoint/2010/main" val="3324625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F36C9-6CB6-6A29-6185-0FD608BA179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52D807-4896-FCB3-617B-F0D9E67FC07C}"/>
              </a:ext>
            </a:extLst>
          </p:cNvPr>
          <p:cNvPicPr>
            <a:picLocks noChangeAspect="1"/>
          </p:cNvPicPr>
          <p:nvPr/>
        </p:nvPicPr>
        <p:blipFill>
          <a:blip r:embed="rId4">
            <a:extLst>
              <a:ext uri="{28A0092B-C50C-407E-A947-70E740481C1C}">
                <a14:useLocalDpi xmlns:a14="http://schemas.microsoft.com/office/drawing/2010/main" val="0"/>
              </a:ext>
            </a:extLst>
          </a:blip>
          <a:srcRect t="8767" b="4291"/>
          <a:stretch>
            <a:fillRect/>
          </a:stretch>
        </p:blipFill>
        <p:spPr>
          <a:xfrm>
            <a:off x="0" y="-1"/>
            <a:ext cx="12192000" cy="6868093"/>
          </a:xfrm>
          <a:prstGeom prst="rect">
            <a:avLst/>
          </a:prstGeom>
        </p:spPr>
      </p:pic>
      <p:sp>
        <p:nvSpPr>
          <p:cNvPr id="7" name="TextBox 6">
            <a:extLst>
              <a:ext uri="{FF2B5EF4-FFF2-40B4-BE49-F238E27FC236}">
                <a16:creationId xmlns:a16="http://schemas.microsoft.com/office/drawing/2014/main" id="{892FD3AD-2E8A-E9AD-5423-F8451491DF12}"/>
              </a:ext>
            </a:extLst>
          </p:cNvPr>
          <p:cNvSpPr txBox="1"/>
          <p:nvPr/>
        </p:nvSpPr>
        <p:spPr>
          <a:xfrm>
            <a:off x="5907317" y="290119"/>
            <a:ext cx="5553999" cy="1938992"/>
          </a:xfrm>
          <a:prstGeom prst="rect">
            <a:avLst/>
          </a:prstGeom>
          <a:solidFill>
            <a:schemeClr val="bg1">
              <a:alpha val="6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Are there people around you who are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confused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about who Jesus is?</a:t>
            </a:r>
          </a:p>
        </p:txBody>
      </p:sp>
    </p:spTree>
    <p:custDataLst>
      <p:tags r:id="rId1"/>
    </p:custDataLst>
    <p:extLst>
      <p:ext uri="{BB962C8B-B14F-4D97-AF65-F5344CB8AC3E}">
        <p14:creationId xmlns:p14="http://schemas.microsoft.com/office/powerpoint/2010/main" val="147780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1F49B-BB6E-5175-0023-2EC326FD934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5078B28-0C0B-A1A4-79E3-2089E107D836}"/>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5D538860-FDD1-552E-382F-0E6360469E46}"/>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4" name="TextBox 3">
            <a:extLst>
              <a:ext uri="{FF2B5EF4-FFF2-40B4-BE49-F238E27FC236}">
                <a16:creationId xmlns:a16="http://schemas.microsoft.com/office/drawing/2014/main" id="{2BB501BF-0111-F972-AF01-313846F65405}"/>
              </a:ext>
            </a:extLst>
          </p:cNvPr>
          <p:cNvSpPr txBox="1"/>
          <p:nvPr/>
        </p:nvSpPr>
        <p:spPr>
          <a:xfrm>
            <a:off x="338203" y="1200868"/>
            <a:ext cx="11636679" cy="2539157"/>
          </a:xfrm>
          <a:prstGeom prst="rect">
            <a:avLst/>
          </a:prstGeom>
          <a:solidFill>
            <a:schemeClr val="bg1">
              <a:alpha val="50000"/>
            </a:schemeClr>
          </a:solidFill>
          <a:ln w="63500">
            <a:noFill/>
          </a:ln>
        </p:spPr>
        <p:txBody>
          <a:bodyPr wrap="square" rtlCol="0">
            <a:spAutoFit/>
          </a:bodyPr>
          <a:lstStyle/>
          <a:p>
            <a:pPr>
              <a:spcAft>
                <a:spcPts val="18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does Luke help us with doubt or confusion about Jesus?</a:t>
            </a:r>
          </a:p>
          <a:p>
            <a:pPr>
              <a:spcAft>
                <a:spcPts val="18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was a hard-working historian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was very concerned about historical accuracy!</a:t>
            </a:r>
          </a:p>
        </p:txBody>
      </p:sp>
    </p:spTree>
    <p:custDataLst>
      <p:tags r:id="rId1"/>
    </p:custDataLst>
    <p:extLst>
      <p:ext uri="{BB962C8B-B14F-4D97-AF65-F5344CB8AC3E}">
        <p14:creationId xmlns:p14="http://schemas.microsoft.com/office/powerpoint/2010/main" val="306762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D68EC-5D56-0004-0E27-81A48AE8F72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458FD74-850C-00C6-7709-A2949E0DE7CA}"/>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CF04FC58-8181-4900-AAE0-77B746DFB21F}"/>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4" name="TextBox 3">
            <a:extLst>
              <a:ext uri="{FF2B5EF4-FFF2-40B4-BE49-F238E27FC236}">
                <a16:creationId xmlns:a16="http://schemas.microsoft.com/office/drawing/2014/main" id="{DA94D72A-EABD-7B65-2F85-364AAD9CE56C}"/>
              </a:ext>
            </a:extLst>
          </p:cNvPr>
          <p:cNvSpPr txBox="1"/>
          <p:nvPr/>
        </p:nvSpPr>
        <p:spPr>
          <a:xfrm>
            <a:off x="338203" y="1200868"/>
            <a:ext cx="11636679" cy="5155257"/>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as to the facts of the occurrences of the war, I have thought it my duty to give them, not as ascertained from any chance informant, nor as seemed to me probable, but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only after investigating with the greatest possible accuracy each detail</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in the case of both the events in which I myself participated and of those regarding which I got my information from others. And the endeavor to discover these facts was a laborious task.”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Thucydides – History of the Peloponnesian War</a:t>
            </a:r>
          </a:p>
        </p:txBody>
      </p:sp>
    </p:spTree>
    <p:custDataLst>
      <p:tags r:id="rId1"/>
    </p:custDataLst>
    <p:extLst>
      <p:ext uri="{BB962C8B-B14F-4D97-AF65-F5344CB8AC3E}">
        <p14:creationId xmlns:p14="http://schemas.microsoft.com/office/powerpoint/2010/main" val="3169071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77D64-ED34-357D-1B11-3C4AC993393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3350DD3-B954-B4C6-817D-053D48507C99}"/>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FF2FFDEE-765F-F7EA-8A75-FEBEB937F822}"/>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4" name="TextBox 3">
            <a:extLst>
              <a:ext uri="{FF2B5EF4-FFF2-40B4-BE49-F238E27FC236}">
                <a16:creationId xmlns:a16="http://schemas.microsoft.com/office/drawing/2014/main" id="{6500344B-FAAF-9628-0552-5DD005EC1890}"/>
              </a:ext>
            </a:extLst>
          </p:cNvPr>
          <p:cNvSpPr txBox="1"/>
          <p:nvPr/>
        </p:nvSpPr>
        <p:spPr>
          <a:xfrm>
            <a:off x="338203" y="1200868"/>
            <a:ext cx="11636679" cy="4847481"/>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“Wherever modern scholarship has been able to check up on the accuracy of Luke’s work the judgment has been unanimous:  he is one of the finest and ablest historians in the ancient world.”		</a:t>
            </a:r>
          </a:p>
          <a:p>
            <a:pPr>
              <a:spcAft>
                <a:spcPts val="1800"/>
              </a:spcAft>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Otto Piper – Theologian, Princeton Theological Seminary</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is a historian of the first rank... This author should be placed along with the very greatest of historians.”							</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William Ramsay – Archaeologist</a:t>
            </a:r>
          </a:p>
        </p:txBody>
      </p:sp>
    </p:spTree>
    <p:custDataLst>
      <p:tags r:id="rId1"/>
    </p:custDataLst>
    <p:extLst>
      <p:ext uri="{BB962C8B-B14F-4D97-AF65-F5344CB8AC3E}">
        <p14:creationId xmlns:p14="http://schemas.microsoft.com/office/powerpoint/2010/main" val="233325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6FFCB-C68F-FE83-25EA-88D77EC2D56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23DFF39-AC41-F798-4F22-AAF63E4FB9C6}"/>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260E8516-FF6F-26A2-700E-87EB857DD683}"/>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4" name="TextBox 3">
            <a:extLst>
              <a:ext uri="{FF2B5EF4-FFF2-40B4-BE49-F238E27FC236}">
                <a16:creationId xmlns:a16="http://schemas.microsoft.com/office/drawing/2014/main" id="{B697DE3B-9739-28A7-D21C-5C998A0E2B12}"/>
              </a:ext>
            </a:extLst>
          </p:cNvPr>
          <p:cNvSpPr txBox="1"/>
          <p:nvPr/>
        </p:nvSpPr>
        <p:spPr>
          <a:xfrm>
            <a:off x="338203" y="1200868"/>
            <a:ext cx="11636679" cy="2554545"/>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“Through the testimony of Luke and others, the things that Jesus accomplished are as well established as any fact of ancient history, and this provides a rational basis for our faith.”					Dr. Philip Ryken</a:t>
            </a:r>
          </a:p>
        </p:txBody>
      </p:sp>
    </p:spTree>
    <p:custDataLst>
      <p:tags r:id="rId1"/>
    </p:custDataLst>
    <p:extLst>
      <p:ext uri="{BB962C8B-B14F-4D97-AF65-F5344CB8AC3E}">
        <p14:creationId xmlns:p14="http://schemas.microsoft.com/office/powerpoint/2010/main" val="3467396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3BFAB-1D94-DE05-1FDF-677BD4BF43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51BED2D-1645-A6F8-383E-35A849F92FDB}"/>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220C579E-DF03-E096-FFA8-0B8351684CEF}"/>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4" name="TextBox 3">
            <a:extLst>
              <a:ext uri="{FF2B5EF4-FFF2-40B4-BE49-F238E27FC236}">
                <a16:creationId xmlns:a16="http://schemas.microsoft.com/office/drawing/2014/main" id="{35B9770A-1671-E4ED-DD6F-DFEBAFB6DB8F}"/>
              </a:ext>
            </a:extLst>
          </p:cNvPr>
          <p:cNvSpPr txBox="1"/>
          <p:nvPr/>
        </p:nvSpPr>
        <p:spPr>
          <a:xfrm>
            <a:off x="400833" y="1200868"/>
            <a:ext cx="11448789" cy="3570208"/>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does Luke help us with doubt or confusion about Jesus?</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was a hard-working historian – he was very concerned about historical accuracy!</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more than a historian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his purpose was theological – “what has been accomplished among us…”</a:t>
            </a:r>
          </a:p>
        </p:txBody>
      </p:sp>
    </p:spTree>
    <p:custDataLst>
      <p:tags r:id="rId1"/>
    </p:custDataLst>
    <p:extLst>
      <p:ext uri="{BB962C8B-B14F-4D97-AF65-F5344CB8AC3E}">
        <p14:creationId xmlns:p14="http://schemas.microsoft.com/office/powerpoint/2010/main" val="21401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DE55B-2212-9C1F-9599-A9EDFF781D3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76B8105-1A5A-D7B1-51C4-B673F020F0A6}"/>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5B6BC5D3-8650-C3F8-70F3-9ABF2E37BC41}"/>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4" name="TextBox 3">
            <a:extLst>
              <a:ext uri="{FF2B5EF4-FFF2-40B4-BE49-F238E27FC236}">
                <a16:creationId xmlns:a16="http://schemas.microsoft.com/office/drawing/2014/main" id="{C402B650-D3B1-527C-60C7-704E7D44D586}"/>
              </a:ext>
            </a:extLst>
          </p:cNvPr>
          <p:cNvSpPr txBox="1"/>
          <p:nvPr/>
        </p:nvSpPr>
        <p:spPr>
          <a:xfrm>
            <a:off x="400833" y="1200868"/>
            <a:ext cx="11448789" cy="5309146"/>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does Luke help us with doubt or confusion about Jesus?</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was a hard-working historian – he was very concerned about historical accuracy!</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was more than a historian – his purpose was theological – “what has been accomplished among us…”</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 story or group of stories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selected for a purpose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to make the identity and message of Jesus clear!</a:t>
            </a:r>
          </a:p>
        </p:txBody>
      </p:sp>
    </p:spTree>
    <p:custDataLst>
      <p:tags r:id="rId1"/>
    </p:custDataLst>
    <p:extLst>
      <p:ext uri="{BB962C8B-B14F-4D97-AF65-F5344CB8AC3E}">
        <p14:creationId xmlns:p14="http://schemas.microsoft.com/office/powerpoint/2010/main" val="181952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223E3-D0F2-1CE0-4A36-7D562B0FBA0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AA509C8-B7EA-1174-B201-16CDE5D4E702}"/>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3" name="TextBox 2">
            <a:extLst>
              <a:ext uri="{FF2B5EF4-FFF2-40B4-BE49-F238E27FC236}">
                <a16:creationId xmlns:a16="http://schemas.microsoft.com/office/drawing/2014/main" id="{95F35244-96F9-BCC4-338E-C632F8DB776D}"/>
              </a:ext>
            </a:extLst>
          </p:cNvPr>
          <p:cNvSpPr txBox="1"/>
          <p:nvPr/>
        </p:nvSpPr>
        <p:spPr>
          <a:xfrm>
            <a:off x="345760" y="4010349"/>
            <a:ext cx="6581133" cy="2554545"/>
          </a:xfrm>
          <a:prstGeom prst="rect">
            <a:avLst/>
          </a:prstGeom>
          <a:solidFill>
            <a:schemeClr val="bg1">
              <a:alpha val="6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Have you become so familiar with the stories about Jesus that you have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lost the wonder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of who he is?</a:t>
            </a:r>
          </a:p>
        </p:txBody>
      </p:sp>
    </p:spTree>
    <p:custDataLst>
      <p:tags r:id="rId1"/>
    </p:custDataLst>
    <p:extLst>
      <p:ext uri="{BB962C8B-B14F-4D97-AF65-F5344CB8AC3E}">
        <p14:creationId xmlns:p14="http://schemas.microsoft.com/office/powerpoint/2010/main" val="677681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A7B1C-3BD1-0A1C-5D94-9D1585173E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530CC2-7DB7-9F1F-6B97-3FBC3D98C36F}"/>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2" name="TextBox 1">
            <a:extLst>
              <a:ext uri="{FF2B5EF4-FFF2-40B4-BE49-F238E27FC236}">
                <a16:creationId xmlns:a16="http://schemas.microsoft.com/office/drawing/2014/main" id="{C955CCC4-938B-FDDA-5F1E-A723933039F4}"/>
              </a:ext>
            </a:extLst>
          </p:cNvPr>
          <p:cNvSpPr txBox="1"/>
          <p:nvPr/>
        </p:nvSpPr>
        <p:spPr>
          <a:xfrm>
            <a:off x="987016" y="112117"/>
            <a:ext cx="10217966" cy="1323439"/>
          </a:xfrm>
          <a:prstGeom prst="rect">
            <a:avLst/>
          </a:prstGeom>
          <a:solidFill>
            <a:schemeClr val="bg1">
              <a:alpha val="6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can we regain the wonder of Jesus – as if we are learning about him for the first time?</a:t>
            </a:r>
          </a:p>
        </p:txBody>
      </p:sp>
      <p:sp>
        <p:nvSpPr>
          <p:cNvPr id="3" name="TextBox 2">
            <a:extLst>
              <a:ext uri="{FF2B5EF4-FFF2-40B4-BE49-F238E27FC236}">
                <a16:creationId xmlns:a16="http://schemas.microsoft.com/office/drawing/2014/main" id="{03B06E6B-7359-A5FE-33E1-BF3265FC4A8F}"/>
              </a:ext>
            </a:extLst>
          </p:cNvPr>
          <p:cNvSpPr txBox="1"/>
          <p:nvPr/>
        </p:nvSpPr>
        <p:spPr>
          <a:xfrm>
            <a:off x="890164" y="3737718"/>
            <a:ext cx="10411669" cy="2862322"/>
          </a:xfrm>
          <a:prstGeom prst="rect">
            <a:avLst/>
          </a:prstGeom>
          <a:solidFill>
            <a:schemeClr val="bg1">
              <a:alpha val="60000"/>
            </a:schemeClr>
          </a:solidFill>
          <a:ln w="63500">
            <a:noFill/>
          </a:ln>
        </p:spPr>
        <p:txBody>
          <a:bodyPr wrap="square" rtlCol="0">
            <a:spAutoFit/>
          </a:bodyPr>
          <a:lstStyle/>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Read and study Luke for yourself!</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Work to put ourselves into the stories</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Constantly ask the questions, “Why is this story here?” And “What does it teach me about Jesus?”</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Constantly ask God to teach us!</a:t>
            </a:r>
          </a:p>
        </p:txBody>
      </p:sp>
    </p:spTree>
    <p:custDataLst>
      <p:tags r:id="rId1"/>
    </p:custDataLst>
    <p:extLst>
      <p:ext uri="{BB962C8B-B14F-4D97-AF65-F5344CB8AC3E}">
        <p14:creationId xmlns:p14="http://schemas.microsoft.com/office/powerpoint/2010/main" val="332167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38A5F-C338-C89F-CE0D-5B90A6478D0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3D9B6B1-4516-66E2-6088-E418BF228F6C}"/>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5C589AC2-C15C-EF3D-CFAA-0CD6F6B6953B}"/>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4" name="TextBox 3">
            <a:extLst>
              <a:ext uri="{FF2B5EF4-FFF2-40B4-BE49-F238E27FC236}">
                <a16:creationId xmlns:a16="http://schemas.microsoft.com/office/drawing/2014/main" id="{51C7216F-882A-9D4E-BBD2-3107E98E9E70}"/>
              </a:ext>
            </a:extLst>
          </p:cNvPr>
          <p:cNvSpPr txBox="1"/>
          <p:nvPr/>
        </p:nvSpPr>
        <p:spPr>
          <a:xfrm>
            <a:off x="1180576" y="3325660"/>
            <a:ext cx="9830845" cy="2785378"/>
          </a:xfrm>
          <a:prstGeom prst="rect">
            <a:avLst/>
          </a:prstGeom>
          <a:solidFill>
            <a:schemeClr val="bg1">
              <a:alpha val="50000"/>
            </a:schemeClr>
          </a:solidFill>
          <a:ln w="63500">
            <a:noFill/>
          </a:ln>
        </p:spPr>
        <p:txBody>
          <a:bodyPr wrap="square" rtlCol="0">
            <a:spAutoFit/>
          </a:bodyPr>
          <a:lstStyle/>
          <a:p>
            <a:pPr algn="ct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Are you ready to be like Luke?</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devote yourself to the study of Jesus?</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be willing to work hard to understand?</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be willing to obey what you learn?</a:t>
            </a:r>
          </a:p>
        </p:txBody>
      </p:sp>
    </p:spTree>
    <p:custDataLst>
      <p:tags r:id="rId1"/>
    </p:custDataLst>
    <p:extLst>
      <p:ext uri="{BB962C8B-B14F-4D97-AF65-F5344CB8AC3E}">
        <p14:creationId xmlns:p14="http://schemas.microsoft.com/office/powerpoint/2010/main" val="6318088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25FF24-DFCA-5D21-3D1E-C61359A77CAC}"/>
              </a:ext>
            </a:extLst>
          </p:cNvPr>
          <p:cNvSpPr txBox="1"/>
          <p:nvPr/>
        </p:nvSpPr>
        <p:spPr>
          <a:xfrm>
            <a:off x="2514073" y="1143759"/>
            <a:ext cx="7163854" cy="4570482"/>
          </a:xfrm>
          <a:prstGeom prst="rect">
            <a:avLst/>
          </a:prstGeom>
          <a:no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800"/>
              </a:spcAft>
            </a:pPr>
            <a:r>
              <a:rPr lang="en-US" sz="3600" baseline="0" dirty="0"/>
              <a:t>Sermon by Dan Bridges</a:t>
            </a:r>
          </a:p>
          <a:p>
            <a:pPr algn="ctr"/>
            <a:r>
              <a:rPr lang="en-US" sz="3600" baseline="0" dirty="0"/>
              <a:t>Amman International Church (AIC)</a:t>
            </a:r>
          </a:p>
          <a:p>
            <a:pPr algn="ctr">
              <a:spcAft>
                <a:spcPts val="4200"/>
              </a:spcAft>
            </a:pPr>
            <a:r>
              <a:rPr lang="en-US" sz="3600" baseline="0" dirty="0"/>
              <a:t>Amman, Jordan</a:t>
            </a:r>
          </a:p>
          <a:p>
            <a:pPr algn="ctr">
              <a:spcAft>
                <a:spcPts val="1800"/>
              </a:spcAft>
            </a:pPr>
            <a:r>
              <a:rPr lang="en-US" sz="3600" baseline="0" dirty="0"/>
              <a:t>This and most other AIC sermons can be found on the church website:  </a:t>
            </a:r>
          </a:p>
          <a:p>
            <a:pPr algn="ctr">
              <a:spcAft>
                <a:spcPts val="600"/>
              </a:spcAft>
            </a:pPr>
            <a:r>
              <a:rPr lang="en-US" sz="3600" baseline="0" dirty="0"/>
              <a:t>ammanchurch.org</a:t>
            </a:r>
          </a:p>
        </p:txBody>
      </p:sp>
    </p:spTree>
    <p:custDataLst>
      <p:tags r:id="rId1"/>
    </p:custDataLst>
    <p:extLst>
      <p:ext uri="{BB962C8B-B14F-4D97-AF65-F5344CB8AC3E}">
        <p14:creationId xmlns:p14="http://schemas.microsoft.com/office/powerpoint/2010/main" val="349652950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D625F-0CA4-8328-5387-F2519597E10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4FAE389-BFA0-61CF-810E-F5B6C70B84C6}"/>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2" name="TextBox 1">
            <a:extLst>
              <a:ext uri="{FF2B5EF4-FFF2-40B4-BE49-F238E27FC236}">
                <a16:creationId xmlns:a16="http://schemas.microsoft.com/office/drawing/2014/main" id="{4339F5ED-3A4B-1BDE-D9E8-E4ECDFD12322}"/>
              </a:ext>
            </a:extLst>
          </p:cNvPr>
          <p:cNvSpPr txBox="1"/>
          <p:nvPr/>
        </p:nvSpPr>
        <p:spPr>
          <a:xfrm>
            <a:off x="345760" y="4010349"/>
            <a:ext cx="6581133" cy="2554545"/>
          </a:xfrm>
          <a:prstGeom prst="rect">
            <a:avLst/>
          </a:prstGeom>
          <a:solidFill>
            <a:schemeClr val="bg1">
              <a:alpha val="6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Have you become so familiar with the stories about Jesus that you have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lost the wonder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of who he is?</a:t>
            </a:r>
          </a:p>
        </p:txBody>
      </p:sp>
    </p:spTree>
    <p:custDataLst>
      <p:tags r:id="rId1"/>
    </p:custDataLst>
    <p:extLst>
      <p:ext uri="{BB962C8B-B14F-4D97-AF65-F5344CB8AC3E}">
        <p14:creationId xmlns:p14="http://schemas.microsoft.com/office/powerpoint/2010/main" val="3449394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244274412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129828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6327C-4CB4-89F5-9601-80DC09EF48E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9D091A3-49CE-6053-B469-91C85A2EA617}"/>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796556C2-88E5-5D2F-6312-A48F3ECD9A01}"/>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Dependable Faith</a:t>
            </a:r>
          </a:p>
        </p:txBody>
      </p:sp>
      <p:sp>
        <p:nvSpPr>
          <p:cNvPr id="2" name="TextBox 1">
            <a:extLst>
              <a:ext uri="{FF2B5EF4-FFF2-40B4-BE49-F238E27FC236}">
                <a16:creationId xmlns:a16="http://schemas.microsoft.com/office/drawing/2014/main" id="{5280B337-FB53-D2DC-7F5A-28F1EF878CED}"/>
              </a:ext>
            </a:extLst>
          </p:cNvPr>
          <p:cNvSpPr txBox="1"/>
          <p:nvPr/>
        </p:nvSpPr>
        <p:spPr>
          <a:xfrm>
            <a:off x="1680574" y="3325660"/>
            <a:ext cx="8830849" cy="2785378"/>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Intro to Luke – the Man and the Book</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Luke’s Purpose in Writing</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Luke’s Method in Writing</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Our Purposes in Studying</a:t>
            </a:r>
          </a:p>
        </p:txBody>
      </p:sp>
    </p:spTree>
    <p:custDataLst>
      <p:tags r:id="rId1"/>
    </p:custDataLst>
    <p:extLst>
      <p:ext uri="{BB962C8B-B14F-4D97-AF65-F5344CB8AC3E}">
        <p14:creationId xmlns:p14="http://schemas.microsoft.com/office/powerpoint/2010/main" val="2915669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64CE2-4038-53EA-2FC0-F2039049FEF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4DE96C9-9C47-7BFD-64D7-1BA37E4AC629}"/>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CAB50FF3-8B44-6BFC-27E6-6208762F1E99}"/>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Intro to Luke</a:t>
            </a:r>
          </a:p>
        </p:txBody>
      </p:sp>
      <p:sp>
        <p:nvSpPr>
          <p:cNvPr id="4" name="TextBox 3">
            <a:extLst>
              <a:ext uri="{FF2B5EF4-FFF2-40B4-BE49-F238E27FC236}">
                <a16:creationId xmlns:a16="http://schemas.microsoft.com/office/drawing/2014/main" id="{326417F5-75AF-102C-6304-3CA7D0E86BF6}"/>
              </a:ext>
            </a:extLst>
          </p:cNvPr>
          <p:cNvSpPr txBox="1"/>
          <p:nvPr/>
        </p:nvSpPr>
        <p:spPr>
          <a:xfrm>
            <a:off x="2118984" y="1247090"/>
            <a:ext cx="7954029" cy="2862322"/>
          </a:xfrm>
          <a:prstGeom prst="rect">
            <a:avLst/>
          </a:prstGeom>
          <a:solidFill>
            <a:schemeClr val="bg1">
              <a:alpha val="50000"/>
            </a:schemeClr>
          </a:solidFill>
          <a:ln w="63500">
            <a:noFill/>
          </a:ln>
        </p:spPr>
        <p:txBody>
          <a:bodyPr wrap="square" rtlCol="0">
            <a:spAutoFit/>
          </a:bodyPr>
          <a:lstStyle/>
          <a:p>
            <a:pPr algn="ctr">
              <a:spcAft>
                <a:spcPts val="12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was Luke?</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Identified by early church leaders as</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Author of the Gospel of Luke</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Author of the Book of Acts</a:t>
            </a:r>
          </a:p>
        </p:txBody>
      </p:sp>
    </p:spTree>
    <p:custDataLst>
      <p:tags r:id="rId1"/>
    </p:custDataLst>
    <p:extLst>
      <p:ext uri="{BB962C8B-B14F-4D97-AF65-F5344CB8AC3E}">
        <p14:creationId xmlns:p14="http://schemas.microsoft.com/office/powerpoint/2010/main" val="34687387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949DF-6A47-32C6-5785-4483A48D301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9AC7392-EEA8-37D0-BCFF-8C51567F200E}"/>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30652C35-2515-27BB-2633-B9FDEB8D9AB4}"/>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Intro to Luke</a:t>
            </a:r>
          </a:p>
        </p:txBody>
      </p:sp>
      <p:sp>
        <p:nvSpPr>
          <p:cNvPr id="4" name="TextBox 3">
            <a:extLst>
              <a:ext uri="{FF2B5EF4-FFF2-40B4-BE49-F238E27FC236}">
                <a16:creationId xmlns:a16="http://schemas.microsoft.com/office/drawing/2014/main" id="{60A525A1-24A1-A148-A60D-9DBACBAA99A0}"/>
              </a:ext>
            </a:extLst>
          </p:cNvPr>
          <p:cNvSpPr txBox="1"/>
          <p:nvPr/>
        </p:nvSpPr>
        <p:spPr>
          <a:xfrm>
            <a:off x="663878" y="1084251"/>
            <a:ext cx="10864242" cy="4785926"/>
          </a:xfrm>
          <a:prstGeom prst="rect">
            <a:avLst/>
          </a:prstGeom>
          <a:solidFill>
            <a:schemeClr val="bg1">
              <a:alpha val="50000"/>
            </a:schemeClr>
          </a:solidFill>
          <a:ln w="63500">
            <a:noFill/>
          </a:ln>
        </p:spPr>
        <p:txBody>
          <a:bodyPr wrap="square" rtlCol="0">
            <a:spAutoFit/>
          </a:bodyPr>
          <a:lstStyle/>
          <a:p>
            <a:pPr algn="ctr">
              <a:spcAft>
                <a:spcPts val="12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was Luke?</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seemed good to me… to write an orderly account for you, most excellent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Theophilus</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1:3</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first book, O Theophilus</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 have dealt with all that Jesus began to do and teach…”</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Acts 1:1</a:t>
            </a:r>
          </a:p>
        </p:txBody>
      </p:sp>
      <p:sp>
        <p:nvSpPr>
          <p:cNvPr id="2" name="Rectangle: Rounded Corners 1">
            <a:extLst>
              <a:ext uri="{FF2B5EF4-FFF2-40B4-BE49-F238E27FC236}">
                <a16:creationId xmlns:a16="http://schemas.microsoft.com/office/drawing/2014/main" id="{3B408CB4-09D4-0EC3-49D5-58078FE5B892}"/>
              </a:ext>
            </a:extLst>
          </p:cNvPr>
          <p:cNvSpPr/>
          <p:nvPr/>
        </p:nvSpPr>
        <p:spPr>
          <a:xfrm>
            <a:off x="1647560" y="5870177"/>
            <a:ext cx="8896878" cy="82737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wrote over 1/4 of the New Testament!</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616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54D4A-A052-ED7A-8EDC-BCDF2F19465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1FD3FFC-1A52-BCC6-70CB-ED6186D7A08B}"/>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02631FCB-03BF-3B8D-B223-2940320F6CED}"/>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Intro to Luke</a:t>
            </a:r>
          </a:p>
        </p:txBody>
      </p:sp>
      <p:sp>
        <p:nvSpPr>
          <p:cNvPr id="4" name="TextBox 3">
            <a:extLst>
              <a:ext uri="{FF2B5EF4-FFF2-40B4-BE49-F238E27FC236}">
                <a16:creationId xmlns:a16="http://schemas.microsoft.com/office/drawing/2014/main" id="{BF078BED-77CC-9823-BDC9-7D69F2F1703D}"/>
              </a:ext>
            </a:extLst>
          </p:cNvPr>
          <p:cNvSpPr txBox="1"/>
          <p:nvPr/>
        </p:nvSpPr>
        <p:spPr>
          <a:xfrm>
            <a:off x="663878" y="1084251"/>
            <a:ext cx="10864242" cy="4708981"/>
          </a:xfrm>
          <a:prstGeom prst="rect">
            <a:avLst/>
          </a:prstGeom>
          <a:solidFill>
            <a:schemeClr val="bg1">
              <a:alpha val="50000"/>
            </a:schemeClr>
          </a:solidFill>
          <a:ln w="63500">
            <a:noFill/>
          </a:ln>
        </p:spPr>
        <p:txBody>
          <a:bodyPr wrap="square" rtlCol="0">
            <a:spAutoFit/>
          </a:bodyPr>
          <a:lstStyle/>
          <a:p>
            <a:pPr algn="ctr">
              <a:spcAft>
                <a:spcPts val="12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was Luke?</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Aristarchus</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Mark</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 cousin of Barnabas… and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who is called Justus. These are the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only men of the circumcision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among my fellow workers for the kingdom of God…</a:t>
            </a:r>
          </a:p>
          <a:p>
            <a:pPr>
              <a:spcAft>
                <a:spcPts val="6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the beloved physician greets you</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Colossians 4:10-14</a:t>
            </a:r>
          </a:p>
        </p:txBody>
      </p:sp>
      <p:sp>
        <p:nvSpPr>
          <p:cNvPr id="2" name="Rectangle: Rounded Corners 1">
            <a:extLst>
              <a:ext uri="{FF2B5EF4-FFF2-40B4-BE49-F238E27FC236}">
                <a16:creationId xmlns:a16="http://schemas.microsoft.com/office/drawing/2014/main" id="{48C80F96-CF14-BA49-2CB9-EB16E6E99E27}"/>
              </a:ext>
            </a:extLst>
          </p:cNvPr>
          <p:cNvSpPr/>
          <p:nvPr/>
        </p:nvSpPr>
        <p:spPr>
          <a:xfrm>
            <a:off x="1329988" y="5100221"/>
            <a:ext cx="5409015" cy="1500854"/>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was a Gentile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was a physician</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550834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A0F4A-567A-83A8-A9DD-C09120D76BF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B4A8434-1E14-1455-06D4-2C994795AA58}"/>
              </a:ext>
            </a:extLst>
          </p:cNvPr>
          <p:cNvPicPr>
            <a:picLocks noChangeAspect="1"/>
          </p:cNvPicPr>
          <p:nvPr/>
        </p:nvPicPr>
        <p:blipFill>
          <a:blip r:embed="rId4">
            <a:extLst>
              <a:ext uri="{28A0092B-C50C-407E-A947-70E740481C1C}">
                <a14:useLocalDpi xmlns:a14="http://schemas.microsoft.com/office/drawing/2010/main" val="0"/>
              </a:ext>
            </a:extLst>
          </a:blip>
          <a:srcRect t="2557" b="8311"/>
          <a:stretch>
            <a:fillRect/>
          </a:stretch>
        </p:blipFill>
        <p:spPr>
          <a:xfrm>
            <a:off x="-1" y="-1"/>
            <a:ext cx="12192001" cy="6877487"/>
          </a:xfrm>
          <a:prstGeom prst="rect">
            <a:avLst/>
          </a:prstGeom>
        </p:spPr>
      </p:pic>
      <p:sp>
        <p:nvSpPr>
          <p:cNvPr id="3" name="TextBox 2">
            <a:extLst>
              <a:ext uri="{FF2B5EF4-FFF2-40B4-BE49-F238E27FC236}">
                <a16:creationId xmlns:a16="http://schemas.microsoft.com/office/drawing/2014/main" id="{8470A770-0CCC-15D3-DE74-C52CEE7DEAF8}"/>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Intro to Luke</a:t>
            </a:r>
          </a:p>
        </p:txBody>
      </p:sp>
      <p:sp>
        <p:nvSpPr>
          <p:cNvPr id="4" name="TextBox 3">
            <a:extLst>
              <a:ext uri="{FF2B5EF4-FFF2-40B4-BE49-F238E27FC236}">
                <a16:creationId xmlns:a16="http://schemas.microsoft.com/office/drawing/2014/main" id="{DB99200E-5113-F6D0-431B-7DB0B3049D9B}"/>
              </a:ext>
            </a:extLst>
          </p:cNvPr>
          <p:cNvSpPr txBox="1"/>
          <p:nvPr/>
        </p:nvSpPr>
        <p:spPr>
          <a:xfrm>
            <a:off x="2118984" y="1247090"/>
            <a:ext cx="7954029" cy="3554819"/>
          </a:xfrm>
          <a:prstGeom prst="rect">
            <a:avLst/>
          </a:prstGeom>
          <a:solidFill>
            <a:schemeClr val="bg1">
              <a:alpha val="50000"/>
            </a:schemeClr>
          </a:solidFill>
          <a:ln w="63500">
            <a:noFill/>
          </a:ln>
        </p:spPr>
        <p:txBody>
          <a:bodyPr wrap="square" rtlCol="0">
            <a:spAutoFit/>
          </a:bodyPr>
          <a:lstStyle/>
          <a:p>
            <a:pPr algn="ctr">
              <a:spcAft>
                <a:spcPts val="12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was Luke?</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Identified by early church leaders as</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Author of the Gospel of Luke</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Author of the Book of Acts</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Eusebius:  “Luke of Antioch”</a:t>
            </a:r>
          </a:p>
        </p:txBody>
      </p:sp>
    </p:spTree>
    <p:custDataLst>
      <p:tags r:id="rId1"/>
    </p:custDataLst>
    <p:extLst>
      <p:ext uri="{BB962C8B-B14F-4D97-AF65-F5344CB8AC3E}">
        <p14:creationId xmlns:p14="http://schemas.microsoft.com/office/powerpoint/2010/main" val="568184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FIRST_PUBLISH" val="1"/>
  <p:tag name="ISPRING_SCORM_RATE_QUIZZES" val="0"/>
  <p:tag name="ISPRING_SCORM_REPORT_STATUS" val="0"/>
  <p:tag name="ISPRING_ULTRA_SCORM_DURATION" val="3600"/>
  <p:tag name="ISPRING_SCORM_USE_GRADE" val="1"/>
  <p:tag name="ISPRING_SCORM_USE_CUSTOM_PASSING_SCORE" val="0"/>
  <p:tag name="ISPRING_TERMINATE_LESSON_ON_TIMEOUT" val="0"/>
  <p:tag name="ISPRING_SHOW_MESSAGE_ON_TIMEOUT" val="0"/>
  <p:tag name="ISPRING-SUITE_ISPRING_CURRENT_GRADING_VERSION" val="v1"/>
  <p:tag name="ISPRING_RESOURCE_FOLDER_TIP_DIALOG_SHOWN" val="1"/>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UUID" val="{25E7EBA6-A938-4CAF-B8C4-FFE5D952A8A7}"/>
  <p:tag name="ISPRING_ULTRA_SCORM_SLIDE_COUNT" val="38"/>
  <p:tag name="ISPRING_SCREEN_RECS_UPDATED" val="C:\Users\dlbri\OneDrive\Documents\AIC\AIC Pastoring\Messages\Luke\Luke 1-4 - Intro and Prep\Luke 1_1-4 - A Dependable Faith"/>
  <p:tag name="ISPRING_RESOURCE_FOLDER" val="C:\Users\dlbri\OneDrive\Documents\AIC\AIC Pastoring\Messages\Luke\Luke 1-4 - Intro and Prep\Luke 1_1-4 - A Dependable Faith"/>
  <p:tag name="ISPRING_PRESENTATION_PATH" val="C:\Users\dlbri\OneDrive\Documents\AIC\AIC Pastoring\Messages\Luke\Luke 1-4 - Intro and Prep\Luke 1_1-4 - A Dependable Faith.pptx"/>
  <p:tag name="ISPRING_PRESENTATION_INFO_2" val="&lt;?xml version=&quot;1.0&quot; encoding=&quot;UTF-8&quot; standalone=&quot;no&quot; ?&gt;&#10;&lt;presentation2&gt;&#10;&#10;  &lt;slides&gt;&#10;    &lt;slide id=&quot;{E94355A5-F481-4957-8B9A-7E89F4C3148B}&quot; pptId=&quot;4520&quot;/&gt;&#10;    &lt;slide id=&quot;{E3174CCF-AEA9-415C-B802-A56FED02C7CD}&quot; pptId=&quot;6534&quot;/&gt;&#10;    &lt;slide id=&quot;{1400552E-1D4C-4CC9-8D6E-5FF8B240DAAE}&quot; pptId=&quot;6624&quot;/&gt;&#10;    &lt;slide id=&quot;{30AA0D0D-EC1D-4A5C-9137-0DF404ADC6D3}&quot; pptId=&quot;6625&quot;/&gt;&#10;    &lt;slide id=&quot;{430A7CEF-8986-46E9-9AA1-E698BBFCC56E}&quot; pptId=&quot;6309&quot;/&gt;&#10;    &lt;slide id=&quot;{07467A4C-9DCA-4656-B415-2E2D947837E2}&quot; pptId=&quot;6627&quot;/&gt;&#10;    &lt;slide id=&quot;{10E8FDD9-6E3D-4459-AFE0-1109162A6E0A}&quot; pptId=&quot;6628&quot;/&gt;&#10;    &lt;slide id=&quot;{75DCE5D4-37AE-4BDB-B41F-171F7C0A8214}&quot; pptId=&quot;6626&quot;/&gt;&#10;    &lt;slide id=&quot;{B0B934E6-88CC-44EF-993B-AD51088E1CD2}&quot; pptId=&quot;6641&quot;/&gt;&#10;    &lt;slide id=&quot;{A04BF202-8575-40E3-91B9-3554D8F178D7}&quot; pptId=&quot;6631&quot;/&gt;&#10;    &lt;slide id=&quot;{61ECE3E3-C043-4645-B3BA-CC529C9B193B}&quot; pptId=&quot;6655&quot;/&gt;&#10;    &lt;slide id=&quot;{F05E3AC3-BEE6-4F32-B7D6-0DF764F93F31}&quot; pptId=&quot;6629&quot;/&gt;&#10;    &lt;slide id=&quot;{42DA408F-337E-4A68-8348-093EFAD44941}&quot; pptId=&quot;6630&quot;/&gt;&#10;    &lt;slide id=&quot;{CBBCCD1B-B860-4D48-9F1C-1FC584DAA3A3}&quot; pptId=&quot;6632&quot;/&gt;&#10;    &lt;slide id=&quot;{A0C0BFAE-7091-46C9-B791-77408120C329}&quot; pptId=&quot;6633&quot;/&gt;&#10;    &lt;slide id=&quot;{58915156-117B-407A-A236-A53F41D8471E}&quot; pptId=&quot;6634&quot;/&gt;&#10;    &lt;slide id=&quot;{E4DF6B0F-A34C-4203-9627-F452C354D6A4}&quot; pptId=&quot;6646&quot;/&gt;&#10;    &lt;slide id=&quot;{39A3326A-969F-465C-A244-95B29B0F2E3D}&quot; pptId=&quot;6660&quot;/&gt;&#10;    &lt;slide id=&quot;{5FEF0326-1C4C-4AC6-8574-1119EACC6E39}&quot; pptId=&quot;6639&quot;/&gt;&#10;    &lt;slide id=&quot;{8BB299F5-FD27-4623-9AD6-F07780F0ADD2}&quot; pptId=&quot;6635&quot;/&gt;&#10;    &lt;slide id=&quot;{9899C493-B4CF-4AA4-8B71-42EFCAE21939}&quot; pptId=&quot;6640&quot;/&gt;&#10;    &lt;slide id=&quot;{87A60844-C36B-4478-975B-0FE4D9D4425A}&quot; pptId=&quot;6643&quot;/&gt;&#10;    &lt;slide id=&quot;{ECB4BCD6-EB33-45F4-AC0B-FC23C32053DA}&quot; pptId=&quot;6657&quot;/&gt;&#10;    &lt;slide id=&quot;{179E6857-B304-42CB-B971-A536D6011525}&quot; pptId=&quot;6645&quot;/&gt;&#10;    &lt;slide id=&quot;{AD201144-5A1E-4ECB-9962-9BB61C59CE4D}&quot; pptId=&quot;6642&quot;/&gt;&#10;    &lt;slide id=&quot;{B9D7A75C-9212-44F0-9026-91B85A9EA000}&quot; pptId=&quot;6644&quot;/&gt;&#10;    &lt;slide id=&quot;{3C907D92-C18F-41F2-AC46-40DE74636D2B}&quot; pptId=&quot;6636&quot;/&gt;&#10;    &lt;slide id=&quot;{D0507B0B-1AEF-4DAE-9C0E-FEDF683CF959}&quot; pptId=&quot;6647&quot;/&gt;&#10;    &lt;slide id=&quot;{F2372E04-1955-4E2A-A8B6-CDD0CAA3CAAD}&quot; pptId=&quot;6659&quot;/&gt;&#10;    &lt;slide id=&quot;{05518AA5-6E43-4036-B315-30B8088537F2}&quot; pptId=&quot;6651&quot;/&gt;&#10;    &lt;slide id=&quot;{22DE3875-0DA5-4B5D-89FE-2B7B0D014FFC}&quot; pptId=&quot;6654&quot;/&gt;&#10;    &lt;slide id=&quot;{2782E92F-2BA3-47FE-B878-D602E6D3C328}&quot; pptId=&quot;6652&quot;/&gt;&#10;    &lt;slide id=&quot;{308DD6D1-4BD1-431E-AD6A-E4AB05CD7A24}&quot; pptId=&quot;6653&quot;/&gt;&#10;    &lt;slide id=&quot;{C74DD978-B06A-49E1-A198-25B922D9472E}&quot; pptId=&quot;6658&quot;/&gt;&#10;    &lt;slide id=&quot;{5EFDBA0E-CB94-4CB1-9881-F4E22689E714}&quot; pptId=&quot;6649&quot;/&gt;&#10;    &lt;slide id=&quot;{FDF92EED-7903-49E6-B241-3AC35355D0B0}&quot; pptId=&quot;6648&quot;/&gt;&#10;    &lt;slide id=&quot;{30F07D2C-FEA9-45DD-8FFE-BE5F6A7497EA}&quot; pptId=&quot;6650&quot;/&gt;&#10;    &lt;slide id=&quot;{19FBAA3F-29A5-450E-B1B4-F00549B0B777}&quot; pptId=&quot;6637&quot;/&gt;&#10;    &lt;slide id=&quot;{74ED242E-EC4D-468A-A4C8-A283F7511122}&quot; pptId=&quot;6279&quot;/&gt;&#10;  &lt;/slides&gt;&#10;&#10;  &lt;narration&gt;&#10;    &lt;audioTracks&gt;&#10;      &lt;audioTrack duration=&quot;2342377&quot; muted=&quot;false&quot; name=&quot;Luke 1_1-4 Edited Sound Board Audio&quot; resource=&quot;2d18e874&quot; slideId=&quot;{E94355A5-F481-4957-8B9A-7E89F4C3148B}&quot; startTime=&quot;0&quot; stepIndex=&quot;0&quot; volume=&quot;1&quot;&gt;&#10;        &lt;audio channels=&quot;2&quot; format=&quot;fltp&quot; sampleRate=&quot;48000&quot;/&gt;&#10;      &lt;/audioTrack&gt;&#10;    &lt;/audioTracks&gt;&#10;    &lt;videoTracks/&gt;&#10;  &lt;/narration&gt;&#10;&#10;&lt;/presentation2&gt;&#10;"/>
  <p:tag name="ISPRING_ULTRA_SCORM_COURCE_TITLE" val="Luke 1_1-4 - A Dependable Faith"/>
  <p:tag name="ISPRING_SCORM_ENDPOINT" val="&lt;endpoint&gt;&lt;enable&gt;0&lt;/enable&gt;&lt;lrs&gt;https://&lt;/lrs&gt;&lt;auth&gt;0&lt;/auth&gt;&lt;login&gt;&lt;/login&gt;&lt;password&gt;&lt;/password&gt;&lt;key&gt;&lt;/key&gt;&lt;name&gt;&lt;/name&gt;&lt;email&gt;&lt;/email&gt;&lt;/endpoint&gt;&#10;"/>
  <p:tag name="ISPRING_OUTPUT_FOLDER" val="[[&quot;w\uFFFDl\uFFFD{02D7091F-DD7B-4709-AD2E-55B0B554E76B}&quot;,&quot;C:\\Users\\dlbri\\OneDrive\\Documents\\AIC\\AIC Pastoring\\Messages\\Luke\\Luke 1-4 - Intro and Prep\\AV Files&quot;],[&quot;\uFFFD\/\bP{52F60523-431F-4090-BD6D-7A152C603D33}&quot;,&quot;C:\\Users\\dlbri\\OneDrive\\Documents\\AIC\\AIC Pastoring\\Messages\\Isaiah\\Chapters 40-48\\AV Files&quot;]]"/>
  <p:tag name="ISPRING_PRESENTATION_TITLE" val="Luke 1_1-4 - A Dependable Faith"/>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2CA529C-5B31-48E9-9F12-A2D3D6FC02F3}:6641"/>
  <p:tag name="ISPRING_SLIDE_ID_2" val="{B0B934E6-88CC-44EF-993B-AD51088E1CD2}"/>
  <p:tag name="GENSWF_ADVANCE_TIME" val="19.895"/>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96EC1DA-715A-4CC3-BA64-F548AD66868C}:6631"/>
  <p:tag name="ISPRING_SLIDE_ID_2" val="{A04BF202-8575-40E3-91B9-3554D8F178D7}"/>
  <p:tag name="GENSWF_ADVANCE_TIME" val="140.116"/>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D10CB3A-693A-4B01-8FAF-F5090E7FABBE}:6655"/>
  <p:tag name="ISPRING_SLIDE_ID_2" val="{61ECE3E3-C043-4645-B3BA-CC529C9B193B}"/>
  <p:tag name="GENSWF_ADVANCE_TIME" val="192.827"/>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FA4D43F-1444-4667-892E-E5E77ABBA156}:6629"/>
  <p:tag name="ISPRING_SLIDE_ID_2" val="{F05E3AC3-BEE6-4F32-B7D6-0DF764F93F31}"/>
  <p:tag name="GENSWF_ADVANCE_TIME" val="61.138"/>
  <p:tag name="TIMING" val="|37.126|6.404"/>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D7E0232-C766-4285-9F5C-C46B86FE10A7}:6630"/>
  <p:tag name="ISPRING_SLIDE_ID_2" val="{42DA408F-337E-4A68-8348-093EFAD44941}"/>
  <p:tag name="GENSWF_ADVANCE_TIME" val="30.123"/>
  <p:tag name="TIMING" val="|17.319"/>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88C496A-4BA8-4A78-8F7C-D3A239BAD1B4}:6632"/>
  <p:tag name="ISPRING_SLIDE_ID_2" val="{CBBCCD1B-B860-4D48-9F1C-1FC584DAA3A3}"/>
  <p:tag name="GENSWF_ADVANCE_TIME" val="88.730"/>
  <p:tag name="TIMING" val="|12.028|25.158"/>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7DACDF-77F8-41EA-8132-788E35B182C9}:6633"/>
  <p:tag name="ISPRING_SLIDE_ID_2" val="{A0C0BFAE-7091-46C9-B791-77408120C329}"/>
  <p:tag name="GENSWF_ADVANCE_TIME" val="44.950"/>
  <p:tag name="TIMING" val="|8.339|12.335"/>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972CA37-7657-4196-A1D9-F52603C93F0F}:6634"/>
  <p:tag name="ISPRING_SLIDE_ID_2" val="{58915156-117B-407A-A236-A53F41D8471E}"/>
  <p:tag name="GENSWF_ADVANCE_TIME" val="8.398"/>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BB3F69A-B7C3-4EE4-B982-8625028D767B}:6646"/>
  <p:tag name="ISPRING_SLIDE_ID_2" val="{E4DF6B0F-A34C-4203-9627-F452C354D6A4}"/>
  <p:tag name="GENSWF_ADVANCE_TIME" val="52.221"/>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9A3326A-969F-465C-A244-95B29B0F2E3D}"/>
  <p:tag name="GENSWF_ADVANCE_TIME" val="56.676"/>
  <p:tag name="TIMING" val="|25.023|6.313"/>
  <p:tag name="GENSWF_SLIDE_UID" val="{D07DDDA7-A5E4-49D0-B68D-472A1C4301AD}:666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ISPRING_SLIDE_ID_2" val="{E94355A5-F481-4957-8B9A-7E89F4C3148B}"/>
  <p:tag name="GENSWF_ADVANCE_TIME" val="29.277"/>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0A25698-0B6E-4E4F-98DB-E1EAED0677A6}:6639"/>
  <p:tag name="ISPRING_SLIDE_ID_2" val="{5FEF0326-1C4C-4AC6-8574-1119EACC6E39}"/>
  <p:tag name="GENSWF_ADVANCE_TIME" val="150.551"/>
  <p:tag name="TIMING" val="|6.223|13.504|15.81|52.69"/>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E1EFAAA-C241-4293-B6EC-978A29A6CD37}:6635"/>
  <p:tag name="ISPRING_SLIDE_ID_2" val="{8BB299F5-FD27-4623-9AD6-F07780F0ADD2}"/>
  <p:tag name="GENSWF_ADVANCE_TIME" val="7.422"/>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B0E38896-F19E-4AA3-8DF8-297CFF528CF1}:6640"/>
  <p:tag name="ISPRING_SLIDE_ID_2" val="{9899C493-B4CF-4AA4-8B71-42EFCAE21939}"/>
  <p:tag name="GENSWF_ADVANCE_TIME" val="86.251"/>
  <p:tag name="TIMING" val="|21.005"/>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2322506-ABD0-4CD5-AD11-6E2C9524B237}:6643"/>
  <p:tag name="ISPRING_SLIDE_ID_2" val="{87A60844-C36B-4478-975B-0FE4D9D4425A}"/>
  <p:tag name="GENSWF_ADVANCE_TIME" val="47.555"/>
  <p:tag name="TIMING" val="|12.472"/>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C643459-D128-4D1E-AF9C-7E0C6FA87AA4}:6657"/>
  <p:tag name="ISPRING_SLIDE_ID_2" val="{ECB4BCD6-EB33-45F4-AC0B-FC23C32053DA}"/>
  <p:tag name="GENSWF_ADVANCE_TIME" val="169.802"/>
  <p:tag name="TIMING" val="|25.732|78.066|14.504"/>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300EBD3-872C-47A5-95D7-B9A46D0D1F8B}:6645"/>
  <p:tag name="ISPRING_SLIDE_ID_2" val="{179E6857-B304-42CB-B971-A536D6011525}"/>
  <p:tag name="GENSWF_ADVANCE_TIME" val="63.090"/>
  <p:tag name="TIMING" val="|13.897"/>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1CECC69-63BA-42B8-9996-05E5585615F7}:6642"/>
  <p:tag name="ISPRING_SLIDE_ID_2" val="{AD201144-5A1E-4ECB-9962-9BB61C59CE4D}"/>
  <p:tag name="GENSWF_ADVANCE_TIME" val="54.479"/>
  <p:tag name="TIMING" val="|15.56"/>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8171A13-B437-4307-9579-88841D9BF7C0}:6644"/>
  <p:tag name="ISPRING_SLIDE_ID_2" val="{B9D7A75C-9212-44F0-9026-91B85A9EA000}"/>
  <p:tag name="GENSWF_ADVANCE_TIME" val="40.136"/>
  <p:tag name="TIMING" val="|6.577"/>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263AE84-0204-4674-A419-B769709D1463}:6636"/>
  <p:tag name="ISPRING_SLIDE_ID_2" val="{3C907D92-C18F-41F2-AC46-40DE74636D2B}"/>
  <p:tag name="GENSWF_ADVANCE_TIME" val="26.793"/>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9B76A93-88EC-41BF-B145-644F0CFBE5D5}:6647"/>
  <p:tag name="ISPRING_SLIDE_ID_2" val="{D0507B0B-1AEF-4DAE-9C0E-FEDF683CF959}"/>
  <p:tag name="GENSWF_ADVANCE_TIME" val="41.36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3172ED4-4FF7-4795-9A2E-C27A1F4FE1CD}:6534"/>
  <p:tag name="ISPRING_SLIDE_ID_2" val="{E3174CCF-AEA9-415C-B802-A56FED02C7CD}"/>
  <p:tag name="GENSWF_ADVANCE_TIME" val="27.198"/>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9B3F6946-0C91-49BF-B113-C1362F5FE65B}:6659"/>
  <p:tag name="ISPRING_SLIDE_ID_2" val="{F2372E04-1955-4E2A-A8B6-CDD0CAA3CAAD}"/>
  <p:tag name="GENSWF_ADVANCE_TIME" val="5.257"/>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AE569EB-FCA7-4611-B956-963F69FB75E7}:6651"/>
  <p:tag name="ISPRING_SLIDE_ID_2" val="{05518AA5-6E43-4036-B315-30B8088537F2}"/>
  <p:tag name="GENSWF_ADVANCE_TIME" val="70.631"/>
  <p:tag name="TIMING" val="|9.452"/>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D83D211-46E7-469C-AB97-52E15AC439FE}:6654"/>
  <p:tag name="ISPRING_SLIDE_ID_2" val="{22DE3875-0DA5-4B5D-89FE-2B7B0D014FFC}"/>
  <p:tag name="GENSWF_ADVANCE_TIME" val="108.148"/>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2C297C3-861B-4A3A-BDCE-FD3D9D879F08}:6652"/>
  <p:tag name="ISPRING_SLIDE_ID_2" val="{2782E92F-2BA3-47FE-B878-D602E6D3C328}"/>
  <p:tag name="GENSWF_ADVANCE_TIME" val="61.242"/>
  <p:tag name="TIMING" val="|49.623"/>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A1A44D8-2C74-4B76-A27F-EC1D6E5D9587}:6653"/>
  <p:tag name="ISPRING_SLIDE_ID_2" val="{308DD6D1-4BD1-431E-AD6A-E4AB05CD7A24}"/>
  <p:tag name="GENSWF_ADVANCE_TIME" val="41.500"/>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F421737-70DF-414F-9270-8A0AB27739B2}:6658"/>
  <p:tag name="ISPRING_SLIDE_ID_2" val="{C74DD978-B06A-49E1-A198-25B922D9472E}"/>
  <p:tag name="GENSWF_ADVANCE_TIME" val="13.114"/>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E16E258-2B59-4A6B-B962-1917F9966F84}:6649"/>
  <p:tag name="ISPRING_SLIDE_ID_2" val="{5EFDBA0E-CB94-4CB1-9881-F4E22689E714}"/>
  <p:tag name="GENSWF_ADVANCE_TIME" val="54.112"/>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B575888-0B7C-4B10-848D-4A4C4CD420FB}:6648"/>
  <p:tag name="ISPRING_SLIDE_ID_2" val="{FDF92EED-7903-49E6-B241-3AC35355D0B0}"/>
  <p:tag name="GENSWF_ADVANCE_TIME" val="23.055"/>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E89DF70-10BB-44E0-A99E-731D147D69E8}:6650"/>
  <p:tag name="ISPRING_SLIDE_ID_2" val="{30F07D2C-FEA9-45DD-8FFE-BE5F6A7497EA}"/>
  <p:tag name="GENSWF_ADVANCE_TIME" val="64.094"/>
  <p:tag name="TIMING" val="|10.358|12.01|14.382|20.492"/>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E393E76-A14C-404E-80AE-DA85ED98E3BB}:6637"/>
  <p:tag name="ISPRING_SLIDE_ID_2" val="{19FBAA3F-29A5-450E-B1B4-F00549B0B777}"/>
  <p:tag name="GENSWF_ADVANCE_TIME" val="87.011"/>
  <p:tag name="TIMING" val="|3.809|17.387|18.224"/>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2A3B2A4-A990-4A34-BF84-F9E4905D0B40}:6624"/>
  <p:tag name="ISPRING_SLIDE_ID_2" val="{1400552E-1D4C-4CC9-8D6E-5FF8B240DAAE}"/>
  <p:tag name="GENSWF_ADVANCE_TIME" val="36.028"/>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003A39F-5CA5-4EB7-9F03-88FE2E91D3CF}:6279"/>
  <p:tag name="ISPRING_SLIDE_ID_2" val="{74ED242E-EC4D-468A-A4C8-A283F7511122}"/>
  <p:tag name="GENSWF_ADVANCE_TIME" val="22.357"/>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DE4D72B-C25F-4C54-9D52-728C2826152C}:6625"/>
  <p:tag name="ISPRING_SLIDE_ID_2" val="{30AA0D0D-EC1D-4A5C-9137-0DF404ADC6D3}"/>
  <p:tag name="GENSWF_ADVANCE_TIME" val="64.551"/>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E53E895-2E00-453D-BBDE-9FC2EFBDADA3}:6309"/>
  <p:tag name="ISPRING_SLIDE_ID_2" val="{430A7CEF-8986-46E9-9AA1-E698BBFCC56E}"/>
  <p:tag name="GENSWF_ADVANCE_TIME" val="35.686"/>
  <p:tag name="TIMING" val="|15.394|3.608|8.80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BACE9012-5EDD-4335-B94B-42F3D16C780C}:6627"/>
  <p:tag name="ISPRING_SLIDE_ID_2" val="{07467A4C-9DCA-4656-B415-2E2D947837E2}"/>
  <p:tag name="GENSWF_ADVANCE_TIME" val="24.580"/>
  <p:tag name="TIMING" val="|13.576"/>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5174E70-022C-4F8E-9D81-8E2C7CE7E4C0}:6628"/>
  <p:tag name="ISPRING_SLIDE_ID_2" val="{10E8FDD9-6E3D-4459-AFE0-1109162A6E0A}"/>
  <p:tag name="GENSWF_ADVANCE_TIME" val="81.347"/>
  <p:tag name="TIMING" val="|20.143|25.408"/>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CB00D7C-9668-4B6D-8490-F4770FBA3DF9}:6626"/>
  <p:tag name="ISPRING_SLIDE_ID_2" val="{75DCE5D4-37AE-4BDB-B41F-171F7C0A8214}"/>
  <p:tag name="GENSWF_ADVANCE_TIME" val="84.076"/>
  <p:tag name="TIMING" val="|49.139|12.00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36283</TotalTime>
  <Words>2644</Words>
  <Application>Microsoft Macintosh PowerPoint</Application>
  <PresentationFormat>Widescreen</PresentationFormat>
  <Paragraphs>214</Paragraphs>
  <Slides>41</Slides>
  <Notes>40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ＭＳ Ｐゴシック</vt:lpstr>
      <vt:lpstr>Arial</vt:lpstr>
      <vt:lpstr>Calibri</vt:lpstr>
      <vt:lpstr>Calisto MT</vt:lpstr>
      <vt:lpstr>Monotype Corsiva</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1_1-4 - A Dependable Faith</dc:title>
  <dc:creator>Dan Bridges</dc:creator>
  <cp:lastModifiedBy>Rick Griffith</cp:lastModifiedBy>
  <cp:revision>28</cp:revision>
  <dcterms:created xsi:type="dcterms:W3CDTF">2023-11-07T11:17:49Z</dcterms:created>
  <dcterms:modified xsi:type="dcterms:W3CDTF">2026-04-05T13:48:27Z</dcterms:modified>
</cp:coreProperties>
</file>