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 id="2147483674" r:id="rId2"/>
    <p:sldMasterId id="2147483676" r:id="rId3"/>
    <p:sldMasterId id="2147483679" r:id="rId4"/>
    <p:sldMasterId id="2147483947" r:id="rId5"/>
    <p:sldMasterId id="2147483959" r:id="rId6"/>
    <p:sldMasterId id="2147484137" r:id="rId7"/>
  </p:sldMasterIdLst>
  <p:notesMasterIdLst>
    <p:notesMasterId r:id="rId54"/>
  </p:notesMasterIdLst>
  <p:sldIdLst>
    <p:sldId id="356" r:id="rId8"/>
    <p:sldId id="359" r:id="rId9"/>
    <p:sldId id="360" r:id="rId10"/>
    <p:sldId id="361" r:id="rId11"/>
    <p:sldId id="362" r:id="rId12"/>
    <p:sldId id="363" r:id="rId13"/>
    <p:sldId id="364" r:id="rId14"/>
    <p:sldId id="365" r:id="rId15"/>
    <p:sldId id="322" r:id="rId16"/>
    <p:sldId id="274" r:id="rId17"/>
    <p:sldId id="323" r:id="rId18"/>
    <p:sldId id="327" r:id="rId19"/>
    <p:sldId id="331" r:id="rId20"/>
    <p:sldId id="332" r:id="rId21"/>
    <p:sldId id="333" r:id="rId22"/>
    <p:sldId id="330" r:id="rId23"/>
    <p:sldId id="314" r:id="rId24"/>
    <p:sldId id="334" r:id="rId25"/>
    <p:sldId id="297" r:id="rId26"/>
    <p:sldId id="259" r:id="rId27"/>
    <p:sldId id="340" r:id="rId28"/>
    <p:sldId id="321" r:id="rId29"/>
    <p:sldId id="300" r:id="rId30"/>
    <p:sldId id="341" r:id="rId31"/>
    <p:sldId id="346" r:id="rId32"/>
    <p:sldId id="347" r:id="rId33"/>
    <p:sldId id="349" r:id="rId34"/>
    <p:sldId id="320" r:id="rId35"/>
    <p:sldId id="350" r:id="rId36"/>
    <p:sldId id="337" r:id="rId37"/>
    <p:sldId id="351" r:id="rId38"/>
    <p:sldId id="338" r:id="rId39"/>
    <p:sldId id="352" r:id="rId40"/>
    <p:sldId id="339" r:id="rId41"/>
    <p:sldId id="358" r:id="rId42"/>
    <p:sldId id="353" r:id="rId43"/>
    <p:sldId id="342" r:id="rId44"/>
    <p:sldId id="366" r:id="rId45"/>
    <p:sldId id="354" r:id="rId46"/>
    <p:sldId id="348" r:id="rId47"/>
    <p:sldId id="262" r:id="rId48"/>
    <p:sldId id="343" r:id="rId49"/>
    <p:sldId id="336" r:id="rId50"/>
    <p:sldId id="355" r:id="rId51"/>
    <p:sldId id="266" r:id="rId52"/>
    <p:sldId id="288"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03" d="100"/>
          <a:sy n="103" d="100"/>
        </p:scale>
        <p:origin x="2424" y="4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EAA014-2173-63D5-7E0D-3A0BD86D0A2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25369138-866D-5408-407C-CF725FEAB7F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A3506364-3449-8743-B45D-FA4DA69D3855}" type="datetime1">
              <a:rPr lang="en-US" altLang="en-US"/>
              <a:pPr/>
              <a:t>4/5/26</a:t>
            </a:fld>
            <a:endParaRPr lang="en-US" altLang="en-US"/>
          </a:p>
        </p:txBody>
      </p:sp>
      <p:sp>
        <p:nvSpPr>
          <p:cNvPr id="4" name="Slide Image Placeholder 3">
            <a:extLst>
              <a:ext uri="{FF2B5EF4-FFF2-40B4-BE49-F238E27FC236}">
                <a16:creationId xmlns:a16="http://schemas.microsoft.com/office/drawing/2014/main" id="{5CF20F7A-E238-D3FD-CFD1-E19CF48DA78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6B5BFB3-DCB1-C0CD-3202-7C64E978809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FEE953B-64C7-131E-6539-B45D41C1371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C350B2FA-080A-A8FD-334B-7BA6C3EB769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4A2C91C5-5FF1-8F41-848E-AE8945D1C7A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658CF6BA-8143-F984-F12C-FA354797913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B679D553-F469-3819-7B6F-7437BDD893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One of the greatest joys of my life is to father three special sons.</a:t>
            </a:r>
          </a:p>
        </p:txBody>
      </p:sp>
      <p:sp>
        <p:nvSpPr>
          <p:cNvPr id="37891" name="Slide Number Placeholder 3">
            <a:extLst>
              <a:ext uri="{FF2B5EF4-FFF2-40B4-BE49-F238E27FC236}">
                <a16:creationId xmlns:a16="http://schemas.microsoft.com/office/drawing/2014/main" id="{065CAFED-FA89-60E5-6787-B02987B37E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AF623A2-ADE4-904C-8271-538356815A75}" type="slidenum">
              <a:rPr lang="en-US" altLang="en-US" sz="1200">
                <a:latin typeface="Calibri" panose="020F0502020204030204" pitchFamily="34" charset="0"/>
              </a:rPr>
              <a:pPr eaLnBrk="1" hangingPunct="1"/>
              <a:t>2</a:t>
            </a:fld>
            <a:endParaRPr lang="en-US" altLang="en-US"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166F2E14-BB2A-BB6D-C2AD-9910639C0C7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2ACC7BDE-E530-37FB-AB31-83840F0A95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Hardenbrook identifies "four fabrications of American manhood:" </a:t>
            </a:r>
          </a:p>
          <a:p>
            <a:endParaRPr lang="en-US" altLang="en-US">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E07483D3-1269-EEFF-4C1A-EA03EAE78A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78F15C1-A768-624F-9214-38146C8AA1AD}" type="slidenum">
              <a:rPr lang="en-US" altLang="en-US" sz="1200">
                <a:latin typeface="Calibri" panose="020F0502020204030204" pitchFamily="34" charset="0"/>
              </a:rPr>
              <a:pPr eaLnBrk="1" hangingPunct="1"/>
              <a:t>11</a:t>
            </a:fld>
            <a:endParaRPr lang="en-US" altLang="en-US"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0B4DC302-5920-DA76-C2EF-D632DCDD5C0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36058F74-F3D5-00FA-BFE6-C98AEB0E90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First is The Macho-Maniac</a:t>
            </a:r>
          </a:p>
          <a:p>
            <a:r>
              <a:rPr lang="en-US" altLang="en-US">
                <a:ea typeface="ＭＳ Ｐゴシック" panose="020B0600070205080204" pitchFamily="34" charset="-128"/>
              </a:rPr>
              <a:t>• This is the Marion Michael Morrison image.  What?  You never heard of Marion Michael Morrison? • Maybe you know him by his stage name: John Wayne, the Duke—the large, muscular body and the deep, low voice—the one who overcame obstacles while suppressing his feelings of fear and pain.  </a:t>
            </a:r>
          </a:p>
          <a:p>
            <a:r>
              <a:rPr lang="en-US" altLang="en-US">
                <a:ea typeface="ＭＳ Ｐゴシック" panose="020B0600070205080204" pitchFamily="34" charset="-128"/>
              </a:rPr>
              <a:t>• More recently this image has been typified in Sylvester Stallone—the Rambo "macho superhero… perfectly capable of single-handedly destroying half of North Vietnam, along with a contingent of Russian reserves, while at the same time intimidating his own government" (p. 17).</a:t>
            </a:r>
          </a:p>
          <a:p>
            <a:r>
              <a:rPr lang="en-US" altLang="en-US">
                <a:ea typeface="ＭＳ Ｐゴシック" panose="020B0600070205080204" pitchFamily="34" charset="-128"/>
              </a:rPr>
              <a:t> </a:t>
            </a:r>
          </a:p>
          <a:p>
            <a:r>
              <a:rPr lang="en-US" altLang="en-US">
                <a:ea typeface="ＭＳ Ｐゴシック" panose="020B0600070205080204" pitchFamily="34" charset="-128"/>
              </a:rPr>
              <a:t>(The second fabrication of American manhood is called…)</a:t>
            </a:r>
          </a:p>
          <a:p>
            <a:r>
              <a:rPr lang="en-US" altLang="en-US">
                <a:ea typeface="ＭＳ Ｐゴシック" panose="020B0600070205080204" pitchFamily="34" charset="-128"/>
              </a:rPr>
              <a:t> </a:t>
            </a:r>
          </a:p>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0D9B01CF-46A0-A44B-077D-8462B3B02C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79E4F0A-A9F8-2547-BF0E-B00FB36B1DB2}" type="slidenum">
              <a:rPr lang="en-US" altLang="en-US" sz="1200">
                <a:latin typeface="Calibri" panose="020F0502020204030204" pitchFamily="34" charset="0"/>
              </a:rPr>
              <a:pPr eaLnBrk="1" hangingPunct="1"/>
              <a:t>12</a:t>
            </a:fld>
            <a:endParaRPr lang="en-US"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CD97C29A-9F9F-74FA-7C43-2F0A489C997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D4E5786B-4B32-A313-D44A-F2B3B28C09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Great Pretender</a:t>
            </a:r>
          </a:p>
          <a:p>
            <a:r>
              <a:rPr lang="en-US" altLang="en-US">
                <a:ea typeface="ＭＳ Ｐゴシック" panose="020B0600070205080204" pitchFamily="34" charset="-128"/>
              </a:rPr>
              <a:t>Perhaps no man better embodies this phony than Archie Bunker, whom the author refers to as "the proud, urban, blue-collar, big-mouthed bigot…who gains his personal worth by constantly belittling his family."</a:t>
            </a:r>
          </a:p>
          <a:p>
            <a:r>
              <a:rPr lang="en-US" altLang="en-US">
                <a:ea typeface="ＭＳ Ｐゴシック" panose="020B0600070205080204" pitchFamily="34" charset="-128"/>
              </a:rPr>
              <a:t>• Writes Hardenbrook (p. 18), "Perfectly on cue, this man could be polite and gracious to any woman except his own wife.  In fact, it was more important to Archie to 'lovingly correct' his wife with a constant stream of contempt.  He wanted all who observed them to have no doubt who was in charge…</a:t>
            </a:r>
          </a:p>
          <a:p>
            <a:r>
              <a:rPr lang="en-US" altLang="en-US">
                <a:ea typeface="ＭＳ Ｐゴシック" panose="020B0600070205080204" pitchFamily="34" charset="-128"/>
              </a:rPr>
              <a:t>EDITH: Oh, Archie, I had the most wonderful idea!</a:t>
            </a:r>
          </a:p>
          <a:p>
            <a:r>
              <a:rPr lang="en-US" altLang="en-US">
                <a:ea typeface="ＭＳ Ｐゴシック" panose="020B0600070205080204" pitchFamily="34" charset="-128"/>
              </a:rPr>
              <a:t>ARCHIE: Never mind ideas.  When did you ever have an idea?  I don't need ideas, I need a beer."</a:t>
            </a:r>
          </a:p>
          <a:p>
            <a:r>
              <a:rPr lang="en-US" altLang="en-US">
                <a:ea typeface="ＭＳ Ｐゴシック" panose="020B0600070205080204" pitchFamily="34" charset="-128"/>
              </a:rPr>
              <a:t>Hardenbrook says, "These great pretenders probably think they are lovable creatures.  In reality they are frightened little boys who’ve crawled into their dream world as a protection against imagined enemies of their masculinity" (p. 19)…”</a:t>
            </a:r>
            <a:endParaRPr lang="en-US" altLang="ja-JP">
              <a:ea typeface="ＭＳ Ｐゴシック" panose="020B0600070205080204" pitchFamily="34" charset="-128"/>
            </a:endParaRPr>
          </a:p>
          <a:p>
            <a:r>
              <a:rPr lang="en-US" altLang="en-US">
                <a:ea typeface="ＭＳ Ｐゴシック" panose="020B0600070205080204" pitchFamily="34" charset="-128"/>
              </a:rPr>
              <a:t> </a:t>
            </a:r>
          </a:p>
          <a:p>
            <a:r>
              <a:rPr lang="en-US" altLang="en-US">
                <a:ea typeface="ＭＳ Ｐゴシック" panose="020B0600070205080204" pitchFamily="34" charset="-128"/>
              </a:rPr>
              <a:t>(There's a third type of man in America who distorts what real masculinity is about…)</a:t>
            </a:r>
          </a:p>
          <a:p>
            <a:r>
              <a:rPr lang="en-US" altLang="en-US">
                <a:ea typeface="ＭＳ Ｐゴシック" panose="020B0600070205080204" pitchFamily="34" charset="-128"/>
              </a:rPr>
              <a:t> </a:t>
            </a:r>
          </a:p>
          <a:p>
            <a:endParaRPr lang="en-US" altLang="en-US">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D57E3249-4B23-5882-7E13-A94FFF5A8B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7506FE8-E195-1848-8BD9-5D21658DE946}" type="slidenum">
              <a:rPr lang="en-US" altLang="en-US" sz="1200">
                <a:latin typeface="Calibri" panose="020F0502020204030204" pitchFamily="34" charset="0"/>
              </a:rPr>
              <a:pPr eaLnBrk="1" hangingPunct="1"/>
              <a:t>13</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6B6DAC08-B3C8-8FF4-AA0A-EF55633B085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9B3651AF-8415-7D99-7D00-91847C02C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World-Class Wimp</a:t>
            </a:r>
          </a:p>
          <a:p>
            <a:r>
              <a:rPr lang="en-US" altLang="en-US">
                <a:ea typeface="ＭＳ Ｐゴシック" panose="020B0600070205080204" pitchFamily="34" charset="-128"/>
              </a:rPr>
              <a:t>• Who portrays the wimp better than Dagwood Bumstead?  This overly submissive male constantly gets rescued by his charming, levelheaded, Blondie—his devoted wife and affectionate companion.</a:t>
            </a:r>
          </a:p>
          <a:p>
            <a:r>
              <a:rPr lang="en-US" altLang="en-US">
                <a:ea typeface="ＭＳ Ｐゴシック" panose="020B0600070205080204" pitchFamily="34" charset="-128"/>
              </a:rPr>
              <a:t>One professor describes Dagwood as "a well-meaning idiot who is constantly outwitted by his children, his wife and even his dog" (p. 20).</a:t>
            </a:r>
          </a:p>
          <a:p>
            <a:r>
              <a:rPr lang="en-US" altLang="en-US">
                <a:ea typeface="ＭＳ Ｐゴシック" panose="020B0600070205080204" pitchFamily="34" charset="-128"/>
              </a:rPr>
              <a:t>"Somewhere he's found a modern beatitude: 'Blessed are the passive, for they shall avoid conflict'" (p. 22)</a:t>
            </a:r>
          </a:p>
          <a:p>
            <a:r>
              <a:rPr lang="en-US" altLang="en-US">
                <a:ea typeface="ＭＳ Ｐゴシック" panose="020B0600070205080204" pitchFamily="34" charset="-128"/>
              </a:rPr>
              <a:t> </a:t>
            </a:r>
          </a:p>
          <a:p>
            <a:r>
              <a:rPr lang="en-US" altLang="en-US">
                <a:ea typeface="ＭＳ Ｐゴシック" panose="020B0600070205080204" pitchFamily="34" charset="-128"/>
              </a:rPr>
              <a:t>(Finally, we encounter the last distortion of real manhood…)</a:t>
            </a:r>
          </a:p>
          <a:p>
            <a:r>
              <a:rPr lang="en-US" altLang="en-US">
                <a:ea typeface="ＭＳ Ｐゴシック" panose="020B0600070205080204" pitchFamily="34" charset="-128"/>
              </a:rPr>
              <a:t> </a:t>
            </a:r>
          </a:p>
          <a:p>
            <a:endParaRPr lang="en-US" altLang="en-US">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FF447AF7-CCE9-161A-470B-3ADDEAF020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CCFCE85-5A0E-5948-861A-CDDBC7DAC3D7}" type="slidenum">
              <a:rPr lang="en-US" altLang="en-US" sz="1200">
                <a:latin typeface="Calibri" panose="020F0502020204030204" pitchFamily="34" charset="0"/>
              </a:rPr>
              <a:pPr eaLnBrk="1" hangingPunct="1"/>
              <a:t>14</a:t>
            </a:fld>
            <a:endParaRPr lang="en-US"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C876C1AD-72A5-E202-4A31-9B6642EAE71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2E9D1B11-7ED9-86C2-CDC8-42665F6EDC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Gender Blender</a:t>
            </a:r>
          </a:p>
          <a:p>
            <a:r>
              <a:rPr lang="en-US" altLang="en-US">
                <a:ea typeface="ＭＳ Ｐゴシック" panose="020B0600070205080204" pitchFamily="34" charset="-128"/>
              </a:rPr>
              <a:t>• Enter center stage Michael Jackson and Boy George and Bruce Gender—I mean “Jenner.”</a:t>
            </a:r>
            <a:endParaRPr lang="en-US" altLang="ja-JP">
              <a:ea typeface="ＭＳ Ｐゴシック" panose="020B0600070205080204" pitchFamily="34" charset="-128"/>
            </a:endParaRPr>
          </a:p>
          <a:p>
            <a:r>
              <a:rPr lang="en-US" altLang="en-US">
                <a:ea typeface="ＭＳ Ｐゴシック" panose="020B0600070205080204" pitchFamily="34" charset="-128"/>
              </a:rPr>
              <a:t>"According to </a:t>
            </a:r>
            <a:r>
              <a:rPr lang="en-US" altLang="en-US" i="1">
                <a:ea typeface="ＭＳ Ｐゴシック" panose="020B0600070205080204" pitchFamily="34" charset="-128"/>
              </a:rPr>
              <a:t>People</a:t>
            </a:r>
            <a:r>
              <a:rPr lang="en-US" altLang="en-US">
                <a:ea typeface="ＭＳ Ｐゴシック" panose="020B0600070205080204" pitchFamily="34" charset="-128"/>
              </a:rPr>
              <a:t> magazine back in the 1980s, 'A psychologist… asked his 7-year-old nephew, "Is Michael Jackson a boy or a girl?"  The boy thought for a moment before replying, "Both."'" (p. 23)</a:t>
            </a:r>
          </a:p>
          <a:p>
            <a:r>
              <a:rPr lang="en-US" altLang="en-US">
                <a:ea typeface="ＭＳ Ｐゴシック" panose="020B0600070205080204" pitchFamily="34" charset="-128"/>
              </a:rPr>
              <a:t> </a:t>
            </a:r>
          </a:p>
          <a:p>
            <a:endParaRPr lang="en-US" altLang="en-US">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23DC9F47-2D2E-F7DB-2D2A-DECAF9A4ED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5A70849-8E5F-CC4D-A6D6-08F769363348}" type="slidenum">
              <a:rPr lang="en-US" altLang="en-US" sz="1200">
                <a:latin typeface="Calibri" panose="020F0502020204030204" pitchFamily="34" charset="0"/>
              </a:rPr>
              <a:pPr eaLnBrk="1" hangingPunct="1"/>
              <a:t>15</a:t>
            </a:fld>
            <a:endParaRPr lang="en-US"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5986D1D8-7B25-6074-B1A6-BB4634EE1C2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2518FDF9-CC57-F828-875D-8355AA1A57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So there you have it, summarized by the author as… (Back cover)</a:t>
            </a:r>
          </a:p>
          <a:p>
            <a:r>
              <a:rPr lang="en-US" altLang="en-US">
                <a:ea typeface="ＭＳ Ｐゴシック" panose="020B0600070205080204" pitchFamily="34" charset="-128"/>
              </a:rPr>
              <a:t>• “The Macho Maniac who reaches for unobtainable heights of courage while stripping away human sensitivity: a warrior without a cause,</a:t>
            </a:r>
          </a:p>
          <a:p>
            <a:r>
              <a:rPr lang="en-US" altLang="en-US">
                <a:ea typeface="ＭＳ Ｐゴシック" panose="020B0600070205080204" pitchFamily="34" charset="-128"/>
              </a:rPr>
              <a:t>• The Great Pretender who masks his ignorance with a façade of macho lingo…</a:t>
            </a:r>
          </a:p>
          <a:p>
            <a:r>
              <a:rPr lang="en-US" altLang="en-US">
                <a:ea typeface="ＭＳ Ｐゴシック" panose="020B0600070205080204" pitchFamily="34" charset="-128"/>
              </a:rPr>
              <a:t>• The Wimp who surrenders and avoids conflict: a coward, and finally…</a:t>
            </a:r>
          </a:p>
          <a:p>
            <a:r>
              <a:rPr lang="en-US" altLang="en-US">
                <a:ea typeface="ＭＳ Ｐゴシック" panose="020B0600070205080204" pitchFamily="34" charset="-128"/>
              </a:rPr>
              <a:t>• Hardenbrook summarizes the Gender Blender with these words: "He trades his masculinity for the nonidentity of unisex: he commits masculine suicide."</a:t>
            </a:r>
          </a:p>
          <a:p>
            <a:r>
              <a:rPr lang="en-US" altLang="en-US">
                <a:ea typeface="ＭＳ Ｐゴシック" panose="020B0600070205080204" pitchFamily="34" charset="-128"/>
              </a:rPr>
              <a:t> </a:t>
            </a:r>
          </a:p>
          <a:p>
            <a:endParaRPr lang="en-US" altLang="en-US">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5E91EFCF-4384-25B6-FAD8-6D12397855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8D7A489-6C0A-F341-8F10-4CEEE83E4460}" type="slidenum">
              <a:rPr lang="en-US" altLang="en-US" sz="1200">
                <a:latin typeface="Calibri" panose="020F0502020204030204" pitchFamily="34" charset="0"/>
              </a:rPr>
              <a:pPr eaLnBrk="1" hangingPunct="1"/>
              <a:t>16</a:t>
            </a:fld>
            <a:endParaRPr lang="en-US"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31F633AD-F957-4667-2ACF-F766EAB58BD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FBC01293-3EAC-F1D7-FE70-3F153B6B87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In the midst of all these distortions of masculinity and fatherhood we cry out, "Will the </a:t>
            </a:r>
            <a:r>
              <a:rPr lang="en-US" altLang="en-US" i="1">
                <a:ea typeface="ＭＳ Ｐゴシック" panose="020B0600070205080204" pitchFamily="34" charset="-128"/>
              </a:rPr>
              <a:t>real father</a:t>
            </a:r>
            <a:r>
              <a:rPr lang="en-US" altLang="en-US">
                <a:ea typeface="ＭＳ Ｐゴシック" panose="020B0600070205080204" pitchFamily="34" charset="-128"/>
              </a:rPr>
              <a:t> stand up?"  Of course, none of them are it.  You need to go to the Bible to find out what a real man should be.</a:t>
            </a:r>
          </a:p>
        </p:txBody>
      </p:sp>
      <p:sp>
        <p:nvSpPr>
          <p:cNvPr id="68611" name="Slide Number Placeholder 3">
            <a:extLst>
              <a:ext uri="{FF2B5EF4-FFF2-40B4-BE49-F238E27FC236}">
                <a16:creationId xmlns:a16="http://schemas.microsoft.com/office/drawing/2014/main" id="{552E2F3D-E5D8-B34C-7303-BB694E3CB7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0E2CD03-3AF9-EA4E-B7E1-AEFFA1A22118}" type="slidenum">
              <a:rPr lang="en-US" altLang="en-US" sz="1200">
                <a:latin typeface="Calibri" panose="020F0502020204030204" pitchFamily="34" charset="0"/>
              </a:rPr>
              <a:pPr eaLnBrk="1" hangingPunct="1"/>
              <a:t>17</a:t>
            </a:fld>
            <a:endParaRPr lang="en-US"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3A01197A-432C-F0EE-6E87-9DE053BE490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5ED668F4-C2E4-9368-BD99-6798EF054F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When you do turn to Scripture you find good </a:t>
            </a:r>
            <a:r>
              <a:rPr lang="en-US" altLang="en-US" i="1">
                <a:ea typeface="ＭＳ Ｐゴシック" panose="020B0600070205080204" pitchFamily="34" charset="-128"/>
              </a:rPr>
              <a:t>instruction</a:t>
            </a:r>
            <a:r>
              <a:rPr lang="en-US" altLang="en-US">
                <a:ea typeface="ＭＳ Ｐゴシック" panose="020B0600070205080204" pitchFamily="34" charset="-128"/>
              </a:rPr>
              <a:t> to fathers in various places, but as for a good, real, </a:t>
            </a:r>
            <a:r>
              <a:rPr lang="en-US" altLang="en-US" i="1">
                <a:ea typeface="ＭＳ Ｐゴシック" panose="020B0600070205080204" pitchFamily="34" charset="-128"/>
              </a:rPr>
              <a:t>example</a:t>
            </a:r>
            <a:r>
              <a:rPr lang="en-US" altLang="en-US">
                <a:ea typeface="ＭＳ Ｐゴシック" panose="020B0600070205080204" pitchFamily="34" charset="-128"/>
              </a:rPr>
              <a:t> of a father we come up with few or no good examples.  Most of even the best men were failures as fathers: Abraham, Isaac, Jacob, David, Solomon, Samuel, Eli, Hezekiah… </a:t>
            </a:r>
          </a:p>
        </p:txBody>
      </p:sp>
      <p:sp>
        <p:nvSpPr>
          <p:cNvPr id="70659" name="Slide Number Placeholder 3">
            <a:extLst>
              <a:ext uri="{FF2B5EF4-FFF2-40B4-BE49-F238E27FC236}">
                <a16:creationId xmlns:a16="http://schemas.microsoft.com/office/drawing/2014/main" id="{52CF5897-E2CE-42FF-719F-17044F7729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37F3D02-5857-D349-9C5A-612387F621B2}" type="slidenum">
              <a:rPr lang="en-US" altLang="en-US" sz="1200">
                <a:latin typeface="Calibri" panose="020F0502020204030204" pitchFamily="34" charset="0"/>
              </a:rPr>
              <a:pPr eaLnBrk="1" hangingPunct="1"/>
              <a:t>18</a:t>
            </a:fld>
            <a:endParaRPr lang="en-US"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58EA3FC9-79DC-175D-27B7-AC77EE2715B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98D70B1E-17AD-168D-DC1D-9864E7ED96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However, while searching through the Scripture I noticed one example of an excellent father—the father of the Prodigal Son in Luke 15.  Let’s turn there together.</a:t>
            </a:r>
          </a:p>
          <a:p>
            <a:endParaRPr lang="en-US" altLang="en-US">
              <a:ea typeface="ＭＳ Ｐゴシック" panose="020B0600070205080204" pitchFamily="34" charset="-128"/>
            </a:endParaRPr>
          </a:p>
          <a:p>
            <a:r>
              <a:rPr lang="en-US" altLang="en-US">
                <a:ea typeface="ＭＳ Ｐゴシック" panose="020B0600070205080204" pitchFamily="34" charset="-128"/>
              </a:rPr>
              <a:t>In verses 1-2 the Pharisees oppose Jesus reaching out to sinners [“</a:t>
            </a:r>
            <a:r>
              <a:rPr lang="en-US" altLang="ja-JP">
                <a:ea typeface="ＭＳ Ｐゴシック" panose="020B0600070205080204" pitchFamily="34" charset="-128"/>
              </a:rPr>
              <a:t>Tax collectors and other notorious sinners often came to listen to Jesus teach.  </a:t>
            </a:r>
            <a:r>
              <a:rPr lang="en-US" altLang="ja-JP" b="1" baseline="30000">
                <a:ea typeface="ＭＳ Ｐゴシック" panose="020B0600070205080204" pitchFamily="34" charset="-128"/>
              </a:rPr>
              <a:t>2</a:t>
            </a:r>
            <a:r>
              <a:rPr lang="en-US" altLang="ja-JP">
                <a:ea typeface="ＭＳ Ｐゴシック" panose="020B0600070205080204" pitchFamily="34" charset="-128"/>
              </a:rPr>
              <a:t> This made the Pharisees and teachers of religious law complain that he was associating with such sinful people—even eating with them!</a:t>
            </a:r>
            <a:r>
              <a:rPr lang="en-US" altLang="en-US">
                <a:ea typeface="ＭＳ Ｐゴシック" panose="020B0600070205080204" pitchFamily="34" charset="-128"/>
              </a:rPr>
              <a:t>”</a:t>
            </a:r>
            <a:r>
              <a:rPr lang="en-US" altLang="ja-JP">
                <a:ea typeface="ＭＳ Ｐゴシック" panose="020B0600070205080204" pitchFamily="34" charset="-128"/>
              </a:rPr>
              <a:t> NLT]. • The focus is a caring Savior.  In response, Christ told three stories to show how God accepts sinners.  </a:t>
            </a:r>
          </a:p>
          <a:p>
            <a:endParaRPr lang="en-US" altLang="en-US">
              <a:ea typeface="ＭＳ Ｐゴシック" panose="020B0600070205080204" pitchFamily="34" charset="-128"/>
            </a:endParaRPr>
          </a:p>
          <a:p>
            <a:r>
              <a:rPr lang="en-US" altLang="en-US">
                <a:ea typeface="ＭＳ Ｐゴシック" panose="020B0600070205080204" pitchFamily="34" charset="-128"/>
              </a:rPr>
              <a:t>• Verses 3-8 aren’t really about lost sheep as much as • how God rejoices over people who repent like a caring shepherd rejoices over a lost sheep. </a:t>
            </a:r>
          </a:p>
          <a:p>
            <a:endParaRPr lang="en-US" altLang="en-US">
              <a:ea typeface="ＭＳ Ｐゴシック" panose="020B0600070205080204" pitchFamily="34" charset="-128"/>
            </a:endParaRPr>
          </a:p>
          <a:p>
            <a:r>
              <a:rPr lang="en-US" altLang="en-US">
                <a:ea typeface="ＭＳ Ｐゴシック" panose="020B0600070205080204" pitchFamily="34" charset="-128"/>
              </a:rPr>
              <a:t>• Then in verses 9-10 a person who strays away from God is depicted as a lost coin. • But God, depicted as a caring woman, searches relentlessly to find that coin—a reason for joy.</a:t>
            </a:r>
          </a:p>
          <a:p>
            <a:endParaRPr lang="en-US" altLang="en-US">
              <a:ea typeface="ＭＳ Ｐゴシック" panose="020B0600070205080204" pitchFamily="34" charset="-128"/>
            </a:endParaRPr>
          </a:p>
          <a:p>
            <a:r>
              <a:rPr lang="en-US" altLang="en-US">
                <a:ea typeface="ＭＳ Ｐゴシック" panose="020B0600070205080204" pitchFamily="34" charset="-128"/>
              </a:rPr>
              <a:t>• Finally, the prodigal son parable in verses 11-32 teaches the same—• not about a lost son as much as a Heavenly Father who cares enough to help us return to Him.  </a:t>
            </a:r>
          </a:p>
          <a:p>
            <a:r>
              <a:rPr lang="en-US" altLang="en-US">
                <a:ea typeface="ＭＳ Ｐゴシック" panose="020B0600070205080204" pitchFamily="34" charset="-128"/>
              </a:rPr>
              <a:t> </a:t>
            </a:r>
          </a:p>
          <a:p>
            <a:endParaRPr lang="en-US" altLang="en-US">
              <a:ea typeface="ＭＳ Ｐゴシック" panose="020B0600070205080204" pitchFamily="34" charset="-128"/>
            </a:endParaRPr>
          </a:p>
        </p:txBody>
      </p:sp>
      <p:sp>
        <p:nvSpPr>
          <p:cNvPr id="72707" name="Slide Number Placeholder 3">
            <a:extLst>
              <a:ext uri="{FF2B5EF4-FFF2-40B4-BE49-F238E27FC236}">
                <a16:creationId xmlns:a16="http://schemas.microsoft.com/office/drawing/2014/main" id="{63947345-D64A-A0E5-B467-D61B844DB8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9292C25-3F41-BE4F-B4F1-A030C74E234E}" type="slidenum">
              <a:rPr lang="en-US" altLang="en-US" sz="1200">
                <a:latin typeface="Calibri" panose="020F0502020204030204" pitchFamily="34" charset="0"/>
              </a:rPr>
              <a:pPr eaLnBrk="1" hangingPunct="1"/>
              <a:t>19</a:t>
            </a:fld>
            <a:endParaRPr lang="en-US" altLang="en-US"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73747971-8AE1-F976-0C52-D6D823175CB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33BF377E-9AD1-BD51-23F5-B6FBC55B7B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So the message of this parable is not fatherhood, but how God the Father is the perfect example of love reaching out to repentant sinners. But I still think we can learn some principles about good fathering from this man's example. </a:t>
            </a:r>
          </a:p>
          <a:p>
            <a:r>
              <a:rPr lang="en-US" altLang="en-US">
                <a:ea typeface="ＭＳ Ｐゴシック" panose="020B0600070205080204" pitchFamily="34" charset="-128"/>
              </a:rPr>
              <a:t>• So let’s look at seven ways we can imitate this father who depicts God the Father [subject].  The first way is to…</a:t>
            </a:r>
          </a:p>
        </p:txBody>
      </p:sp>
      <p:sp>
        <p:nvSpPr>
          <p:cNvPr id="74755" name="Slide Number Placeholder 3">
            <a:extLst>
              <a:ext uri="{FF2B5EF4-FFF2-40B4-BE49-F238E27FC236}">
                <a16:creationId xmlns:a16="http://schemas.microsoft.com/office/drawing/2014/main" id="{F8178FE6-20C4-CAE6-5E55-FFBA8B40E5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188FDBD-ED9B-184B-B66B-2FC55DF45022}" type="slidenum">
              <a:rPr lang="en-US" altLang="en-US" sz="1200">
                <a:latin typeface="Calibri" panose="020F0502020204030204" pitchFamily="34" charset="0"/>
              </a:rPr>
              <a:pPr eaLnBrk="1" hangingPunct="1"/>
              <a:t>20</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954363CC-571D-FB8A-9C93-E5842F87DCC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B196BF54-FA92-4946-89F2-E1055D0954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These three are now in their 20s and are a great source of joy for Susan and me.</a:t>
            </a:r>
          </a:p>
        </p:txBody>
      </p:sp>
      <p:sp>
        <p:nvSpPr>
          <p:cNvPr id="39939" name="Slide Number Placeholder 3">
            <a:extLst>
              <a:ext uri="{FF2B5EF4-FFF2-40B4-BE49-F238E27FC236}">
                <a16:creationId xmlns:a16="http://schemas.microsoft.com/office/drawing/2014/main" id="{842EFABC-600F-6D81-6BA3-A64CA895C6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DE9A2EA-8A69-5B42-AB49-E877E903DD07}" type="slidenum">
              <a:rPr lang="en-US" altLang="en-US" sz="1200">
                <a:latin typeface="Calibri" panose="020F0502020204030204" pitchFamily="34" charset="0"/>
              </a:rPr>
              <a:pPr eaLnBrk="1" hangingPunct="1"/>
              <a:t>3</a:t>
            </a:fld>
            <a:endParaRPr lang="en-US" altLang="en-US"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822DDC36-EC7B-283F-99F8-D90A80FAF97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BA94648A-3F7A-FD93-3129-B777158938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father allowed a potential financial crisis to meet his fatherly obligation.]</a:t>
            </a:r>
          </a:p>
          <a:p>
            <a:r>
              <a:rPr lang="en-US" altLang="en-US">
                <a:ea typeface="ＭＳ Ｐゴシック" panose="020B0600070205080204" pitchFamily="34" charset="-128"/>
              </a:rPr>
              <a:t>The normal practice during the first century was for a father to divide his estate among his sons when he could no longer manage it well on his own. </a:t>
            </a:r>
          </a:p>
          <a:p>
            <a:r>
              <a:rPr lang="en-US" altLang="en-US">
                <a:ea typeface="ＭＳ Ｐゴシック" panose="020B0600070205080204" pitchFamily="34" charset="-128"/>
              </a:rPr>
              <a:t>But in this passage we see something unusual.  Although the father was still managing his estate, the younger demands his share right then and there.  He was entitled to one third, while the older son got the double portion—or two thirds of the estate.</a:t>
            </a:r>
          </a:p>
          <a:p>
            <a:r>
              <a:rPr lang="en-US" altLang="en-US">
                <a:ea typeface="ＭＳ Ｐゴシック" panose="020B0600070205080204" pitchFamily="34" charset="-128"/>
              </a:rPr>
              <a:t>Imagine the hassles caused by giving a third of his entire estate to a son all at once! Imagine emptying 33% of </a:t>
            </a:r>
            <a:r>
              <a:rPr lang="en-US" altLang="en-US" b="1">
                <a:ea typeface="ＭＳ Ｐゴシック" panose="020B0600070205080204" pitchFamily="34" charset="-128"/>
              </a:rPr>
              <a:t>your</a:t>
            </a:r>
            <a:r>
              <a:rPr lang="en-US" altLang="en-US">
                <a:ea typeface="ＭＳ Ｐゴシック" panose="020B0600070205080204" pitchFamily="34" charset="-128"/>
              </a:rPr>
              <a:t> entire bank account and assets and giving them away to your least responsible child! You’d be asking for a lot of financial strain!</a:t>
            </a:r>
          </a:p>
          <a:p>
            <a:r>
              <a:rPr lang="en-US" altLang="en-US">
                <a:ea typeface="ＭＳ Ｐゴシック" panose="020B0600070205080204" pitchFamily="34" charset="-128"/>
              </a:rPr>
              <a:t>But this father knew that this son needed to learn an important lesson. </a:t>
            </a:r>
          </a:p>
          <a:p>
            <a:r>
              <a:rPr lang="en-US" altLang="en-US">
                <a:ea typeface="ＭＳ Ｐゴシック" panose="020B0600070205080204" pitchFamily="34" charset="-128"/>
              </a:rPr>
              <a:t>Maybe the son </a:t>
            </a:r>
            <a:r>
              <a:rPr lang="en-US" altLang="en-US" b="1">
                <a:ea typeface="ＭＳ Ｐゴシック" panose="020B0600070205080204" pitchFamily="34" charset="-128"/>
              </a:rPr>
              <a:t>would</a:t>
            </a:r>
            <a:r>
              <a:rPr lang="en-US" altLang="en-US">
                <a:ea typeface="ＭＳ Ｐゴシック" panose="020B0600070205080204" pitchFamily="34" charset="-128"/>
              </a:rPr>
              <a:t> misuse the money, but the father reasoned that his son would learn more if he got the whole inheritance then.  You know how some kids just need to learn the hard way?</a:t>
            </a:r>
          </a:p>
          <a:p>
            <a:r>
              <a:rPr lang="en-US" altLang="en-US">
                <a:ea typeface="ＭＳ Ｐゴシック" panose="020B0600070205080204" pitchFamily="34" charset="-128"/>
              </a:rPr>
              <a:t>But the point is that this father was willing to undergo even great personal loss to instruct his son and fulfill his promise to give him his share of the inheritance.</a:t>
            </a:r>
          </a:p>
        </p:txBody>
      </p:sp>
      <p:sp>
        <p:nvSpPr>
          <p:cNvPr id="76803" name="Slide Number Placeholder 3">
            <a:extLst>
              <a:ext uri="{FF2B5EF4-FFF2-40B4-BE49-F238E27FC236}">
                <a16:creationId xmlns:a16="http://schemas.microsoft.com/office/drawing/2014/main" id="{0006D1FB-593C-B1CC-6399-F9B637B6F5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7D39FE9-CC6F-E44A-989F-585D7E538B3F}" type="slidenum">
              <a:rPr lang="en-US" altLang="en-US" sz="1200">
                <a:latin typeface="Calibri" panose="020F0502020204030204" pitchFamily="34" charset="0"/>
              </a:rPr>
              <a:pPr eaLnBrk="1" hangingPunct="1"/>
              <a:t>21</a:t>
            </a:fld>
            <a:endParaRPr lang="en-US" altLang="en-US"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EB3B8509-7AEC-AE75-872A-9D8BF646A0F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5A686514-7DE0-B2A4-73E8-B44996AD4A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There are many times a father will sacrifice for his kids if he really loves them:</a:t>
            </a:r>
          </a:p>
          <a:p>
            <a:r>
              <a:rPr lang="en-US" altLang="en-US">
                <a:ea typeface="ＭＳ Ｐゴシック" panose="020B0600070205080204" pitchFamily="34" charset="-128"/>
              </a:rPr>
              <a:t>I know American missionary Dads in Singapore who left a thriving ministry there to return to the USA to save their son or daughter’s emotional or spiritual lives.</a:t>
            </a:r>
          </a:p>
          <a:p>
            <a:r>
              <a:rPr lang="en-US" altLang="en-US">
                <a:ea typeface="ＭＳ Ｐゴシック" panose="020B0600070205080204" pitchFamily="34" charset="-128"/>
              </a:rPr>
              <a:t>Another took on an evening job he doesn't care for to help his son go to college.</a:t>
            </a:r>
          </a:p>
          <a:p>
            <a:endParaRPr lang="en-US" altLang="en-US">
              <a:ea typeface="ＭＳ Ｐゴシック" panose="020B0600070205080204" pitchFamily="34" charset="-128"/>
            </a:endParaRPr>
          </a:p>
          <a:p>
            <a:r>
              <a:rPr lang="en-US" altLang="en-US">
                <a:ea typeface="ＭＳ Ｐゴシック" panose="020B0600070205080204" pitchFamily="34" charset="-128"/>
              </a:rPr>
              <a:t>There's our first positive quality we'll see in the father: the willingness to undergo personal </a:t>
            </a:r>
            <a:r>
              <a:rPr lang="en-US" altLang="en-US" u="sng">
                <a:ea typeface="ＭＳ Ｐゴシック" panose="020B0600070205080204" pitchFamily="34" charset="-128"/>
              </a:rPr>
              <a:t>loss</a:t>
            </a:r>
            <a:r>
              <a:rPr lang="en-US" altLang="en-US">
                <a:ea typeface="ＭＳ Ｐゴシック" panose="020B0600070205080204" pitchFamily="34" charset="-128"/>
              </a:rPr>
              <a:t> to fulfill his promise to his son.  Here's the second…</a:t>
            </a:r>
          </a:p>
        </p:txBody>
      </p:sp>
      <p:sp>
        <p:nvSpPr>
          <p:cNvPr id="78851" name="Slide Number Placeholder 3">
            <a:extLst>
              <a:ext uri="{FF2B5EF4-FFF2-40B4-BE49-F238E27FC236}">
                <a16:creationId xmlns:a16="http://schemas.microsoft.com/office/drawing/2014/main" id="{67466CAD-9F6D-147E-5A62-C08735D345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752F630-A74D-1F45-88F3-8CDF0B014734}" type="slidenum">
              <a:rPr lang="en-US" altLang="en-US" sz="1200">
                <a:latin typeface="Calibri" panose="020F0502020204030204" pitchFamily="34" charset="0"/>
              </a:rPr>
              <a:pPr eaLnBrk="1" hangingPunct="1"/>
              <a:t>22</a:t>
            </a:fld>
            <a:endParaRPr lang="en-US" altLang="en-US"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948DCCC6-93D9-CC38-53E8-0DA504DAB0E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386F5C40-63F3-DDE1-6024-45CE313F1A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father didn’t protect his son from the pain of poor choices.</a:t>
            </a:r>
          </a:p>
        </p:txBody>
      </p:sp>
      <p:sp>
        <p:nvSpPr>
          <p:cNvPr id="80899" name="Slide Number Placeholder 3">
            <a:extLst>
              <a:ext uri="{FF2B5EF4-FFF2-40B4-BE49-F238E27FC236}">
                <a16:creationId xmlns:a16="http://schemas.microsoft.com/office/drawing/2014/main" id="{947883ED-DC94-1FE7-159C-8DA4D058A8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10684FE-F648-A14C-AC6E-7BB8F1EE317E}" type="slidenum">
              <a:rPr lang="en-US" altLang="en-US" sz="1200">
                <a:latin typeface="Calibri" panose="020F0502020204030204" pitchFamily="34" charset="0"/>
              </a:rPr>
              <a:pPr eaLnBrk="1" hangingPunct="1"/>
              <a:t>23</a:t>
            </a:fld>
            <a:endParaRPr lang="en-US" altLang="en-US"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78D03549-F1DD-F781-688F-D822842210E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604683B1-4DA3-E16D-E46D-8DB1237B0D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father didn’t protect his son from the pain of poor choices.</a:t>
            </a:r>
          </a:p>
        </p:txBody>
      </p:sp>
      <p:sp>
        <p:nvSpPr>
          <p:cNvPr id="82947" name="Slide Number Placeholder 3">
            <a:extLst>
              <a:ext uri="{FF2B5EF4-FFF2-40B4-BE49-F238E27FC236}">
                <a16:creationId xmlns:a16="http://schemas.microsoft.com/office/drawing/2014/main" id="{F74362A6-1670-4241-BD46-14B3559057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BC65781-41C7-9148-839D-4A46AAEA3207}" type="slidenum">
              <a:rPr lang="en-US" altLang="en-US" sz="1200">
                <a:latin typeface="Calibri" panose="020F0502020204030204" pitchFamily="34" charset="0"/>
              </a:rPr>
              <a:pPr eaLnBrk="1" hangingPunct="1"/>
              <a:t>24</a:t>
            </a:fld>
            <a:endParaRPr lang="en-US" altLang="en-US"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E8C99CA0-0DF4-A490-1E8F-C0A99DAB5E6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88778D7F-8984-B90F-8169-4A579A4408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Notice what the Dad did </a:t>
            </a:r>
            <a:r>
              <a:rPr lang="en-US" altLang="en-US" u="sng">
                <a:ea typeface="ＭＳ Ｐゴシック" panose="020B0600070205080204" pitchFamily="34" charset="-128"/>
              </a:rPr>
              <a:t>not</a:t>
            </a:r>
            <a:r>
              <a:rPr lang="en-US" altLang="en-US">
                <a:ea typeface="ＭＳ Ｐゴシック" panose="020B0600070205080204" pitchFamily="34" charset="-128"/>
              </a:rPr>
              <a:t> do—depicted well in this modern painting of a longing Dad:</a:t>
            </a:r>
          </a:p>
          <a:p>
            <a:r>
              <a:rPr lang="en-US" altLang="en-US">
                <a:ea typeface="ＭＳ Ｐゴシック" panose="020B0600070205080204" pitchFamily="34" charset="-128"/>
              </a:rPr>
              <a:t>He didn't run after his son and beg him to return.</a:t>
            </a:r>
          </a:p>
          <a:p>
            <a:r>
              <a:rPr lang="en-US" altLang="en-US">
                <a:ea typeface="ＭＳ Ｐゴシック" panose="020B0600070205080204" pitchFamily="34" charset="-128"/>
              </a:rPr>
              <a:t>He didn't send his servants to rescue his son from mistakes that he would regret.</a:t>
            </a:r>
          </a:p>
        </p:txBody>
      </p:sp>
      <p:sp>
        <p:nvSpPr>
          <p:cNvPr id="84995" name="Slide Number Placeholder 3">
            <a:extLst>
              <a:ext uri="{FF2B5EF4-FFF2-40B4-BE49-F238E27FC236}">
                <a16:creationId xmlns:a16="http://schemas.microsoft.com/office/drawing/2014/main" id="{F5476434-EC7E-CF61-9F42-28C8250DB0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3FC5FA2-3547-8449-A064-96A6198728E5}" type="slidenum">
              <a:rPr lang="en-US" altLang="en-US" sz="1200">
                <a:latin typeface="Calibri" panose="020F0502020204030204" pitchFamily="34" charset="0"/>
              </a:rPr>
              <a:pPr eaLnBrk="1" hangingPunct="1"/>
              <a:t>25</a:t>
            </a:fld>
            <a:endParaRPr lang="en-US" altLang="en-US"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026D265C-8FAF-3BB6-A798-BCCABC61C6D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92880193-3A00-80F2-636B-5F8FCE323D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He allowed the son to stoop to the lowest position any Jew could get—feeding pigs for a living—unclean animals which every Jew despised.</a:t>
            </a:r>
          </a:p>
        </p:txBody>
      </p:sp>
      <p:sp>
        <p:nvSpPr>
          <p:cNvPr id="87043" name="Slide Number Placeholder 3">
            <a:extLst>
              <a:ext uri="{FF2B5EF4-FFF2-40B4-BE49-F238E27FC236}">
                <a16:creationId xmlns:a16="http://schemas.microsoft.com/office/drawing/2014/main" id="{C4014866-792D-267A-39DA-46DF0B1CED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36294D2-9992-A643-ADFC-ED616FC1588C}" type="slidenum">
              <a:rPr lang="en-US" altLang="en-US" sz="1200">
                <a:latin typeface="Calibri" panose="020F0502020204030204" pitchFamily="34" charset="0"/>
              </a:rPr>
              <a:pPr eaLnBrk="1" hangingPunct="1"/>
              <a:t>26</a:t>
            </a:fld>
            <a:endParaRPr lang="en-US" altLang="en-US"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610DD82E-C323-8A1E-0AF2-0369745A4F8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671B86B1-D8F4-3ABA-6A81-96AAAEB87B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Why?  A good father will allow his children to make mistakes and learn from them. He won't bail them out every time their mistakes get them into trouble.</a:t>
            </a:r>
          </a:p>
          <a:p>
            <a:r>
              <a:rPr lang="en-US" altLang="en-US">
                <a:ea typeface="ＭＳ Ｐゴシック" panose="020B0600070205080204" pitchFamily="34" charset="-128"/>
              </a:rPr>
              <a:t>My high school friend Stuart seemed to always have a new stereo system and all kinds of money. Why?  His dad never let him bear the consequences of poor choices.  The last I heard, Stuart had financial troubles, dropped out of school, bought so much music he couldn’t afford food, you name it…</a:t>
            </a:r>
          </a:p>
          <a:p>
            <a:endParaRPr lang="en-US" altLang="en-US">
              <a:ea typeface="ＭＳ Ｐゴシック" panose="020B0600070205080204" pitchFamily="34" charset="-128"/>
            </a:endParaRPr>
          </a:p>
          <a:p>
            <a:r>
              <a:rPr lang="en-US" altLang="en-US">
                <a:ea typeface="ＭＳ Ｐゴシック" panose="020B0600070205080204" pitchFamily="34" charset="-128"/>
              </a:rPr>
              <a:t>Larry Burkett tells the story of when his son needed to borrow $10.</a:t>
            </a:r>
          </a:p>
          <a:p>
            <a:r>
              <a:rPr lang="en-US" altLang="en-US">
                <a:ea typeface="ＭＳ Ｐゴシック" panose="020B0600070205080204" pitchFamily="34" charset="-128"/>
              </a:rPr>
              <a:t> </a:t>
            </a:r>
          </a:p>
          <a:p>
            <a:r>
              <a:rPr lang="en-US" altLang="en-US">
                <a:ea typeface="ＭＳ Ｐゴシック" panose="020B0600070205080204" pitchFamily="34" charset="-128"/>
              </a:rPr>
              <a:t>"OK," he told his son, "But you need something for collateral."</a:t>
            </a:r>
          </a:p>
          <a:p>
            <a:r>
              <a:rPr lang="en-US" altLang="en-US">
                <a:ea typeface="ＭＳ Ｐゴシック" panose="020B0600070205080204" pitchFamily="34" charset="-128"/>
              </a:rPr>
              <a:t> </a:t>
            </a:r>
          </a:p>
          <a:p>
            <a:r>
              <a:rPr lang="en-US" altLang="en-US">
                <a:ea typeface="ＭＳ Ｐゴシック" panose="020B0600070205080204" pitchFamily="34" charset="-128"/>
              </a:rPr>
              <a:t>"What's that?" his son asked.</a:t>
            </a:r>
          </a:p>
          <a:p>
            <a:r>
              <a:rPr lang="en-US" altLang="en-US">
                <a:ea typeface="ＭＳ Ｐゴシック" panose="020B0600070205080204" pitchFamily="34" charset="-128"/>
              </a:rPr>
              <a:t> </a:t>
            </a:r>
          </a:p>
          <a:p>
            <a:r>
              <a:rPr lang="en-US" altLang="en-US">
                <a:ea typeface="ＭＳ Ｐゴシック" panose="020B0600070205080204" pitchFamily="34" charset="-128"/>
              </a:rPr>
              <a:t>"Well, it's an item that's worth </a:t>
            </a:r>
            <a:r>
              <a:rPr lang="en-US" altLang="en-US" b="1">
                <a:ea typeface="ＭＳ Ｐゴシック" panose="020B0600070205080204" pitchFamily="34" charset="-128"/>
              </a:rPr>
              <a:t>more</a:t>
            </a:r>
            <a:r>
              <a:rPr lang="en-US" altLang="en-US">
                <a:ea typeface="ＭＳ Ｐゴシック" panose="020B0600070205080204" pitchFamily="34" charset="-128"/>
              </a:rPr>
              <a:t> than $10 which I keep if you don't pay me back on time.  How soon can you pay me back and do you have an item for collateral?"</a:t>
            </a:r>
          </a:p>
          <a:p>
            <a:r>
              <a:rPr lang="en-US" altLang="en-US">
                <a:ea typeface="ＭＳ Ｐゴシック" panose="020B0600070205080204" pitchFamily="34" charset="-128"/>
              </a:rPr>
              <a:t> </a:t>
            </a:r>
          </a:p>
          <a:p>
            <a:r>
              <a:rPr lang="en-US" altLang="en-US">
                <a:ea typeface="ＭＳ Ｐゴシック" panose="020B0600070205080204" pitchFamily="34" charset="-128"/>
              </a:rPr>
              <a:t>"I have my skateboard—it's worth $70-$80.  I can pay you back next Monday."</a:t>
            </a:r>
          </a:p>
          <a:p>
            <a:r>
              <a:rPr lang="en-US" altLang="en-US">
                <a:ea typeface="ＭＳ Ｐゴシック" panose="020B0600070205080204" pitchFamily="34" charset="-128"/>
              </a:rPr>
              <a:t> </a:t>
            </a:r>
          </a:p>
          <a:p>
            <a:r>
              <a:rPr lang="en-US" altLang="en-US">
                <a:ea typeface="ＭＳ Ｐゴシック" panose="020B0600070205080204" pitchFamily="34" charset="-128"/>
              </a:rPr>
              <a:t>"OK," the father said, "Now realize that if you don't pay me back I can sell the skateboard for whatever I want to in order to get back my money."  He agreed.</a:t>
            </a:r>
          </a:p>
          <a:p>
            <a:r>
              <a:rPr lang="en-US" altLang="en-US">
                <a:ea typeface="ＭＳ Ｐゴシック" panose="020B0600070205080204" pitchFamily="34" charset="-128"/>
              </a:rPr>
              <a:t> </a:t>
            </a:r>
          </a:p>
          <a:p>
            <a:r>
              <a:rPr lang="en-US" altLang="en-US">
                <a:ea typeface="ＭＳ Ｐゴシック" panose="020B0600070205080204" pitchFamily="34" charset="-128"/>
              </a:rPr>
              <a:t>The next week came and no $10 repayment.  So Mr. Burkett promptly sold the skateboard.  When his son found out he was furious, "Why did you sell my skateboard?" he demanded.</a:t>
            </a:r>
          </a:p>
          <a:p>
            <a:r>
              <a:rPr lang="en-US" altLang="en-US">
                <a:ea typeface="ＭＳ Ｐゴシック" panose="020B0600070205080204" pitchFamily="34" charset="-128"/>
              </a:rPr>
              <a:t> </a:t>
            </a:r>
          </a:p>
          <a:p>
            <a:r>
              <a:rPr lang="en-US" altLang="en-US">
                <a:ea typeface="ＭＳ Ｐゴシック" panose="020B0600070205080204" pitchFamily="34" charset="-128"/>
              </a:rPr>
              <a:t>"I didn't sell </a:t>
            </a:r>
            <a:r>
              <a:rPr lang="en-US" altLang="en-US" i="1">
                <a:ea typeface="ＭＳ Ｐゴシック" panose="020B0600070205080204" pitchFamily="34" charset="-128"/>
              </a:rPr>
              <a:t>your</a:t>
            </a:r>
            <a:r>
              <a:rPr lang="en-US" altLang="en-US">
                <a:ea typeface="ＭＳ Ｐゴシック" panose="020B0600070205080204" pitchFamily="34" charset="-128"/>
              </a:rPr>
              <a:t> skateboard," his father said, "Remember our agreement?  If you didn't pay me back within a week it was to become </a:t>
            </a:r>
            <a:r>
              <a:rPr lang="en-US" altLang="en-US" i="1">
                <a:ea typeface="ＭＳ Ｐゴシック" panose="020B0600070205080204" pitchFamily="34" charset="-128"/>
              </a:rPr>
              <a:t>my</a:t>
            </a:r>
            <a:r>
              <a:rPr lang="en-US" altLang="en-US">
                <a:ea typeface="ＭＳ Ｐゴシック" panose="020B0600070205080204" pitchFamily="34" charset="-128"/>
              </a:rPr>
              <a:t> skateboard.  So I sold it for $10 to get my money back."</a:t>
            </a:r>
          </a:p>
          <a:p>
            <a:r>
              <a:rPr lang="en-US" altLang="en-US">
                <a:ea typeface="ＭＳ Ｐゴシック" panose="020B0600070205080204" pitchFamily="34" charset="-128"/>
              </a:rPr>
              <a:t> </a:t>
            </a:r>
          </a:p>
          <a:p>
            <a:r>
              <a:rPr lang="en-US" altLang="en-US">
                <a:ea typeface="ＭＳ Ｐゴシック" panose="020B0600070205080204" pitchFamily="34" charset="-128"/>
              </a:rPr>
              <a:t>"You sold it my $80 skateboard for $10?"  His father nodded.</a:t>
            </a:r>
          </a:p>
          <a:p>
            <a:r>
              <a:rPr lang="en-US" altLang="en-US">
                <a:ea typeface="ＭＳ Ｐゴシック" panose="020B0600070205080204" pitchFamily="34" charset="-128"/>
              </a:rPr>
              <a:t> </a:t>
            </a:r>
          </a:p>
          <a:p>
            <a:r>
              <a:rPr lang="en-US" altLang="en-US">
                <a:ea typeface="ＭＳ Ｐゴシック" panose="020B0600070205080204" pitchFamily="34" charset="-128"/>
              </a:rPr>
              <a:t>It was a hard-nosed line for dad to take, but he had to show his son that there are consequences for negligence.  Better to have a skateboard repossessed than a home years later.  Speaking of years later, after he got married the son thanked Mr. Burkett for that valuable lesson in finances.</a:t>
            </a:r>
          </a:p>
          <a:p>
            <a:r>
              <a:rPr lang="en-US" altLang="en-US">
                <a:ea typeface="ＭＳ Ｐゴシック" panose="020B0600070205080204" pitchFamily="34" charset="-128"/>
              </a:rPr>
              <a:t> </a:t>
            </a:r>
          </a:p>
          <a:p>
            <a:r>
              <a:rPr lang="en-US" altLang="en-US">
                <a:ea typeface="ＭＳ Ｐゴシック" panose="020B0600070205080204" pitchFamily="34" charset="-128"/>
              </a:rPr>
              <a:t>(The prodigal's father had the guts to allow his son to bear the consequences of poor choices.  However, although he held his ground, notice in verses 17-20 another trait…)</a:t>
            </a:r>
          </a:p>
          <a:p>
            <a:r>
              <a:rPr lang="en-US" altLang="en-US">
                <a:ea typeface="ＭＳ Ｐゴシック" panose="020B0600070205080204" pitchFamily="34" charset="-128"/>
              </a:rPr>
              <a:t> </a:t>
            </a:r>
          </a:p>
        </p:txBody>
      </p:sp>
      <p:sp>
        <p:nvSpPr>
          <p:cNvPr id="89091" name="Slide Number Placeholder 3">
            <a:extLst>
              <a:ext uri="{FF2B5EF4-FFF2-40B4-BE49-F238E27FC236}">
                <a16:creationId xmlns:a16="http://schemas.microsoft.com/office/drawing/2014/main" id="{B2904D06-BDE8-ECC6-C75F-2744020753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7896F07-D868-B847-9433-05193198ED2D}" type="slidenum">
              <a:rPr lang="en-US" altLang="en-US" sz="1200">
                <a:latin typeface="Calibri" panose="020F0502020204030204" pitchFamily="34" charset="0"/>
              </a:rPr>
              <a:pPr eaLnBrk="1" hangingPunct="1"/>
              <a:t>27</a:t>
            </a:fld>
            <a:endParaRPr lang="en-US" altLang="en-US"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8E943C42-3AFB-5A15-F73F-F46A907AEE6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70272358-8CE3-847F-33AD-AFB97B1868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father kept the door open for a restored relationship.</a:t>
            </a:r>
          </a:p>
          <a:p>
            <a:endParaRPr lang="en-US" altLang="en-US">
              <a:ea typeface="ＭＳ Ｐゴシック" panose="020B0600070205080204" pitchFamily="34" charset="-128"/>
            </a:endParaRPr>
          </a:p>
          <a:p>
            <a:r>
              <a:rPr lang="en-US" altLang="en-US">
                <a:ea typeface="ＭＳ Ｐゴシック" panose="020B0600070205080204" pitchFamily="34" charset="-128"/>
              </a:rPr>
              <a:t>Sure he allowed his son to hit rock bottom, but the prodigal knew that his father was still there.  The father balanced toughness with compassion and forgiveness.</a:t>
            </a:r>
          </a:p>
          <a:p>
            <a:r>
              <a:rPr lang="en-US" altLang="en-US">
                <a:ea typeface="ＭＳ Ｐゴシック" panose="020B0600070205080204" pitchFamily="34" charset="-128"/>
              </a:rPr>
              <a:t> </a:t>
            </a:r>
          </a:p>
          <a:p>
            <a:endParaRPr lang="en-US" altLang="en-US">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F7490283-5141-2947-4D68-2ACA73AAE9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3D291B4-F760-B044-AC30-E2C558D06FF7}" type="slidenum">
              <a:rPr lang="en-US" altLang="en-US" sz="1200">
                <a:latin typeface="Calibri" panose="020F0502020204030204" pitchFamily="34" charset="0"/>
              </a:rPr>
              <a:pPr eaLnBrk="1" hangingPunct="1"/>
              <a:t>28</a:t>
            </a:fld>
            <a:endParaRPr lang="en-US" altLang="en-US"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F21CC722-2A42-579B-90F3-39BD2C59701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82FF81A6-B0C9-A2E2-98C1-6E7E99530A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How a parent can close the door to fellowship with a child I don't understand.  I’m so glad my in-laws accepted my wife’s sister despite her marrying a non-Christian.  The relationship was never severed.</a:t>
            </a:r>
          </a:p>
          <a:p>
            <a:endParaRPr lang="en-US" altLang="en-US">
              <a:ea typeface="ＭＳ Ｐゴシック" panose="020B0600070205080204" pitchFamily="34" charset="-128"/>
            </a:endParaRPr>
          </a:p>
          <a:p>
            <a:r>
              <a:rPr lang="en-US" altLang="en-US">
                <a:ea typeface="ＭＳ Ｐゴシック" panose="020B0600070205080204" pitchFamily="34" charset="-128"/>
              </a:rPr>
              <a:t>If you're a father with a child away from the Lord, don't slam the door to a relationship with you. If your child can't be restored to fellowship with you because of </a:t>
            </a:r>
            <a:r>
              <a:rPr lang="en-US" altLang="en-US" i="1">
                <a:ea typeface="ＭＳ Ｐゴシック" panose="020B0600070205080204" pitchFamily="34" charset="-128"/>
              </a:rPr>
              <a:t>your</a:t>
            </a:r>
            <a:r>
              <a:rPr lang="en-US" altLang="en-US">
                <a:ea typeface="ＭＳ Ｐゴシック" panose="020B0600070205080204" pitchFamily="34" charset="-128"/>
              </a:rPr>
              <a:t> rejection, I wonder whether your child will believe that </a:t>
            </a:r>
            <a:r>
              <a:rPr lang="en-US" altLang="en-US" i="1">
                <a:ea typeface="ＭＳ Ｐゴシック" panose="020B0600070205080204" pitchFamily="34" charset="-128"/>
              </a:rPr>
              <a:t>God</a:t>
            </a:r>
            <a:r>
              <a:rPr lang="en-US" altLang="en-US">
                <a:ea typeface="ＭＳ Ｐゴシック" panose="020B0600070205080204" pitchFamily="34" charset="-128"/>
              </a:rPr>
              <a:t> will not accept him or her either.</a:t>
            </a:r>
          </a:p>
          <a:p>
            <a:r>
              <a:rPr lang="en-US" altLang="en-US">
                <a:ea typeface="ＭＳ Ｐゴシック" panose="020B0600070205080204" pitchFamily="34" charset="-128"/>
              </a:rPr>
              <a:t> </a:t>
            </a:r>
          </a:p>
          <a:p>
            <a:r>
              <a:rPr lang="en-US" altLang="en-US">
                <a:ea typeface="ＭＳ Ｐゴシック" panose="020B0600070205080204" pitchFamily="34" charset="-128"/>
              </a:rPr>
              <a:t>(The father shows a fourth characteristic of a godly father…)</a:t>
            </a:r>
          </a:p>
          <a:p>
            <a:endParaRPr lang="en-US" altLang="en-US">
              <a:ea typeface="ＭＳ Ｐゴシック" panose="020B0600070205080204" pitchFamily="34" charset="-128"/>
            </a:endParaRPr>
          </a:p>
        </p:txBody>
      </p:sp>
      <p:sp>
        <p:nvSpPr>
          <p:cNvPr id="93187" name="Slide Number Placeholder 3">
            <a:extLst>
              <a:ext uri="{FF2B5EF4-FFF2-40B4-BE49-F238E27FC236}">
                <a16:creationId xmlns:a16="http://schemas.microsoft.com/office/drawing/2014/main" id="{507C0387-0C74-3E45-D1CF-CAD4B751BA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89D309F-3BBA-B846-9FDB-7F05638316BE}" type="slidenum">
              <a:rPr lang="en-US" altLang="en-US" sz="1200">
                <a:latin typeface="Calibri" panose="020F0502020204030204" pitchFamily="34" charset="0"/>
              </a:rPr>
              <a:pPr eaLnBrk="1" hangingPunct="1"/>
              <a:t>29</a:t>
            </a:fld>
            <a:endParaRPr lang="en-US" altLang="en-US"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89F23DEA-65AC-8891-D4EF-6ADB8FCD31B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a:extLst>
              <a:ext uri="{FF2B5EF4-FFF2-40B4-BE49-F238E27FC236}">
                <a16:creationId xmlns:a16="http://schemas.microsoft.com/office/drawing/2014/main" id="{E84AB1F7-AE85-DB54-30DB-2EC232C1D3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He didn’t let personal bitterness over his son’s failures steal his compassion.</a:t>
            </a:r>
          </a:p>
          <a:p>
            <a:endParaRPr lang="en-US" altLang="en-US">
              <a:ea typeface="ＭＳ Ｐゴシック" panose="020B0600070205080204" pitchFamily="34" charset="-128"/>
            </a:endParaRPr>
          </a:p>
          <a:p>
            <a:r>
              <a:rPr lang="en-US" altLang="en-US">
                <a:ea typeface="ＭＳ Ｐゴシック" panose="020B0600070205080204" pitchFamily="34" charset="-128"/>
              </a:rPr>
              <a:t>You know what </a:t>
            </a:r>
            <a:r>
              <a:rPr lang="en-US" altLang="en-US" b="1">
                <a:ea typeface="ＭＳ Ｐゴシック" panose="020B0600070205080204" pitchFamily="34" charset="-128"/>
              </a:rPr>
              <a:t>many</a:t>
            </a:r>
            <a:r>
              <a:rPr lang="en-US" altLang="en-US">
                <a:ea typeface="ＭＳ Ｐゴシック" panose="020B0600070205080204" pitchFamily="34" charset="-128"/>
              </a:rPr>
              <a:t> fathers would do here? "So you finally run out of money with wild living, huh?  Well, get out of here!  You're a disgrace to me and the family!" </a:t>
            </a:r>
          </a:p>
        </p:txBody>
      </p:sp>
      <p:sp>
        <p:nvSpPr>
          <p:cNvPr id="95235" name="Slide Number Placeholder 3">
            <a:extLst>
              <a:ext uri="{FF2B5EF4-FFF2-40B4-BE49-F238E27FC236}">
                <a16:creationId xmlns:a16="http://schemas.microsoft.com/office/drawing/2014/main" id="{0D63F777-7A83-B16F-99EA-94EA3F6A33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303A5B-00F1-E94B-B5C4-31318D55A5CD}" type="slidenum">
              <a:rPr lang="en-US" altLang="en-US" sz="1200">
                <a:latin typeface="Calibri" panose="020F0502020204030204" pitchFamily="34" charset="0"/>
              </a:rPr>
              <a:pPr eaLnBrk="1" hangingPunct="1"/>
              <a:t>30</a:t>
            </a:fld>
            <a:endParaRPr lang="en-US" altLang="en-US"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921F29E8-19E9-803C-71CA-2D074C570C3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A4D57223-B4B4-BDDF-59BC-62449C79E5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Our oldest, Kurt, invested ages 20-27 in IT to help Central American farmers get out of poverty.  </a:t>
            </a:r>
          </a:p>
          <a:p>
            <a:r>
              <a:rPr lang="en-US" altLang="en-US">
                <a:ea typeface="ＭＳ Ｐゴシック" panose="020B0600070205080204" pitchFamily="34" charset="-128"/>
              </a:rPr>
              <a:t>• At this NGO he met his future wife, Cara.</a:t>
            </a:r>
          </a:p>
        </p:txBody>
      </p:sp>
      <p:sp>
        <p:nvSpPr>
          <p:cNvPr id="41987" name="Slide Number Placeholder 3">
            <a:extLst>
              <a:ext uri="{FF2B5EF4-FFF2-40B4-BE49-F238E27FC236}">
                <a16:creationId xmlns:a16="http://schemas.microsoft.com/office/drawing/2014/main" id="{7C9DFBC7-1AB4-A948-EFF9-FC14B5D974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9739814-9EE6-6C40-BF0B-C7534F632905}" type="slidenum">
              <a:rPr lang="en-US" altLang="en-US" sz="1200">
                <a:latin typeface="Calibri" panose="020F0502020204030204" pitchFamily="34" charset="0"/>
              </a:rPr>
              <a:pPr eaLnBrk="1" hangingPunct="1"/>
              <a:t>4</a:t>
            </a:fld>
            <a:endParaRPr lang="en-US" altLang="en-US"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DC0E1837-C171-20E4-A392-7214F4F0B10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a:extLst>
              <a:ext uri="{FF2B5EF4-FFF2-40B4-BE49-F238E27FC236}">
                <a16:creationId xmlns:a16="http://schemas.microsoft.com/office/drawing/2014/main" id="{60272167-4D28-5B65-F2C6-783235BD5A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altLang="en-US">
                <a:ea typeface="ＭＳ Ｐゴシック" panose="020B0600070205080204" pitchFamily="34" charset="-128"/>
              </a:rPr>
              <a:t>Not this father.  No doubt his compassion for his son kept the door open for ministry to him again.  He was just glad to finally see his son again.</a:t>
            </a:r>
          </a:p>
          <a:p>
            <a:pPr marL="0" lvl="1"/>
            <a:r>
              <a:rPr lang="en-US" altLang="en-US">
                <a:ea typeface="ＭＳ Ｐゴシック" panose="020B0600070205080204" pitchFamily="34" charset="-128"/>
              </a:rPr>
              <a:t>Notice that he ran to accept him before he even knew whether the son had repented or not—at this point the son hadn’t said a word!</a:t>
            </a:r>
          </a:p>
          <a:p>
            <a:pPr marL="0" lvl="1"/>
            <a:r>
              <a:rPr lang="en-US" altLang="en-US">
                <a:ea typeface="ＭＳ Ｐゴシック" panose="020B0600070205080204" pitchFamily="34" charset="-128"/>
              </a:rPr>
              <a:t> </a:t>
            </a:r>
          </a:p>
          <a:p>
            <a:pPr marL="0" lvl="1"/>
            <a:r>
              <a:rPr lang="en-US" altLang="en-US">
                <a:ea typeface="ＭＳ Ｐゴシック" panose="020B0600070205080204" pitchFamily="34" charset="-128"/>
              </a:rPr>
              <a:t>(How could the father have this compassionate response?  Because of a fifth characteristic…) </a:t>
            </a:r>
          </a:p>
        </p:txBody>
      </p:sp>
      <p:sp>
        <p:nvSpPr>
          <p:cNvPr id="97283" name="Slide Number Placeholder 3">
            <a:extLst>
              <a:ext uri="{FF2B5EF4-FFF2-40B4-BE49-F238E27FC236}">
                <a16:creationId xmlns:a16="http://schemas.microsoft.com/office/drawing/2014/main" id="{5564C91E-2D69-613D-13CF-386A41F0FA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713B141-7224-424E-94BF-6DB744E06EB4}" type="slidenum">
              <a:rPr lang="en-US" altLang="en-US" sz="1200">
                <a:latin typeface="Calibri" panose="020F0502020204030204" pitchFamily="34" charset="0"/>
              </a:rPr>
              <a:pPr eaLnBrk="1" hangingPunct="1"/>
              <a:t>31</a:t>
            </a:fld>
            <a:endParaRPr lang="en-US" altLang="en-US"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9385DF82-B5B7-3991-5C3C-08BA6089FE4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Notes Placeholder 2">
            <a:extLst>
              <a:ext uri="{FF2B5EF4-FFF2-40B4-BE49-F238E27FC236}">
                <a16:creationId xmlns:a16="http://schemas.microsoft.com/office/drawing/2014/main" id="{A812C8E0-D0A1-7F21-66FD-006B09A171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What others thought of the father was less important to him than his son’s safety.</a:t>
            </a:r>
          </a:p>
          <a:p>
            <a:endParaRPr lang="en-US" altLang="en-US">
              <a:ea typeface="ＭＳ Ｐゴシック" panose="020B0600070205080204" pitchFamily="34" charset="-128"/>
            </a:endParaRPr>
          </a:p>
          <a:p>
            <a:r>
              <a:rPr lang="en-US" altLang="en-US">
                <a:ea typeface="ＭＳ Ｐゴシック" panose="020B0600070205080204" pitchFamily="34" charset="-128"/>
              </a:rPr>
              <a:t>The son's concern was his father's reputation—he feared that his own behavior so disgraced his dad that he should never be referred to as a son again.</a:t>
            </a:r>
          </a:p>
          <a:p>
            <a:r>
              <a:rPr lang="en-US" altLang="en-US">
                <a:ea typeface="ＭＳ Ｐゴシック" panose="020B0600070205080204" pitchFamily="34" charset="-128"/>
              </a:rPr>
              <a:t>But the father’s concern was for his son.  He didn’t even listen to his son's well-rehearsed speech.  He was so elated that his son returned safely that it was time to celebrate.</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99331" name="Slide Number Placeholder 3">
            <a:extLst>
              <a:ext uri="{FF2B5EF4-FFF2-40B4-BE49-F238E27FC236}">
                <a16:creationId xmlns:a16="http://schemas.microsoft.com/office/drawing/2014/main" id="{B637FD6A-FB44-F0CB-512B-80A30DDCC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B203FFA-52A0-1740-9608-6E8BF45B6C32}" type="slidenum">
              <a:rPr lang="en-US" altLang="en-US" sz="1200">
                <a:latin typeface="Calibri" panose="020F0502020204030204" pitchFamily="34" charset="0"/>
              </a:rPr>
              <a:pPr eaLnBrk="1" hangingPunct="1"/>
              <a:t>32</a:t>
            </a:fld>
            <a:endParaRPr lang="en-US" altLang="en-US"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BA2D00B4-1059-2C0D-57BE-B61BE2E9C8D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a:extLst>
              <a:ext uri="{FF2B5EF4-FFF2-40B4-BE49-F238E27FC236}">
                <a16:creationId xmlns:a16="http://schemas.microsoft.com/office/drawing/2014/main" id="{F03DD9C0-D5A9-45B1-4421-8AF106F030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 think genuine acceptance is more difficult for fathers than for mothers.  We're too concerned about ourselves, our image before others that our kids help or hinder…</a:t>
            </a:r>
          </a:p>
          <a:p>
            <a:r>
              <a:rPr lang="en-US" altLang="en-US">
                <a:ea typeface="ＭＳ Ｐゴシック" panose="020B0600070205080204" pitchFamily="34" charset="-128"/>
              </a:rPr>
              <a:t> </a:t>
            </a:r>
          </a:p>
          <a:p>
            <a:r>
              <a:rPr lang="en-US" altLang="en-US">
                <a:ea typeface="ＭＳ Ｐゴシック" panose="020B0600070205080204" pitchFamily="34" charset="-128"/>
              </a:rPr>
              <a:t>(Now notice the sixth quality the father in our story portrays…)</a:t>
            </a:r>
          </a:p>
          <a:p>
            <a:endParaRPr lang="en-US" altLang="en-US">
              <a:ea typeface="ＭＳ Ｐゴシック" panose="020B0600070205080204" pitchFamily="34" charset="-128"/>
            </a:endParaRPr>
          </a:p>
        </p:txBody>
      </p:sp>
      <p:sp>
        <p:nvSpPr>
          <p:cNvPr id="101379" name="Slide Number Placeholder 3">
            <a:extLst>
              <a:ext uri="{FF2B5EF4-FFF2-40B4-BE49-F238E27FC236}">
                <a16:creationId xmlns:a16="http://schemas.microsoft.com/office/drawing/2014/main" id="{EDD17B1E-FA24-E256-84E4-0BD26AF50D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D844128-19CE-444B-8191-C478B97C0007}" type="slidenum">
              <a:rPr lang="en-US" altLang="en-US" sz="1200">
                <a:latin typeface="Calibri" panose="020F0502020204030204" pitchFamily="34" charset="0"/>
              </a:rPr>
              <a:pPr eaLnBrk="1" hangingPunct="1"/>
              <a:t>33</a:t>
            </a:fld>
            <a:endParaRPr lang="en-US" altLang="en-US"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F7F72A44-9E4B-F771-F95C-4F36F77B78F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a:extLst>
              <a:ext uri="{FF2B5EF4-FFF2-40B4-BE49-F238E27FC236}">
                <a16:creationId xmlns:a16="http://schemas.microsoft.com/office/drawing/2014/main" id="{BA09445D-7C28-B873-3209-69BF5F83E4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This dad didn’t belittle his son before others but instead urged them to accept him.</a:t>
            </a:r>
          </a:p>
          <a:p>
            <a:endParaRPr lang="en-US" altLang="en-US">
              <a:ea typeface="ＭＳ Ｐゴシック" panose="020B0600070205080204" pitchFamily="34" charset="-128"/>
            </a:endParaRPr>
          </a:p>
          <a:p>
            <a:r>
              <a:rPr lang="en-US" altLang="en-US">
                <a:ea typeface="ＭＳ Ｐゴシック" panose="020B0600070205080204" pitchFamily="34" charset="-128"/>
              </a:rPr>
              <a:t> </a:t>
            </a:r>
          </a:p>
          <a:p>
            <a:endParaRPr lang="en-US" altLang="en-US">
              <a:ea typeface="ＭＳ Ｐゴシック" panose="020B0600070205080204" pitchFamily="34" charset="-128"/>
            </a:endParaRPr>
          </a:p>
        </p:txBody>
      </p:sp>
      <p:sp>
        <p:nvSpPr>
          <p:cNvPr id="103427" name="Slide Number Placeholder 3">
            <a:extLst>
              <a:ext uri="{FF2B5EF4-FFF2-40B4-BE49-F238E27FC236}">
                <a16:creationId xmlns:a16="http://schemas.microsoft.com/office/drawing/2014/main" id="{49D1F8EB-59BF-DC26-6C3E-6DADDED22B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9C49EC2-D0CA-A54B-9D41-D80FBB0DED61}" type="slidenum">
              <a:rPr lang="en-US" altLang="en-US" sz="1200">
                <a:latin typeface="Calibri" panose="020F0502020204030204" pitchFamily="34" charset="0"/>
              </a:rPr>
              <a:pPr eaLnBrk="1" hangingPunct="1"/>
              <a:t>34</a:t>
            </a:fld>
            <a:endParaRPr lang="en-US" altLang="en-US"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D02ECF32-38E7-9931-959A-6F238FDE8AE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es Placeholder 2">
            <a:extLst>
              <a:ext uri="{FF2B5EF4-FFF2-40B4-BE49-F238E27FC236}">
                <a16:creationId xmlns:a16="http://schemas.microsoft.com/office/drawing/2014/main" id="{850F55DB-31FF-159D-3382-ECB718D8F4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This Dad was thrilled over his son's repentance and tried to convince his older son to accept him too.  Why?</a:t>
            </a:r>
          </a:p>
          <a:p>
            <a:endParaRPr lang="en-US" altLang="en-US">
              <a:ea typeface="ＭＳ Ｐゴシック" panose="020B0600070205080204" pitchFamily="34" charset="-128"/>
            </a:endParaRPr>
          </a:p>
        </p:txBody>
      </p:sp>
      <p:sp>
        <p:nvSpPr>
          <p:cNvPr id="105475" name="Slide Number Placeholder 3">
            <a:extLst>
              <a:ext uri="{FF2B5EF4-FFF2-40B4-BE49-F238E27FC236}">
                <a16:creationId xmlns:a16="http://schemas.microsoft.com/office/drawing/2014/main" id="{6DF6D5D8-9314-58AA-8CC5-B61D47E5BA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9D6593F-C5D0-EF41-9184-03DABE5589E4}" type="slidenum">
              <a:rPr lang="en-US" altLang="en-US" sz="1200">
                <a:latin typeface="Calibri" panose="020F0502020204030204" pitchFamily="34" charset="0"/>
              </a:rPr>
              <a:pPr eaLnBrk="1" hangingPunct="1"/>
              <a:t>35</a:t>
            </a:fld>
            <a:endParaRPr lang="en-US" altLang="en-US"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F5AF42EB-8919-634E-1039-D52EBFAC649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a:extLst>
              <a:ext uri="{FF2B5EF4-FFF2-40B4-BE49-F238E27FC236}">
                <a16:creationId xmlns:a16="http://schemas.microsoft.com/office/drawing/2014/main" id="{62AD62E7-74EC-FDA0-44D4-777522E0CC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 good father will protect what others think about his children.</a:t>
            </a:r>
          </a:p>
          <a:p>
            <a:r>
              <a:rPr lang="en-US" altLang="en-US">
                <a:ea typeface="ＭＳ Ｐゴシック" panose="020B0600070205080204" pitchFamily="34" charset="-128"/>
              </a:rPr>
              <a:t>Some fathers say such negative things about their kids that it really scares me.  I wonder what they must communicate to the </a:t>
            </a:r>
            <a:r>
              <a:rPr lang="en-US" altLang="en-US" b="1">
                <a:ea typeface="ＭＳ Ｐゴシック" panose="020B0600070205080204" pitchFamily="34" charset="-128"/>
              </a:rPr>
              <a:t>children</a:t>
            </a:r>
            <a:r>
              <a:rPr lang="en-US" altLang="en-US">
                <a:ea typeface="ＭＳ Ｐゴシック" panose="020B0600070205080204" pitchFamily="34" charset="-128"/>
              </a:rPr>
              <a:t> at </a:t>
            </a:r>
            <a:r>
              <a:rPr lang="en-US" altLang="en-US" b="1">
                <a:ea typeface="ＭＳ Ｐゴシック" panose="020B0600070205080204" pitchFamily="34" charset="-128"/>
              </a:rPr>
              <a:t>home</a:t>
            </a:r>
            <a:r>
              <a:rPr lang="en-US" altLang="en-US">
                <a:ea typeface="ＭＳ Ｐゴシック" panose="020B0600070205080204" pitchFamily="34" charset="-128"/>
              </a:rPr>
              <a:t>.</a:t>
            </a:r>
          </a:p>
          <a:p>
            <a:r>
              <a:rPr lang="en-US" altLang="en-US">
                <a:ea typeface="ＭＳ Ｐゴシック" panose="020B0600070205080204" pitchFamily="34" charset="-128"/>
              </a:rPr>
              <a:t>Some fathers say </a:t>
            </a:r>
            <a:r>
              <a:rPr lang="en-US" altLang="en-US" u="sng">
                <a:ea typeface="ＭＳ Ｐゴシック" panose="020B0600070205080204" pitchFamily="34" charset="-128"/>
              </a:rPr>
              <a:t>10</a:t>
            </a:r>
            <a:r>
              <a:rPr lang="en-US" altLang="en-US">
                <a:ea typeface="ＭＳ Ｐゴシック" panose="020B0600070205080204" pitchFamily="34" charset="-128"/>
              </a:rPr>
              <a:t> negative comments for every </a:t>
            </a:r>
            <a:r>
              <a:rPr lang="en-US" altLang="en-US" u="sng">
                <a:ea typeface="ＭＳ Ｐゴシック" panose="020B0600070205080204" pitchFamily="34" charset="-128"/>
              </a:rPr>
              <a:t>one</a:t>
            </a:r>
            <a:r>
              <a:rPr lang="en-US" altLang="en-US">
                <a:ea typeface="ＭＳ Ｐゴシック" panose="020B0600070205080204" pitchFamily="34" charset="-128"/>
              </a:rPr>
              <a:t> word of praise they say with respect to their children.  These things ought not to be so.</a:t>
            </a:r>
          </a:p>
          <a:p>
            <a:r>
              <a:rPr lang="en-US" altLang="en-US">
                <a:ea typeface="ＭＳ Ｐゴシック" panose="020B0600070205080204" pitchFamily="34" charset="-128"/>
              </a:rPr>
              <a:t>The prodigal's father had all kinds of reason to badmouth his son before others, but instead we find him encouraging others to rejoice over his return.</a:t>
            </a:r>
          </a:p>
          <a:p>
            <a:r>
              <a:rPr lang="en-US" altLang="en-US">
                <a:ea typeface="ＭＳ Ｐゴシック" panose="020B0600070205080204" pitchFamily="34" charset="-128"/>
              </a:rPr>
              <a:t> </a:t>
            </a:r>
          </a:p>
          <a:p>
            <a:r>
              <a:rPr lang="en-US" altLang="en-US">
                <a:ea typeface="ＭＳ Ｐゴシック" panose="020B0600070205080204" pitchFamily="34" charset="-128"/>
              </a:rPr>
              <a:t>(Verse 31 adds one final truth about this father, though, which balances the picture…)</a:t>
            </a:r>
          </a:p>
          <a:p>
            <a:endParaRPr lang="en-US" altLang="en-US">
              <a:ea typeface="ＭＳ Ｐゴシック" panose="020B0600070205080204" pitchFamily="34" charset="-128"/>
            </a:endParaRPr>
          </a:p>
        </p:txBody>
      </p:sp>
      <p:sp>
        <p:nvSpPr>
          <p:cNvPr id="107523" name="Slide Number Placeholder 3">
            <a:extLst>
              <a:ext uri="{FF2B5EF4-FFF2-40B4-BE49-F238E27FC236}">
                <a16:creationId xmlns:a16="http://schemas.microsoft.com/office/drawing/2014/main" id="{A6ED4479-8D9E-E9EC-AD90-D7323CD146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A5339EB-0308-BB4A-B2D4-FF113B940819}" type="slidenum">
              <a:rPr lang="en-US" altLang="en-US" sz="1200">
                <a:latin typeface="Calibri" panose="020F0502020204030204" pitchFamily="34" charset="0"/>
              </a:rPr>
              <a:pPr eaLnBrk="1" hangingPunct="1"/>
              <a:t>36</a:t>
            </a:fld>
            <a:endParaRPr lang="en-US" altLang="en-US"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FB7CBE66-813A-6200-F610-792B1D17508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a:extLst>
              <a:ext uri="{FF2B5EF4-FFF2-40B4-BE49-F238E27FC236}">
                <a16:creationId xmlns:a16="http://schemas.microsoft.com/office/drawing/2014/main" id="{88AB9AA5-7F3C-05F6-3354-EB76FCDC3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What was his promise?  To give each son his own inheritance.  He fulfilled this for the younger son, and this made all the rest of his property his older son's.</a:t>
            </a:r>
          </a:p>
          <a:p>
            <a:endParaRPr lang="en-US" altLang="en-US">
              <a:ea typeface="ＭＳ Ｐゴシック" panose="020B0600070205080204" pitchFamily="34" charset="-128"/>
            </a:endParaRPr>
          </a:p>
        </p:txBody>
      </p:sp>
      <p:sp>
        <p:nvSpPr>
          <p:cNvPr id="109571" name="Slide Number Placeholder 3">
            <a:extLst>
              <a:ext uri="{FF2B5EF4-FFF2-40B4-BE49-F238E27FC236}">
                <a16:creationId xmlns:a16="http://schemas.microsoft.com/office/drawing/2014/main" id="{45F0265A-8A6A-C799-8298-F26EC15CA7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1A414B0-8FBD-0B43-98B4-4208272ADA21}" type="slidenum">
              <a:rPr lang="en-US" altLang="en-US" sz="1200">
                <a:latin typeface="Calibri" panose="020F0502020204030204" pitchFamily="34" charset="0"/>
              </a:rPr>
              <a:pPr eaLnBrk="1" hangingPunct="1"/>
              <a:t>37</a:t>
            </a:fld>
            <a:endParaRPr lang="en-US" altLang="en-US"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162F0705-66B7-8796-812A-74D539C43AC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a:extLst>
              <a:ext uri="{FF2B5EF4-FFF2-40B4-BE49-F238E27FC236}">
                <a16:creationId xmlns:a16="http://schemas.microsoft.com/office/drawing/2014/main" id="{4BBFBD76-EB22-6CC6-A80F-0900376F7E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God expects us fathers not to show favoritism towards certain children.</a:t>
            </a:r>
          </a:p>
          <a:p>
            <a:r>
              <a:rPr lang="en-US" altLang="en-US">
                <a:ea typeface="ＭＳ Ｐゴシック" panose="020B0600070205080204" pitchFamily="34" charset="-128"/>
              </a:rPr>
              <a:t>Here's where Jacob missed the boat by treating his son Joseph with special favor (remember the multi-colored coat?).  This led to rivalry between the brothers.</a:t>
            </a:r>
          </a:p>
          <a:p>
            <a:r>
              <a:rPr lang="en-US" altLang="en-US">
                <a:ea typeface="ＭＳ Ｐゴシック" panose="020B0600070205080204" pitchFamily="34" charset="-128"/>
              </a:rPr>
              <a:t>An impartial father can help curb jealousy among his children.</a:t>
            </a:r>
          </a:p>
          <a:p>
            <a:endParaRPr lang="en-US" altLang="en-US">
              <a:ea typeface="ＭＳ Ｐゴシック" panose="020B0600070205080204" pitchFamily="34" charset="-128"/>
            </a:endParaRPr>
          </a:p>
        </p:txBody>
      </p:sp>
      <p:sp>
        <p:nvSpPr>
          <p:cNvPr id="111619" name="Slide Number Placeholder 3">
            <a:extLst>
              <a:ext uri="{FF2B5EF4-FFF2-40B4-BE49-F238E27FC236}">
                <a16:creationId xmlns:a16="http://schemas.microsoft.com/office/drawing/2014/main" id="{FC4FF351-9162-6495-502B-852EAF5A8A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DB1659E-248D-514D-8A3A-AC708C481B0C}" type="slidenum">
              <a:rPr lang="en-US" altLang="en-US" sz="1200">
                <a:latin typeface="Calibri" panose="020F0502020204030204" pitchFamily="34" charset="0"/>
              </a:rPr>
              <a:pPr eaLnBrk="1" hangingPunct="1"/>
              <a:t>38</a:t>
            </a:fld>
            <a:endParaRPr lang="en-US" altLang="en-US"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46A5A4AE-A759-9B31-5124-19F363240C1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es Placeholder 2">
            <a:extLst>
              <a:ext uri="{FF2B5EF4-FFF2-40B4-BE49-F238E27FC236}">
                <a16:creationId xmlns:a16="http://schemas.microsoft.com/office/drawing/2014/main" id="{0CADF006-B45F-FBE0-8CE1-36F3693419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So what have we learned from this father of the prodigal?  He is certainly not one of the four fabrications of manhood I noted earlier! </a:t>
            </a:r>
          </a:p>
        </p:txBody>
      </p:sp>
      <p:sp>
        <p:nvSpPr>
          <p:cNvPr id="113667" name="Slide Number Placeholder 3">
            <a:extLst>
              <a:ext uri="{FF2B5EF4-FFF2-40B4-BE49-F238E27FC236}">
                <a16:creationId xmlns:a16="http://schemas.microsoft.com/office/drawing/2014/main" id="{9ACAD26F-B780-B42A-BF1E-93F0FB2CA6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7A99D46-B4F2-864E-96A8-8175A0F906D1}" type="slidenum">
              <a:rPr lang="en-US" altLang="en-US" sz="1200">
                <a:latin typeface="Calibri" panose="020F0502020204030204" pitchFamily="34" charset="0"/>
              </a:rPr>
              <a:pPr eaLnBrk="1" hangingPunct="1"/>
              <a:t>39</a:t>
            </a:fld>
            <a:endParaRPr lang="en-US" altLang="en-US"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B5841063-0EAE-0D9B-4BA7-37C1D4E26B6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6D54635A-EBEE-0BF4-BFA9-FD1C72A783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Instead, he invested himself in genuine fatherhood.  Because he was a godly man, his son felt free to return to him for forgiveness. So what is this parable saying to us today?</a:t>
            </a:r>
          </a:p>
        </p:txBody>
      </p:sp>
      <p:sp>
        <p:nvSpPr>
          <p:cNvPr id="115715" name="Slide Number Placeholder 3">
            <a:extLst>
              <a:ext uri="{FF2B5EF4-FFF2-40B4-BE49-F238E27FC236}">
                <a16:creationId xmlns:a16="http://schemas.microsoft.com/office/drawing/2014/main" id="{1C0296FD-2D19-236E-9FCE-E8F09C80FA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1F1677A-07BC-6B40-A2EA-CFD782D1C5B2}" type="slidenum">
              <a:rPr lang="en-US" altLang="en-US" sz="1200">
                <a:latin typeface="Calibri" panose="020F0502020204030204" pitchFamily="34" charset="0"/>
              </a:rPr>
              <a:pPr eaLnBrk="1" hangingPunct="1"/>
              <a:t>40</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5CFF5002-E27C-AD93-CCDE-83EDA9E355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854CC5-E835-CF4D-BA19-4B86841F1664}" type="slidenum">
              <a:rPr lang="en-US" altLang="en-US" sz="1200">
                <a:solidFill>
                  <a:srgbClr val="000000"/>
                </a:solidFill>
              </a:rPr>
              <a:pPr/>
              <a:t>5</a:t>
            </a:fld>
            <a:endParaRPr lang="en-US" altLang="en-US" sz="1200">
              <a:solidFill>
                <a:srgbClr val="000000"/>
              </a:solidFill>
            </a:endParaRPr>
          </a:p>
        </p:txBody>
      </p:sp>
      <p:sp>
        <p:nvSpPr>
          <p:cNvPr id="44034" name="Rectangle 2">
            <a:extLst>
              <a:ext uri="{FF2B5EF4-FFF2-40B4-BE49-F238E27FC236}">
                <a16:creationId xmlns:a16="http://schemas.microsoft.com/office/drawing/2014/main" id="{66603838-F6FC-44DC-58C4-97C5B255CFBD}"/>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5" name="Rectangle 3">
            <a:extLst>
              <a:ext uri="{FF2B5EF4-FFF2-40B4-BE49-F238E27FC236}">
                <a16:creationId xmlns:a16="http://schemas.microsoft.com/office/drawing/2014/main" id="{58300315-8C38-054B-264B-A6A2506FAD33}"/>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lvl="3" eaLnBrk="1" hangingPunct="1">
              <a:spcBef>
                <a:spcPts val="1200"/>
              </a:spcBef>
              <a:spcAft>
                <a:spcPts val="300"/>
              </a:spcAft>
            </a:pPr>
            <a:r>
              <a:rPr lang="en-US" altLang="en-US">
                <a:latin typeface="Times New Roman" panose="02020603050405020304" pitchFamily="18" charset="0"/>
                <a:ea typeface="ＭＳ Ｐゴシック" panose="020B0600070205080204" pitchFamily="34" charset="-128"/>
              </a:rPr>
              <a:t>They married in 2014.</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a:extLst>
              <a:ext uri="{FF2B5EF4-FFF2-40B4-BE49-F238E27FC236}">
                <a16:creationId xmlns:a16="http://schemas.microsoft.com/office/drawing/2014/main" id="{B05E5227-F9FC-1C4A-F878-373C2B445C6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a:extLst>
              <a:ext uri="{FF2B5EF4-FFF2-40B4-BE49-F238E27FC236}">
                <a16:creationId xmlns:a16="http://schemas.microsoft.com/office/drawing/2014/main" id="{3FFB71B1-0C6F-3C12-05A4-E017EC9022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Our Heavenly Father shows every attribute that would cause us to want to come back to him.  If we don’t return to him, it is not due to any lack in God the Father but to a lack in us.</a:t>
            </a:r>
          </a:p>
        </p:txBody>
      </p:sp>
      <p:sp>
        <p:nvSpPr>
          <p:cNvPr id="117763" name="Slide Number Placeholder 3">
            <a:extLst>
              <a:ext uri="{FF2B5EF4-FFF2-40B4-BE49-F238E27FC236}">
                <a16:creationId xmlns:a16="http://schemas.microsoft.com/office/drawing/2014/main" id="{1F1AEECE-726C-8699-2DC9-22A74D5F92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9A1C679-6B59-CE4E-BF7A-D91587CACDD1}" type="slidenum">
              <a:rPr lang="en-US" altLang="en-US" sz="1200">
                <a:latin typeface="Calibri" panose="020F0502020204030204" pitchFamily="34" charset="0"/>
              </a:rPr>
              <a:pPr eaLnBrk="1" hangingPunct="1"/>
              <a:t>41</a:t>
            </a:fld>
            <a:endParaRPr lang="en-US" altLang="en-US" sz="1200">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8328C9B7-A600-26A9-7454-2E574E5B96B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a:extLst>
              <a:ext uri="{FF2B5EF4-FFF2-40B4-BE49-F238E27FC236}">
                <a16:creationId xmlns:a16="http://schemas.microsoft.com/office/drawing/2014/main" id="{64C04D06-5FAC-2729-8C16-4F64E56AC9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For us fathers here, how can we best facilitate the return of our kids who stray away?</a:t>
            </a:r>
          </a:p>
          <a:p>
            <a:endParaRPr lang="en-US" altLang="en-US">
              <a:ea typeface="ＭＳ Ｐゴシック" panose="020B0600070205080204" pitchFamily="34" charset="-128"/>
            </a:endParaRPr>
          </a:p>
        </p:txBody>
      </p:sp>
      <p:sp>
        <p:nvSpPr>
          <p:cNvPr id="119811" name="Slide Number Placeholder 3">
            <a:extLst>
              <a:ext uri="{FF2B5EF4-FFF2-40B4-BE49-F238E27FC236}">
                <a16:creationId xmlns:a16="http://schemas.microsoft.com/office/drawing/2014/main" id="{861DC9C3-B03F-1381-F2BB-81667D37C0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EC8B0B9-C5E0-364D-8771-829240A438B1}" type="slidenum">
              <a:rPr lang="en-US" altLang="en-US" sz="1200">
                <a:latin typeface="Calibri" panose="020F0502020204030204" pitchFamily="34" charset="0"/>
              </a:rPr>
              <a:pPr eaLnBrk="1" hangingPunct="1"/>
              <a:t>42</a:t>
            </a:fld>
            <a:endParaRPr lang="en-US" altLang="en-US" sz="1200">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B62A3B17-DB61-D16B-29D6-2CC0A0A51A3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Notes Placeholder 2">
            <a:extLst>
              <a:ext uri="{FF2B5EF4-FFF2-40B4-BE49-F238E27FC236}">
                <a16:creationId xmlns:a16="http://schemas.microsoft.com/office/drawing/2014/main" id="{F8E2420A-802C-C132-9359-EE8B2A4653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 want to urge to you buy and read Ken Ham’s 2009 book, which he co-authored with Britt Beemer, president of America’s Research Group.  It is called </a:t>
            </a:r>
            <a:r>
              <a:rPr lang="en-US" altLang="en-US" i="1">
                <a:ea typeface="ＭＳ Ｐゴシック" panose="020B0600070205080204" pitchFamily="34" charset="-128"/>
              </a:rPr>
              <a:t>Already Gone: Why your kids will quit church and what you can do to stop it</a:t>
            </a:r>
            <a:r>
              <a:rPr lang="en-US" altLang="en-US">
                <a:ea typeface="ＭＳ Ｐゴシック" panose="020B0600070205080204" pitchFamily="34" charset="-128"/>
              </a:rPr>
              <a:t> (Master Books, 2009). Respected pollster George Barna first put numbers to this epidemic, finding in 2000 that six out of ten 20-somethings who were involved in a church during their teen years are already gone.  That means the prodigal is not the exception but the norm.</a:t>
            </a:r>
          </a:p>
        </p:txBody>
      </p:sp>
      <p:sp>
        <p:nvSpPr>
          <p:cNvPr id="121859" name="Slide Number Placeholder 3">
            <a:extLst>
              <a:ext uri="{FF2B5EF4-FFF2-40B4-BE49-F238E27FC236}">
                <a16:creationId xmlns:a16="http://schemas.microsoft.com/office/drawing/2014/main" id="{4C553547-2021-6FB9-1A5C-DB4FA13B25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7D6683F-BDFC-1E4A-BCE8-49695977D582}" type="slidenum">
              <a:rPr lang="en-US" altLang="en-US" sz="1200">
                <a:latin typeface="Calibri" panose="020F0502020204030204" pitchFamily="34" charset="0"/>
              </a:rPr>
              <a:pPr eaLnBrk="1" hangingPunct="1"/>
              <a:t>43</a:t>
            </a:fld>
            <a:endParaRPr lang="en-US" altLang="en-US" sz="1200">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a:extLst>
              <a:ext uri="{FF2B5EF4-FFF2-40B4-BE49-F238E27FC236}">
                <a16:creationId xmlns:a16="http://schemas.microsoft.com/office/drawing/2014/main" id="{F994EEA6-E029-2B74-6674-CED65941776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a:extLst>
              <a:ext uri="{FF2B5EF4-FFF2-40B4-BE49-F238E27FC236}">
                <a16:creationId xmlns:a16="http://schemas.microsoft.com/office/drawing/2014/main" id="{C29743F9-F87B-9B20-38A3-9D96178EBB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Please look at our list of seven qualities of a good father.  How are you doing?  In which area do you need a tune-up to raise kids who won’t become prodigals? </a:t>
            </a:r>
          </a:p>
          <a:p>
            <a:endParaRPr lang="en-US" altLang="en-US">
              <a:ea typeface="ＭＳ Ｐゴシック" panose="020B0600070205080204" pitchFamily="34" charset="-128"/>
            </a:endParaRPr>
          </a:p>
          <a:p>
            <a:r>
              <a:rPr lang="en-US" altLang="en-US">
                <a:ea typeface="ＭＳ Ｐゴシック" panose="020B0600070205080204" pitchFamily="34" charset="-128"/>
              </a:rPr>
              <a:t>1. Are you willing to endure personal loss to fulfill promises to your children?</a:t>
            </a:r>
          </a:p>
          <a:p>
            <a:r>
              <a:rPr lang="en-US" altLang="en-US">
                <a:ea typeface="ＭＳ Ｐゴシック" panose="020B0600070205080204" pitchFamily="34" charset="-128"/>
              </a:rPr>
              <a:t>2. Do you allow your child to experience the consequences of sin?  </a:t>
            </a:r>
          </a:p>
          <a:p>
            <a:r>
              <a:rPr lang="en-US" altLang="en-US">
                <a:ea typeface="ＭＳ Ｐゴシック" panose="020B0600070205080204" pitchFamily="34" charset="-128"/>
              </a:rPr>
              <a:t>3. Have you preserved the opportunity to fellowship with your child gone astray?</a:t>
            </a:r>
          </a:p>
          <a:p>
            <a:r>
              <a:rPr lang="en-US" altLang="en-US">
                <a:ea typeface="ＭＳ Ｐゴシック" panose="020B0600070205080204" pitchFamily="34" charset="-128"/>
              </a:rPr>
              <a:t>4. Can you accept your disobedient child—while rejecting his or her lifestyle?</a:t>
            </a:r>
          </a:p>
          <a:p>
            <a:r>
              <a:rPr lang="en-US" altLang="en-US">
                <a:ea typeface="ＭＳ Ｐゴシック" panose="020B0600070205080204" pitchFamily="34" charset="-128"/>
              </a:rPr>
              <a:t>5. Do you consider your child’s wellbeing more than your own reputation?</a:t>
            </a:r>
          </a:p>
          <a:p>
            <a:r>
              <a:rPr lang="en-US" altLang="en-US">
                <a:ea typeface="ＭＳ Ｐゴシック" panose="020B0600070205080204" pitchFamily="34" charset="-128"/>
              </a:rPr>
              <a:t>6. Do you encourage others to accept an erring child of yours?</a:t>
            </a:r>
          </a:p>
          <a:p>
            <a:r>
              <a:rPr lang="en-US" altLang="en-US">
                <a:ea typeface="ＭＳ Ｐゴシック" panose="020B0600070205080204" pitchFamily="34" charset="-128"/>
              </a:rPr>
              <a:t>7. Do you fulfill promises—or show favoritism—to your children?</a:t>
            </a:r>
          </a:p>
          <a:p>
            <a:r>
              <a:rPr lang="en-US" altLang="en-US">
                <a:ea typeface="ＭＳ Ｐゴシック" panose="020B0600070205080204" pitchFamily="34" charset="-128"/>
              </a:rPr>
              <a:t> </a:t>
            </a:r>
          </a:p>
          <a:p>
            <a:endParaRPr lang="en-US" altLang="en-US">
              <a:ea typeface="ＭＳ Ｐゴシック" panose="020B0600070205080204" pitchFamily="34" charset="-128"/>
            </a:endParaRPr>
          </a:p>
        </p:txBody>
      </p:sp>
      <p:sp>
        <p:nvSpPr>
          <p:cNvPr id="123907" name="Slide Number Placeholder 3">
            <a:extLst>
              <a:ext uri="{FF2B5EF4-FFF2-40B4-BE49-F238E27FC236}">
                <a16:creationId xmlns:a16="http://schemas.microsoft.com/office/drawing/2014/main" id="{7E91362F-36CE-4230-8A36-4F730553DC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FC1EBC3-6C69-A94A-A985-9D20EA17611E}" type="slidenum">
              <a:rPr lang="en-US" altLang="en-US" sz="1200">
                <a:latin typeface="Calibri" panose="020F0502020204030204" pitchFamily="34" charset="0"/>
              </a:rPr>
              <a:pPr eaLnBrk="1" hangingPunct="1"/>
              <a:t>44</a:t>
            </a:fld>
            <a:endParaRPr lang="en-US" altLang="en-US" sz="1200">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a:extLst>
              <a:ext uri="{FF2B5EF4-FFF2-40B4-BE49-F238E27FC236}">
                <a16:creationId xmlns:a16="http://schemas.microsoft.com/office/drawing/2014/main" id="{F44CE6B0-E386-9331-9E5F-A039915C67A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Notes Placeholder 2">
            <a:extLst>
              <a:ext uri="{FF2B5EF4-FFF2-40B4-BE49-F238E27FC236}">
                <a16:creationId xmlns:a16="http://schemas.microsoft.com/office/drawing/2014/main" id="{EEA1C515-302D-A5D6-78D5-33644E3F96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Prayer </a:t>
            </a:r>
          </a:p>
        </p:txBody>
      </p:sp>
      <p:sp>
        <p:nvSpPr>
          <p:cNvPr id="125955" name="Slide Number Placeholder 3">
            <a:extLst>
              <a:ext uri="{FF2B5EF4-FFF2-40B4-BE49-F238E27FC236}">
                <a16:creationId xmlns:a16="http://schemas.microsoft.com/office/drawing/2014/main" id="{18A845D2-BF12-A035-9D22-1D7A75651A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8E8DC2A-EB9F-B544-8A5D-1B5D10BE3BC2}" type="slidenum">
              <a:rPr lang="en-US" altLang="en-US" sz="1200">
                <a:latin typeface="Calibri" panose="020F0502020204030204" pitchFamily="34" charset="0"/>
              </a:rPr>
              <a:pPr eaLnBrk="1" hangingPunct="1"/>
              <a:t>45</a:t>
            </a:fld>
            <a:endParaRPr lang="en-US" altLang="en-US" sz="1200">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F4B510BB-482A-6070-31D1-58B17B8B51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7DDC93-B057-CA43-B75F-AEF9CC6AA5AB}" type="slidenum">
              <a:rPr lang="en-US" altLang="en-US" sz="1200">
                <a:solidFill>
                  <a:srgbClr val="000000"/>
                </a:solidFill>
              </a:rPr>
              <a:pPr/>
              <a:t>6</a:t>
            </a:fld>
            <a:endParaRPr lang="en-US" altLang="en-US" sz="1200">
              <a:solidFill>
                <a:srgbClr val="000000"/>
              </a:solidFill>
            </a:endParaRPr>
          </a:p>
        </p:txBody>
      </p:sp>
      <p:sp>
        <p:nvSpPr>
          <p:cNvPr id="46082" name="Rectangle 2">
            <a:extLst>
              <a:ext uri="{FF2B5EF4-FFF2-40B4-BE49-F238E27FC236}">
                <a16:creationId xmlns:a16="http://schemas.microsoft.com/office/drawing/2014/main" id="{883C3FD0-54B1-0F1E-449F-C6B61A451854}"/>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6083" name="Rectangle 3">
            <a:extLst>
              <a:ext uri="{FF2B5EF4-FFF2-40B4-BE49-F238E27FC236}">
                <a16:creationId xmlns:a16="http://schemas.microsoft.com/office/drawing/2014/main" id="{5931EB83-ECB8-FBEF-6031-4E67368F43AC}"/>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lvl="3" eaLnBrk="1" hangingPunct="1">
              <a:spcBef>
                <a:spcPts val="1200"/>
              </a:spcBef>
              <a:spcAft>
                <a:spcPts val="300"/>
              </a:spcAft>
            </a:pPr>
            <a:r>
              <a:rPr lang="en-US" altLang="en-US">
                <a:latin typeface="Times New Roman" panose="02020603050405020304" pitchFamily="18" charset="0"/>
                <a:ea typeface="ＭＳ Ｐゴシック" panose="020B0600070205080204" pitchFamily="34" charset="-128"/>
              </a:rPr>
              <a:t>Then our second son, Stephen, married in 2015.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C63EF6B4-6559-410C-85C8-FF57D8AEC65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A41F6D5C-1714-DEE8-0A43-BF4ED58D1F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Thankfully, our youngest, John (22), is NOT married!  He presses on to graduate from Biola.</a:t>
            </a:r>
          </a:p>
        </p:txBody>
      </p:sp>
      <p:sp>
        <p:nvSpPr>
          <p:cNvPr id="48131" name="Slide Number Placeholder 3">
            <a:extLst>
              <a:ext uri="{FF2B5EF4-FFF2-40B4-BE49-F238E27FC236}">
                <a16:creationId xmlns:a16="http://schemas.microsoft.com/office/drawing/2014/main" id="{C772C83E-E267-40FD-7A89-6E545456CA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C9A2EE6-84C4-8546-BE11-670FF5EE102A}" type="slidenum">
              <a:rPr lang="en-US" altLang="en-US" sz="1200">
                <a:latin typeface="Calibri" panose="020F0502020204030204" pitchFamily="34" charset="0"/>
              </a:rPr>
              <a:pPr eaLnBrk="1" hangingPunct="1"/>
              <a:t>7</a:t>
            </a:fld>
            <a:endParaRPr lang="en-US" altLang="en-US"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7FED1368-7E55-2A6A-AA5C-2F5C1124ADA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814E2D8B-760E-1EA6-D97A-82AEE8977C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He is investing his summer as a graphic design intern at World Vision in Seattle.</a:t>
            </a:r>
          </a:p>
        </p:txBody>
      </p:sp>
      <p:sp>
        <p:nvSpPr>
          <p:cNvPr id="50179" name="Slide Number Placeholder 3">
            <a:extLst>
              <a:ext uri="{FF2B5EF4-FFF2-40B4-BE49-F238E27FC236}">
                <a16:creationId xmlns:a16="http://schemas.microsoft.com/office/drawing/2014/main" id="{E5E0C2BC-667D-488D-C6FF-269AF8F2EB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23C79A4-B037-7B4D-BC38-6C5D79FADCD6}" type="slidenum">
              <a:rPr lang="en-US" altLang="en-US" sz="1200">
                <a:latin typeface="Calibri" panose="020F0502020204030204" pitchFamily="34" charset="0"/>
              </a:rPr>
              <a:pPr eaLnBrk="1" hangingPunct="1"/>
              <a:t>8</a:t>
            </a:fld>
            <a:endParaRPr lang="en-US"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B1F787AC-19DB-841D-917B-8C9089F1CCC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15770906-C391-AD66-8342-BBC1D4E076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Despite the good news, I am not optimistic about America—as this country is in big trouble. Why? Men have neglected their God-given roles. </a:t>
            </a:r>
          </a:p>
        </p:txBody>
      </p:sp>
      <p:sp>
        <p:nvSpPr>
          <p:cNvPr id="52227" name="Slide Number Placeholder 3">
            <a:extLst>
              <a:ext uri="{FF2B5EF4-FFF2-40B4-BE49-F238E27FC236}">
                <a16:creationId xmlns:a16="http://schemas.microsoft.com/office/drawing/2014/main" id="{65969D9C-29EC-4B31-A659-5C0A43F6C2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91FED12-78AB-ED49-A062-E586318E26B9}" type="slidenum">
              <a:rPr lang="en-US" altLang="en-US" sz="1200">
                <a:latin typeface="Calibri" panose="020F0502020204030204" pitchFamily="34" charset="0"/>
              </a:rPr>
              <a:pPr eaLnBrk="1" hangingPunct="1"/>
              <a:t>9</a:t>
            </a:fld>
            <a:endParaRPr lang="en-US"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7057F783-14DB-DF70-69E7-2B4C13C0E38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9919E41B-5023-497C-B9D7-C3299FA3B9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Author Weldon Hardenbrook speaks this truth in his book </a:t>
            </a:r>
            <a:r>
              <a:rPr lang="en-US" altLang="en-US" i="1">
                <a:ea typeface="ＭＳ Ｐゴシック" panose="020B0600070205080204" pitchFamily="34" charset="-128"/>
              </a:rPr>
              <a:t>Missing From Action: Vanishing Manhood in America</a:t>
            </a:r>
            <a:r>
              <a:rPr lang="en-US" altLang="en-US">
                <a:ea typeface="ＭＳ Ｐゴシック" panose="020B0600070205080204" pitchFamily="34" charset="-128"/>
              </a:rPr>
              <a:t>.  </a:t>
            </a:r>
          </a:p>
        </p:txBody>
      </p:sp>
      <p:sp>
        <p:nvSpPr>
          <p:cNvPr id="54275" name="Slide Number Placeholder 3">
            <a:extLst>
              <a:ext uri="{FF2B5EF4-FFF2-40B4-BE49-F238E27FC236}">
                <a16:creationId xmlns:a16="http://schemas.microsoft.com/office/drawing/2014/main" id="{021B5794-A32A-914C-3BE2-67935D3931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5EB681C-43FE-C349-AA1D-5C730FBBA9D3}" type="slidenum">
              <a:rPr lang="en-US" altLang="en-US" sz="1200">
                <a:latin typeface="Calibri" panose="020F0502020204030204" pitchFamily="34" charset="0"/>
              </a:rPr>
              <a:pPr eaLnBrk="1" hangingPunct="1"/>
              <a:t>10</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491512"/>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172238C0-1238-68FB-5643-9EFBBE568FB9}"/>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CE2577C0-9FC7-F0F4-649C-CE50A7838AC1}"/>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F8CAD530-6340-6523-AFBC-082684BD4098}"/>
              </a:ext>
            </a:extLst>
          </p:cNvPr>
          <p:cNvSpPr>
            <a:spLocks noGrp="1" noChangeArrowheads="1"/>
          </p:cNvSpPr>
          <p:nvPr>
            <p:ph type="sldNum" sz="quarter" idx="12"/>
          </p:nvPr>
        </p:nvSpPr>
        <p:spPr/>
        <p:txBody>
          <a:bodyPr/>
          <a:lstStyle>
            <a:lvl1pPr>
              <a:defRPr/>
            </a:lvl1pPr>
          </a:lstStyle>
          <a:p>
            <a:fld id="{80DE5FD3-4F33-864F-9442-918EB2CDF63F}" type="slidenum">
              <a:rPr lang="en-US" altLang="en-US"/>
              <a:pPr/>
              <a:t>‹#›</a:t>
            </a:fld>
            <a:endParaRPr lang="en-US" altLang="en-US"/>
          </a:p>
        </p:txBody>
      </p:sp>
    </p:spTree>
    <p:extLst>
      <p:ext uri="{BB962C8B-B14F-4D97-AF65-F5344CB8AC3E}">
        <p14:creationId xmlns:p14="http://schemas.microsoft.com/office/powerpoint/2010/main" val="181952737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F6C85BBC-6069-CF3A-078B-A0EA7D200158}"/>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6AF16A1D-D11B-0C56-2EA4-23D10760223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F5A18C85-57B0-B6E9-2D8C-73D134B265C1}"/>
              </a:ext>
            </a:extLst>
          </p:cNvPr>
          <p:cNvSpPr>
            <a:spLocks noGrp="1" noChangeArrowheads="1"/>
          </p:cNvSpPr>
          <p:nvPr>
            <p:ph type="sldNum" sz="quarter" idx="12"/>
          </p:nvPr>
        </p:nvSpPr>
        <p:spPr/>
        <p:txBody>
          <a:bodyPr/>
          <a:lstStyle>
            <a:lvl1pPr>
              <a:defRPr/>
            </a:lvl1pPr>
          </a:lstStyle>
          <a:p>
            <a:fld id="{8FCAF314-9491-2E49-8385-C53A4E563B14}" type="slidenum">
              <a:rPr lang="en-US" altLang="en-US"/>
              <a:pPr/>
              <a:t>‹#›</a:t>
            </a:fld>
            <a:endParaRPr lang="en-US" altLang="en-US"/>
          </a:p>
        </p:txBody>
      </p:sp>
    </p:spTree>
    <p:extLst>
      <p:ext uri="{BB962C8B-B14F-4D97-AF65-F5344CB8AC3E}">
        <p14:creationId xmlns:p14="http://schemas.microsoft.com/office/powerpoint/2010/main" val="380430184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D2010C6E-2B7A-4C16-2052-201328A1EA18}"/>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0A88613-2DFF-88AB-CDE0-09B60506172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6C21F74C-4AB5-B245-29B2-21BDC3BBEE1E}"/>
              </a:ext>
            </a:extLst>
          </p:cNvPr>
          <p:cNvSpPr>
            <a:spLocks noGrp="1" noChangeArrowheads="1"/>
          </p:cNvSpPr>
          <p:nvPr>
            <p:ph type="sldNum" sz="quarter" idx="12"/>
          </p:nvPr>
        </p:nvSpPr>
        <p:spPr/>
        <p:txBody>
          <a:bodyPr/>
          <a:lstStyle>
            <a:lvl1pPr>
              <a:defRPr/>
            </a:lvl1pPr>
          </a:lstStyle>
          <a:p>
            <a:fld id="{9690FAEF-9249-7E42-A930-9F4EAED9DF2B}" type="slidenum">
              <a:rPr lang="en-US" altLang="en-US"/>
              <a:pPr/>
              <a:t>‹#›</a:t>
            </a:fld>
            <a:endParaRPr lang="en-US" altLang="en-US"/>
          </a:p>
        </p:txBody>
      </p:sp>
    </p:spTree>
    <p:extLst>
      <p:ext uri="{BB962C8B-B14F-4D97-AF65-F5344CB8AC3E}">
        <p14:creationId xmlns:p14="http://schemas.microsoft.com/office/powerpoint/2010/main" val="352324983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0D055C6D-6AD7-97F6-20F7-767D09FF5C1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C2D1ECD0-8B05-60CC-2BDE-7F78658994CC}"/>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456E3B89-CA84-1E11-6EFE-36FF0FAFB776}"/>
              </a:ext>
            </a:extLst>
          </p:cNvPr>
          <p:cNvSpPr>
            <a:spLocks noGrp="1" noChangeArrowheads="1"/>
          </p:cNvSpPr>
          <p:nvPr>
            <p:ph type="sldNum" sz="quarter" idx="12"/>
          </p:nvPr>
        </p:nvSpPr>
        <p:spPr/>
        <p:txBody>
          <a:bodyPr/>
          <a:lstStyle>
            <a:lvl1pPr>
              <a:defRPr/>
            </a:lvl1pPr>
          </a:lstStyle>
          <a:p>
            <a:fld id="{63B8BAC8-E673-7743-A042-7640D6FACC88}" type="slidenum">
              <a:rPr lang="en-US" altLang="en-US"/>
              <a:pPr/>
              <a:t>‹#›</a:t>
            </a:fld>
            <a:endParaRPr lang="en-US" altLang="en-US"/>
          </a:p>
        </p:txBody>
      </p:sp>
    </p:spTree>
    <p:extLst>
      <p:ext uri="{BB962C8B-B14F-4D97-AF65-F5344CB8AC3E}">
        <p14:creationId xmlns:p14="http://schemas.microsoft.com/office/powerpoint/2010/main" val="37024285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E64ADA67-1A1C-D7BF-DB11-654160EF24A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8EBCBD82-4CD5-815C-91A6-28A69ACE98B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7F65A2B8-6EA4-10C3-C41F-10D42D105276}"/>
              </a:ext>
            </a:extLst>
          </p:cNvPr>
          <p:cNvSpPr>
            <a:spLocks noGrp="1" noChangeArrowheads="1"/>
          </p:cNvSpPr>
          <p:nvPr>
            <p:ph type="sldNum" sz="quarter" idx="12"/>
          </p:nvPr>
        </p:nvSpPr>
        <p:spPr/>
        <p:txBody>
          <a:bodyPr/>
          <a:lstStyle>
            <a:lvl1pPr>
              <a:defRPr/>
            </a:lvl1pPr>
          </a:lstStyle>
          <a:p>
            <a:fld id="{BA03364E-D5CD-9E43-A8D1-7A55CCB72F28}" type="slidenum">
              <a:rPr lang="en-US" altLang="en-US"/>
              <a:pPr/>
              <a:t>‹#›</a:t>
            </a:fld>
            <a:endParaRPr lang="en-US" altLang="en-US"/>
          </a:p>
        </p:txBody>
      </p:sp>
    </p:spTree>
    <p:extLst>
      <p:ext uri="{BB962C8B-B14F-4D97-AF65-F5344CB8AC3E}">
        <p14:creationId xmlns:p14="http://schemas.microsoft.com/office/powerpoint/2010/main" val="21052605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05B1B7F1-BECC-BF43-C1EE-0B22D26B05A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EA9C348-0688-39E7-191E-261BA7AD3355}"/>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8BC9FD27-0BE0-7CC1-AD4E-4A9D544E4360}"/>
              </a:ext>
            </a:extLst>
          </p:cNvPr>
          <p:cNvSpPr>
            <a:spLocks noGrp="1" noChangeArrowheads="1"/>
          </p:cNvSpPr>
          <p:nvPr>
            <p:ph type="sldNum" sz="quarter" idx="12"/>
          </p:nvPr>
        </p:nvSpPr>
        <p:spPr/>
        <p:txBody>
          <a:bodyPr/>
          <a:lstStyle>
            <a:lvl1pPr>
              <a:defRPr/>
            </a:lvl1pPr>
          </a:lstStyle>
          <a:p>
            <a:fld id="{C86743C3-60EB-2447-92A2-24EF8C3F03C5}" type="slidenum">
              <a:rPr lang="en-US" altLang="en-US"/>
              <a:pPr/>
              <a:t>‹#›</a:t>
            </a:fld>
            <a:endParaRPr lang="en-US" altLang="en-US"/>
          </a:p>
        </p:txBody>
      </p:sp>
    </p:spTree>
    <p:extLst>
      <p:ext uri="{BB962C8B-B14F-4D97-AF65-F5344CB8AC3E}">
        <p14:creationId xmlns:p14="http://schemas.microsoft.com/office/powerpoint/2010/main" val="342424323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BEA089D-C8B6-9E29-D807-FD4D35A40C12}"/>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5" name="Rectangle 5">
            <a:extLst>
              <a:ext uri="{FF2B5EF4-FFF2-40B4-BE49-F238E27FC236}">
                <a16:creationId xmlns:a16="http://schemas.microsoft.com/office/drawing/2014/main" id="{8E839CFD-D1E2-5C17-2B47-DFA7B470B3F9}"/>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6" name="Rectangle 6">
            <a:extLst>
              <a:ext uri="{FF2B5EF4-FFF2-40B4-BE49-F238E27FC236}">
                <a16:creationId xmlns:a16="http://schemas.microsoft.com/office/drawing/2014/main" id="{B8612967-921C-4C8E-BB35-60DCF88E9818}"/>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panose="02020603050405020304" pitchFamily="18" charset="0"/>
              </a:defRPr>
            </a:lvl1pPr>
          </a:lstStyle>
          <a:p>
            <a:fld id="{67825DB0-A819-CD4C-BA89-730B52560427}" type="slidenum">
              <a:rPr lang="en-US" altLang="en-US"/>
              <a:pPr/>
              <a:t>‹#›</a:t>
            </a:fld>
            <a:endParaRPr lang="en-US" altLang="en-US"/>
          </a:p>
        </p:txBody>
      </p:sp>
    </p:spTree>
    <p:extLst>
      <p:ext uri="{BB962C8B-B14F-4D97-AF65-F5344CB8AC3E}">
        <p14:creationId xmlns:p14="http://schemas.microsoft.com/office/powerpoint/2010/main" val="485296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9CD05F-4367-27B5-B952-E57F78B7B711}"/>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5" name="Rectangle 5">
            <a:extLst>
              <a:ext uri="{FF2B5EF4-FFF2-40B4-BE49-F238E27FC236}">
                <a16:creationId xmlns:a16="http://schemas.microsoft.com/office/drawing/2014/main" id="{55364339-6E24-F35E-F27B-D9E6576D3034}"/>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6" name="Rectangle 6">
            <a:extLst>
              <a:ext uri="{FF2B5EF4-FFF2-40B4-BE49-F238E27FC236}">
                <a16:creationId xmlns:a16="http://schemas.microsoft.com/office/drawing/2014/main" id="{1266D4C3-4D66-435E-43F0-F73F1B08B94A}"/>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panose="02020603050405020304" pitchFamily="18" charset="0"/>
              </a:defRPr>
            </a:lvl1pPr>
          </a:lstStyle>
          <a:p>
            <a:fld id="{2D296F57-B977-B64A-A33E-1C9A2CA2C71D}" type="slidenum">
              <a:rPr lang="en-US" altLang="en-US"/>
              <a:pPr/>
              <a:t>‹#›</a:t>
            </a:fld>
            <a:endParaRPr lang="en-US" altLang="en-US"/>
          </a:p>
        </p:txBody>
      </p:sp>
    </p:spTree>
    <p:extLst>
      <p:ext uri="{BB962C8B-B14F-4D97-AF65-F5344CB8AC3E}">
        <p14:creationId xmlns:p14="http://schemas.microsoft.com/office/powerpoint/2010/main" val="2470621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C115D51-D0F2-19E2-0197-47F75F40363B}"/>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5" name="Rectangle 5">
            <a:extLst>
              <a:ext uri="{FF2B5EF4-FFF2-40B4-BE49-F238E27FC236}">
                <a16:creationId xmlns:a16="http://schemas.microsoft.com/office/drawing/2014/main" id="{9CBF1C7C-92C0-04D5-621B-9E2C05059AC5}"/>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6" name="Rectangle 6">
            <a:extLst>
              <a:ext uri="{FF2B5EF4-FFF2-40B4-BE49-F238E27FC236}">
                <a16:creationId xmlns:a16="http://schemas.microsoft.com/office/drawing/2014/main" id="{4AD88A4D-8A84-2573-1A36-1AD280188442}"/>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panose="02020603050405020304" pitchFamily="18" charset="0"/>
              </a:defRPr>
            </a:lvl1pPr>
          </a:lstStyle>
          <a:p>
            <a:fld id="{D85443E7-10FD-BF41-B100-118A1811FB5A}" type="slidenum">
              <a:rPr lang="en-US" altLang="en-US"/>
              <a:pPr/>
              <a:t>‹#›</a:t>
            </a:fld>
            <a:endParaRPr lang="en-US" altLang="en-US"/>
          </a:p>
        </p:txBody>
      </p:sp>
    </p:spTree>
    <p:extLst>
      <p:ext uri="{BB962C8B-B14F-4D97-AF65-F5344CB8AC3E}">
        <p14:creationId xmlns:p14="http://schemas.microsoft.com/office/powerpoint/2010/main" val="1412059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28A9B4-95B7-D9D1-7C23-91EF23E8C71D}"/>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6" name="Footer Placeholder 5">
            <a:extLst>
              <a:ext uri="{FF2B5EF4-FFF2-40B4-BE49-F238E27FC236}">
                <a16:creationId xmlns:a16="http://schemas.microsoft.com/office/drawing/2014/main" id="{A5555521-DAC7-6626-E067-6A41792A6FEA}"/>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7" name="Slide Number Placeholder 6">
            <a:extLst>
              <a:ext uri="{FF2B5EF4-FFF2-40B4-BE49-F238E27FC236}">
                <a16:creationId xmlns:a16="http://schemas.microsoft.com/office/drawing/2014/main" id="{9EA67479-23F2-1BBD-76BA-2B3EB2E8BD46}"/>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panose="02020603050405020304" pitchFamily="18" charset="0"/>
              </a:defRPr>
            </a:lvl1pPr>
          </a:lstStyle>
          <a:p>
            <a:fld id="{E3C01C7C-15AC-354C-A701-7ED350FF8DB0}" type="slidenum">
              <a:rPr lang="en-US" altLang="en-US"/>
              <a:pPr/>
              <a:t>‹#›</a:t>
            </a:fld>
            <a:endParaRPr lang="en-US" altLang="en-US"/>
          </a:p>
        </p:txBody>
      </p:sp>
    </p:spTree>
    <p:extLst>
      <p:ext uri="{BB962C8B-B14F-4D97-AF65-F5344CB8AC3E}">
        <p14:creationId xmlns:p14="http://schemas.microsoft.com/office/powerpoint/2010/main" val="152686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C8B4F-4B12-2C59-9C48-B9A7F3C6966F}"/>
              </a:ext>
            </a:extLst>
          </p:cNvPr>
          <p:cNvSpPr>
            <a:spLocks noGrp="1"/>
          </p:cNvSpPr>
          <p:nvPr>
            <p:ph type="dt" sz="half" idx="10"/>
          </p:nvPr>
        </p:nvSpPr>
        <p:spPr/>
        <p:txBody>
          <a:bodyPr/>
          <a:lstStyle>
            <a:lvl1pPr eaLnBrk="1" hangingPunct="1">
              <a:defRPr>
                <a:ea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6F10D235-EB2A-7445-1D89-8759D7311C7E}"/>
              </a:ext>
            </a:extLst>
          </p:cNvPr>
          <p:cNvSpPr>
            <a:spLocks noGrp="1"/>
          </p:cNvSpPr>
          <p:nvPr>
            <p:ph type="ftr" sz="quarter" idx="11"/>
          </p:nvPr>
        </p:nvSpPr>
        <p:spPr/>
        <p:txBody>
          <a:bodyPr/>
          <a:lstStyle>
            <a:lvl1pPr eaLnBrk="1" hangingPunct="1">
              <a:defRPr>
                <a:ea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3052AC5-495E-0C41-47E9-EAAFC58897F3}"/>
              </a:ext>
            </a:extLst>
          </p:cNvPr>
          <p:cNvSpPr>
            <a:spLocks noGrp="1"/>
          </p:cNvSpPr>
          <p:nvPr>
            <p:ph type="sldNum" sz="quarter" idx="12"/>
          </p:nvPr>
        </p:nvSpPr>
        <p:spPr/>
        <p:txBody>
          <a:bodyPr/>
          <a:lstStyle>
            <a:lvl1pPr eaLnBrk="1" hangingPunct="1">
              <a:defRPr>
                <a:cs typeface="Arial" panose="020B0604020202020204" pitchFamily="34" charset="0"/>
              </a:defRPr>
            </a:lvl1pPr>
          </a:lstStyle>
          <a:p>
            <a:fld id="{5F976A7B-C56E-B142-820A-DCC1B5FE5399}" type="slidenum">
              <a:rPr lang="en-US" altLang="en-US"/>
              <a:pPr/>
              <a:t>‹#›</a:t>
            </a:fld>
            <a:endParaRPr lang="en-US" altLang="en-US"/>
          </a:p>
        </p:txBody>
      </p:sp>
    </p:spTree>
    <p:extLst>
      <p:ext uri="{BB962C8B-B14F-4D97-AF65-F5344CB8AC3E}">
        <p14:creationId xmlns:p14="http://schemas.microsoft.com/office/powerpoint/2010/main" val="2742637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E9D33A-0A08-4440-8E5E-337B7D729F97}"/>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8" name="Rectangle 5">
            <a:extLst>
              <a:ext uri="{FF2B5EF4-FFF2-40B4-BE49-F238E27FC236}">
                <a16:creationId xmlns:a16="http://schemas.microsoft.com/office/drawing/2014/main" id="{C836A755-8109-4239-FB01-A15246CEF22F}"/>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9" name="Rectangle 6">
            <a:extLst>
              <a:ext uri="{FF2B5EF4-FFF2-40B4-BE49-F238E27FC236}">
                <a16:creationId xmlns:a16="http://schemas.microsoft.com/office/drawing/2014/main" id="{4060E308-C1B9-2AA0-1053-239CFCF525EB}"/>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panose="02020603050405020304" pitchFamily="18" charset="0"/>
              </a:defRPr>
            </a:lvl1pPr>
          </a:lstStyle>
          <a:p>
            <a:fld id="{5C7CE7D7-9C70-EA47-B425-0F41094906FC}" type="slidenum">
              <a:rPr lang="en-US" altLang="en-US"/>
              <a:pPr/>
              <a:t>‹#›</a:t>
            </a:fld>
            <a:endParaRPr lang="en-US" altLang="en-US"/>
          </a:p>
        </p:txBody>
      </p:sp>
    </p:spTree>
    <p:extLst>
      <p:ext uri="{BB962C8B-B14F-4D97-AF65-F5344CB8AC3E}">
        <p14:creationId xmlns:p14="http://schemas.microsoft.com/office/powerpoint/2010/main" val="3022870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D8D1130-8143-3C67-127C-06718860B4AB}"/>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4" name="Rectangle 5">
            <a:extLst>
              <a:ext uri="{FF2B5EF4-FFF2-40B4-BE49-F238E27FC236}">
                <a16:creationId xmlns:a16="http://schemas.microsoft.com/office/drawing/2014/main" id="{A16CDBB2-2701-F64B-C6A7-83F0A884413D}"/>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5" name="Rectangle 6">
            <a:extLst>
              <a:ext uri="{FF2B5EF4-FFF2-40B4-BE49-F238E27FC236}">
                <a16:creationId xmlns:a16="http://schemas.microsoft.com/office/drawing/2014/main" id="{691D839D-B5D1-CD09-10D2-6C69A0DCC775}"/>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panose="02020603050405020304" pitchFamily="18" charset="0"/>
              </a:defRPr>
            </a:lvl1pPr>
          </a:lstStyle>
          <a:p>
            <a:fld id="{65B15546-B6F1-704F-A7A6-50B66C99E69D}" type="slidenum">
              <a:rPr lang="en-US" altLang="en-US"/>
              <a:pPr/>
              <a:t>‹#›</a:t>
            </a:fld>
            <a:endParaRPr lang="en-US" altLang="en-US"/>
          </a:p>
        </p:txBody>
      </p:sp>
    </p:spTree>
    <p:extLst>
      <p:ext uri="{BB962C8B-B14F-4D97-AF65-F5344CB8AC3E}">
        <p14:creationId xmlns:p14="http://schemas.microsoft.com/office/powerpoint/2010/main" val="3921304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0E230B-411C-AB71-FB48-EB0F0146FFD6}"/>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3" name="Rectangle 5">
            <a:extLst>
              <a:ext uri="{FF2B5EF4-FFF2-40B4-BE49-F238E27FC236}">
                <a16:creationId xmlns:a16="http://schemas.microsoft.com/office/drawing/2014/main" id="{E5DF85C8-D761-2D43-EAEE-C181D7BAB6E1}"/>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4" name="Rectangle 6">
            <a:extLst>
              <a:ext uri="{FF2B5EF4-FFF2-40B4-BE49-F238E27FC236}">
                <a16:creationId xmlns:a16="http://schemas.microsoft.com/office/drawing/2014/main" id="{FC50BC81-1EE3-8257-8240-A04DB46AF7E9}"/>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panose="02020603050405020304" pitchFamily="18" charset="0"/>
              </a:defRPr>
            </a:lvl1pPr>
          </a:lstStyle>
          <a:p>
            <a:fld id="{2E70EA5D-AD99-9C4D-896A-6C2C0B05201A}" type="slidenum">
              <a:rPr lang="en-US" altLang="en-US"/>
              <a:pPr/>
              <a:t>‹#›</a:t>
            </a:fld>
            <a:endParaRPr lang="en-US" altLang="en-US"/>
          </a:p>
        </p:txBody>
      </p:sp>
    </p:spTree>
    <p:extLst>
      <p:ext uri="{BB962C8B-B14F-4D97-AF65-F5344CB8AC3E}">
        <p14:creationId xmlns:p14="http://schemas.microsoft.com/office/powerpoint/2010/main" val="1304292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7B05305-7E06-1B78-869B-3C87AB00953B}"/>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6" name="Footer Placeholder 5">
            <a:extLst>
              <a:ext uri="{FF2B5EF4-FFF2-40B4-BE49-F238E27FC236}">
                <a16:creationId xmlns:a16="http://schemas.microsoft.com/office/drawing/2014/main" id="{ECDA5257-D9B0-29DD-2286-16FF7620C7AF}"/>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7" name="Slide Number Placeholder 6">
            <a:extLst>
              <a:ext uri="{FF2B5EF4-FFF2-40B4-BE49-F238E27FC236}">
                <a16:creationId xmlns:a16="http://schemas.microsoft.com/office/drawing/2014/main" id="{D2B31D1D-C92F-4BDF-CD5A-DA91322C1EED}"/>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panose="02020603050405020304" pitchFamily="18" charset="0"/>
              </a:defRPr>
            </a:lvl1pPr>
          </a:lstStyle>
          <a:p>
            <a:fld id="{079EA466-34EB-3144-885A-33F25E246ACE}" type="slidenum">
              <a:rPr lang="en-US" altLang="en-US"/>
              <a:pPr/>
              <a:t>‹#›</a:t>
            </a:fld>
            <a:endParaRPr lang="en-US" altLang="en-US"/>
          </a:p>
        </p:txBody>
      </p:sp>
    </p:spTree>
    <p:extLst>
      <p:ext uri="{BB962C8B-B14F-4D97-AF65-F5344CB8AC3E}">
        <p14:creationId xmlns:p14="http://schemas.microsoft.com/office/powerpoint/2010/main" val="982199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A92ED26-E54F-D569-EA08-7B50B3790F17}"/>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6" name="Footer Placeholder 5">
            <a:extLst>
              <a:ext uri="{FF2B5EF4-FFF2-40B4-BE49-F238E27FC236}">
                <a16:creationId xmlns:a16="http://schemas.microsoft.com/office/drawing/2014/main" id="{AF8AF08D-DD33-B911-0A48-EF33FA97BED3}"/>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7" name="Slide Number Placeholder 6">
            <a:extLst>
              <a:ext uri="{FF2B5EF4-FFF2-40B4-BE49-F238E27FC236}">
                <a16:creationId xmlns:a16="http://schemas.microsoft.com/office/drawing/2014/main" id="{2C30A7FE-0840-B0B6-2E6B-C733BA23F77A}"/>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panose="02020603050405020304" pitchFamily="18" charset="0"/>
              </a:defRPr>
            </a:lvl1pPr>
          </a:lstStyle>
          <a:p>
            <a:fld id="{EAAF535A-F996-1C4A-A30F-698113EF7E10}" type="slidenum">
              <a:rPr lang="en-US" altLang="en-US"/>
              <a:pPr/>
              <a:t>‹#›</a:t>
            </a:fld>
            <a:endParaRPr lang="en-US" altLang="en-US"/>
          </a:p>
        </p:txBody>
      </p:sp>
    </p:spTree>
    <p:extLst>
      <p:ext uri="{BB962C8B-B14F-4D97-AF65-F5344CB8AC3E}">
        <p14:creationId xmlns:p14="http://schemas.microsoft.com/office/powerpoint/2010/main" val="45612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736C0A-3875-AF59-FE03-DF3DCA5AC690}"/>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5" name="Rectangle 5">
            <a:extLst>
              <a:ext uri="{FF2B5EF4-FFF2-40B4-BE49-F238E27FC236}">
                <a16:creationId xmlns:a16="http://schemas.microsoft.com/office/drawing/2014/main" id="{BBEB0AC1-86C9-07B5-8A5B-51443FA0C274}"/>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6" name="Rectangle 6">
            <a:extLst>
              <a:ext uri="{FF2B5EF4-FFF2-40B4-BE49-F238E27FC236}">
                <a16:creationId xmlns:a16="http://schemas.microsoft.com/office/drawing/2014/main" id="{8F3EB6C8-062D-BC36-D231-BAB496E28FCA}"/>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panose="02020603050405020304" pitchFamily="18" charset="0"/>
              </a:defRPr>
            </a:lvl1pPr>
          </a:lstStyle>
          <a:p>
            <a:fld id="{A1983231-7499-274B-A76E-16908B48A309}" type="slidenum">
              <a:rPr lang="en-US" altLang="en-US"/>
              <a:pPr/>
              <a:t>‹#›</a:t>
            </a:fld>
            <a:endParaRPr lang="en-US" altLang="en-US"/>
          </a:p>
        </p:txBody>
      </p:sp>
    </p:spTree>
    <p:extLst>
      <p:ext uri="{BB962C8B-B14F-4D97-AF65-F5344CB8AC3E}">
        <p14:creationId xmlns:p14="http://schemas.microsoft.com/office/powerpoint/2010/main" val="1354755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2D67DB-4044-E0D1-1EA9-BDFDBCB75BD2}"/>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5" name="Rectangle 5">
            <a:extLst>
              <a:ext uri="{FF2B5EF4-FFF2-40B4-BE49-F238E27FC236}">
                <a16:creationId xmlns:a16="http://schemas.microsoft.com/office/drawing/2014/main" id="{913957A6-5C2E-37C8-0762-8A6B3E8B7522}"/>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6" name="Rectangle 6">
            <a:extLst>
              <a:ext uri="{FF2B5EF4-FFF2-40B4-BE49-F238E27FC236}">
                <a16:creationId xmlns:a16="http://schemas.microsoft.com/office/drawing/2014/main" id="{9A939F5F-7241-0056-9CBE-E040F7CD4DED}"/>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panose="02020603050405020304" pitchFamily="18" charset="0"/>
              </a:defRPr>
            </a:lvl1pPr>
          </a:lstStyle>
          <a:p>
            <a:fld id="{41D8B0E5-BF84-7242-9281-6A36FBBBDD6E}" type="slidenum">
              <a:rPr lang="en-US" altLang="en-US"/>
              <a:pPr/>
              <a:t>‹#›</a:t>
            </a:fld>
            <a:endParaRPr lang="en-US" altLang="en-US"/>
          </a:p>
        </p:txBody>
      </p:sp>
    </p:spTree>
    <p:extLst>
      <p:ext uri="{BB962C8B-B14F-4D97-AF65-F5344CB8AC3E}">
        <p14:creationId xmlns:p14="http://schemas.microsoft.com/office/powerpoint/2010/main" val="522032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2B8AD49-CB3A-DCAF-31ED-2D9DACFD4584}"/>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7" name="Rectangle 5">
            <a:extLst>
              <a:ext uri="{FF2B5EF4-FFF2-40B4-BE49-F238E27FC236}">
                <a16:creationId xmlns:a16="http://schemas.microsoft.com/office/drawing/2014/main" id="{22DD0240-306A-E0D6-3603-80FD2FC87C33}"/>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charset="0"/>
                <a:ea typeface="ＭＳ Ｐゴシック"/>
              </a:defRPr>
            </a:lvl1pPr>
          </a:lstStyle>
          <a:p>
            <a:pPr>
              <a:defRPr/>
            </a:pPr>
            <a:endParaRPr lang="en-US"/>
          </a:p>
        </p:txBody>
      </p:sp>
      <p:sp>
        <p:nvSpPr>
          <p:cNvPr id="8" name="Rectangle 6">
            <a:extLst>
              <a:ext uri="{FF2B5EF4-FFF2-40B4-BE49-F238E27FC236}">
                <a16:creationId xmlns:a16="http://schemas.microsoft.com/office/drawing/2014/main" id="{CA5FBD2B-FD76-ECEA-2295-0018421F64C4}"/>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atin typeface="Times New Roman" panose="02020603050405020304" pitchFamily="18" charset="0"/>
              </a:defRPr>
            </a:lvl1pPr>
          </a:lstStyle>
          <a:p>
            <a:fld id="{E7C9F27B-A884-EA47-91C4-888A5B8B3B01}" type="slidenum">
              <a:rPr lang="en-US" altLang="en-US"/>
              <a:pPr/>
              <a:t>‹#›</a:t>
            </a:fld>
            <a:endParaRPr lang="en-US" altLang="en-US"/>
          </a:p>
        </p:txBody>
      </p:sp>
    </p:spTree>
    <p:extLst>
      <p:ext uri="{BB962C8B-B14F-4D97-AF65-F5344CB8AC3E}">
        <p14:creationId xmlns:p14="http://schemas.microsoft.com/office/powerpoint/2010/main" val="166262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972802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8442769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A959B190-D3B9-7946-9241-FC433D2C6CD6}"/>
              </a:ext>
            </a:extLst>
          </p:cNvPr>
          <p:cNvSpPr>
            <a:spLocks noGrp="1"/>
          </p:cNvSpPr>
          <p:nvPr>
            <p:ph type="dt" sz="half" idx="10"/>
          </p:nvPr>
        </p:nvSpPr>
        <p:spPr/>
        <p:txBody>
          <a:bodyPr/>
          <a:lstStyle>
            <a:lvl1pPr eaLnBrk="1" hangingPunct="1">
              <a:defRPr>
                <a:ea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24911CC0-B295-B57B-A32C-83ADCD230836}"/>
              </a:ext>
            </a:extLst>
          </p:cNvPr>
          <p:cNvSpPr>
            <a:spLocks noGrp="1"/>
          </p:cNvSpPr>
          <p:nvPr>
            <p:ph type="ftr" sz="quarter" idx="11"/>
          </p:nvPr>
        </p:nvSpPr>
        <p:spPr/>
        <p:txBody>
          <a:bodyPr/>
          <a:lstStyle>
            <a:lvl1pPr eaLnBrk="1" hangingPunct="1">
              <a:defRPr>
                <a:ea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D65022BD-53B8-BB52-BF8D-BDE59DCB216E}"/>
              </a:ext>
            </a:extLst>
          </p:cNvPr>
          <p:cNvSpPr>
            <a:spLocks noGrp="1"/>
          </p:cNvSpPr>
          <p:nvPr>
            <p:ph type="sldNum" sz="quarter" idx="12"/>
          </p:nvPr>
        </p:nvSpPr>
        <p:spPr/>
        <p:txBody>
          <a:bodyPr/>
          <a:lstStyle>
            <a:lvl1pPr eaLnBrk="1" hangingPunct="1">
              <a:defRPr>
                <a:cs typeface="Arial" panose="020B0604020202020204" pitchFamily="34" charset="0"/>
              </a:defRPr>
            </a:lvl1pPr>
          </a:lstStyle>
          <a:p>
            <a:fld id="{B2D6E15F-ACB8-2F48-902A-C217BE199B8A}" type="slidenum">
              <a:rPr lang="en-US" altLang="en-US"/>
              <a:pPr/>
              <a:t>‹#›</a:t>
            </a:fld>
            <a:endParaRPr lang="en-US" altLang="en-US"/>
          </a:p>
        </p:txBody>
      </p:sp>
    </p:spTree>
    <p:extLst>
      <p:ext uri="{BB962C8B-B14F-4D97-AF65-F5344CB8AC3E}">
        <p14:creationId xmlns:p14="http://schemas.microsoft.com/office/powerpoint/2010/main" val="1915942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5144310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1908614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1053745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5177313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04967211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257426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3958295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7104194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422193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EFC7C656-8913-DE07-340E-4E10B4C5488F}"/>
              </a:ext>
            </a:extLst>
          </p:cNvPr>
          <p:cNvSpPr>
            <a:spLocks noGrp="1"/>
          </p:cNvSpPr>
          <p:nvPr>
            <p:ph type="dt" sz="half" idx="10"/>
          </p:nvPr>
        </p:nvSpPr>
        <p:spPr/>
        <p:txBody>
          <a:bodyPr/>
          <a:lstStyle>
            <a:lvl1pPr eaLnBrk="1" hangingPunct="1">
              <a:defRPr>
                <a:ea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42A72C52-2D2E-98D8-23EC-A73DED7D05CC}"/>
              </a:ext>
            </a:extLst>
          </p:cNvPr>
          <p:cNvSpPr>
            <a:spLocks noGrp="1"/>
          </p:cNvSpPr>
          <p:nvPr>
            <p:ph type="ftr" sz="quarter" idx="11"/>
          </p:nvPr>
        </p:nvSpPr>
        <p:spPr/>
        <p:txBody>
          <a:bodyPr/>
          <a:lstStyle>
            <a:lvl1pPr eaLnBrk="1" hangingPunct="1">
              <a:defRPr>
                <a:ea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EB19BA01-27D7-E0DC-19BC-E22B00FCB827}"/>
              </a:ext>
            </a:extLst>
          </p:cNvPr>
          <p:cNvSpPr>
            <a:spLocks noGrp="1"/>
          </p:cNvSpPr>
          <p:nvPr>
            <p:ph type="sldNum" sz="quarter" idx="12"/>
          </p:nvPr>
        </p:nvSpPr>
        <p:spPr/>
        <p:txBody>
          <a:bodyPr/>
          <a:lstStyle>
            <a:lvl1pPr eaLnBrk="1" hangingPunct="1">
              <a:defRPr>
                <a:ea typeface="ＭＳ Ｐゴシック" panose="020B0600070205080204" pitchFamily="34" charset="-128"/>
                <a:cs typeface="Arial" panose="020B0604020202020204" pitchFamily="34" charset="0"/>
              </a:defRPr>
            </a:lvl1pPr>
          </a:lstStyle>
          <a:p>
            <a:fld id="{AD843ED0-3372-C645-A914-A3CA36FC2EC8}" type="slidenum">
              <a:rPr lang="en-US" altLang="en-US"/>
              <a:pPr/>
              <a:t>‹#›</a:t>
            </a:fld>
            <a:endParaRPr lang="en-US" altLang="en-US"/>
          </a:p>
        </p:txBody>
      </p:sp>
    </p:spTree>
    <p:extLst>
      <p:ext uri="{BB962C8B-B14F-4D97-AF65-F5344CB8AC3E}">
        <p14:creationId xmlns:p14="http://schemas.microsoft.com/office/powerpoint/2010/main" val="3292439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D956AEA9-E46E-9DE5-810A-03F026B27A01}"/>
              </a:ext>
            </a:extLst>
          </p:cNvPr>
          <p:cNvSpPr>
            <a:spLocks noGrp="1"/>
          </p:cNvSpPr>
          <p:nvPr>
            <p:ph type="dt" sz="half" idx="10"/>
          </p:nvPr>
        </p:nvSpPr>
        <p:spPr/>
        <p:txBody>
          <a:bodyPr/>
          <a:lstStyle>
            <a:lvl1pPr eaLnBrk="1" hangingPunct="1">
              <a:defRPr>
                <a:ea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F03DFCEF-60C7-6CC3-F1F4-DB17DA33EA58}"/>
              </a:ext>
            </a:extLst>
          </p:cNvPr>
          <p:cNvSpPr>
            <a:spLocks noGrp="1"/>
          </p:cNvSpPr>
          <p:nvPr>
            <p:ph type="ftr" sz="quarter" idx="11"/>
          </p:nvPr>
        </p:nvSpPr>
        <p:spPr/>
        <p:txBody>
          <a:bodyPr/>
          <a:lstStyle>
            <a:lvl1pPr eaLnBrk="1" hangingPunct="1">
              <a:defRPr>
                <a:ea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BF416886-47BE-B0CA-6B9F-6142E76F8FC9}"/>
              </a:ext>
            </a:extLst>
          </p:cNvPr>
          <p:cNvSpPr>
            <a:spLocks noGrp="1"/>
          </p:cNvSpPr>
          <p:nvPr>
            <p:ph type="sldNum" sz="quarter" idx="12"/>
          </p:nvPr>
        </p:nvSpPr>
        <p:spPr/>
        <p:txBody>
          <a:bodyPr/>
          <a:lstStyle>
            <a:lvl1pPr eaLnBrk="1" hangingPunct="1">
              <a:defRPr>
                <a:ea typeface="ＭＳ Ｐゴシック" panose="020B0600070205080204" pitchFamily="34" charset="-128"/>
                <a:cs typeface="Arial" panose="020B0604020202020204" pitchFamily="34" charset="0"/>
              </a:defRPr>
            </a:lvl1pPr>
          </a:lstStyle>
          <a:p>
            <a:fld id="{D31787DB-A494-694B-9879-B4D20DCD1AA8}" type="slidenum">
              <a:rPr lang="en-US" altLang="en-US"/>
              <a:pPr/>
              <a:t>‹#›</a:t>
            </a:fld>
            <a:endParaRPr lang="en-US" altLang="en-US"/>
          </a:p>
        </p:txBody>
      </p:sp>
    </p:spTree>
    <p:extLst>
      <p:ext uri="{BB962C8B-B14F-4D97-AF65-F5344CB8AC3E}">
        <p14:creationId xmlns:p14="http://schemas.microsoft.com/office/powerpoint/2010/main" val="135025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718F057D-013D-EBFA-1F29-C3235ABF33E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D60EF7E-FEA8-CFBF-1D63-B9B7D358494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43A2FA8A-64B8-CF95-9821-F89D63170DF6}"/>
              </a:ext>
            </a:extLst>
          </p:cNvPr>
          <p:cNvSpPr>
            <a:spLocks noGrp="1" noChangeArrowheads="1"/>
          </p:cNvSpPr>
          <p:nvPr>
            <p:ph type="sldNum" sz="quarter" idx="12"/>
          </p:nvPr>
        </p:nvSpPr>
        <p:spPr/>
        <p:txBody>
          <a:bodyPr/>
          <a:lstStyle>
            <a:lvl1pPr>
              <a:defRPr/>
            </a:lvl1pPr>
          </a:lstStyle>
          <a:p>
            <a:fld id="{B2C7E2F1-A5B0-CF4E-9C1F-5210CDA3B6E5}" type="slidenum">
              <a:rPr lang="en-US" altLang="en-US"/>
              <a:pPr/>
              <a:t>‹#›</a:t>
            </a:fld>
            <a:endParaRPr lang="en-US" altLang="en-US"/>
          </a:p>
        </p:txBody>
      </p:sp>
    </p:spTree>
    <p:extLst>
      <p:ext uri="{BB962C8B-B14F-4D97-AF65-F5344CB8AC3E}">
        <p14:creationId xmlns:p14="http://schemas.microsoft.com/office/powerpoint/2010/main" val="5140579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DDC85911-FED3-48AF-255C-A166B65A00A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16CCB8ED-439F-1891-B19D-94C234202F1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4DCADCF6-B118-F2DF-A36B-4F01F53B2A3E}"/>
              </a:ext>
            </a:extLst>
          </p:cNvPr>
          <p:cNvSpPr>
            <a:spLocks noGrp="1" noChangeArrowheads="1"/>
          </p:cNvSpPr>
          <p:nvPr>
            <p:ph type="sldNum" sz="quarter" idx="12"/>
          </p:nvPr>
        </p:nvSpPr>
        <p:spPr/>
        <p:txBody>
          <a:bodyPr/>
          <a:lstStyle>
            <a:lvl1pPr>
              <a:defRPr/>
            </a:lvl1pPr>
          </a:lstStyle>
          <a:p>
            <a:fld id="{CFA51505-5733-0B49-B8B6-E7008E618617}" type="slidenum">
              <a:rPr lang="en-US" altLang="en-US"/>
              <a:pPr/>
              <a:t>‹#›</a:t>
            </a:fld>
            <a:endParaRPr lang="en-US" altLang="en-US"/>
          </a:p>
        </p:txBody>
      </p:sp>
    </p:spTree>
    <p:extLst>
      <p:ext uri="{BB962C8B-B14F-4D97-AF65-F5344CB8AC3E}">
        <p14:creationId xmlns:p14="http://schemas.microsoft.com/office/powerpoint/2010/main" val="418309442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0EFAB141-C4D0-4EEB-FD61-4CBD1EA87CD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692D94CB-6034-F83C-EEFA-C7307CE59B2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153629B0-3C34-917D-E591-6B86C644087F}"/>
              </a:ext>
            </a:extLst>
          </p:cNvPr>
          <p:cNvSpPr>
            <a:spLocks noGrp="1" noChangeArrowheads="1"/>
          </p:cNvSpPr>
          <p:nvPr>
            <p:ph type="sldNum" sz="quarter" idx="12"/>
          </p:nvPr>
        </p:nvSpPr>
        <p:spPr/>
        <p:txBody>
          <a:bodyPr/>
          <a:lstStyle>
            <a:lvl1pPr>
              <a:defRPr/>
            </a:lvl1pPr>
          </a:lstStyle>
          <a:p>
            <a:fld id="{5D60EC4A-4CCC-E34E-89AF-6BEA3848B881}" type="slidenum">
              <a:rPr lang="en-US" altLang="en-US"/>
              <a:pPr/>
              <a:t>‹#›</a:t>
            </a:fld>
            <a:endParaRPr lang="en-US" altLang="en-US"/>
          </a:p>
        </p:txBody>
      </p:sp>
    </p:spTree>
    <p:extLst>
      <p:ext uri="{BB962C8B-B14F-4D97-AF65-F5344CB8AC3E}">
        <p14:creationId xmlns:p14="http://schemas.microsoft.com/office/powerpoint/2010/main" val="34405644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13DDE45C-8172-6A4E-0DC4-DC9064AB6CBC}"/>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AFFE88B2-1581-A726-554D-DF57B94772C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BB635947-EF1E-0771-7EC5-D8556954AA94}"/>
              </a:ext>
            </a:extLst>
          </p:cNvPr>
          <p:cNvSpPr>
            <a:spLocks noGrp="1" noChangeArrowheads="1"/>
          </p:cNvSpPr>
          <p:nvPr>
            <p:ph type="sldNum" sz="quarter" idx="12"/>
          </p:nvPr>
        </p:nvSpPr>
        <p:spPr/>
        <p:txBody>
          <a:bodyPr/>
          <a:lstStyle>
            <a:lvl1pPr>
              <a:defRPr/>
            </a:lvl1pPr>
          </a:lstStyle>
          <a:p>
            <a:fld id="{AC15B1F5-85B2-5441-ADA6-4D32E0332CE7}" type="slidenum">
              <a:rPr lang="en-US" altLang="en-US"/>
              <a:pPr/>
              <a:t>‹#›</a:t>
            </a:fld>
            <a:endParaRPr lang="en-US" altLang="en-US"/>
          </a:p>
        </p:txBody>
      </p:sp>
    </p:spTree>
    <p:extLst>
      <p:ext uri="{BB962C8B-B14F-4D97-AF65-F5344CB8AC3E}">
        <p14:creationId xmlns:p14="http://schemas.microsoft.com/office/powerpoint/2010/main" val="4179405768"/>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5.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6.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Golden Orchardcontentslide.jpg">
            <a:extLst>
              <a:ext uri="{FF2B5EF4-FFF2-40B4-BE49-F238E27FC236}">
                <a16:creationId xmlns:a16="http://schemas.microsoft.com/office/drawing/2014/main" id="{343F664D-C3CE-F6B8-ACEB-FE92991213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DEF6EA5F-4347-A9C3-7E01-49BE85F12B5D}"/>
              </a:ext>
            </a:extLst>
          </p:cNvPr>
          <p:cNvSpPr>
            <a:spLocks noGrp="1"/>
          </p:cNvSpPr>
          <p:nvPr>
            <p:ph type="title"/>
          </p:nvPr>
        </p:nvSpPr>
        <p:spPr bwMode="auto">
          <a:xfrm>
            <a:off x="457200" y="60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78FFAF71-F6D3-877C-DFC3-97106F44338D}"/>
              </a:ext>
            </a:extLst>
          </p:cNvPr>
          <p:cNvSpPr>
            <a:spLocks noGrp="1"/>
          </p:cNvSpPr>
          <p:nvPr>
            <p:ph type="body" idx="1"/>
          </p:nvPr>
        </p:nvSpPr>
        <p:spPr bwMode="auto">
          <a:xfrm>
            <a:off x="457200" y="1981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109" r:id="rId1"/>
  </p:sldLayoutIdLst>
  <p:transition>
    <p:fade thruBlk="1"/>
  </p:transition>
  <p:txStyles>
    <p:titleStyle>
      <a:lvl1pPr algn="ctr" rtl="0" eaLnBrk="0" fontAlgn="base" hangingPunct="0">
        <a:spcBef>
          <a:spcPct val="0"/>
        </a:spcBef>
        <a:spcAft>
          <a:spcPct val="0"/>
        </a:spcAft>
        <a:defRPr sz="4400" kern="1200">
          <a:solidFill>
            <a:srgbClr val="984807"/>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984807"/>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rgbClr val="984807"/>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rgbClr val="984807"/>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rgbClr val="984807"/>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rgbClr val="984807"/>
          </a:solidFill>
          <a:latin typeface="Calibri" charset="0"/>
        </a:defRPr>
      </a:lvl6pPr>
      <a:lvl7pPr marL="914400" algn="ctr" rtl="0" fontAlgn="base">
        <a:spcBef>
          <a:spcPct val="0"/>
        </a:spcBef>
        <a:spcAft>
          <a:spcPct val="0"/>
        </a:spcAft>
        <a:defRPr sz="4400">
          <a:solidFill>
            <a:srgbClr val="984807"/>
          </a:solidFill>
          <a:latin typeface="Calibri" charset="0"/>
        </a:defRPr>
      </a:lvl7pPr>
      <a:lvl8pPr marL="1371600" algn="ctr" rtl="0" fontAlgn="base">
        <a:spcBef>
          <a:spcPct val="0"/>
        </a:spcBef>
        <a:spcAft>
          <a:spcPct val="0"/>
        </a:spcAft>
        <a:defRPr sz="4400">
          <a:solidFill>
            <a:srgbClr val="984807"/>
          </a:solidFill>
          <a:latin typeface="Calibri" charset="0"/>
        </a:defRPr>
      </a:lvl8pPr>
      <a:lvl9pPr marL="1828800" algn="ctr" rtl="0" fontAlgn="base">
        <a:spcBef>
          <a:spcPct val="0"/>
        </a:spcBef>
        <a:spcAft>
          <a:spcPct val="0"/>
        </a:spcAft>
        <a:defRPr sz="4400">
          <a:solidFill>
            <a:srgbClr val="984807"/>
          </a:solidFill>
          <a:latin typeface="Calibri"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984807"/>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984807"/>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984807"/>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984807"/>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984807"/>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DFBDDBD5-1E3F-F862-EEF5-7619FBA619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Geneva" charset="0"/>
                <a:cs typeface="Geneva" charset="0"/>
              </a:defRPr>
            </a:lvl1pPr>
          </a:lstStyle>
          <a:p>
            <a:pPr>
              <a:defRPr/>
            </a:pPr>
            <a:endParaRPr lang="en-US"/>
          </a:p>
        </p:txBody>
      </p:sp>
      <p:sp>
        <p:nvSpPr>
          <p:cNvPr id="1029" name="Rectangle 5">
            <a:extLst>
              <a:ext uri="{FF2B5EF4-FFF2-40B4-BE49-F238E27FC236}">
                <a16:creationId xmlns:a16="http://schemas.microsoft.com/office/drawing/2014/main" id="{0AB537DC-8DA2-F9E8-3A91-B55765FEDF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Geneva" charset="0"/>
                <a:cs typeface="Geneva" charset="0"/>
              </a:defRPr>
            </a:lvl1pPr>
          </a:lstStyle>
          <a:p>
            <a:pPr>
              <a:defRPr/>
            </a:pPr>
            <a:endParaRPr lang="en-US"/>
          </a:p>
        </p:txBody>
      </p:sp>
      <p:sp>
        <p:nvSpPr>
          <p:cNvPr id="1030" name="Rectangle 6">
            <a:extLst>
              <a:ext uri="{FF2B5EF4-FFF2-40B4-BE49-F238E27FC236}">
                <a16:creationId xmlns:a16="http://schemas.microsoft.com/office/drawing/2014/main" id="{09572057-DFE1-50CA-13C3-B4F7CEB75E6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fld id="{7A1A585D-72CB-F746-AE43-23D30567E2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0" r:id="rId1"/>
    <p:sldLayoutId id="214748411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ea typeface="Geneva" charset="0"/>
          <a:cs typeface="Geneva" charset="0"/>
        </a:defRPr>
      </a:lvl6pPr>
      <a:lvl7pPr marL="914400" algn="ctr" rtl="0" fontAlgn="base">
        <a:spcBef>
          <a:spcPct val="0"/>
        </a:spcBef>
        <a:spcAft>
          <a:spcPct val="0"/>
        </a:spcAft>
        <a:defRPr sz="4400">
          <a:solidFill>
            <a:schemeClr val="tx2"/>
          </a:solidFill>
          <a:latin typeface="Arial" charset="0"/>
          <a:ea typeface="Geneva" charset="0"/>
          <a:cs typeface="Geneva" charset="0"/>
        </a:defRPr>
      </a:lvl7pPr>
      <a:lvl8pPr marL="1371600" algn="ctr" rtl="0" fontAlgn="base">
        <a:spcBef>
          <a:spcPct val="0"/>
        </a:spcBef>
        <a:spcAft>
          <a:spcPct val="0"/>
        </a:spcAft>
        <a:defRPr sz="4400">
          <a:solidFill>
            <a:schemeClr val="tx2"/>
          </a:solidFill>
          <a:latin typeface="Arial" charset="0"/>
          <a:ea typeface="Geneva" charset="0"/>
          <a:cs typeface="Geneva" charset="0"/>
        </a:defRPr>
      </a:lvl8pPr>
      <a:lvl9pPr marL="1828800" algn="ctr" rtl="0" fontAlgn="base">
        <a:spcBef>
          <a:spcPct val="0"/>
        </a:spcBef>
        <a:spcAft>
          <a:spcPct val="0"/>
        </a:spcAft>
        <a:defRPr sz="4400">
          <a:solidFill>
            <a:schemeClr val="tx2"/>
          </a:solidFill>
          <a:latin typeface="Arial" charset="0"/>
          <a:ea typeface="Geneva" charset="0"/>
          <a:cs typeface="Genev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B4AF669-B2F5-C852-E3E6-B9B14671179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0CD745B5-FF9B-F319-86EB-46CD594404F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043EB3-E568-5BBA-FEEA-A34472D0A10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a:extLst>
              <a:ext uri="{FF2B5EF4-FFF2-40B4-BE49-F238E27FC236}">
                <a16:creationId xmlns:a16="http://schemas.microsoft.com/office/drawing/2014/main" id="{19013124-78A7-3182-E335-C0AF2D6763A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a:extLst>
              <a:ext uri="{FF2B5EF4-FFF2-40B4-BE49-F238E27FC236}">
                <a16:creationId xmlns:a16="http://schemas.microsoft.com/office/drawing/2014/main" id="{2E3B1325-C1A0-81B1-F783-FB7E14FE148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128"/>
              </a:defRPr>
            </a:lvl1pPr>
          </a:lstStyle>
          <a:p>
            <a:fld id="{6ECEE1CA-A7A5-7644-8AF5-1C3E6BDF14F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F578C07-ED12-88F1-EEDE-60B38D160DB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E80670E1-7BD5-6243-8594-87A3CCFE40F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9DA8A5-AE07-0685-9FB1-3B0B508A906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a:extLst>
              <a:ext uri="{FF2B5EF4-FFF2-40B4-BE49-F238E27FC236}">
                <a16:creationId xmlns:a16="http://schemas.microsoft.com/office/drawing/2014/main" id="{E13B9ADF-FFCC-1EF9-DDCA-68B9E850B60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a:extLst>
              <a:ext uri="{FF2B5EF4-FFF2-40B4-BE49-F238E27FC236}">
                <a16:creationId xmlns:a16="http://schemas.microsoft.com/office/drawing/2014/main" id="{00F57306-7E5A-83D3-518C-44BCF18327F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128"/>
              </a:defRPr>
            </a:lvl1pPr>
          </a:lstStyle>
          <a:p>
            <a:fld id="{48412142-0903-5F4A-AAF7-8C1A27A4AF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a:extLst>
              <a:ext uri="{FF2B5EF4-FFF2-40B4-BE49-F238E27FC236}">
                <a16:creationId xmlns:a16="http://schemas.microsoft.com/office/drawing/2014/main" id="{D7E4F1F3-AE23-011C-F352-CB98979D36B4}"/>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8CA5B50A-005A-D95B-230D-F1ED9E2F7BBC}"/>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474480F4-A16E-D012-DE7A-2FACA9606F0D}"/>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83062E06-C904-45D8-8375-C215894AF3ED}"/>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F7545D2C-DDCF-17F5-228E-0F4B7ADA1943}"/>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9228" name="Oval 7">
              <a:extLst>
                <a:ext uri="{FF2B5EF4-FFF2-40B4-BE49-F238E27FC236}">
                  <a16:creationId xmlns:a16="http://schemas.microsoft.com/office/drawing/2014/main" id="{41401481-FDEB-D89E-8279-E85D64F61BE1}"/>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sp>
          <p:nvSpPr>
            <p:cNvPr id="9229" name="Oval 8">
              <a:extLst>
                <a:ext uri="{FF2B5EF4-FFF2-40B4-BE49-F238E27FC236}">
                  <a16:creationId xmlns:a16="http://schemas.microsoft.com/office/drawing/2014/main" id="{19C0878D-8B62-2BD9-FEB3-6A2C5681AB2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sp>
          <p:nvSpPr>
            <p:cNvPr id="9230" name="Oval 9">
              <a:extLst>
                <a:ext uri="{FF2B5EF4-FFF2-40B4-BE49-F238E27FC236}">
                  <a16:creationId xmlns:a16="http://schemas.microsoft.com/office/drawing/2014/main" id="{21FB52F0-A3A7-CE93-B487-ACDF7C2E15AA}"/>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grpSp>
      <p:sp>
        <p:nvSpPr>
          <p:cNvPr id="329738" name="Rectangle 10">
            <a:extLst>
              <a:ext uri="{FF2B5EF4-FFF2-40B4-BE49-F238E27FC236}">
                <a16:creationId xmlns:a16="http://schemas.microsoft.com/office/drawing/2014/main" id="{DD232B80-7DCA-6DCF-590D-39A47A08D769}"/>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a:extLst>
              <a:ext uri="{FF2B5EF4-FFF2-40B4-BE49-F238E27FC236}">
                <a16:creationId xmlns:a16="http://schemas.microsoft.com/office/drawing/2014/main" id="{E7EF3963-30F9-B4F0-0658-7B4A1840A0D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a:extLst>
              <a:ext uri="{FF2B5EF4-FFF2-40B4-BE49-F238E27FC236}">
                <a16:creationId xmlns:a16="http://schemas.microsoft.com/office/drawing/2014/main" id="{8CD0103D-D05D-107D-AB30-8181E0056F9B}"/>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a:extLst>
              <a:ext uri="{FF2B5EF4-FFF2-40B4-BE49-F238E27FC236}">
                <a16:creationId xmlns:a16="http://schemas.microsoft.com/office/drawing/2014/main" id="{D51D8441-710C-6F1E-4A8C-26483315BB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a:extLst>
              <a:ext uri="{FF2B5EF4-FFF2-40B4-BE49-F238E27FC236}">
                <a16:creationId xmlns:a16="http://schemas.microsoft.com/office/drawing/2014/main" id="{8DC8F405-6BF0-A5EE-89A6-BE80DFA1816A}"/>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fld id="{CFF2833A-154D-4C49-898A-A5A26AF94D4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2D4BB5F-F992-C90D-F21A-383ABDC634A3}"/>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a:extLst>
              <a:ext uri="{FF2B5EF4-FFF2-40B4-BE49-F238E27FC236}">
                <a16:creationId xmlns:a16="http://schemas.microsoft.com/office/drawing/2014/main" id="{EA8D81F1-1653-A724-ED59-9150D7D0EF1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a:extLst>
              <a:ext uri="{FF2B5EF4-FFF2-40B4-BE49-F238E27FC236}">
                <a16:creationId xmlns:a16="http://schemas.microsoft.com/office/drawing/2014/main" id="{5E022EF6-7EA1-AA0F-17B1-DEACC96A45B7}"/>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69" name="Rectangle 5">
            <a:extLst>
              <a:ext uri="{FF2B5EF4-FFF2-40B4-BE49-F238E27FC236}">
                <a16:creationId xmlns:a16="http://schemas.microsoft.com/office/drawing/2014/main" id="{15F333D2-5A25-7E3F-CCAB-AC161B7BF89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70" name="Rectangle 6">
            <a:extLst>
              <a:ext uri="{FF2B5EF4-FFF2-40B4-BE49-F238E27FC236}">
                <a16:creationId xmlns:a16="http://schemas.microsoft.com/office/drawing/2014/main" id="{B438FF5A-4F4D-F615-1327-69658FC481A6}"/>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fld id="{28361EB2-87D8-5E41-AF12-870002FACEA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741271008"/>
      </p:ext>
    </p:extLst>
  </p:cSld>
  <p:clrMap bg1="dk2" tx1="lt1" bg2="dk1" tx2="lt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7.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7.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38.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young_boy_imitating_father_fan2040740.jpg">
            <a:extLst>
              <a:ext uri="{FF2B5EF4-FFF2-40B4-BE49-F238E27FC236}">
                <a16:creationId xmlns:a16="http://schemas.microsoft.com/office/drawing/2014/main" id="{CBEBA587-E5CF-66E0-253D-E22B74DC1AE7}"/>
              </a:ext>
            </a:extLst>
          </p:cNvPr>
          <p:cNvPicPr>
            <a:picLocks noChangeAspect="1"/>
          </p:cNvPicPr>
          <p:nvPr/>
        </p:nvPicPr>
        <p:blipFill>
          <a:blip r:embed="rId2">
            <a:extLst>
              <a:ext uri="{28A0092B-C50C-407E-A947-70E740481C1C}">
                <a14:useLocalDpi xmlns:a14="http://schemas.microsoft.com/office/drawing/2010/main" val="0"/>
              </a:ext>
            </a:extLst>
          </a:blip>
          <a:srcRect t="2" b="11160"/>
          <a:stretch>
            <a:fillRect/>
          </a:stretch>
        </p:blipFill>
        <p:spPr bwMode="auto">
          <a:xfrm>
            <a:off x="22225" y="14288"/>
            <a:ext cx="8890000" cy="549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6C4E31-3CD5-4C84-4670-49E4F5DB08F7}"/>
              </a:ext>
            </a:extLst>
          </p:cNvPr>
          <p:cNvSpPr>
            <a:spLocks noGrp="1"/>
          </p:cNvSpPr>
          <p:nvPr>
            <p:ph type="title"/>
          </p:nvPr>
        </p:nvSpPr>
        <p:spPr>
          <a:xfrm>
            <a:off x="4932040" y="-243408"/>
            <a:ext cx="4117355" cy="5906527"/>
          </a:xfrm>
        </p:spPr>
        <p:txBody>
          <a:bodyPr/>
          <a:lstStyle/>
          <a:p>
            <a:pPr algn="r">
              <a:defRPr/>
            </a:pPr>
            <a:r>
              <a:rPr lang="en-US" sz="6600" b="1" dirty="0">
                <a:effectLst>
                  <a:glow rad="177800">
                    <a:schemeClr val="bg2"/>
                  </a:glow>
                </a:effectLst>
              </a:rPr>
              <a:t>Will the Real Father Stand Up? </a:t>
            </a:r>
          </a:p>
        </p:txBody>
      </p:sp>
      <p:sp>
        <p:nvSpPr>
          <p:cNvPr id="3" name="Rectangle 2">
            <a:extLst>
              <a:ext uri="{FF2B5EF4-FFF2-40B4-BE49-F238E27FC236}">
                <a16:creationId xmlns:a16="http://schemas.microsoft.com/office/drawing/2014/main" id="{9F8D9B32-8D2E-7C7F-1D11-37C06387A493}"/>
              </a:ext>
            </a:extLst>
          </p:cNvPr>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FFCC00"/>
              </a:buClr>
              <a:buSzPct val="70000"/>
              <a:buFont typeface="Wingdings" pitchFamily="2" charset="2"/>
              <a:buNone/>
            </a:pPr>
            <a:r>
              <a:rPr lang="en-US" altLang="en-US" sz="2000" b="1">
                <a:solidFill>
                  <a:srgbClr val="FFFFFF"/>
                </a:solidFill>
                <a:effectLst>
                  <a:outerShdw blurRad="38100" dist="38100" dir="2700000" algn="tl">
                    <a:srgbClr val="000000"/>
                  </a:outerShdw>
                </a:effectLst>
                <a:cs typeface="Arial" panose="020B0604020202020204" pitchFamily="34" charset="0"/>
              </a:rPr>
              <a:t>Dr. Rick Griffith, Crossroads International Church</a:t>
            </a:r>
            <a:br>
              <a:rPr lang="en-US" altLang="en-US" sz="2000" b="1">
                <a:solidFill>
                  <a:srgbClr val="FFFFFF"/>
                </a:solidFill>
                <a:effectLst>
                  <a:outerShdw blurRad="38100" dist="38100" dir="2700000" algn="tl">
                    <a:srgbClr val="000000"/>
                  </a:outerShdw>
                </a:effectLst>
                <a:cs typeface="Arial" panose="020B0604020202020204" pitchFamily="34" charset="0"/>
              </a:rPr>
            </a:br>
            <a:r>
              <a:rPr lang="en-US" altLang="en-US" sz="2000" b="1">
                <a:solidFill>
                  <a:srgbClr val="FFFFFF"/>
                </a:solidFill>
                <a:effectLst>
                  <a:outerShdw blurRad="38100" dist="38100" dir="2700000" algn="tl">
                    <a:srgbClr val="000000"/>
                  </a:outerShdw>
                </a:effectLst>
                <a:cs typeface="Arial" panose="020B0604020202020204" pitchFamily="34" charset="0"/>
              </a:rPr>
              <a:t>cicfamily.com &amp; biblestudydownloads.com</a:t>
            </a:r>
          </a:p>
        </p:txBody>
      </p:sp>
      <p:sp>
        <p:nvSpPr>
          <p:cNvPr id="4" name="Title 1">
            <a:extLst>
              <a:ext uri="{FF2B5EF4-FFF2-40B4-BE49-F238E27FC236}">
                <a16:creationId xmlns:a16="http://schemas.microsoft.com/office/drawing/2014/main" id="{37FF9C92-1548-9856-C924-B6EF0B63F212}"/>
              </a:ext>
            </a:extLst>
          </p:cNvPr>
          <p:cNvSpPr txBox="1">
            <a:spLocks/>
          </p:cNvSpPr>
          <p:nvPr/>
        </p:nvSpPr>
        <p:spPr bwMode="auto">
          <a:xfrm>
            <a:off x="57615" y="5264721"/>
            <a:ext cx="9049395" cy="1044599"/>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defTabSz="457200">
              <a:defRPr/>
            </a:pPr>
            <a:r>
              <a:rPr lang="en-US" sz="4800" b="1" i="1" dirty="0">
                <a:solidFill>
                  <a:srgbClr val="FFFFFF"/>
                </a:solidFill>
                <a:effectLst>
                  <a:glow rad="177800">
                    <a:srgbClr val="000000"/>
                  </a:glow>
                </a:effectLst>
              </a:rPr>
              <a:t>Luke 15:11-32</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250" name="Title 2">
            <a:extLst>
              <a:ext uri="{FF2B5EF4-FFF2-40B4-BE49-F238E27FC236}">
                <a16:creationId xmlns:a16="http://schemas.microsoft.com/office/drawing/2014/main" id="{57D7ED5D-3C49-5E94-2B4C-2F4647E96891}"/>
              </a:ext>
            </a:extLst>
          </p:cNvPr>
          <p:cNvSpPr>
            <a:spLocks noGrp="1"/>
          </p:cNvSpPr>
          <p:nvPr>
            <p:ph type="ctrTitle"/>
          </p:nvPr>
        </p:nvSpPr>
        <p:spPr>
          <a:xfrm>
            <a:off x="2209800" y="2130425"/>
            <a:ext cx="4343400" cy="2289175"/>
          </a:xfrm>
        </p:spPr>
        <p:txBody>
          <a:bodyPr/>
          <a:lstStyle/>
          <a:p>
            <a:pPr eaLnBrk="1" hangingPunct="1"/>
            <a:r>
              <a:rPr lang="en-US" altLang="en-US"/>
              <a:t>Missing From Action</a:t>
            </a:r>
          </a:p>
        </p:txBody>
      </p:sp>
      <p:pic>
        <p:nvPicPr>
          <p:cNvPr id="53251" name="Picture 1" descr="Hardenbrook.jpg">
            <a:extLst>
              <a:ext uri="{FF2B5EF4-FFF2-40B4-BE49-F238E27FC236}">
                <a16:creationId xmlns:a16="http://schemas.microsoft.com/office/drawing/2014/main" id="{76EA1C4B-BD9A-BC6B-47DA-BA4BDAAE031F}"/>
              </a:ext>
            </a:extLst>
          </p:cNvPr>
          <p:cNvPicPr>
            <a:picLocks noChangeAspect="1"/>
          </p:cNvPicPr>
          <p:nvPr/>
        </p:nvPicPr>
        <p:blipFill>
          <a:blip r:embed="rId4">
            <a:extLst>
              <a:ext uri="{28A0092B-C50C-407E-A947-70E740481C1C}">
                <a14:useLocalDpi xmlns:a14="http://schemas.microsoft.com/office/drawing/2010/main" val="0"/>
              </a:ext>
            </a:extLst>
          </a:blip>
          <a:srcRect l="16000" r="16000"/>
          <a:stretch>
            <a:fillRect/>
          </a:stretch>
        </p:blipFill>
        <p:spPr bwMode="auto">
          <a:xfrm rot="-250239">
            <a:off x="2195513" y="0"/>
            <a:ext cx="46482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21B2A3-30F9-1D43-5723-34872221449B}"/>
              </a:ext>
            </a:extLst>
          </p:cNvPr>
          <p:cNvSpPr>
            <a:spLocks noGrp="1"/>
          </p:cNvSpPr>
          <p:nvPr>
            <p:ph type="ctrTitle"/>
          </p:nvPr>
        </p:nvSpPr>
        <p:spPr>
          <a:xfrm>
            <a:off x="0" y="1828800"/>
            <a:ext cx="9144000" cy="2286000"/>
          </a:xfrm>
          <a:solidFill>
            <a:srgbClr val="000000"/>
          </a:solidFill>
        </p:spPr>
        <p:txBody>
          <a:bodyPr>
            <a:noAutofit/>
          </a:bodyPr>
          <a:lstStyle/>
          <a:p>
            <a:pPr eaLnBrk="1" hangingPunct="1"/>
            <a:r>
              <a:rPr lang="en-US" altLang="en-US" sz="6000" b="1" i="1">
                <a:solidFill>
                  <a:srgbClr val="FFFFFF"/>
                </a:solidFill>
                <a:effectLst>
                  <a:outerShdw blurRad="38100" dist="38100" dir="2700000" algn="tl">
                    <a:srgbClr val="808080"/>
                  </a:outerShdw>
                </a:effectLst>
              </a:rPr>
              <a:t>Four Fabrications of American Manhood</a:t>
            </a:r>
          </a:p>
        </p:txBody>
      </p:sp>
      <p:sp>
        <p:nvSpPr>
          <p:cNvPr id="55299" name="TextBox 3">
            <a:extLst>
              <a:ext uri="{FF2B5EF4-FFF2-40B4-BE49-F238E27FC236}">
                <a16:creationId xmlns:a16="http://schemas.microsoft.com/office/drawing/2014/main" id="{912E4E71-FAB2-C702-151A-8C9E1E8C6480}"/>
              </a:ext>
            </a:extLst>
          </p:cNvPr>
          <p:cNvSpPr txBox="1">
            <a:spLocks noChangeArrowheads="1"/>
          </p:cNvSpPr>
          <p:nvPr/>
        </p:nvSpPr>
        <p:spPr bwMode="auto">
          <a:xfrm>
            <a:off x="152400" y="6248400"/>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b="1">
                <a:solidFill>
                  <a:srgbClr val="FFFFFF"/>
                </a:solidFill>
              </a:rPr>
              <a:t>Weldon M. Hardenbrook, </a:t>
            </a:r>
            <a:r>
              <a:rPr lang="en-US" altLang="en-US" b="1" i="1">
                <a:solidFill>
                  <a:srgbClr val="FFFFFF"/>
                </a:solidFill>
              </a:rPr>
              <a:t>Vanishing From Action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 name="Picture 7" descr="john-wayne.jpg">
            <a:extLst>
              <a:ext uri="{FF2B5EF4-FFF2-40B4-BE49-F238E27FC236}">
                <a16:creationId xmlns:a16="http://schemas.microsoft.com/office/drawing/2014/main" id="{855B417C-B822-107A-2397-13436A4C7F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8006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2">
            <a:extLst>
              <a:ext uri="{FF2B5EF4-FFF2-40B4-BE49-F238E27FC236}">
                <a16:creationId xmlns:a16="http://schemas.microsoft.com/office/drawing/2014/main" id="{7E712CD1-371F-D14A-D31C-B805C482BF52}"/>
              </a:ext>
            </a:extLst>
          </p:cNvPr>
          <p:cNvSpPr>
            <a:spLocks noGrp="1"/>
          </p:cNvSpPr>
          <p:nvPr>
            <p:ph type="ctrTitle"/>
          </p:nvPr>
        </p:nvSpPr>
        <p:spPr>
          <a:xfrm>
            <a:off x="0" y="0"/>
            <a:ext cx="4572000" cy="3429000"/>
          </a:xfrm>
        </p:spPr>
        <p:txBody>
          <a:bodyPr/>
          <a:lstStyle/>
          <a:p>
            <a:pPr eaLnBrk="1" hangingPunct="1"/>
            <a:r>
              <a:rPr lang="en-US" altLang="en-US" sz="6600" b="1" i="1">
                <a:solidFill>
                  <a:srgbClr val="FFFFFF"/>
                </a:solidFill>
              </a:rPr>
              <a:t>Macho Maniac</a:t>
            </a:r>
          </a:p>
        </p:txBody>
      </p:sp>
      <p:sp>
        <p:nvSpPr>
          <p:cNvPr id="5" name="Title 2">
            <a:extLst>
              <a:ext uri="{FF2B5EF4-FFF2-40B4-BE49-F238E27FC236}">
                <a16:creationId xmlns:a16="http://schemas.microsoft.com/office/drawing/2014/main" id="{2DC71224-67D0-0EB2-E70F-450EF06E2438}"/>
              </a:ext>
            </a:extLst>
          </p:cNvPr>
          <p:cNvSpPr txBox="1">
            <a:spLocks/>
          </p:cNvSpPr>
          <p:nvPr/>
        </p:nvSpPr>
        <p:spPr bwMode="auto">
          <a:xfrm>
            <a:off x="0" y="342900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600" b="1">
                <a:solidFill>
                  <a:srgbClr val="FFFFFF"/>
                </a:solidFill>
                <a:ea typeface="ヒラギノ角ゴ Pro W3" charset="-128"/>
              </a:rPr>
              <a:t>Marion Michael Morrison</a:t>
            </a:r>
          </a:p>
        </p:txBody>
      </p:sp>
      <p:sp>
        <p:nvSpPr>
          <p:cNvPr id="6" name="Title 2">
            <a:extLst>
              <a:ext uri="{FF2B5EF4-FFF2-40B4-BE49-F238E27FC236}">
                <a16:creationId xmlns:a16="http://schemas.microsoft.com/office/drawing/2014/main" id="{2EC948C3-D453-F814-0C10-FB00F5EC108A}"/>
              </a:ext>
            </a:extLst>
          </p:cNvPr>
          <p:cNvSpPr txBox="1">
            <a:spLocks/>
          </p:cNvSpPr>
          <p:nvPr/>
        </p:nvSpPr>
        <p:spPr bwMode="auto">
          <a:xfrm>
            <a:off x="0" y="289560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600" b="1">
                <a:solidFill>
                  <a:srgbClr val="FFFFFF"/>
                </a:solidFill>
                <a:ea typeface="ヒラギノ角ゴ Pro W3" charset="-128"/>
              </a:rPr>
              <a:t>John Wayne</a:t>
            </a:r>
          </a:p>
        </p:txBody>
      </p:sp>
      <p:sp>
        <p:nvSpPr>
          <p:cNvPr id="7" name="Title 2">
            <a:extLst>
              <a:ext uri="{FF2B5EF4-FFF2-40B4-BE49-F238E27FC236}">
                <a16:creationId xmlns:a16="http://schemas.microsoft.com/office/drawing/2014/main" id="{FB31286E-E999-145D-33DC-2874E3308688}"/>
              </a:ext>
            </a:extLst>
          </p:cNvPr>
          <p:cNvSpPr txBox="1">
            <a:spLocks/>
          </p:cNvSpPr>
          <p:nvPr/>
        </p:nvSpPr>
        <p:spPr bwMode="auto">
          <a:xfrm>
            <a:off x="0" y="342900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600" b="1">
                <a:solidFill>
                  <a:srgbClr val="FFFFFF"/>
                </a:solidFill>
                <a:ea typeface="ヒラギノ角ゴ Pro W3" charset="-128"/>
              </a:rPr>
              <a:t>Sylvester Stallone (</a:t>
            </a:r>
            <a:r>
              <a:rPr lang="en-US" altLang="ja-JP" sz="6600" b="1">
                <a:solidFill>
                  <a:srgbClr val="FFFFFF"/>
                </a:solidFill>
                <a:ea typeface="ヒラギノ角ゴ Pro W3" charset="-128"/>
              </a:rPr>
              <a:t>"Rambo")</a:t>
            </a:r>
            <a:endParaRPr lang="en-US" altLang="en-US" sz="6600" b="1">
              <a:solidFill>
                <a:srgbClr val="FFFFFF"/>
              </a:solidFill>
              <a:ea typeface="ヒラギノ角ゴ Pro W3" charset="-128"/>
            </a:endParaRPr>
          </a:p>
        </p:txBody>
      </p:sp>
      <p:pic>
        <p:nvPicPr>
          <p:cNvPr id="9" name="Picture 8" descr="rambo_large.jpg">
            <a:extLst>
              <a:ext uri="{FF2B5EF4-FFF2-40B4-BE49-F238E27FC236}">
                <a16:creationId xmlns:a16="http://schemas.microsoft.com/office/drawing/2014/main" id="{A9A18D5B-9C06-DE48-5274-16826CF818FA}"/>
              </a:ext>
            </a:extLst>
          </p:cNvPr>
          <p:cNvPicPr>
            <a:picLocks noChangeAspect="1"/>
          </p:cNvPicPr>
          <p:nvPr/>
        </p:nvPicPr>
        <p:blipFill>
          <a:blip r:embed="rId5">
            <a:extLst>
              <a:ext uri="{28A0092B-C50C-407E-A947-70E740481C1C}">
                <a14:useLocalDpi xmlns:a14="http://schemas.microsoft.com/office/drawing/2010/main" val="0"/>
              </a:ext>
            </a:extLst>
          </a:blip>
          <a:srcRect l="5969" r="5614" b="16316"/>
          <a:stretch>
            <a:fillRect/>
          </a:stretch>
        </p:blipFill>
        <p:spPr bwMode="auto">
          <a:xfrm>
            <a:off x="45720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3">
            <a:extLst>
              <a:ext uri="{FF2B5EF4-FFF2-40B4-BE49-F238E27FC236}">
                <a16:creationId xmlns:a16="http://schemas.microsoft.com/office/drawing/2014/main" id="{ABDA6B2D-EE65-F71C-2273-005C3E049282}"/>
              </a:ext>
            </a:extLst>
          </p:cNvPr>
          <p:cNvSpPr txBox="1">
            <a:spLocks noChangeArrowheads="1"/>
          </p:cNvSpPr>
          <p:nvPr/>
        </p:nvSpPr>
        <p:spPr bwMode="auto">
          <a:xfrm>
            <a:off x="152400" y="6248400"/>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b="1">
                <a:solidFill>
                  <a:srgbClr val="FFFFFF"/>
                </a:solidFill>
              </a:rPr>
              <a:t>Weldon M. Hardenbrook, </a:t>
            </a:r>
            <a:r>
              <a:rPr lang="en-US" altLang="en-US" b="1" i="1">
                <a:solidFill>
                  <a:srgbClr val="FFFFFF"/>
                </a:solidFill>
              </a:rPr>
              <a:t>Vanishing From Action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from="(-#ppt_w/2)" to="(#ppt_x)" calcmode="lin" valueType="num">
                                      <p:cBhvr>
                                        <p:cTn id="15" dur="600" fill="hold">
                                          <p:stCondLst>
                                            <p:cond delay="0"/>
                                          </p:stCondLst>
                                        </p:cTn>
                                        <p:tgtEl>
                                          <p:spTgt spid="6"/>
                                        </p:tgtEl>
                                        <p:attrNameLst>
                                          <p:attrName>ppt_x</p:attrName>
                                        </p:attrNameLst>
                                      </p:cBhvr>
                                    </p:anim>
                                    <p:anim from="0" to="-1.0" calcmode="lin" valueType="num">
                                      <p:cBhvr>
                                        <p:cTn id="16" dur="200" decel="50000" autoRev="1" fill="hold">
                                          <p:stCondLst>
                                            <p:cond delay="600"/>
                                          </p:stCondLst>
                                        </p:cTn>
                                        <p:tgtEl>
                                          <p:spTgt spid="6"/>
                                        </p:tgtEl>
                                        <p:attrNameLst>
                                          <p:attrName>xshear</p:attrName>
                                        </p:attrNameLst>
                                      </p:cBhvr>
                                    </p:anim>
                                    <p:animScale>
                                      <p:cBhvr>
                                        <p:cTn id="17" dur="200" decel="100000" autoRev="1" fill="hold">
                                          <p:stCondLst>
                                            <p:cond delay="600"/>
                                          </p:stCondLst>
                                        </p:cTn>
                                        <p:tgtEl>
                                          <p:spTgt spid="6"/>
                                        </p:tgtEl>
                                      </p:cBhvr>
                                      <p:from x="100000" y="100000"/>
                                      <p:to x="80000" y="100000"/>
                                    </p:animScale>
                                    <p:anim by="(#ppt_h/3+#ppt_w*0.1)" calcmode="lin" valueType="num">
                                      <p:cBhvr additive="sum">
                                        <p:cTn id="18" dur="200" decel="100000" autoRev="1" fill="hold">
                                          <p:stCondLst>
                                            <p:cond delay="600"/>
                                          </p:stCondLst>
                                        </p:cTn>
                                        <p:tgtEl>
                                          <p:spTgt spid="6"/>
                                        </p:tgtEl>
                                        <p:attrNameLst>
                                          <p:attrName>ppt_x</p:attrName>
                                        </p:attrNameLst>
                                      </p:cBhvr>
                                    </p:anim>
                                  </p:childTnLst>
                                  <p:subTnLst>
                                    <p:set>
                                      <p:cBhvr override="childStyle">
                                        <p:cTn dur="1" fill="hold" display="0" masterRel="nextClick" afterEffect="1"/>
                                        <p:tgtEl>
                                          <p:spTgt spid="6"/>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34"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from="(-#ppt_w/2)" to="(#ppt_x)" calcmode="lin" valueType="num">
                                      <p:cBhvr>
                                        <p:cTn id="25" dur="600" fill="hold">
                                          <p:stCondLst>
                                            <p:cond delay="0"/>
                                          </p:stCondLst>
                                        </p:cTn>
                                        <p:tgtEl>
                                          <p:spTgt spid="7"/>
                                        </p:tgtEl>
                                        <p:attrNameLst>
                                          <p:attrName>ppt_x</p:attrName>
                                        </p:attrNameLst>
                                      </p:cBhvr>
                                    </p:anim>
                                    <p:anim from="0" to="-1.0" calcmode="lin" valueType="num">
                                      <p:cBhvr>
                                        <p:cTn id="26" dur="200" decel="50000" autoRev="1" fill="hold">
                                          <p:stCondLst>
                                            <p:cond delay="600"/>
                                          </p:stCondLst>
                                        </p:cTn>
                                        <p:tgtEl>
                                          <p:spTgt spid="7"/>
                                        </p:tgtEl>
                                        <p:attrNameLst>
                                          <p:attrName>xshear</p:attrName>
                                        </p:attrNameLst>
                                      </p:cBhvr>
                                    </p:anim>
                                    <p:animScale>
                                      <p:cBhvr>
                                        <p:cTn id="27" dur="200" decel="100000" autoRev="1" fill="hold">
                                          <p:stCondLst>
                                            <p:cond delay="600"/>
                                          </p:stCondLst>
                                        </p:cTn>
                                        <p:tgtEl>
                                          <p:spTgt spid="7"/>
                                        </p:tgtEl>
                                      </p:cBhvr>
                                      <p:from x="100000" y="100000"/>
                                      <p:to x="80000" y="100000"/>
                                    </p:animScale>
                                    <p:anim by="(#ppt_h/3+#ppt_w*0.1)" calcmode="lin" valueType="num">
                                      <p:cBhvr additive="sum">
                                        <p:cTn id="28" dur="200" decel="100000" autoRev="1" fill="hold">
                                          <p:stCondLst>
                                            <p:cond delay="600"/>
                                          </p:stCondLst>
                                        </p:cTn>
                                        <p:tgtEl>
                                          <p:spTgt spid="7"/>
                                        </p:tgtEl>
                                        <p:attrNameLst>
                                          <p:attrName>ppt_x</p:attrName>
                                        </p:attrNameLst>
                                      </p:cBhvr>
                                    </p:anim>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 name="Picture 7" descr="ArchieBunker.jpg">
            <a:extLst>
              <a:ext uri="{FF2B5EF4-FFF2-40B4-BE49-F238E27FC236}">
                <a16:creationId xmlns:a16="http://schemas.microsoft.com/office/drawing/2014/main" id="{347DCAE9-644A-18EE-252F-29685339BE98}"/>
              </a:ext>
            </a:extLst>
          </p:cNvPr>
          <p:cNvPicPr>
            <a:picLocks noChangeAspect="1"/>
          </p:cNvPicPr>
          <p:nvPr/>
        </p:nvPicPr>
        <p:blipFill>
          <a:blip r:embed="rId4">
            <a:extLst>
              <a:ext uri="{28A0092B-C50C-407E-A947-70E740481C1C}">
                <a14:useLocalDpi xmlns:a14="http://schemas.microsoft.com/office/drawing/2010/main" val="0"/>
              </a:ext>
            </a:extLst>
          </a:blip>
          <a:srcRect l="19936"/>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B0E2FFBF-E329-DF6F-B02C-195C10952CA1}"/>
              </a:ext>
            </a:extLst>
          </p:cNvPr>
          <p:cNvSpPr>
            <a:spLocks noGrp="1"/>
          </p:cNvSpPr>
          <p:nvPr>
            <p:ph type="ctrTitle"/>
          </p:nvPr>
        </p:nvSpPr>
        <p:spPr>
          <a:xfrm>
            <a:off x="4572000" y="0"/>
            <a:ext cx="4572000" cy="3429000"/>
          </a:xfrm>
        </p:spPr>
        <p:txBody>
          <a:bodyPr>
            <a:noAutofit/>
          </a:bodyPr>
          <a:lstStyle/>
          <a:p>
            <a:pPr eaLnBrk="1" hangingPunct="1"/>
            <a:r>
              <a:rPr lang="en-US" altLang="en-US" sz="6600" b="1" i="1">
                <a:solidFill>
                  <a:srgbClr val="FFFFFF"/>
                </a:solidFill>
                <a:effectLst>
                  <a:outerShdw blurRad="38100" dist="38100" dir="2700000" algn="tl">
                    <a:srgbClr val="C0C0C0"/>
                  </a:outerShdw>
                </a:effectLst>
              </a:rPr>
              <a:t>Great Pretender</a:t>
            </a:r>
          </a:p>
        </p:txBody>
      </p:sp>
      <p:sp>
        <p:nvSpPr>
          <p:cNvPr id="5" name="Title 2">
            <a:extLst>
              <a:ext uri="{FF2B5EF4-FFF2-40B4-BE49-F238E27FC236}">
                <a16:creationId xmlns:a16="http://schemas.microsoft.com/office/drawing/2014/main" id="{72044D93-7123-AC6F-DCBC-FB9C9FA04644}"/>
              </a:ext>
            </a:extLst>
          </p:cNvPr>
          <p:cNvSpPr txBox="1">
            <a:spLocks/>
          </p:cNvSpPr>
          <p:nvPr/>
        </p:nvSpPr>
        <p:spPr bwMode="auto">
          <a:xfrm>
            <a:off x="4572000" y="3429000"/>
            <a:ext cx="4572000" cy="2971800"/>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600" b="1">
                <a:solidFill>
                  <a:srgbClr val="FFFFFF"/>
                </a:solidFill>
                <a:effectLst>
                  <a:outerShdw blurRad="38100" dist="38100" dir="2700000" algn="tl">
                    <a:srgbClr val="C0C0C0"/>
                  </a:outerShdw>
                </a:effectLst>
                <a:ea typeface="ヒラギノ角ゴ Pro W3" charset="-128"/>
              </a:rPr>
              <a:t>Archie Bunker</a:t>
            </a:r>
          </a:p>
        </p:txBody>
      </p:sp>
      <p:pic>
        <p:nvPicPr>
          <p:cNvPr id="9" name="Picture 8" descr="ArchieEdith.jpg">
            <a:extLst>
              <a:ext uri="{FF2B5EF4-FFF2-40B4-BE49-F238E27FC236}">
                <a16:creationId xmlns:a16="http://schemas.microsoft.com/office/drawing/2014/main" id="{1F817480-5EF8-8515-5DC6-6D49C47A4EF4}"/>
              </a:ext>
            </a:extLst>
          </p:cNvPr>
          <p:cNvPicPr>
            <a:picLocks noChangeAspect="1"/>
          </p:cNvPicPr>
          <p:nvPr/>
        </p:nvPicPr>
        <p:blipFill>
          <a:blip r:embed="rId5">
            <a:extLst>
              <a:ext uri="{28A0092B-C50C-407E-A947-70E740481C1C}">
                <a14:useLocalDpi xmlns:a14="http://schemas.microsoft.com/office/drawing/2010/main" val="0"/>
              </a:ext>
            </a:extLst>
          </a:blip>
          <a:srcRect l="27831" t="2835" r="30600" b="12119"/>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3">
            <a:extLst>
              <a:ext uri="{FF2B5EF4-FFF2-40B4-BE49-F238E27FC236}">
                <a16:creationId xmlns:a16="http://schemas.microsoft.com/office/drawing/2014/main" id="{2397857A-911D-E957-C421-C406E97BCCC6}"/>
              </a:ext>
            </a:extLst>
          </p:cNvPr>
          <p:cNvSpPr txBox="1">
            <a:spLocks noChangeArrowheads="1"/>
          </p:cNvSpPr>
          <p:nvPr/>
        </p:nvSpPr>
        <p:spPr bwMode="auto">
          <a:xfrm>
            <a:off x="152400" y="6248400"/>
            <a:ext cx="8839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b="1">
                <a:solidFill>
                  <a:srgbClr val="FFFFFF"/>
                </a:solidFill>
                <a:effectLst>
                  <a:outerShdw blurRad="38100" dist="38100" dir="2700000" algn="tl">
                    <a:srgbClr val="C0C0C0"/>
                  </a:outerShdw>
                </a:effectLst>
                <a:cs typeface="Arial" panose="020B0604020202020204" pitchFamily="34" charset="0"/>
              </a:rPr>
              <a:t>Weldon M. Hardenbrook, </a:t>
            </a:r>
            <a:r>
              <a:rPr lang="en-US" altLang="en-US" b="1" i="1">
                <a:solidFill>
                  <a:srgbClr val="FFFFFF"/>
                </a:solidFill>
                <a:effectLst>
                  <a:outerShdw blurRad="38100" dist="38100" dir="2700000" algn="tl">
                    <a:srgbClr val="C0C0C0"/>
                  </a:outerShdw>
                </a:effectLst>
                <a:cs typeface="Arial" panose="020B0604020202020204" pitchFamily="34" charset="0"/>
              </a:rPr>
              <a:t>Vanishing From Action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subTnLst>
                                    <p:set>
                                      <p:cBhvr override="childStyle">
                                        <p:cTn dur="1" fill="hold" display="0" masterRel="nextClick" afterEffect="1"/>
                                        <p:tgtEl>
                                          <p:spTgt spid="5"/>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blondie&amp;dagwood.jpg">
            <a:extLst>
              <a:ext uri="{FF2B5EF4-FFF2-40B4-BE49-F238E27FC236}">
                <a16:creationId xmlns:a16="http://schemas.microsoft.com/office/drawing/2014/main" id="{84D4F603-8695-83F3-16F9-2961F52C6626}"/>
              </a:ext>
            </a:extLst>
          </p:cNvPr>
          <p:cNvPicPr>
            <a:picLocks noChangeAspect="1"/>
          </p:cNvPicPr>
          <p:nvPr/>
        </p:nvPicPr>
        <p:blipFill>
          <a:blip r:embed="rId4">
            <a:extLst>
              <a:ext uri="{28A0092B-C50C-407E-A947-70E740481C1C}">
                <a14:useLocalDpi xmlns:a14="http://schemas.microsoft.com/office/drawing/2010/main" val="0"/>
              </a:ext>
            </a:extLst>
          </a:blip>
          <a:srcRect r="15492"/>
          <a:stretch>
            <a:fillRect/>
          </a:stretch>
        </p:blipFill>
        <p:spPr bwMode="auto">
          <a:xfrm>
            <a:off x="4572000" y="0"/>
            <a:ext cx="4572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2">
            <a:extLst>
              <a:ext uri="{FF2B5EF4-FFF2-40B4-BE49-F238E27FC236}">
                <a16:creationId xmlns:a16="http://schemas.microsoft.com/office/drawing/2014/main" id="{B8A9E246-88F4-A284-D492-038BAAB601CF}"/>
              </a:ext>
            </a:extLst>
          </p:cNvPr>
          <p:cNvSpPr>
            <a:spLocks noGrp="1"/>
          </p:cNvSpPr>
          <p:nvPr>
            <p:ph type="ctrTitle"/>
          </p:nvPr>
        </p:nvSpPr>
        <p:spPr>
          <a:xfrm>
            <a:off x="0" y="3276600"/>
            <a:ext cx="4572000" cy="2971800"/>
          </a:xfrm>
        </p:spPr>
        <p:txBody>
          <a:bodyPr/>
          <a:lstStyle/>
          <a:p>
            <a:pPr eaLnBrk="1" hangingPunct="1"/>
            <a:r>
              <a:rPr lang="en-US" altLang="en-US" sz="6000" b="1" i="1">
                <a:solidFill>
                  <a:srgbClr val="FFFFFF"/>
                </a:solidFill>
              </a:rPr>
              <a:t>World Class Wimp</a:t>
            </a:r>
          </a:p>
        </p:txBody>
      </p:sp>
      <p:sp>
        <p:nvSpPr>
          <p:cNvPr id="61444" name="TextBox 3">
            <a:extLst>
              <a:ext uri="{FF2B5EF4-FFF2-40B4-BE49-F238E27FC236}">
                <a16:creationId xmlns:a16="http://schemas.microsoft.com/office/drawing/2014/main" id="{166F61EC-45BB-2ECA-B2A6-1C1535466964}"/>
              </a:ext>
            </a:extLst>
          </p:cNvPr>
          <p:cNvSpPr txBox="1">
            <a:spLocks noChangeArrowheads="1"/>
          </p:cNvSpPr>
          <p:nvPr/>
        </p:nvSpPr>
        <p:spPr bwMode="auto">
          <a:xfrm>
            <a:off x="152400" y="6248400"/>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b="1">
                <a:solidFill>
                  <a:srgbClr val="FFFFFF"/>
                </a:solidFill>
              </a:rPr>
              <a:t>Weldon M. Hardenbrook, </a:t>
            </a:r>
            <a:r>
              <a:rPr lang="en-US" altLang="en-US" b="1" i="1">
                <a:solidFill>
                  <a:srgbClr val="FFFFFF"/>
                </a:solidFill>
              </a:rPr>
              <a:t>Vanishing From Action</a:t>
            </a:r>
          </a:p>
        </p:txBody>
      </p:sp>
      <p:sp>
        <p:nvSpPr>
          <p:cNvPr id="5" name="Title 2">
            <a:extLst>
              <a:ext uri="{FF2B5EF4-FFF2-40B4-BE49-F238E27FC236}">
                <a16:creationId xmlns:a16="http://schemas.microsoft.com/office/drawing/2014/main" id="{4CD065EF-BA66-8A18-B0E2-19DC771E6236}"/>
              </a:ext>
            </a:extLst>
          </p:cNvPr>
          <p:cNvSpPr txBox="1">
            <a:spLocks/>
          </p:cNvSpPr>
          <p:nvPr/>
        </p:nvSpPr>
        <p:spPr bwMode="auto">
          <a:xfrm>
            <a:off x="0" y="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600" b="1">
                <a:solidFill>
                  <a:srgbClr val="FFFFFF"/>
                </a:solidFill>
                <a:ea typeface="ヒラギノ角ゴ Pro W3" charset="-128"/>
              </a:rPr>
              <a:t>Dagwood Bumstead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michael-jackson-mugshot.jpg">
            <a:extLst>
              <a:ext uri="{FF2B5EF4-FFF2-40B4-BE49-F238E27FC236}">
                <a16:creationId xmlns:a16="http://schemas.microsoft.com/office/drawing/2014/main" id="{44E430DA-D230-1692-5C41-F9EAB0DE4580}"/>
              </a:ext>
            </a:extLst>
          </p:cNvPr>
          <p:cNvPicPr>
            <a:picLocks noChangeAspect="1"/>
          </p:cNvPicPr>
          <p:nvPr/>
        </p:nvPicPr>
        <p:blipFill>
          <a:blip r:embed="rId4">
            <a:extLst>
              <a:ext uri="{28A0092B-C50C-407E-A947-70E740481C1C}">
                <a14:useLocalDpi xmlns:a14="http://schemas.microsoft.com/office/drawing/2010/main" val="0"/>
              </a:ext>
            </a:extLst>
          </a:blip>
          <a:srcRect l="9859" r="5634"/>
          <a:stretch>
            <a:fillRect/>
          </a:stretch>
        </p:blipFill>
        <p:spPr bwMode="auto">
          <a:xfrm>
            <a:off x="0" y="0"/>
            <a:ext cx="4572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DC2282C-7C49-0184-D4CA-759EA5A2C64F}"/>
              </a:ext>
            </a:extLst>
          </p:cNvPr>
          <p:cNvSpPr>
            <a:spLocks noGrp="1"/>
          </p:cNvSpPr>
          <p:nvPr>
            <p:ph type="ctrTitle"/>
          </p:nvPr>
        </p:nvSpPr>
        <p:spPr>
          <a:xfrm>
            <a:off x="4572000" y="3048000"/>
            <a:ext cx="4572000" cy="3429000"/>
          </a:xfrm>
        </p:spPr>
        <p:txBody>
          <a:bodyPr>
            <a:noAutofit/>
          </a:bodyPr>
          <a:lstStyle/>
          <a:p>
            <a:pPr eaLnBrk="1" hangingPunct="1"/>
            <a:r>
              <a:rPr lang="en-US" altLang="en-US" sz="6600" b="1" i="1">
                <a:solidFill>
                  <a:srgbClr val="FFFFFF"/>
                </a:solidFill>
                <a:effectLst>
                  <a:outerShdw blurRad="38100" dist="38100" dir="2700000" algn="tl">
                    <a:srgbClr val="C0C0C0"/>
                  </a:outerShdw>
                </a:effectLst>
              </a:rPr>
              <a:t>Gender Blender</a:t>
            </a:r>
          </a:p>
        </p:txBody>
      </p:sp>
      <p:sp>
        <p:nvSpPr>
          <p:cNvPr id="18436" name="TextBox 3">
            <a:extLst>
              <a:ext uri="{FF2B5EF4-FFF2-40B4-BE49-F238E27FC236}">
                <a16:creationId xmlns:a16="http://schemas.microsoft.com/office/drawing/2014/main" id="{1BFCEE33-63C3-7654-95C5-BF918A6336C5}"/>
              </a:ext>
            </a:extLst>
          </p:cNvPr>
          <p:cNvSpPr txBox="1">
            <a:spLocks noChangeArrowheads="1"/>
          </p:cNvSpPr>
          <p:nvPr/>
        </p:nvSpPr>
        <p:spPr bwMode="auto">
          <a:xfrm>
            <a:off x="152400" y="6248400"/>
            <a:ext cx="8839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b="1">
                <a:solidFill>
                  <a:srgbClr val="FFFFFF"/>
                </a:solidFill>
                <a:effectLst>
                  <a:outerShdw blurRad="38100" dist="38100" dir="2700000" algn="tl">
                    <a:srgbClr val="C0C0C0"/>
                  </a:outerShdw>
                </a:effectLst>
                <a:cs typeface="Arial" panose="020B0604020202020204" pitchFamily="34" charset="0"/>
              </a:rPr>
              <a:t>Weldon M. Hardenbrook, </a:t>
            </a:r>
            <a:r>
              <a:rPr lang="en-US" altLang="en-US" b="1" i="1">
                <a:solidFill>
                  <a:srgbClr val="FFFFFF"/>
                </a:solidFill>
                <a:effectLst>
                  <a:outerShdw blurRad="38100" dist="38100" dir="2700000" algn="tl">
                    <a:srgbClr val="C0C0C0"/>
                  </a:outerShdw>
                </a:effectLst>
                <a:cs typeface="Arial" panose="020B0604020202020204" pitchFamily="34" charset="0"/>
              </a:rPr>
              <a:t>Vanishing From Action</a:t>
            </a:r>
          </a:p>
        </p:txBody>
      </p:sp>
      <p:sp>
        <p:nvSpPr>
          <p:cNvPr id="5" name="Title 2">
            <a:extLst>
              <a:ext uri="{FF2B5EF4-FFF2-40B4-BE49-F238E27FC236}">
                <a16:creationId xmlns:a16="http://schemas.microsoft.com/office/drawing/2014/main" id="{59BB893F-C3ED-DD38-9059-92BF47FF37C4}"/>
              </a:ext>
            </a:extLst>
          </p:cNvPr>
          <p:cNvSpPr txBox="1">
            <a:spLocks/>
          </p:cNvSpPr>
          <p:nvPr/>
        </p:nvSpPr>
        <p:spPr bwMode="auto">
          <a:xfrm>
            <a:off x="4572000" y="228600"/>
            <a:ext cx="4572000" cy="2971800"/>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600" b="1">
                <a:solidFill>
                  <a:srgbClr val="FFFFFF"/>
                </a:solidFill>
                <a:effectLst>
                  <a:outerShdw blurRad="38100" dist="38100" dir="2700000" algn="tl">
                    <a:srgbClr val="C0C0C0"/>
                  </a:outerShdw>
                </a:effectLst>
                <a:ea typeface="ヒラギノ角ゴ Pro W3" charset="-128"/>
              </a:rPr>
              <a:t>Michael Jackson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TextBox 3">
            <a:extLst>
              <a:ext uri="{FF2B5EF4-FFF2-40B4-BE49-F238E27FC236}">
                <a16:creationId xmlns:a16="http://schemas.microsoft.com/office/drawing/2014/main" id="{7BB47295-12EF-A863-F51B-03C4A4E3FF04}"/>
              </a:ext>
            </a:extLst>
          </p:cNvPr>
          <p:cNvSpPr txBox="1">
            <a:spLocks noChangeArrowheads="1"/>
          </p:cNvSpPr>
          <p:nvPr/>
        </p:nvSpPr>
        <p:spPr bwMode="auto">
          <a:xfrm>
            <a:off x="152400" y="6248400"/>
            <a:ext cx="8839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b="1">
                <a:solidFill>
                  <a:srgbClr val="FFFFFF"/>
                </a:solidFill>
                <a:effectLst>
                  <a:outerShdw blurRad="38100" dist="38100" dir="2700000" algn="tl">
                    <a:srgbClr val="C0C0C0"/>
                  </a:outerShdw>
                </a:effectLst>
                <a:cs typeface="Arial" panose="020B0604020202020204" pitchFamily="34" charset="0"/>
              </a:rPr>
              <a:t>Weldon M. Hardenbrook, </a:t>
            </a:r>
            <a:r>
              <a:rPr lang="en-US" altLang="en-US" b="1" i="1">
                <a:solidFill>
                  <a:srgbClr val="FFFFFF"/>
                </a:solidFill>
                <a:effectLst>
                  <a:outerShdw blurRad="38100" dist="38100" dir="2700000" algn="tl">
                    <a:srgbClr val="C0C0C0"/>
                  </a:outerShdw>
                </a:effectLst>
                <a:cs typeface="Arial" panose="020B0604020202020204" pitchFamily="34" charset="0"/>
              </a:rPr>
              <a:t>Vanishing From Action</a:t>
            </a:r>
          </a:p>
        </p:txBody>
      </p:sp>
      <p:grpSp>
        <p:nvGrpSpPr>
          <p:cNvPr id="2" name="Group 15">
            <a:extLst>
              <a:ext uri="{FF2B5EF4-FFF2-40B4-BE49-F238E27FC236}">
                <a16:creationId xmlns:a16="http://schemas.microsoft.com/office/drawing/2014/main" id="{34D2BC39-DF24-2BF4-AAA2-533420189773}"/>
              </a:ext>
            </a:extLst>
          </p:cNvPr>
          <p:cNvGrpSpPr>
            <a:grpSpLocks/>
          </p:cNvGrpSpPr>
          <p:nvPr/>
        </p:nvGrpSpPr>
        <p:grpSpPr bwMode="auto">
          <a:xfrm>
            <a:off x="4572000" y="3429000"/>
            <a:ext cx="4572000" cy="3429000"/>
            <a:chOff x="4572000" y="3429000"/>
            <a:chExt cx="4572000" cy="3429000"/>
          </a:xfrm>
        </p:grpSpPr>
        <p:pic>
          <p:nvPicPr>
            <p:cNvPr id="65550" name="Picture 13" descr="michael-jackson-mugshot.jpg">
              <a:extLst>
                <a:ext uri="{FF2B5EF4-FFF2-40B4-BE49-F238E27FC236}">
                  <a16:creationId xmlns:a16="http://schemas.microsoft.com/office/drawing/2014/main" id="{609E1BB4-790C-B2AD-DCE0-AD642120A46C}"/>
                </a:ext>
              </a:extLst>
            </p:cNvPr>
            <p:cNvPicPr>
              <a:picLocks noChangeAspect="1"/>
            </p:cNvPicPr>
            <p:nvPr/>
          </p:nvPicPr>
          <p:blipFill>
            <a:blip r:embed="rId4">
              <a:extLst>
                <a:ext uri="{28A0092B-C50C-407E-A947-70E740481C1C}">
                  <a14:useLocalDpi xmlns:a14="http://schemas.microsoft.com/office/drawing/2010/main" val="0"/>
                </a:ext>
              </a:extLst>
            </a:blip>
            <a:srcRect l="9859" t="34396" r="5634" b="15567"/>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2">
              <a:extLst>
                <a:ext uri="{FF2B5EF4-FFF2-40B4-BE49-F238E27FC236}">
                  <a16:creationId xmlns:a16="http://schemas.microsoft.com/office/drawing/2014/main" id="{DFA315C1-A2A7-1708-4125-429758D63396}"/>
                </a:ext>
              </a:extLst>
            </p:cNvPr>
            <p:cNvSpPr txBox="1">
              <a:spLocks/>
            </p:cNvSpPr>
            <p:nvPr/>
          </p:nvSpPr>
          <p:spPr bwMode="auto">
            <a:xfrm>
              <a:off x="4572000" y="3810000"/>
              <a:ext cx="4572000" cy="2971800"/>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600" b="1">
                  <a:solidFill>
                    <a:srgbClr val="FFFFFF"/>
                  </a:solidFill>
                  <a:effectLst>
                    <a:outerShdw blurRad="38100" dist="38100" dir="2700000" algn="tl">
                      <a:srgbClr val="C0C0C0"/>
                    </a:outerShdw>
                  </a:effectLst>
                  <a:ea typeface="ヒラギノ角ゴ Pro W3" charset="-128"/>
                </a:rPr>
                <a:t>Gender Blender</a:t>
              </a:r>
            </a:p>
          </p:txBody>
        </p:sp>
      </p:grpSp>
      <p:grpSp>
        <p:nvGrpSpPr>
          <p:cNvPr id="4" name="Group 6">
            <a:extLst>
              <a:ext uri="{FF2B5EF4-FFF2-40B4-BE49-F238E27FC236}">
                <a16:creationId xmlns:a16="http://schemas.microsoft.com/office/drawing/2014/main" id="{E064744B-3575-9512-0E6C-F3B288E6B693}"/>
              </a:ext>
            </a:extLst>
          </p:cNvPr>
          <p:cNvGrpSpPr>
            <a:grpSpLocks/>
          </p:cNvGrpSpPr>
          <p:nvPr/>
        </p:nvGrpSpPr>
        <p:grpSpPr bwMode="auto">
          <a:xfrm>
            <a:off x="0" y="-228600"/>
            <a:ext cx="4572000" cy="3657600"/>
            <a:chOff x="0" y="-228600"/>
            <a:chExt cx="4572000" cy="3657600"/>
          </a:xfrm>
        </p:grpSpPr>
        <p:pic>
          <p:nvPicPr>
            <p:cNvPr id="65548" name="Picture 5" descr="rambo_large.jpg">
              <a:extLst>
                <a:ext uri="{FF2B5EF4-FFF2-40B4-BE49-F238E27FC236}">
                  <a16:creationId xmlns:a16="http://schemas.microsoft.com/office/drawing/2014/main" id="{72C93E1F-BBEE-E148-5DDF-5C4A625D747A}"/>
                </a:ext>
              </a:extLst>
            </p:cNvPr>
            <p:cNvPicPr>
              <a:picLocks noChangeAspect="1"/>
            </p:cNvPicPr>
            <p:nvPr/>
          </p:nvPicPr>
          <p:blipFill>
            <a:blip r:embed="rId5">
              <a:extLst>
                <a:ext uri="{28A0092B-C50C-407E-A947-70E740481C1C}">
                  <a14:useLocalDpi xmlns:a14="http://schemas.microsoft.com/office/drawing/2010/main" val="0"/>
                </a:ext>
              </a:extLst>
            </a:blip>
            <a:srcRect l="10181" t="19527" r="5614" b="40491"/>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a:extLst>
                <a:ext uri="{FF2B5EF4-FFF2-40B4-BE49-F238E27FC236}">
                  <a16:creationId xmlns:a16="http://schemas.microsoft.com/office/drawing/2014/main" id="{963CB72C-5051-AEA4-53E2-D60ED19FAAC0}"/>
                </a:ext>
              </a:extLst>
            </p:cNvPr>
            <p:cNvSpPr txBox="1">
              <a:spLocks/>
            </p:cNvSpPr>
            <p:nvPr/>
          </p:nvSpPr>
          <p:spPr bwMode="auto">
            <a:xfrm>
              <a:off x="0" y="-228600"/>
              <a:ext cx="4572000" cy="2209800"/>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600" b="1">
                  <a:solidFill>
                    <a:srgbClr val="FFFFFF"/>
                  </a:solidFill>
                  <a:effectLst>
                    <a:outerShdw blurRad="38100" dist="38100" dir="2700000" algn="tl">
                      <a:srgbClr val="C0C0C0"/>
                    </a:outerShdw>
                  </a:effectLst>
                  <a:ea typeface="ヒラギノ角ゴ Pro W3" charset="-128"/>
                </a:rPr>
                <a:t>Macho Maniac</a:t>
              </a:r>
            </a:p>
          </p:txBody>
        </p:sp>
      </p:grpSp>
      <p:grpSp>
        <p:nvGrpSpPr>
          <p:cNvPr id="6" name="Group 9">
            <a:extLst>
              <a:ext uri="{FF2B5EF4-FFF2-40B4-BE49-F238E27FC236}">
                <a16:creationId xmlns:a16="http://schemas.microsoft.com/office/drawing/2014/main" id="{568D7DFC-D7F6-C9AF-D4E9-23AC76946AA8}"/>
              </a:ext>
            </a:extLst>
          </p:cNvPr>
          <p:cNvGrpSpPr>
            <a:grpSpLocks/>
          </p:cNvGrpSpPr>
          <p:nvPr/>
        </p:nvGrpSpPr>
        <p:grpSpPr bwMode="auto">
          <a:xfrm>
            <a:off x="4572000" y="0"/>
            <a:ext cx="4572000" cy="3429000"/>
            <a:chOff x="4572000" y="0"/>
            <a:chExt cx="4572000" cy="3429000"/>
          </a:xfrm>
        </p:grpSpPr>
        <p:pic>
          <p:nvPicPr>
            <p:cNvPr id="65546" name="Picture 8" descr="ArchieEdith.jpg">
              <a:extLst>
                <a:ext uri="{FF2B5EF4-FFF2-40B4-BE49-F238E27FC236}">
                  <a16:creationId xmlns:a16="http://schemas.microsoft.com/office/drawing/2014/main" id="{3D82ABD3-382B-535E-503D-980F4AD368CB}"/>
                </a:ext>
              </a:extLst>
            </p:cNvPr>
            <p:cNvPicPr>
              <a:picLocks noChangeAspect="1"/>
            </p:cNvPicPr>
            <p:nvPr/>
          </p:nvPicPr>
          <p:blipFill>
            <a:blip r:embed="rId6">
              <a:extLst>
                <a:ext uri="{28A0092B-C50C-407E-A947-70E740481C1C}">
                  <a14:useLocalDpi xmlns:a14="http://schemas.microsoft.com/office/drawing/2010/main" val="0"/>
                </a:ext>
              </a:extLst>
            </a:blip>
            <a:srcRect l="27831" t="2835" r="30600" b="54642"/>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
              <a:extLst>
                <a:ext uri="{FF2B5EF4-FFF2-40B4-BE49-F238E27FC236}">
                  <a16:creationId xmlns:a16="http://schemas.microsoft.com/office/drawing/2014/main" id="{9DB0BCAB-7D59-77A4-D164-820DB52E8F28}"/>
                </a:ext>
              </a:extLst>
            </p:cNvPr>
            <p:cNvSpPr txBox="1">
              <a:spLocks/>
            </p:cNvSpPr>
            <p:nvPr/>
          </p:nvSpPr>
          <p:spPr bwMode="auto">
            <a:xfrm>
              <a:off x="4572000" y="0"/>
              <a:ext cx="4572000" cy="1752600"/>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600" b="1">
                  <a:solidFill>
                    <a:srgbClr val="FFFFFF"/>
                  </a:solidFill>
                  <a:effectLst>
                    <a:outerShdw blurRad="38100" dist="38100" dir="2700000" algn="tl">
                      <a:srgbClr val="C0C0C0"/>
                    </a:outerShdw>
                  </a:effectLst>
                  <a:ea typeface="ヒラギノ角ゴ Pro W3" charset="-128"/>
                </a:rPr>
                <a:t>Great Pretender</a:t>
              </a:r>
            </a:p>
          </p:txBody>
        </p:sp>
      </p:grpSp>
      <p:grpSp>
        <p:nvGrpSpPr>
          <p:cNvPr id="7" name="Group 12">
            <a:extLst>
              <a:ext uri="{FF2B5EF4-FFF2-40B4-BE49-F238E27FC236}">
                <a16:creationId xmlns:a16="http://schemas.microsoft.com/office/drawing/2014/main" id="{7C634180-6FA6-6EA9-AD71-85DCC1EE9E5A}"/>
              </a:ext>
            </a:extLst>
          </p:cNvPr>
          <p:cNvGrpSpPr>
            <a:grpSpLocks/>
          </p:cNvGrpSpPr>
          <p:nvPr/>
        </p:nvGrpSpPr>
        <p:grpSpPr bwMode="auto">
          <a:xfrm>
            <a:off x="0" y="3429000"/>
            <a:ext cx="4572000" cy="3429000"/>
            <a:chOff x="0" y="3429000"/>
            <a:chExt cx="4572000" cy="3429000"/>
          </a:xfrm>
        </p:grpSpPr>
        <p:pic>
          <p:nvPicPr>
            <p:cNvPr id="65544" name="Picture 10" descr="blondie&amp;dagwood.jpg">
              <a:extLst>
                <a:ext uri="{FF2B5EF4-FFF2-40B4-BE49-F238E27FC236}">
                  <a16:creationId xmlns:a16="http://schemas.microsoft.com/office/drawing/2014/main" id="{52C53E96-F760-27BB-AA3E-B351C40834A7}"/>
                </a:ext>
              </a:extLst>
            </p:cNvPr>
            <p:cNvPicPr>
              <a:picLocks noChangeAspect="1"/>
            </p:cNvPicPr>
            <p:nvPr/>
          </p:nvPicPr>
          <p:blipFill>
            <a:blip r:embed="rId7">
              <a:lum bright="-30000"/>
              <a:extLst>
                <a:ext uri="{28A0092B-C50C-407E-A947-70E740481C1C}">
                  <a14:useLocalDpi xmlns:a14="http://schemas.microsoft.com/office/drawing/2010/main" val="0"/>
                </a:ext>
              </a:extLst>
            </a:blip>
            <a:srcRect r="15492" b="49692"/>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2">
              <a:extLst>
                <a:ext uri="{FF2B5EF4-FFF2-40B4-BE49-F238E27FC236}">
                  <a16:creationId xmlns:a16="http://schemas.microsoft.com/office/drawing/2014/main" id="{0FD3DF6D-4161-B23E-379D-D7ECE9FE2761}"/>
                </a:ext>
              </a:extLst>
            </p:cNvPr>
            <p:cNvSpPr txBox="1">
              <a:spLocks/>
            </p:cNvSpPr>
            <p:nvPr/>
          </p:nvSpPr>
          <p:spPr bwMode="auto">
            <a:xfrm>
              <a:off x="0" y="3810000"/>
              <a:ext cx="4572000" cy="2971800"/>
            </a:xfrm>
            <a:prstGeom prst="rect">
              <a:avLst/>
            </a:prstGeom>
            <a:noFill/>
            <a:ln w="9525">
              <a:no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0" b="1">
                  <a:solidFill>
                    <a:srgbClr val="FFFFFF"/>
                  </a:solidFill>
                  <a:effectLst>
                    <a:outerShdw blurRad="38100" dist="38100" dir="2700000" algn="tl">
                      <a:srgbClr val="C0C0C0"/>
                    </a:outerShdw>
                  </a:effectLst>
                  <a:ea typeface="ヒラギノ角ゴ Pro W3" charset="-128"/>
                </a:rPr>
                <a:t>World Class Wimp</a:t>
              </a:r>
            </a:p>
          </p:txBody>
        </p:sp>
      </p:grpSp>
      <p:sp>
        <p:nvSpPr>
          <p:cNvPr id="3" name="Title 2">
            <a:extLst>
              <a:ext uri="{FF2B5EF4-FFF2-40B4-BE49-F238E27FC236}">
                <a16:creationId xmlns:a16="http://schemas.microsoft.com/office/drawing/2014/main" id="{3A330C9B-A787-08B4-6AE4-A641B02BD950}"/>
              </a:ext>
            </a:extLst>
          </p:cNvPr>
          <p:cNvSpPr>
            <a:spLocks noGrp="1"/>
          </p:cNvSpPr>
          <p:nvPr>
            <p:ph type="ctrTitle"/>
          </p:nvPr>
        </p:nvSpPr>
        <p:spPr>
          <a:xfrm>
            <a:off x="0" y="2209800"/>
            <a:ext cx="9144000" cy="1676400"/>
          </a:xfrm>
          <a:solidFill>
            <a:srgbClr val="000000"/>
          </a:solidFill>
        </p:spPr>
        <p:txBody>
          <a:bodyPr>
            <a:noAutofit/>
          </a:bodyPr>
          <a:lstStyle/>
          <a:p>
            <a:pPr eaLnBrk="1" hangingPunct="1"/>
            <a:r>
              <a:rPr lang="en-US" altLang="en-US" sz="6000" b="1" i="1">
                <a:solidFill>
                  <a:srgbClr val="FFFFFF"/>
                </a:solidFill>
                <a:effectLst>
                  <a:outerShdw blurRad="38100" dist="38100" dir="2700000" algn="tl">
                    <a:srgbClr val="808080"/>
                  </a:outerShdw>
                </a:effectLst>
              </a:rPr>
              <a:t>Four Fabrications of American Manhood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onion_news2727.jpg">
            <a:extLst>
              <a:ext uri="{FF2B5EF4-FFF2-40B4-BE49-F238E27FC236}">
                <a16:creationId xmlns:a16="http://schemas.microsoft.com/office/drawing/2014/main" id="{E83D369D-9EAF-4916-183F-BCA6389BDDE6}"/>
              </a:ext>
            </a:extLst>
          </p:cNvPr>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54C04C4-FCBB-B78E-2072-ABC5CEAF347E}"/>
              </a:ext>
            </a:extLst>
          </p:cNvPr>
          <p:cNvSpPr>
            <a:spLocks noGrp="1"/>
          </p:cNvSpPr>
          <p:nvPr>
            <p:ph type="title"/>
          </p:nvPr>
        </p:nvSpPr>
        <p:spPr>
          <a:xfrm rot="20362754">
            <a:off x="153988" y="2005013"/>
            <a:ext cx="7383462" cy="4160837"/>
          </a:xfrm>
        </p:spPr>
        <p:txBody>
          <a:bodyPr wrap="square" lIns="91440" tIns="45720" rIns="91440" bIns="45720" numCol="1" anchor="ctr" anchorCtr="0" compatLnSpc="1">
            <a:prstTxWarp prst="textNoShape">
              <a:avLst/>
            </a:prstTxWarp>
            <a:noAutofit/>
          </a:bodyPr>
          <a:lstStyle/>
          <a:p>
            <a:pPr eaLnBrk="1" hangingPunct="1"/>
            <a:r>
              <a:rPr lang="en-US" altLang="en-US" sz="7200" b="1" i="1">
                <a:solidFill>
                  <a:srgbClr val="FFFFFF"/>
                </a:solidFill>
                <a:effectLst>
                  <a:outerShdw blurRad="38100" dist="38100" dir="2700000" algn="tl">
                    <a:srgbClr val="C0C0C0"/>
                  </a:outerShdw>
                </a:effectLst>
                <a:ea typeface="ヒラギノ角ゴ Pro W3" charset="-128"/>
              </a:rPr>
              <a:t>Will the </a:t>
            </a:r>
            <a:br>
              <a:rPr lang="en-US" altLang="en-US" sz="7200" b="1" i="1">
                <a:solidFill>
                  <a:srgbClr val="FFFFFF"/>
                </a:solidFill>
                <a:effectLst>
                  <a:outerShdw blurRad="38100" dist="38100" dir="2700000" algn="tl">
                    <a:srgbClr val="C0C0C0"/>
                  </a:outerShdw>
                </a:effectLst>
                <a:ea typeface="ヒラギノ角ゴ Pro W3" charset="-128"/>
              </a:rPr>
            </a:br>
            <a:r>
              <a:rPr lang="en-US" altLang="en-US" sz="9600" b="1" i="1">
                <a:solidFill>
                  <a:srgbClr val="FFFF00"/>
                </a:solidFill>
                <a:effectLst>
                  <a:outerShdw blurRad="38100" dist="38100" dir="2700000" algn="tl">
                    <a:srgbClr val="C0C0C0"/>
                  </a:outerShdw>
                </a:effectLst>
                <a:ea typeface="ヒラギノ角ゴ Pro W3" charset="-128"/>
              </a:rPr>
              <a:t>real father</a:t>
            </a:r>
            <a:r>
              <a:rPr lang="en-US" altLang="en-US" sz="7200" b="1" i="1">
                <a:solidFill>
                  <a:srgbClr val="FFFFFF"/>
                </a:solidFill>
                <a:effectLst>
                  <a:outerShdw blurRad="38100" dist="38100" dir="2700000" algn="tl">
                    <a:srgbClr val="C0C0C0"/>
                  </a:outerShdw>
                </a:effectLst>
                <a:ea typeface="ヒラギノ角ゴ Pro W3" charset="-128"/>
              </a:rPr>
              <a:t> stand up?</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3F01-CF58-9DB1-F405-A49074FA2F68}"/>
              </a:ext>
            </a:extLst>
          </p:cNvPr>
          <p:cNvSpPr>
            <a:spLocks noGrp="1"/>
          </p:cNvSpPr>
          <p:nvPr>
            <p:ph type="ctrTitle"/>
          </p:nvPr>
        </p:nvSpPr>
        <p:spPr bwMode="auto">
          <a:xfrm>
            <a:off x="5029200" y="666750"/>
            <a:ext cx="4114800" cy="245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ea typeface="ＭＳ Ｐゴシック" panose="020B0600070205080204" pitchFamily="34" charset="-128"/>
              </a:rPr>
              <a:t>Biblical </a:t>
            </a:r>
            <a:r>
              <a:rPr lang="en-US" altLang="en-US" sz="4800" b="1">
                <a:solidFill>
                  <a:srgbClr val="FF0000"/>
                </a:solidFill>
                <a:ea typeface="ＭＳ Ｐゴシック" panose="020B0600070205080204" pitchFamily="34" charset="-128"/>
              </a:rPr>
              <a:t>Instructions </a:t>
            </a:r>
            <a:r>
              <a:rPr lang="en-US" altLang="en-US">
                <a:ea typeface="ＭＳ Ｐゴシック" panose="020B0600070205080204" pitchFamily="34" charset="-128"/>
              </a:rPr>
              <a:t>to Fathers?</a:t>
            </a:r>
          </a:p>
        </p:txBody>
      </p:sp>
      <p:pic>
        <p:nvPicPr>
          <p:cNvPr id="69634" name="Picture 3" descr="Bible binding.jpg">
            <a:extLst>
              <a:ext uri="{FF2B5EF4-FFF2-40B4-BE49-F238E27FC236}">
                <a16:creationId xmlns:a16="http://schemas.microsoft.com/office/drawing/2014/main" id="{DA764E95-D14E-699B-A229-BEAAC642EE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292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D17944F-3626-7A40-EE1D-60E501EEEF08}"/>
              </a:ext>
            </a:extLst>
          </p:cNvPr>
          <p:cNvSpPr txBox="1">
            <a:spLocks/>
          </p:cNvSpPr>
          <p:nvPr/>
        </p:nvSpPr>
        <p:spPr>
          <a:xfrm>
            <a:off x="5410200" y="3581400"/>
            <a:ext cx="3200400" cy="2457450"/>
          </a:xfrm>
          <a:prstGeom prst="rect">
            <a:avLst/>
          </a:prstGeom>
        </p:spPr>
        <p:txBody>
          <a:bodyPr/>
          <a:lstStyle/>
          <a:p>
            <a:pPr algn="ctr">
              <a:defRPr/>
            </a:pPr>
            <a:r>
              <a:rPr lang="en-US" sz="4400" kern="0">
                <a:solidFill>
                  <a:schemeClr val="tx2"/>
                </a:solidFill>
                <a:latin typeface="+mj-lt"/>
                <a:ea typeface="+mj-ea"/>
                <a:cs typeface="+mj-cs"/>
              </a:rPr>
              <a:t>Biblical </a:t>
            </a:r>
            <a:r>
              <a:rPr lang="en-US" sz="4800" b="1" kern="0">
                <a:solidFill>
                  <a:srgbClr val="FF0000"/>
                </a:solidFill>
                <a:latin typeface="+mj-lt"/>
                <a:ea typeface="+mj-ea"/>
                <a:cs typeface="+mj-cs"/>
              </a:rPr>
              <a:t>Examples </a:t>
            </a:r>
            <a:r>
              <a:rPr lang="en-US" sz="4400" kern="0">
                <a:solidFill>
                  <a:schemeClr val="tx2"/>
                </a:solidFill>
                <a:latin typeface="+mj-lt"/>
                <a:ea typeface="+mj-ea"/>
                <a:cs typeface="+mj-cs"/>
              </a:rPr>
              <a:t>of Fathers?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Old Scroll Worship Background.jpg">
            <a:extLst>
              <a:ext uri="{FF2B5EF4-FFF2-40B4-BE49-F238E27FC236}">
                <a16:creationId xmlns:a16="http://schemas.microsoft.com/office/drawing/2014/main" id="{915A3C4C-4D76-B380-B45B-249EC2234F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43AD760D-DBC0-A3F1-F965-1EF63018B542}"/>
              </a:ext>
            </a:extLst>
          </p:cNvPr>
          <p:cNvSpPr>
            <a:spLocks noGrp="1"/>
          </p:cNvSpPr>
          <p:nvPr>
            <p:ph type="title"/>
          </p:nvPr>
        </p:nvSpPr>
        <p:spPr bwMode="auto">
          <a:xfrm>
            <a:off x="1447800" y="1447800"/>
            <a:ext cx="6400800" cy="9144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bg1"/>
                </a:solidFill>
                <a:ea typeface="ＭＳ Ｐゴシック" panose="020B0600070205080204" pitchFamily="34" charset="-128"/>
              </a:rPr>
              <a:t>Luke 15</a:t>
            </a:r>
          </a:p>
        </p:txBody>
      </p:sp>
      <p:sp>
        <p:nvSpPr>
          <p:cNvPr id="4" name="Title 1">
            <a:extLst>
              <a:ext uri="{FF2B5EF4-FFF2-40B4-BE49-F238E27FC236}">
                <a16:creationId xmlns:a16="http://schemas.microsoft.com/office/drawing/2014/main" id="{36DAD18E-3400-4FC8-6EF7-DA9BBBA1CC91}"/>
              </a:ext>
            </a:extLst>
          </p:cNvPr>
          <p:cNvSpPr txBox="1">
            <a:spLocks/>
          </p:cNvSpPr>
          <p:nvPr/>
        </p:nvSpPr>
        <p:spPr bwMode="auto">
          <a:xfrm>
            <a:off x="228600" y="2362200"/>
            <a:ext cx="5562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4988" indent="-5349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4000">
                <a:solidFill>
                  <a:schemeClr val="tx2"/>
                </a:solidFill>
              </a:rPr>
              <a:t>Lost people (1-2)</a:t>
            </a:r>
          </a:p>
          <a:p>
            <a:pPr eaLnBrk="1" hangingPunct="1">
              <a:buFont typeface="Arial" panose="020B0604020202020204" pitchFamily="34" charset="0"/>
              <a:buChar char="•"/>
            </a:pPr>
            <a:r>
              <a:rPr lang="en-US" altLang="en-US" sz="4000">
                <a:solidFill>
                  <a:schemeClr val="tx2"/>
                </a:solidFill>
              </a:rPr>
              <a:t>Lost sheep (3-8)</a:t>
            </a:r>
          </a:p>
          <a:p>
            <a:pPr eaLnBrk="1" hangingPunct="1">
              <a:buFont typeface="Arial" panose="020B0604020202020204" pitchFamily="34" charset="0"/>
              <a:buChar char="•"/>
            </a:pPr>
            <a:r>
              <a:rPr lang="en-US" altLang="en-US" sz="4000">
                <a:solidFill>
                  <a:schemeClr val="tx2"/>
                </a:solidFill>
              </a:rPr>
              <a:t>Lost coin (9-10)</a:t>
            </a:r>
          </a:p>
          <a:p>
            <a:pPr eaLnBrk="1" hangingPunct="1">
              <a:buFont typeface="Arial" panose="020B0604020202020204" pitchFamily="34" charset="0"/>
              <a:buChar char="•"/>
            </a:pPr>
            <a:r>
              <a:rPr lang="en-US" altLang="en-US" sz="4000">
                <a:solidFill>
                  <a:schemeClr val="tx2"/>
                </a:solidFill>
              </a:rPr>
              <a:t>Lost son (11-32)</a:t>
            </a:r>
          </a:p>
          <a:p>
            <a:pPr eaLnBrk="1" hangingPunct="1">
              <a:buFont typeface="Arial" panose="020B0604020202020204" pitchFamily="34" charset="0"/>
              <a:buChar char="•"/>
            </a:pPr>
            <a:endParaRPr lang="en-US" altLang="en-US" sz="4000">
              <a:solidFill>
                <a:schemeClr val="tx2"/>
              </a:solidFill>
            </a:endParaRPr>
          </a:p>
        </p:txBody>
      </p:sp>
      <p:sp>
        <p:nvSpPr>
          <p:cNvPr id="5" name="Title 1">
            <a:extLst>
              <a:ext uri="{FF2B5EF4-FFF2-40B4-BE49-F238E27FC236}">
                <a16:creationId xmlns:a16="http://schemas.microsoft.com/office/drawing/2014/main" id="{1D3F634E-274B-F1BD-2A91-95378509F9CB}"/>
              </a:ext>
            </a:extLst>
          </p:cNvPr>
          <p:cNvSpPr txBox="1">
            <a:spLocks/>
          </p:cNvSpPr>
          <p:nvPr/>
        </p:nvSpPr>
        <p:spPr bwMode="auto">
          <a:xfrm>
            <a:off x="4648200" y="2362200"/>
            <a:ext cx="4572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4988" indent="-5349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solidFill>
                  <a:srgbClr val="0000FF"/>
                </a:solidFill>
              </a:rPr>
              <a:t>Caring Savior</a:t>
            </a:r>
          </a:p>
          <a:p>
            <a:pPr eaLnBrk="1" hangingPunct="1"/>
            <a:r>
              <a:rPr lang="en-US" altLang="en-US" sz="4000">
                <a:solidFill>
                  <a:srgbClr val="0000FF"/>
                </a:solidFill>
              </a:rPr>
              <a:t>Caring shepherd</a:t>
            </a:r>
          </a:p>
          <a:p>
            <a:pPr eaLnBrk="1" hangingPunct="1"/>
            <a:r>
              <a:rPr lang="en-US" altLang="en-US" sz="4000">
                <a:solidFill>
                  <a:srgbClr val="0000FF"/>
                </a:solidFill>
              </a:rPr>
              <a:t>Caring woman</a:t>
            </a:r>
          </a:p>
          <a:p>
            <a:pPr eaLnBrk="1" hangingPunct="1"/>
            <a:r>
              <a:rPr lang="en-US" altLang="en-US" sz="4000">
                <a:solidFill>
                  <a:srgbClr val="0000FF"/>
                </a:solidFill>
              </a:rPr>
              <a:t>Caring father</a:t>
            </a:r>
          </a:p>
          <a:p>
            <a:pPr eaLnBrk="1" hangingPunct="1"/>
            <a:endParaRPr lang="en-US" altLang="en-US" sz="40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Three Boys 1994.jpg">
            <a:extLst>
              <a:ext uri="{FF2B5EF4-FFF2-40B4-BE49-F238E27FC236}">
                <a16:creationId xmlns:a16="http://schemas.microsoft.com/office/drawing/2014/main" id="{91D9599E-56FA-7066-571E-6555D395DD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BB3A198-C06F-709F-466F-2CECFAD12A4E}"/>
              </a:ext>
            </a:extLst>
          </p:cNvPr>
          <p:cNvSpPr>
            <a:spLocks noGrp="1"/>
          </p:cNvSpPr>
          <p:nvPr>
            <p:ph type="title"/>
          </p:nvPr>
        </p:nvSpPr>
        <p:spPr>
          <a:xfrm>
            <a:off x="36512" y="5229200"/>
            <a:ext cx="91440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5400" b="1" dirty="0">
                <a:solidFill>
                  <a:schemeClr val="tx1"/>
                </a:solidFill>
                <a:effectLst>
                  <a:glow rad="266700">
                    <a:schemeClr val="bg1">
                      <a:alpha val="75000"/>
                    </a:schemeClr>
                  </a:glow>
                </a:effectLst>
              </a:rPr>
              <a:t>Our Three Sons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descr="FathersHeart.jpg">
            <a:extLst>
              <a:ext uri="{FF2B5EF4-FFF2-40B4-BE49-F238E27FC236}">
                <a16:creationId xmlns:a16="http://schemas.microsoft.com/office/drawing/2014/main" id="{128D0052-4602-D7BE-CFC4-4B33D003C8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a:extLst>
              <a:ext uri="{FF2B5EF4-FFF2-40B4-BE49-F238E27FC236}">
                <a16:creationId xmlns:a16="http://schemas.microsoft.com/office/drawing/2014/main" id="{AB2EC270-5B7B-80D4-B665-382C57FE9BA0}"/>
              </a:ext>
            </a:extLst>
          </p:cNvPr>
          <p:cNvSpPr>
            <a:spLocks noGrp="1"/>
          </p:cNvSpPr>
          <p:nvPr>
            <p:ph type="title" idx="4294967295"/>
          </p:nvPr>
        </p:nvSpPr>
        <p:spPr>
          <a:xfrm>
            <a:off x="0" y="1600200"/>
            <a:ext cx="9144000" cy="1143000"/>
          </a:xfrm>
        </p:spPr>
        <p:txBody>
          <a:bodyPr/>
          <a:lstStyle/>
          <a:p>
            <a:pPr eaLnBrk="1" hangingPunct="1"/>
            <a:r>
              <a:rPr lang="en-US" altLang="en-US" b="1" i="1">
                <a:solidFill>
                  <a:schemeClr val="tx1"/>
                </a:solidFill>
                <a:latin typeface="Calibri (Headings)" charset="0"/>
                <a:ea typeface="ＭＳ Ｐゴシック" panose="020B0600070205080204" pitchFamily="34" charset="-128"/>
              </a:rPr>
              <a:t>7 ways to imitate this father...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descr="Progidal Sons Brother Reacts.jpg">
            <a:extLst>
              <a:ext uri="{FF2B5EF4-FFF2-40B4-BE49-F238E27FC236}">
                <a16:creationId xmlns:a16="http://schemas.microsoft.com/office/drawing/2014/main" id="{DAB28472-ECAD-F87F-CC79-A14C3B19A3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495549" flipH="1">
            <a:off x="-369888" y="915988"/>
            <a:ext cx="5608638" cy="51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itle 1">
            <a:extLst>
              <a:ext uri="{FF2B5EF4-FFF2-40B4-BE49-F238E27FC236}">
                <a16:creationId xmlns:a16="http://schemas.microsoft.com/office/drawing/2014/main" id="{04098722-7026-13E3-8A83-2B332D85F5C6}"/>
              </a:ext>
            </a:extLst>
          </p:cNvPr>
          <p:cNvSpPr>
            <a:spLocks noGrp="1"/>
          </p:cNvSpPr>
          <p:nvPr>
            <p:ph type="title"/>
          </p:nvPr>
        </p:nvSpPr>
        <p:spPr bwMode="auto">
          <a:xfrm>
            <a:off x="0" y="0"/>
            <a:ext cx="9144000" cy="1477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b="1">
                <a:ea typeface="ＭＳ Ｐゴシック" panose="020B0600070205080204" pitchFamily="34" charset="-128"/>
              </a:rPr>
              <a:t>1. Take a </a:t>
            </a:r>
            <a:r>
              <a:rPr lang="en-US" altLang="en-US" b="1" u="sng">
                <a:solidFill>
                  <a:srgbClr val="FF0000"/>
                </a:solidFill>
                <a:ea typeface="ＭＳ Ｐゴシック" panose="020B0600070205080204" pitchFamily="34" charset="-128"/>
              </a:rPr>
              <a:t>loss</a:t>
            </a:r>
            <a:r>
              <a:rPr lang="en-US" altLang="en-US" b="1">
                <a:solidFill>
                  <a:srgbClr val="FF0000"/>
                </a:solidFill>
                <a:ea typeface="ＭＳ Ｐゴシック" panose="020B0600070205080204" pitchFamily="34" charset="-128"/>
              </a:rPr>
              <a:t> </a:t>
            </a:r>
            <a:r>
              <a:rPr lang="en-US" altLang="en-US" b="1">
                <a:ea typeface="ＭＳ Ｐゴシック" panose="020B0600070205080204" pitchFamily="34" charset="-128"/>
              </a:rPr>
              <a:t>to help your kids gain (15:11-12). </a:t>
            </a:r>
          </a:p>
        </p:txBody>
      </p:sp>
      <p:sp>
        <p:nvSpPr>
          <p:cNvPr id="75779" name="Title 1">
            <a:extLst>
              <a:ext uri="{FF2B5EF4-FFF2-40B4-BE49-F238E27FC236}">
                <a16:creationId xmlns:a16="http://schemas.microsoft.com/office/drawing/2014/main" id="{5036C608-3F9D-4E71-32EC-DB2336797E84}"/>
              </a:ext>
            </a:extLst>
          </p:cNvPr>
          <p:cNvSpPr txBox="1">
            <a:spLocks/>
          </p:cNvSpPr>
          <p:nvPr/>
        </p:nvSpPr>
        <p:spPr bwMode="auto">
          <a:xfrm>
            <a:off x="5029200" y="2011363"/>
            <a:ext cx="4114800" cy="400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baseline="30000"/>
              <a:t>11</a:t>
            </a:r>
            <a:r>
              <a:rPr lang="en-US" altLang="en-US" sz="2800" b="1"/>
              <a:t>Jesus continued: </a:t>
            </a:r>
            <a:r>
              <a:rPr lang="en-US" altLang="ja-JP" sz="2800" b="1"/>
              <a:t>"There was a man who had two sons. </a:t>
            </a:r>
            <a:r>
              <a:rPr lang="en-US" altLang="ja-JP" sz="2800" b="1" baseline="30000"/>
              <a:t>12</a:t>
            </a:r>
            <a:r>
              <a:rPr lang="en-US" altLang="ja-JP" sz="2800" b="1"/>
              <a:t>The younger one said to his father, </a:t>
            </a:r>
            <a:r>
              <a:rPr lang="fr-FR" altLang="ja-JP" sz="2800" b="1"/>
              <a:t>'</a:t>
            </a:r>
            <a:r>
              <a:rPr lang="en-US" altLang="ja-JP" sz="2800" b="1"/>
              <a:t>Father, give me my share of the estate.</a:t>
            </a:r>
            <a:r>
              <a:rPr lang="fr-FR" altLang="ja-JP" sz="2800" b="1"/>
              <a:t>'</a:t>
            </a:r>
            <a:r>
              <a:rPr lang="en-US" altLang="ja-JP" sz="2800" b="1"/>
              <a:t> So he divided his property between them.</a:t>
            </a:r>
            <a:endParaRPr lang="en-US" altLang="en-US" sz="28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a:extLst>
              <a:ext uri="{FF2B5EF4-FFF2-40B4-BE49-F238E27FC236}">
                <a16:creationId xmlns:a16="http://schemas.microsoft.com/office/drawing/2014/main" id="{15E342AE-1B64-798A-0476-B36F53F82A4D}"/>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77826" name="Title 1">
            <a:extLst>
              <a:ext uri="{FF2B5EF4-FFF2-40B4-BE49-F238E27FC236}">
                <a16:creationId xmlns:a16="http://schemas.microsoft.com/office/drawing/2014/main" id="{B3670B07-A208-2DFD-894C-EEE11B087984}"/>
              </a:ext>
            </a:extLst>
          </p:cNvPr>
          <p:cNvSpPr>
            <a:spLocks noGrp="1"/>
          </p:cNvSpPr>
          <p:nvPr>
            <p:ph type="title"/>
          </p:nvPr>
        </p:nvSpPr>
        <p:spPr bwMode="auto">
          <a:xfrm>
            <a:off x="457200"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ea typeface="ＭＳ Ｐゴシック" panose="020B0600070205080204" pitchFamily="34" charset="-128"/>
              </a:rPr>
              <a:t>Black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descr="Prodigal Son Feeds Swine Clipart.jpg">
            <a:extLst>
              <a:ext uri="{FF2B5EF4-FFF2-40B4-BE49-F238E27FC236}">
                <a16:creationId xmlns:a16="http://schemas.microsoft.com/office/drawing/2014/main" id="{22AEBD9E-AB3B-91C1-7032-8B68892D6E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90800"/>
            <a:ext cx="3810000"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itle 1">
            <a:extLst>
              <a:ext uri="{FF2B5EF4-FFF2-40B4-BE49-F238E27FC236}">
                <a16:creationId xmlns:a16="http://schemas.microsoft.com/office/drawing/2014/main" id="{23788F68-AA47-5BBA-593E-6A0D9E429964}"/>
              </a:ext>
            </a:extLst>
          </p:cNvPr>
          <p:cNvSpPr>
            <a:spLocks noGrp="1"/>
          </p:cNvSpPr>
          <p:nvPr>
            <p:ph type="title"/>
          </p:nvPr>
        </p:nvSpPr>
        <p:spPr bwMode="auto">
          <a:xfrm>
            <a:off x="0" y="274638"/>
            <a:ext cx="9144000" cy="1554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b="1">
                <a:ea typeface="ＭＳ Ｐゴシック" panose="020B0600070205080204" pitchFamily="34" charset="-128"/>
              </a:rPr>
              <a:t>2. Allow your son to experience </a:t>
            </a:r>
            <a:r>
              <a:rPr lang="en-US" altLang="en-US" b="1" u="sng">
                <a:solidFill>
                  <a:srgbClr val="FF0000"/>
                </a:solidFill>
                <a:ea typeface="ＭＳ Ｐゴシック" panose="020B0600070205080204" pitchFamily="34" charset="-128"/>
              </a:rPr>
              <a:t>results </a:t>
            </a:r>
            <a:r>
              <a:rPr lang="en-US" altLang="en-US" b="1">
                <a:ea typeface="ＭＳ Ｐゴシック" panose="020B0600070205080204" pitchFamily="34" charset="-128"/>
              </a:rPr>
              <a:t>of his sin (15:13-16). </a:t>
            </a:r>
          </a:p>
        </p:txBody>
      </p:sp>
      <p:sp>
        <p:nvSpPr>
          <p:cNvPr id="79875" name="Title 1">
            <a:extLst>
              <a:ext uri="{FF2B5EF4-FFF2-40B4-BE49-F238E27FC236}">
                <a16:creationId xmlns:a16="http://schemas.microsoft.com/office/drawing/2014/main" id="{8DE24881-46BE-57D8-6572-5F61A2D867FB}"/>
              </a:ext>
            </a:extLst>
          </p:cNvPr>
          <p:cNvSpPr txBox="1">
            <a:spLocks/>
          </p:cNvSpPr>
          <p:nvPr/>
        </p:nvSpPr>
        <p:spPr bwMode="auto">
          <a:xfrm>
            <a:off x="4114800" y="2133600"/>
            <a:ext cx="502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baseline="30000"/>
              <a:t>13</a:t>
            </a:r>
            <a:r>
              <a:rPr lang="en-US" altLang="en-US" sz="2800" b="1"/>
              <a:t>Not long after that, the younger son got together all he had, set off for a distant country and there squandered his wealth in wild living. </a:t>
            </a:r>
            <a:r>
              <a:rPr lang="en-US" altLang="en-US" sz="2800" b="1" baseline="30000"/>
              <a:t>14</a:t>
            </a:r>
            <a:r>
              <a:rPr lang="en-US" altLang="en-US" sz="2800" b="1"/>
              <a:t>After he had spent everything, there was a severe famine in that whole country, and he began to be in need.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DFF2DC8B-0D43-9618-F51D-E6BE037FE555}"/>
              </a:ext>
            </a:extLst>
          </p:cNvPr>
          <p:cNvSpPr>
            <a:spLocks noGrp="1"/>
          </p:cNvSpPr>
          <p:nvPr>
            <p:ph type="title"/>
          </p:nvPr>
        </p:nvSpPr>
        <p:spPr bwMode="auto">
          <a:xfrm>
            <a:off x="0" y="274638"/>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b="1">
                <a:ea typeface="ＭＳ Ｐゴシック" panose="020B0600070205080204" pitchFamily="34" charset="-128"/>
              </a:rPr>
              <a:t>2. Allow your son to experience </a:t>
            </a:r>
            <a:r>
              <a:rPr lang="en-US" altLang="en-US" b="1" u="sng">
                <a:solidFill>
                  <a:srgbClr val="FF0000"/>
                </a:solidFill>
                <a:ea typeface="ＭＳ Ｐゴシック" panose="020B0600070205080204" pitchFamily="34" charset="-128"/>
              </a:rPr>
              <a:t>results </a:t>
            </a:r>
            <a:r>
              <a:rPr lang="en-US" altLang="en-US" b="1">
                <a:ea typeface="ＭＳ Ｐゴシック" panose="020B0600070205080204" pitchFamily="34" charset="-128"/>
              </a:rPr>
              <a:t>of his sin (15:13-16). </a:t>
            </a:r>
          </a:p>
        </p:txBody>
      </p:sp>
      <p:sp>
        <p:nvSpPr>
          <p:cNvPr id="81922" name="Title 1">
            <a:extLst>
              <a:ext uri="{FF2B5EF4-FFF2-40B4-BE49-F238E27FC236}">
                <a16:creationId xmlns:a16="http://schemas.microsoft.com/office/drawing/2014/main" id="{8AA8B3E4-4645-D366-518A-E2CCCE2B3AB6}"/>
              </a:ext>
            </a:extLst>
          </p:cNvPr>
          <p:cNvSpPr txBox="1">
            <a:spLocks/>
          </p:cNvSpPr>
          <p:nvPr/>
        </p:nvSpPr>
        <p:spPr bwMode="auto">
          <a:xfrm>
            <a:off x="4876800" y="2667000"/>
            <a:ext cx="4267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baseline="30000"/>
              <a:t>15</a:t>
            </a:r>
            <a:r>
              <a:rPr lang="en-US" altLang="en-US" sz="2800" b="1"/>
              <a:t>So he went and hired himself out to a citizen of that country, who sent him to his fields to feed pigs. </a:t>
            </a:r>
            <a:r>
              <a:rPr lang="en-US" altLang="en-US" sz="2800" b="1" baseline="30000"/>
              <a:t>16</a:t>
            </a:r>
            <a:r>
              <a:rPr lang="en-US" altLang="en-US" sz="2800" b="1"/>
              <a:t>He longed to fill his stomach with the pods that the pigs were eating, but no one gave him anything.</a:t>
            </a:r>
          </a:p>
        </p:txBody>
      </p:sp>
      <p:pic>
        <p:nvPicPr>
          <p:cNvPr id="81923" name="Picture 4" descr="cc_puvis_prodigal and pigs.jpg">
            <a:extLst>
              <a:ext uri="{FF2B5EF4-FFF2-40B4-BE49-F238E27FC236}">
                <a16:creationId xmlns:a16="http://schemas.microsoft.com/office/drawing/2014/main" id="{961B53F4-644E-718F-C028-4DE37BD364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47910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The Prodigal Son in Modern Life- The farewell by Tissot.jpg">
            <a:extLst>
              <a:ext uri="{FF2B5EF4-FFF2-40B4-BE49-F238E27FC236}">
                <a16:creationId xmlns:a16="http://schemas.microsoft.com/office/drawing/2014/main" id="{08445401-72C4-6CFD-444F-B4AB738EC9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778D735-9692-E0B1-8575-14F0052D6984}"/>
              </a:ext>
            </a:extLst>
          </p:cNvPr>
          <p:cNvSpPr>
            <a:spLocks noGrp="1"/>
          </p:cNvSpPr>
          <p:nvPr>
            <p:ph type="ctrTitle"/>
          </p:nvPr>
        </p:nvSpPr>
        <p:spPr>
          <a:xfrm>
            <a:off x="685800" y="76200"/>
            <a:ext cx="7848600" cy="993775"/>
          </a:xfrm>
        </p:spPr>
        <p:txBody>
          <a:bodyPr wrap="square" lIns="91440" tIns="45720" rIns="91440" bIns="45720" numCol="1" anchor="t" anchorCtr="0" compatLnSpc="1">
            <a:prstTxWarp prst="textNoShape">
              <a:avLst/>
            </a:prstTxWarp>
          </a:bodyPr>
          <a:lstStyle/>
          <a:p>
            <a:pPr algn="l">
              <a:defRPr/>
            </a:pPr>
            <a:r>
              <a:rPr lang="en-US" b="1" dirty="0">
                <a:solidFill>
                  <a:schemeClr val="bg1"/>
                </a:solidFill>
                <a:effectLst>
                  <a:glow rad="228600">
                    <a:schemeClr val="tx1"/>
                  </a:glow>
                </a:effectLst>
              </a:rPr>
              <a:t>The Farewell</a:t>
            </a:r>
          </a:p>
        </p:txBody>
      </p:sp>
      <p:sp>
        <p:nvSpPr>
          <p:cNvPr id="3" name="Subtitle 2">
            <a:extLst>
              <a:ext uri="{FF2B5EF4-FFF2-40B4-BE49-F238E27FC236}">
                <a16:creationId xmlns:a16="http://schemas.microsoft.com/office/drawing/2014/main" id="{12766A9B-ECFE-9DB1-4C82-CA03B8AD1880}"/>
              </a:ext>
            </a:extLst>
          </p:cNvPr>
          <p:cNvSpPr>
            <a:spLocks noGrp="1"/>
          </p:cNvSpPr>
          <p:nvPr>
            <p:ph type="subTitle" idx="1"/>
          </p:nvPr>
        </p:nvSpPr>
        <p:spPr>
          <a:xfrm>
            <a:off x="2362200" y="6019800"/>
            <a:ext cx="6400800" cy="685800"/>
          </a:xfrm>
        </p:spPr>
        <p:txBody>
          <a:bodyPr wrap="square" lIns="91440" tIns="45720" rIns="91440" bIns="45720" numCol="1" anchor="t" anchorCtr="0" compatLnSpc="1">
            <a:prstTxWarp prst="textNoShape">
              <a:avLst/>
            </a:prstTxWarp>
          </a:bodyPr>
          <a:lstStyle/>
          <a:p>
            <a:pPr algn="r">
              <a:defRPr/>
            </a:pPr>
            <a:r>
              <a:rPr lang="en-US" b="1" i="1" dirty="0">
                <a:solidFill>
                  <a:schemeClr val="bg1"/>
                </a:solidFill>
                <a:effectLst>
                  <a:glow rad="228600">
                    <a:schemeClr val="tx1"/>
                  </a:glow>
                </a:effectLst>
              </a:rPr>
              <a:t>Artist: </a:t>
            </a:r>
            <a:r>
              <a:rPr lang="en-US" b="1" i="1" dirty="0" err="1">
                <a:solidFill>
                  <a:schemeClr val="bg1"/>
                </a:solidFill>
                <a:effectLst>
                  <a:glow rad="228600">
                    <a:schemeClr val="tx1"/>
                  </a:glow>
                </a:effectLst>
              </a:rPr>
              <a:t>Tissot</a:t>
            </a:r>
            <a:endParaRPr lang="en-US" b="1" i="1" dirty="0">
              <a:solidFill>
                <a:schemeClr val="bg1"/>
              </a:solidFill>
              <a:effectLst>
                <a:glow rad="228600">
                  <a:schemeClr val="tx1"/>
                </a:glo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3" descr="2008ProdigalPig-Nic-large-effect-autolevels-38.jpg">
            <a:extLst>
              <a:ext uri="{FF2B5EF4-FFF2-40B4-BE49-F238E27FC236}">
                <a16:creationId xmlns:a16="http://schemas.microsoft.com/office/drawing/2014/main" id="{94604BCA-D9E9-E0B1-20D3-4B839523791D}"/>
              </a:ext>
            </a:extLst>
          </p:cNvPr>
          <p:cNvPicPr>
            <a:picLocks noChangeAspect="1"/>
          </p:cNvPicPr>
          <p:nvPr/>
        </p:nvPicPr>
        <p:blipFill>
          <a:blip r:embed="rId3">
            <a:extLst>
              <a:ext uri="{28A0092B-C50C-407E-A947-70E740481C1C}">
                <a14:useLocalDpi xmlns:a14="http://schemas.microsoft.com/office/drawing/2010/main" val="0"/>
              </a:ext>
            </a:extLst>
          </a:blip>
          <a:srcRect r="381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itle 1">
            <a:extLst>
              <a:ext uri="{FF2B5EF4-FFF2-40B4-BE49-F238E27FC236}">
                <a16:creationId xmlns:a16="http://schemas.microsoft.com/office/drawing/2014/main" id="{D93EB0F8-1A67-03EB-60E2-59A32DF79D42}"/>
              </a:ext>
            </a:extLst>
          </p:cNvPr>
          <p:cNvSpPr>
            <a:spLocks noGrp="1"/>
          </p:cNvSpPr>
          <p:nvPr>
            <p:ph type="ctrTitle"/>
          </p:nvPr>
        </p:nvSpPr>
        <p:spPr bwMode="auto">
          <a:xfrm>
            <a:off x="0" y="6096000"/>
            <a:ext cx="9144000" cy="762000"/>
          </a:xfrm>
          <a:solidFill>
            <a:schemeClr val="tx2"/>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4000">
                <a:solidFill>
                  <a:srgbClr val="FFFFFF"/>
                </a:solidFill>
                <a:ea typeface="ＭＳ Ｐゴシック" panose="020B0600070205080204" pitchFamily="34" charset="-128"/>
              </a:rPr>
              <a:t>Pig Pod Pleasure?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4">
            <a:extLst>
              <a:ext uri="{FF2B5EF4-FFF2-40B4-BE49-F238E27FC236}">
                <a16:creationId xmlns:a16="http://schemas.microsoft.com/office/drawing/2014/main" id="{514C1B51-C7F3-E51D-918E-29AF94C84FB3}"/>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88066" name="Title 1">
            <a:extLst>
              <a:ext uri="{FF2B5EF4-FFF2-40B4-BE49-F238E27FC236}">
                <a16:creationId xmlns:a16="http://schemas.microsoft.com/office/drawing/2014/main" id="{2A970D0F-0639-0A86-86C3-FB8E32C1D1D6}"/>
              </a:ext>
            </a:extLst>
          </p:cNvPr>
          <p:cNvSpPr>
            <a:spLocks noGrp="1"/>
          </p:cNvSpPr>
          <p:nvPr>
            <p:ph type="title"/>
          </p:nvPr>
        </p:nvSpPr>
        <p:spPr bwMode="auto">
          <a:xfrm>
            <a:off x="457200"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ea typeface="ＭＳ Ｐゴシック" panose="020B0600070205080204" pitchFamily="34" charset="-128"/>
              </a:rPr>
              <a:t>Black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3" descr="Prodigal Son Returns Clipart.jpg">
            <a:extLst>
              <a:ext uri="{FF2B5EF4-FFF2-40B4-BE49-F238E27FC236}">
                <a16:creationId xmlns:a16="http://schemas.microsoft.com/office/drawing/2014/main" id="{54FF266E-776D-2ECF-3185-7F2F83EEE9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35300"/>
            <a:ext cx="383857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itle 1">
            <a:extLst>
              <a:ext uri="{FF2B5EF4-FFF2-40B4-BE49-F238E27FC236}">
                <a16:creationId xmlns:a16="http://schemas.microsoft.com/office/drawing/2014/main" id="{7453C345-9872-6785-3DCF-6AC6E7B0EAC4}"/>
              </a:ext>
            </a:extLst>
          </p:cNvPr>
          <p:cNvSpPr>
            <a:spLocks noGrp="1"/>
          </p:cNvSpPr>
          <p:nvPr>
            <p:ph type="title"/>
          </p:nvPr>
        </p:nvSpPr>
        <p:spPr bwMode="auto">
          <a:xfrm>
            <a:off x="4343400" y="0"/>
            <a:ext cx="4724400"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b="1">
                <a:ea typeface="ＭＳ Ｐゴシック" panose="020B0600070205080204" pitchFamily="34" charset="-128"/>
              </a:rPr>
              <a:t>3. Preserve the </a:t>
            </a:r>
            <a:r>
              <a:rPr lang="en-US" altLang="en-US" b="1" u="sng">
                <a:solidFill>
                  <a:srgbClr val="FF0000"/>
                </a:solidFill>
                <a:ea typeface="ＭＳ Ｐゴシック" panose="020B0600070205080204" pitchFamily="34" charset="-128"/>
              </a:rPr>
              <a:t>opportunity</a:t>
            </a:r>
            <a:r>
              <a:rPr lang="en-US" altLang="en-US" b="1">
                <a:solidFill>
                  <a:srgbClr val="FF0000"/>
                </a:solidFill>
                <a:ea typeface="ＭＳ Ｐゴシック" panose="020B0600070205080204" pitchFamily="34" charset="-128"/>
              </a:rPr>
              <a:t> </a:t>
            </a:r>
            <a:r>
              <a:rPr lang="en-US" altLang="en-US" b="1">
                <a:ea typeface="ＭＳ Ｐゴシック" panose="020B0600070205080204" pitchFamily="34" charset="-128"/>
              </a:rPr>
              <a:t>to fellowship with your child (15:17-20a). </a:t>
            </a:r>
          </a:p>
        </p:txBody>
      </p:sp>
      <p:sp>
        <p:nvSpPr>
          <p:cNvPr id="90115" name="Title 1">
            <a:extLst>
              <a:ext uri="{FF2B5EF4-FFF2-40B4-BE49-F238E27FC236}">
                <a16:creationId xmlns:a16="http://schemas.microsoft.com/office/drawing/2014/main" id="{05A7E6B0-9E75-CB63-C2B0-83E8FB064729}"/>
              </a:ext>
            </a:extLst>
          </p:cNvPr>
          <p:cNvSpPr txBox="1">
            <a:spLocks/>
          </p:cNvSpPr>
          <p:nvPr/>
        </p:nvSpPr>
        <p:spPr bwMode="auto">
          <a:xfrm>
            <a:off x="0" y="0"/>
            <a:ext cx="4648200" cy="6934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800" b="1" baseline="30000"/>
          </a:p>
          <a:p>
            <a:pPr algn="ctr" eaLnBrk="1" hangingPunct="1"/>
            <a:r>
              <a:rPr lang="en-US" altLang="en-US" sz="2800" b="1" baseline="30000"/>
              <a:t>17</a:t>
            </a:r>
            <a:r>
              <a:rPr lang="en-US" altLang="en-US" sz="2800" b="1"/>
              <a:t>When he came to his senses, he said, </a:t>
            </a:r>
            <a:r>
              <a:rPr lang="fr-FR" altLang="ja-JP" sz="2800" b="1"/>
              <a:t>'</a:t>
            </a:r>
            <a:r>
              <a:rPr lang="en-US" altLang="ja-JP" sz="2800" b="1"/>
              <a:t>How many of my father</a:t>
            </a:r>
            <a:r>
              <a:rPr lang="fr-FR" altLang="ja-JP" sz="2800" b="1"/>
              <a:t>'</a:t>
            </a:r>
            <a:r>
              <a:rPr lang="en-US" altLang="ja-JP" sz="2800" b="1"/>
              <a:t>s hired men have food to spare, and here I am starving to death! </a:t>
            </a:r>
            <a:r>
              <a:rPr lang="en-US" altLang="ja-JP" sz="2800" b="1" baseline="30000"/>
              <a:t>18</a:t>
            </a:r>
            <a:r>
              <a:rPr lang="en-US" altLang="ja-JP" sz="2800" b="1"/>
              <a:t>I will set out and go back to my father and say to him: “Father, I have sinned against heaven and against you. </a:t>
            </a:r>
            <a:r>
              <a:rPr lang="en-US" altLang="ja-JP" sz="2800" b="1" baseline="30000"/>
              <a:t>19</a:t>
            </a:r>
            <a:r>
              <a:rPr lang="en-US" altLang="ja-JP" sz="2800" b="1"/>
              <a:t>I am no longer worthy to be called your son; make me like one of your hired men.”</a:t>
            </a:r>
            <a:r>
              <a:rPr lang="fr-FR" altLang="ja-JP" sz="2800" b="1"/>
              <a:t>'</a:t>
            </a:r>
            <a:r>
              <a:rPr lang="en-US" altLang="ja-JP" sz="2800" b="1"/>
              <a:t> </a:t>
            </a:r>
            <a:r>
              <a:rPr lang="en-US" altLang="ja-JP" sz="2800" b="1" baseline="30000"/>
              <a:t>20a</a:t>
            </a:r>
            <a:r>
              <a:rPr lang="en-US" altLang="ja-JP" sz="2800" b="1"/>
              <a:t>So he got up and went to his father. </a:t>
            </a:r>
            <a:endParaRPr lang="en-US" altLang="en-US" sz="28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a:extLst>
              <a:ext uri="{FF2B5EF4-FFF2-40B4-BE49-F238E27FC236}">
                <a16:creationId xmlns:a16="http://schemas.microsoft.com/office/drawing/2014/main" id="{2D9BC012-E193-CB90-920C-1CF4EF7A3B14}"/>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92162" name="Title 1">
            <a:extLst>
              <a:ext uri="{FF2B5EF4-FFF2-40B4-BE49-F238E27FC236}">
                <a16:creationId xmlns:a16="http://schemas.microsoft.com/office/drawing/2014/main" id="{10087366-4D5D-3DFB-2AAE-EF96860C8144}"/>
              </a:ext>
            </a:extLst>
          </p:cNvPr>
          <p:cNvSpPr>
            <a:spLocks noGrp="1"/>
          </p:cNvSpPr>
          <p:nvPr>
            <p:ph type="title"/>
          </p:nvPr>
        </p:nvSpPr>
        <p:spPr bwMode="auto">
          <a:xfrm>
            <a:off x="457200"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ea typeface="ＭＳ Ｐゴシック" panose="020B0600070205080204" pitchFamily="34" charset="-128"/>
              </a:rPr>
              <a:t>Black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Three Sons.jpg">
            <a:extLst>
              <a:ext uri="{FF2B5EF4-FFF2-40B4-BE49-F238E27FC236}">
                <a16:creationId xmlns:a16="http://schemas.microsoft.com/office/drawing/2014/main" id="{BE0919A0-2998-0464-800A-51DB7AECF3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713" y="-144463"/>
            <a:ext cx="10044113" cy="753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D28C4-046A-0827-6D52-55DA57E89AA1}"/>
              </a:ext>
            </a:extLst>
          </p:cNvPr>
          <p:cNvSpPr>
            <a:spLocks noGrp="1"/>
          </p:cNvSpPr>
          <p:nvPr>
            <p:ph type="title"/>
          </p:nvPr>
        </p:nvSpPr>
        <p:spPr>
          <a:xfrm>
            <a:off x="36512" y="5229200"/>
            <a:ext cx="91440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5400" b="1" dirty="0">
                <a:solidFill>
                  <a:schemeClr val="tx1"/>
                </a:solidFill>
                <a:effectLst>
                  <a:glow rad="266700">
                    <a:schemeClr val="bg1">
                      <a:alpha val="75000"/>
                    </a:schemeClr>
                  </a:glow>
                </a:effectLst>
              </a:rPr>
              <a:t>Our Three Sons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Father Welcomes Prodigal Son Clipart.jpg">
            <a:extLst>
              <a:ext uri="{FF2B5EF4-FFF2-40B4-BE49-F238E27FC236}">
                <a16:creationId xmlns:a16="http://schemas.microsoft.com/office/drawing/2014/main" id="{7F08DD8A-AC1E-F2A8-56D9-7AB95879E5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25600"/>
            <a:ext cx="5487988"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Title 1">
            <a:extLst>
              <a:ext uri="{FF2B5EF4-FFF2-40B4-BE49-F238E27FC236}">
                <a16:creationId xmlns:a16="http://schemas.microsoft.com/office/drawing/2014/main" id="{26A57335-30DE-9EB5-F5AB-CA2B18DB1423}"/>
              </a:ext>
            </a:extLst>
          </p:cNvPr>
          <p:cNvSpPr>
            <a:spLocks noGrp="1"/>
          </p:cNvSpPr>
          <p:nvPr>
            <p:ph type="title"/>
          </p:nvPr>
        </p:nvSpPr>
        <p:spPr bwMode="auto">
          <a:xfrm>
            <a:off x="0" y="76200"/>
            <a:ext cx="9067800" cy="3001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b="1">
                <a:ea typeface="ＭＳ Ｐゴシック" panose="020B0600070205080204" pitchFamily="34" charset="-128"/>
              </a:rPr>
              <a:t>4. Compassionately </a:t>
            </a:r>
            <a:r>
              <a:rPr lang="en-US" altLang="en-US" b="1" u="sng">
                <a:solidFill>
                  <a:srgbClr val="FF0000"/>
                </a:solidFill>
                <a:ea typeface="ＭＳ Ｐゴシック" panose="020B0600070205080204" pitchFamily="34" charset="-128"/>
              </a:rPr>
              <a:t>accept</a:t>
            </a:r>
            <a:r>
              <a:rPr lang="en-US" altLang="en-US" b="1">
                <a:solidFill>
                  <a:srgbClr val="FF0000"/>
                </a:solidFill>
                <a:ea typeface="ＭＳ Ｐゴシック" panose="020B0600070205080204" pitchFamily="34" charset="-128"/>
              </a:rPr>
              <a:t> </a:t>
            </a:r>
            <a:r>
              <a:rPr lang="en-US" altLang="en-US" b="1">
                <a:ea typeface="ＭＳ Ｐゴシック" panose="020B0600070205080204" pitchFamily="34" charset="-128"/>
              </a:rPr>
              <a:t>your son even in his disobedience (15:20b). </a:t>
            </a:r>
          </a:p>
        </p:txBody>
      </p:sp>
      <p:sp>
        <p:nvSpPr>
          <p:cNvPr id="94211" name="Title 1">
            <a:extLst>
              <a:ext uri="{FF2B5EF4-FFF2-40B4-BE49-F238E27FC236}">
                <a16:creationId xmlns:a16="http://schemas.microsoft.com/office/drawing/2014/main" id="{F1A41CBF-7A45-4221-27DC-E257FF27E785}"/>
              </a:ext>
            </a:extLst>
          </p:cNvPr>
          <p:cNvSpPr txBox="1">
            <a:spLocks/>
          </p:cNvSpPr>
          <p:nvPr/>
        </p:nvSpPr>
        <p:spPr bwMode="auto">
          <a:xfrm>
            <a:off x="5003800" y="2420938"/>
            <a:ext cx="388937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800" b="1" baseline="30000"/>
              <a:t>20b </a:t>
            </a:r>
            <a:r>
              <a:rPr lang="en-US" altLang="en-US" sz="2800" b="1"/>
              <a:t>But while he was still a long way off, his father saw him and was filled with compassion for him; he ran to his son, threw his arms around him and kissed him.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a:extLst>
              <a:ext uri="{FF2B5EF4-FFF2-40B4-BE49-F238E27FC236}">
                <a16:creationId xmlns:a16="http://schemas.microsoft.com/office/drawing/2014/main" id="{464A2838-1DED-E34D-1682-F4D376D282DC}"/>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96258" name="Title 1">
            <a:extLst>
              <a:ext uri="{FF2B5EF4-FFF2-40B4-BE49-F238E27FC236}">
                <a16:creationId xmlns:a16="http://schemas.microsoft.com/office/drawing/2014/main" id="{B93315BB-BA4B-DAF3-BCB9-7C2286028716}"/>
              </a:ext>
            </a:extLst>
          </p:cNvPr>
          <p:cNvSpPr>
            <a:spLocks noGrp="1"/>
          </p:cNvSpPr>
          <p:nvPr>
            <p:ph type="title"/>
          </p:nvPr>
        </p:nvSpPr>
        <p:spPr bwMode="auto">
          <a:xfrm>
            <a:off x="457200"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ea typeface="ＭＳ Ｐゴシック" panose="020B0600070205080204" pitchFamily="34" charset="-128"/>
              </a:rPr>
              <a:t>Black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descr="prodigalson.jpg">
            <a:extLst>
              <a:ext uri="{FF2B5EF4-FFF2-40B4-BE49-F238E27FC236}">
                <a16:creationId xmlns:a16="http://schemas.microsoft.com/office/drawing/2014/main" id="{761D465A-C016-B674-FC1A-44DCAE129244}"/>
              </a:ext>
            </a:extLst>
          </p:cNvPr>
          <p:cNvPicPr>
            <a:picLocks noChangeAspect="1"/>
          </p:cNvPicPr>
          <p:nvPr/>
        </p:nvPicPr>
        <p:blipFill>
          <a:blip r:embed="rId3">
            <a:extLst>
              <a:ext uri="{28A0092B-C50C-407E-A947-70E740481C1C}">
                <a14:useLocalDpi xmlns:a14="http://schemas.microsoft.com/office/drawing/2010/main" val="0"/>
              </a:ext>
            </a:extLst>
          </a:blip>
          <a:srcRect l="16624" r="12343"/>
          <a:stretch>
            <a:fillRect/>
          </a:stretch>
        </p:blipFill>
        <p:spPr bwMode="auto">
          <a:xfrm>
            <a:off x="0" y="0"/>
            <a:ext cx="1865313"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itle 1">
            <a:extLst>
              <a:ext uri="{FF2B5EF4-FFF2-40B4-BE49-F238E27FC236}">
                <a16:creationId xmlns:a16="http://schemas.microsoft.com/office/drawing/2014/main" id="{A06D179C-EE77-25F4-8DBE-560FB3AF353E}"/>
              </a:ext>
            </a:extLst>
          </p:cNvPr>
          <p:cNvSpPr>
            <a:spLocks noGrp="1"/>
          </p:cNvSpPr>
          <p:nvPr>
            <p:ph type="title"/>
          </p:nvPr>
        </p:nvSpPr>
        <p:spPr bwMode="auto">
          <a:xfrm>
            <a:off x="2057400" y="76200"/>
            <a:ext cx="7086600" cy="193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b="1">
                <a:ea typeface="ＭＳ Ｐゴシック" panose="020B0600070205080204" pitchFamily="34" charset="-128"/>
              </a:rPr>
              <a:t>5. Consider your child</a:t>
            </a:r>
            <a:r>
              <a:rPr lang="fr-FR" altLang="ja-JP" b="1">
                <a:ea typeface="ＭＳ Ｐゴシック" panose="020B0600070205080204" pitchFamily="34" charset="-128"/>
              </a:rPr>
              <a:t>'</a:t>
            </a:r>
            <a:r>
              <a:rPr lang="en-US" altLang="ja-JP" b="1">
                <a:ea typeface="ＭＳ Ｐゴシック" panose="020B0600070205080204" pitchFamily="34" charset="-128"/>
              </a:rPr>
              <a:t>s </a:t>
            </a:r>
            <a:r>
              <a:rPr lang="en-US" altLang="ja-JP" b="1" u="sng">
                <a:solidFill>
                  <a:srgbClr val="FF0000"/>
                </a:solidFill>
                <a:ea typeface="ＭＳ Ｐゴシック" panose="020B0600070205080204" pitchFamily="34" charset="-128"/>
              </a:rPr>
              <a:t>wellbeing</a:t>
            </a:r>
            <a:r>
              <a:rPr lang="en-US" altLang="ja-JP" b="1">
                <a:solidFill>
                  <a:srgbClr val="FF0000"/>
                </a:solidFill>
                <a:ea typeface="ＭＳ Ｐゴシック" panose="020B0600070205080204" pitchFamily="34" charset="-128"/>
              </a:rPr>
              <a:t> </a:t>
            </a:r>
            <a:r>
              <a:rPr lang="en-US" altLang="ja-JP" b="1">
                <a:ea typeface="ＭＳ Ｐゴシック" panose="020B0600070205080204" pitchFamily="34" charset="-128"/>
              </a:rPr>
              <a:t>more than your reputation (15:21-24). </a:t>
            </a:r>
            <a:endParaRPr lang="en-US" altLang="en-US" b="1">
              <a:ea typeface="ＭＳ Ｐゴシック" panose="020B0600070205080204" pitchFamily="34" charset="-128"/>
            </a:endParaRPr>
          </a:p>
        </p:txBody>
      </p:sp>
      <p:sp>
        <p:nvSpPr>
          <p:cNvPr id="98307" name="Title 1">
            <a:extLst>
              <a:ext uri="{FF2B5EF4-FFF2-40B4-BE49-F238E27FC236}">
                <a16:creationId xmlns:a16="http://schemas.microsoft.com/office/drawing/2014/main" id="{C19476D3-98F2-5AD8-7EEE-21F4778FD668}"/>
              </a:ext>
            </a:extLst>
          </p:cNvPr>
          <p:cNvSpPr txBox="1">
            <a:spLocks/>
          </p:cNvSpPr>
          <p:nvPr/>
        </p:nvSpPr>
        <p:spPr bwMode="auto">
          <a:xfrm>
            <a:off x="1908175" y="2322513"/>
            <a:ext cx="72358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baseline="30000"/>
              <a:t>21</a:t>
            </a:r>
            <a:r>
              <a:rPr lang="en-US" altLang="en-US" sz="2800" b="1"/>
              <a:t>The son said… </a:t>
            </a:r>
            <a:r>
              <a:rPr lang="fr-FR" altLang="ja-JP" sz="2800" b="1"/>
              <a:t>'</a:t>
            </a:r>
            <a:r>
              <a:rPr lang="en-US" altLang="ja-JP" sz="2800" b="1"/>
              <a:t>Father, I have sinned against heaven and against you. I am no longer worthy to be called your son.</a:t>
            </a:r>
            <a:r>
              <a:rPr lang="fr-FR" altLang="ja-JP" sz="2800" b="1"/>
              <a:t>'</a:t>
            </a:r>
            <a:endParaRPr lang="en-US" altLang="en-US" sz="2800" b="1"/>
          </a:p>
        </p:txBody>
      </p:sp>
      <p:sp>
        <p:nvSpPr>
          <p:cNvPr id="98308" name="Title 1">
            <a:extLst>
              <a:ext uri="{FF2B5EF4-FFF2-40B4-BE49-F238E27FC236}">
                <a16:creationId xmlns:a16="http://schemas.microsoft.com/office/drawing/2014/main" id="{9EB7E57F-3AB0-BB02-0495-0F028C66B01A}"/>
              </a:ext>
            </a:extLst>
          </p:cNvPr>
          <p:cNvSpPr txBox="1">
            <a:spLocks/>
          </p:cNvSpPr>
          <p:nvPr/>
        </p:nvSpPr>
        <p:spPr bwMode="auto">
          <a:xfrm>
            <a:off x="0" y="3917950"/>
            <a:ext cx="9220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baseline="30000"/>
              <a:t>22</a:t>
            </a:r>
            <a:r>
              <a:rPr lang="en-US" altLang="en-US" sz="2800" b="1"/>
              <a:t>But the father said to his servants, </a:t>
            </a:r>
            <a:r>
              <a:rPr lang="fr-FR" altLang="ja-JP" sz="2800" b="1"/>
              <a:t>'</a:t>
            </a:r>
            <a:r>
              <a:rPr lang="en-US" altLang="ja-JP" sz="2800" b="1"/>
              <a:t>Quick! Bring the best robe and put it on him. Put a ring on his finger and sandals on his feet. </a:t>
            </a:r>
            <a:r>
              <a:rPr lang="en-US" altLang="ja-JP" sz="2800" b="1" baseline="30000"/>
              <a:t>23</a:t>
            </a:r>
            <a:r>
              <a:rPr lang="en-US" altLang="ja-JP" sz="2800" b="1"/>
              <a:t>Bring the fattened calf and kill it. Let</a:t>
            </a:r>
            <a:r>
              <a:rPr lang="fr-FR" altLang="ja-JP" sz="2800" b="1"/>
              <a:t>'</a:t>
            </a:r>
            <a:r>
              <a:rPr lang="en-US" altLang="ja-JP" sz="2800" b="1"/>
              <a:t>s have a feast and celebrate. </a:t>
            </a:r>
            <a:r>
              <a:rPr lang="en-US" altLang="ja-JP" sz="2800" b="1" baseline="30000"/>
              <a:t>24</a:t>
            </a:r>
            <a:r>
              <a:rPr lang="en-US" altLang="ja-JP" sz="2800" b="1"/>
              <a:t>For this son of mine was dead and is alive again; he was lost and is found.</a:t>
            </a:r>
            <a:r>
              <a:rPr lang="fr-FR" altLang="ja-JP" sz="2800" b="1"/>
              <a:t>'</a:t>
            </a:r>
            <a:r>
              <a:rPr lang="en-US" altLang="ja-JP" sz="2800" b="1"/>
              <a:t> So they began to celebrate.</a:t>
            </a:r>
            <a:endParaRPr lang="en-US" altLang="en-US" sz="2800"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4">
            <a:extLst>
              <a:ext uri="{FF2B5EF4-FFF2-40B4-BE49-F238E27FC236}">
                <a16:creationId xmlns:a16="http://schemas.microsoft.com/office/drawing/2014/main" id="{BED3D744-BA46-92DE-CF54-9DDAF900CCEB}"/>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00354" name="Title 1">
            <a:extLst>
              <a:ext uri="{FF2B5EF4-FFF2-40B4-BE49-F238E27FC236}">
                <a16:creationId xmlns:a16="http://schemas.microsoft.com/office/drawing/2014/main" id="{031CAB90-9919-E132-BC35-628C882DDE26}"/>
              </a:ext>
            </a:extLst>
          </p:cNvPr>
          <p:cNvSpPr>
            <a:spLocks noGrp="1"/>
          </p:cNvSpPr>
          <p:nvPr>
            <p:ph type="title"/>
          </p:nvPr>
        </p:nvSpPr>
        <p:spPr bwMode="auto">
          <a:xfrm>
            <a:off x="457200"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ea typeface="ＭＳ Ｐゴシック" panose="020B0600070205080204" pitchFamily="34" charset="-128"/>
              </a:rPr>
              <a:t>Black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Progidal Sons Brother Reacts.jpg">
            <a:extLst>
              <a:ext uri="{FF2B5EF4-FFF2-40B4-BE49-F238E27FC236}">
                <a16:creationId xmlns:a16="http://schemas.microsoft.com/office/drawing/2014/main" id="{B8EC84D4-4ACC-D347-28E8-D082D6AF0B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3302001"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itle 1">
            <a:extLst>
              <a:ext uri="{FF2B5EF4-FFF2-40B4-BE49-F238E27FC236}">
                <a16:creationId xmlns:a16="http://schemas.microsoft.com/office/drawing/2014/main" id="{1229B3D4-BDD8-F018-000E-8ED6C8AEB0E1}"/>
              </a:ext>
            </a:extLst>
          </p:cNvPr>
          <p:cNvSpPr>
            <a:spLocks noGrp="1"/>
          </p:cNvSpPr>
          <p:nvPr>
            <p:ph type="title"/>
          </p:nvPr>
        </p:nvSpPr>
        <p:spPr bwMode="auto">
          <a:xfrm>
            <a:off x="2843213" y="427038"/>
            <a:ext cx="6224587" cy="254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b="1">
                <a:ea typeface="ＭＳ Ｐゴシック" panose="020B0600070205080204" pitchFamily="34" charset="-128"/>
              </a:rPr>
              <a:t>6. Ask others to </a:t>
            </a:r>
            <a:r>
              <a:rPr lang="en-US" altLang="en-US" b="1" u="sng">
                <a:solidFill>
                  <a:srgbClr val="FF0000"/>
                </a:solidFill>
                <a:ea typeface="ＭＳ Ｐゴシック" panose="020B0600070205080204" pitchFamily="34" charset="-128"/>
              </a:rPr>
              <a:t>accept</a:t>
            </a:r>
            <a:r>
              <a:rPr lang="en-US" altLang="en-US" b="1">
                <a:solidFill>
                  <a:srgbClr val="FF0000"/>
                </a:solidFill>
                <a:ea typeface="ＭＳ Ｐゴシック" panose="020B0600070205080204" pitchFamily="34" charset="-128"/>
              </a:rPr>
              <a:t> </a:t>
            </a:r>
            <a:r>
              <a:rPr lang="en-US" altLang="en-US" b="1">
                <a:ea typeface="ＭＳ Ｐゴシック" panose="020B0600070205080204" pitchFamily="34" charset="-128"/>
              </a:rPr>
              <a:t>your wayward son (15:25-30). </a:t>
            </a:r>
          </a:p>
        </p:txBody>
      </p:sp>
      <p:sp>
        <p:nvSpPr>
          <p:cNvPr id="102403" name="Title 1">
            <a:extLst>
              <a:ext uri="{FF2B5EF4-FFF2-40B4-BE49-F238E27FC236}">
                <a16:creationId xmlns:a16="http://schemas.microsoft.com/office/drawing/2014/main" id="{66AF352E-1941-4C48-2C8B-51968D7BBDF7}"/>
              </a:ext>
            </a:extLst>
          </p:cNvPr>
          <p:cNvSpPr txBox="1">
            <a:spLocks/>
          </p:cNvSpPr>
          <p:nvPr/>
        </p:nvSpPr>
        <p:spPr bwMode="auto">
          <a:xfrm>
            <a:off x="117475" y="3268663"/>
            <a:ext cx="8991600"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baseline="30000"/>
              <a:t>25</a:t>
            </a:r>
            <a:r>
              <a:rPr lang="en-US" altLang="en-US" sz="2800" b="1"/>
              <a:t>Meanwhile, the older son was in the field. When he came near the house, he heard music and dancing. </a:t>
            </a:r>
            <a:r>
              <a:rPr lang="en-US" altLang="en-US" sz="2800" b="1" baseline="30000"/>
              <a:t>26</a:t>
            </a:r>
            <a:r>
              <a:rPr lang="en-US" altLang="en-US" sz="2800" b="1"/>
              <a:t>So he called one of the servants and asked him what was going on. </a:t>
            </a:r>
            <a:r>
              <a:rPr lang="en-US" altLang="en-US" sz="2800" b="1" baseline="30000"/>
              <a:t>27</a:t>
            </a:r>
            <a:r>
              <a:rPr lang="fr-FR" altLang="ja-JP" sz="2800" b="1"/>
              <a:t>'</a:t>
            </a:r>
            <a:r>
              <a:rPr lang="en-US" altLang="ja-JP" sz="2800" b="1"/>
              <a:t>Your brother has come,</a:t>
            </a:r>
            <a:r>
              <a:rPr lang="fr-FR" altLang="ja-JP" sz="2800" b="1"/>
              <a:t>'</a:t>
            </a:r>
            <a:r>
              <a:rPr lang="en-US" altLang="ja-JP" sz="2800" b="1"/>
              <a:t> he replied, </a:t>
            </a:r>
            <a:r>
              <a:rPr lang="fr-FR" altLang="ja-JP" sz="2800" b="1"/>
              <a:t>'</a:t>
            </a:r>
            <a:r>
              <a:rPr lang="en-US" altLang="ja-JP" sz="2800" b="1"/>
              <a:t>and your father has killed the fattened calf because he has him back safe and sound.</a:t>
            </a:r>
            <a:r>
              <a:rPr lang="fr-FR" altLang="ja-JP" sz="2800" b="1"/>
              <a:t>'</a:t>
            </a:r>
            <a:endParaRPr lang="en-US" altLang="en-US" sz="28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3" descr="Progidal Sons Brother Reacts.jpg">
            <a:extLst>
              <a:ext uri="{FF2B5EF4-FFF2-40B4-BE49-F238E27FC236}">
                <a16:creationId xmlns:a16="http://schemas.microsoft.com/office/drawing/2014/main" id="{10D047F9-A3AC-B2B3-C7C9-2622ECDF90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3302001"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a:extLst>
              <a:ext uri="{FF2B5EF4-FFF2-40B4-BE49-F238E27FC236}">
                <a16:creationId xmlns:a16="http://schemas.microsoft.com/office/drawing/2014/main" id="{59983430-FC8D-610C-E2E2-7D72D88503D9}"/>
              </a:ext>
            </a:extLst>
          </p:cNvPr>
          <p:cNvSpPr>
            <a:spLocks noGrp="1"/>
          </p:cNvSpPr>
          <p:nvPr>
            <p:ph type="title"/>
          </p:nvPr>
        </p:nvSpPr>
        <p:spPr bwMode="auto">
          <a:xfrm>
            <a:off x="2843213" y="427038"/>
            <a:ext cx="6224587" cy="254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b="1">
                <a:ea typeface="ＭＳ Ｐゴシック" panose="020B0600070205080204" pitchFamily="34" charset="-128"/>
              </a:rPr>
              <a:t>6. Ask others to </a:t>
            </a:r>
            <a:r>
              <a:rPr lang="en-US" altLang="en-US" b="1" u="sng">
                <a:solidFill>
                  <a:srgbClr val="FF0000"/>
                </a:solidFill>
                <a:ea typeface="ＭＳ Ｐゴシック" panose="020B0600070205080204" pitchFamily="34" charset="-128"/>
              </a:rPr>
              <a:t>accept</a:t>
            </a:r>
            <a:r>
              <a:rPr lang="en-US" altLang="en-US" b="1">
                <a:solidFill>
                  <a:srgbClr val="FF0000"/>
                </a:solidFill>
                <a:ea typeface="ＭＳ Ｐゴシック" panose="020B0600070205080204" pitchFamily="34" charset="-128"/>
              </a:rPr>
              <a:t> </a:t>
            </a:r>
            <a:r>
              <a:rPr lang="en-US" altLang="en-US" b="1">
                <a:ea typeface="ＭＳ Ｐゴシック" panose="020B0600070205080204" pitchFamily="34" charset="-128"/>
              </a:rPr>
              <a:t>your wayward son (15:25-30). </a:t>
            </a:r>
          </a:p>
        </p:txBody>
      </p:sp>
      <p:sp>
        <p:nvSpPr>
          <p:cNvPr id="104451" name="Title 1">
            <a:extLst>
              <a:ext uri="{FF2B5EF4-FFF2-40B4-BE49-F238E27FC236}">
                <a16:creationId xmlns:a16="http://schemas.microsoft.com/office/drawing/2014/main" id="{96CE958C-B9B6-1684-C401-C0E5A21C6686}"/>
              </a:ext>
            </a:extLst>
          </p:cNvPr>
          <p:cNvSpPr txBox="1">
            <a:spLocks/>
          </p:cNvSpPr>
          <p:nvPr/>
        </p:nvSpPr>
        <p:spPr bwMode="auto">
          <a:xfrm>
            <a:off x="117475" y="2924175"/>
            <a:ext cx="89916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baseline="30000"/>
              <a:t>28</a:t>
            </a:r>
            <a:r>
              <a:rPr lang="en-US" altLang="en-US" sz="2800" b="1"/>
              <a:t>The older brother became angry and refused to go in. So his father went out and pleaded with him. </a:t>
            </a:r>
            <a:r>
              <a:rPr lang="en-US" altLang="en-US" sz="2800" b="1" baseline="30000"/>
              <a:t>29</a:t>
            </a:r>
            <a:r>
              <a:rPr lang="en-US" altLang="en-US" sz="2800" b="1"/>
              <a:t>But he answered his father, </a:t>
            </a:r>
            <a:r>
              <a:rPr lang="fr-FR" altLang="en-US" sz="2800" b="1"/>
              <a:t>'</a:t>
            </a:r>
            <a:r>
              <a:rPr lang="en-US" altLang="en-US" sz="2800" b="1"/>
              <a:t>Look! All these years I</a:t>
            </a:r>
            <a:r>
              <a:rPr lang="fr-FR" altLang="en-US" sz="2800" b="1"/>
              <a:t>'</a:t>
            </a:r>
            <a:r>
              <a:rPr lang="en-US" altLang="en-US" sz="2800" b="1"/>
              <a:t>ve been slaving for you and never disobeyed your orders. Yet you never gave me even a young goat so I could celebrate with my friends. </a:t>
            </a:r>
            <a:r>
              <a:rPr lang="en-US" altLang="en-US" sz="2800" b="1" baseline="30000"/>
              <a:t>30</a:t>
            </a:r>
            <a:r>
              <a:rPr lang="en-US" altLang="en-US" sz="2800" b="1"/>
              <a:t>But when this son of yours who has squandered your property with prostitutes comes home, you kill the fattened calf for him!</a:t>
            </a:r>
            <a:r>
              <a:rPr lang="fr-FR" altLang="en-US" sz="2800" b="1"/>
              <a:t>'</a:t>
            </a:r>
            <a:r>
              <a:rPr lang="en-US" altLang="en-US" sz="2800" b="1"/>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4">
            <a:extLst>
              <a:ext uri="{FF2B5EF4-FFF2-40B4-BE49-F238E27FC236}">
                <a16:creationId xmlns:a16="http://schemas.microsoft.com/office/drawing/2014/main" id="{B5816BCF-1121-76E1-03E9-42A3D6B4983D}"/>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06498" name="Title 1">
            <a:extLst>
              <a:ext uri="{FF2B5EF4-FFF2-40B4-BE49-F238E27FC236}">
                <a16:creationId xmlns:a16="http://schemas.microsoft.com/office/drawing/2014/main" id="{1EDE971B-1E46-2C7B-89DD-E86160E527EE}"/>
              </a:ext>
            </a:extLst>
          </p:cNvPr>
          <p:cNvSpPr>
            <a:spLocks noGrp="1"/>
          </p:cNvSpPr>
          <p:nvPr>
            <p:ph type="title"/>
          </p:nvPr>
        </p:nvSpPr>
        <p:spPr bwMode="auto">
          <a:xfrm>
            <a:off x="457200"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ea typeface="ＭＳ Ｐゴシック" panose="020B0600070205080204" pitchFamily="34" charset="-128"/>
              </a:rPr>
              <a:t>Black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3DB21FFE-448C-3C03-D225-4A38132F05FC}"/>
              </a:ext>
            </a:extLst>
          </p:cNvPr>
          <p:cNvSpPr>
            <a:spLocks noGrp="1"/>
          </p:cNvSpPr>
          <p:nvPr>
            <p:ph type="title"/>
          </p:nvPr>
        </p:nvSpPr>
        <p:spPr bwMode="auto">
          <a:xfrm>
            <a:off x="41275" y="76200"/>
            <a:ext cx="9067800" cy="1477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b="1">
                <a:ea typeface="ＭＳ Ｐゴシック" panose="020B0600070205080204" pitchFamily="34" charset="-128"/>
              </a:rPr>
              <a:t>7. Fulfill your </a:t>
            </a:r>
            <a:r>
              <a:rPr lang="en-US" altLang="en-US" b="1" u="sng">
                <a:solidFill>
                  <a:srgbClr val="FF0000"/>
                </a:solidFill>
                <a:ea typeface="ＭＳ Ｐゴシック" panose="020B0600070205080204" pitchFamily="34" charset="-128"/>
              </a:rPr>
              <a:t>promises</a:t>
            </a:r>
            <a:r>
              <a:rPr lang="en-US" altLang="en-US" b="1">
                <a:solidFill>
                  <a:srgbClr val="FF0000"/>
                </a:solidFill>
                <a:ea typeface="ＭＳ Ｐゴシック" panose="020B0600070205080204" pitchFamily="34" charset="-128"/>
              </a:rPr>
              <a:t> </a:t>
            </a:r>
            <a:r>
              <a:rPr lang="en-US" altLang="en-US" b="1">
                <a:ea typeface="ＭＳ Ｐゴシック" panose="020B0600070205080204" pitchFamily="34" charset="-128"/>
              </a:rPr>
              <a:t>to your other children (15:31-32). </a:t>
            </a:r>
          </a:p>
        </p:txBody>
      </p:sp>
      <p:pic>
        <p:nvPicPr>
          <p:cNvPr id="108546" name="Picture 2" descr="Fathers Heart and Cross.jpg">
            <a:extLst>
              <a:ext uri="{FF2B5EF4-FFF2-40B4-BE49-F238E27FC236}">
                <a16:creationId xmlns:a16="http://schemas.microsoft.com/office/drawing/2014/main" id="{385BCAFD-EA7D-DA42-94A0-8A94ABE0C5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4350" y="2133600"/>
            <a:ext cx="35496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itle 1">
            <a:extLst>
              <a:ext uri="{FF2B5EF4-FFF2-40B4-BE49-F238E27FC236}">
                <a16:creationId xmlns:a16="http://schemas.microsoft.com/office/drawing/2014/main" id="{6BD2BCD9-EC05-6184-AD67-1DE4B801ABDE}"/>
              </a:ext>
            </a:extLst>
          </p:cNvPr>
          <p:cNvSpPr txBox="1">
            <a:spLocks/>
          </p:cNvSpPr>
          <p:nvPr/>
        </p:nvSpPr>
        <p:spPr bwMode="auto">
          <a:xfrm>
            <a:off x="169863" y="2438400"/>
            <a:ext cx="5410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baseline="30000"/>
              <a:t>31</a:t>
            </a:r>
            <a:r>
              <a:rPr lang="fr-FR" altLang="ja-JP" sz="2800" b="1"/>
              <a:t>'</a:t>
            </a:r>
            <a:r>
              <a:rPr lang="en-US" altLang="ja-JP" sz="2800" b="1"/>
              <a:t>My son,</a:t>
            </a:r>
            <a:r>
              <a:rPr lang="fr-FR" altLang="ja-JP" sz="2800" b="1"/>
              <a:t>'</a:t>
            </a:r>
            <a:r>
              <a:rPr lang="en-US" altLang="ja-JP" sz="2800" b="1"/>
              <a:t> the father said, </a:t>
            </a:r>
            <a:r>
              <a:rPr lang="fr-FR" altLang="ja-JP" sz="2800" b="1"/>
              <a:t>'</a:t>
            </a:r>
            <a:r>
              <a:rPr lang="en-US" altLang="ja-JP" sz="2800" b="1"/>
              <a:t>you are always with me, and everything I have is yours. </a:t>
            </a:r>
            <a:r>
              <a:rPr lang="en-US" altLang="ja-JP" sz="2800" b="1" baseline="30000"/>
              <a:t>32</a:t>
            </a:r>
            <a:r>
              <a:rPr lang="en-US" altLang="ja-JP" sz="2800" b="1"/>
              <a:t>But we had to celebrate and be glad, because this brother of yours was dead and is alive again; he was lost and is found.</a:t>
            </a:r>
            <a:r>
              <a:rPr lang="fr-FR" altLang="ja-JP" sz="2800" b="1"/>
              <a:t>'</a:t>
            </a:r>
            <a:r>
              <a:rPr lang="en-US" altLang="ja-JP" sz="2800" b="1"/>
              <a:t> " </a:t>
            </a:r>
            <a:endParaRPr lang="en-US" altLang="en-US" sz="28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4">
            <a:extLst>
              <a:ext uri="{FF2B5EF4-FFF2-40B4-BE49-F238E27FC236}">
                <a16:creationId xmlns:a16="http://schemas.microsoft.com/office/drawing/2014/main" id="{D7DF4FDE-0B5A-1B7A-93BC-10D71A9B6EBF}"/>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10594" name="Title 1">
            <a:extLst>
              <a:ext uri="{FF2B5EF4-FFF2-40B4-BE49-F238E27FC236}">
                <a16:creationId xmlns:a16="http://schemas.microsoft.com/office/drawing/2014/main" id="{9597B448-C51B-D095-D40A-CD7834D8C7F6}"/>
              </a:ext>
            </a:extLst>
          </p:cNvPr>
          <p:cNvSpPr>
            <a:spLocks noGrp="1"/>
          </p:cNvSpPr>
          <p:nvPr>
            <p:ph type="title"/>
          </p:nvPr>
        </p:nvSpPr>
        <p:spPr bwMode="auto">
          <a:xfrm>
            <a:off x="457200"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ea typeface="ＭＳ Ｐゴシック" panose="020B0600070205080204" pitchFamily="34" charset="-128"/>
              </a:rPr>
              <a:t>Black</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986" name="TextBox 3">
            <a:extLst>
              <a:ext uri="{FF2B5EF4-FFF2-40B4-BE49-F238E27FC236}">
                <a16:creationId xmlns:a16="http://schemas.microsoft.com/office/drawing/2014/main" id="{C6A949EB-7CFE-A990-0A28-EB3AA0A92C78}"/>
              </a:ext>
            </a:extLst>
          </p:cNvPr>
          <p:cNvSpPr txBox="1">
            <a:spLocks noChangeArrowheads="1"/>
          </p:cNvSpPr>
          <p:nvPr/>
        </p:nvSpPr>
        <p:spPr bwMode="auto">
          <a:xfrm>
            <a:off x="152400" y="6248400"/>
            <a:ext cx="8839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a:solidFill>
                  <a:srgbClr val="FFFFFF"/>
                </a:solidFill>
                <a:effectLst>
                  <a:glow rad="228600">
                    <a:schemeClr val="tx1"/>
                  </a:glow>
                </a:effectLst>
              </a:rPr>
              <a:t>Weldon M. Hardenbrook, </a:t>
            </a:r>
            <a:r>
              <a:rPr lang="en-US" b="1" i="1">
                <a:solidFill>
                  <a:srgbClr val="FFFFFF"/>
                </a:solidFill>
                <a:effectLst>
                  <a:glow rad="228600">
                    <a:schemeClr val="tx1"/>
                  </a:glow>
                </a:effectLst>
              </a:rPr>
              <a:t>Vanishing From Action</a:t>
            </a:r>
          </a:p>
        </p:txBody>
      </p:sp>
      <p:grpSp>
        <p:nvGrpSpPr>
          <p:cNvPr id="112643" name="Group 15">
            <a:extLst>
              <a:ext uri="{FF2B5EF4-FFF2-40B4-BE49-F238E27FC236}">
                <a16:creationId xmlns:a16="http://schemas.microsoft.com/office/drawing/2014/main" id="{5DDC037D-FBBB-EA1C-3F7E-B79C4018D554}"/>
              </a:ext>
            </a:extLst>
          </p:cNvPr>
          <p:cNvGrpSpPr>
            <a:grpSpLocks/>
          </p:cNvGrpSpPr>
          <p:nvPr/>
        </p:nvGrpSpPr>
        <p:grpSpPr bwMode="auto">
          <a:xfrm>
            <a:off x="4572000" y="3429000"/>
            <a:ext cx="4572000" cy="3429000"/>
            <a:chOff x="4572000" y="3429000"/>
            <a:chExt cx="4572000" cy="3429000"/>
          </a:xfrm>
        </p:grpSpPr>
        <p:pic>
          <p:nvPicPr>
            <p:cNvPr id="112654" name="Picture 13" descr="michael-jackson-mugshot.jpg">
              <a:extLst>
                <a:ext uri="{FF2B5EF4-FFF2-40B4-BE49-F238E27FC236}">
                  <a16:creationId xmlns:a16="http://schemas.microsoft.com/office/drawing/2014/main" id="{86066579-F4EC-658C-6833-05C770AB8D8B}"/>
                </a:ext>
              </a:extLst>
            </p:cNvPr>
            <p:cNvPicPr>
              <a:picLocks noChangeAspect="1"/>
            </p:cNvPicPr>
            <p:nvPr/>
          </p:nvPicPr>
          <p:blipFill>
            <a:blip r:embed="rId4">
              <a:extLst>
                <a:ext uri="{28A0092B-C50C-407E-A947-70E740481C1C}">
                  <a14:useLocalDpi xmlns:a14="http://schemas.microsoft.com/office/drawing/2010/main" val="0"/>
                </a:ext>
              </a:extLst>
            </a:blip>
            <a:srcRect l="9859" t="34396" r="5634" b="15567"/>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2">
              <a:extLst>
                <a:ext uri="{FF2B5EF4-FFF2-40B4-BE49-F238E27FC236}">
                  <a16:creationId xmlns:a16="http://schemas.microsoft.com/office/drawing/2014/main" id="{61982054-C183-3B58-83ED-DC9C126CD8E3}"/>
                </a:ext>
              </a:extLst>
            </p:cNvPr>
            <p:cNvSpPr txBox="1">
              <a:spLocks/>
            </p:cNvSpPr>
            <p:nvPr/>
          </p:nvSpPr>
          <p:spPr bwMode="auto">
            <a:xfrm>
              <a:off x="4572000" y="3810000"/>
              <a:ext cx="4572000" cy="29718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defRPr/>
              </a:pPr>
              <a:r>
                <a:rPr lang="en-US" sz="6600" b="1">
                  <a:solidFill>
                    <a:srgbClr val="FFFFFF"/>
                  </a:solidFill>
                  <a:effectLst>
                    <a:glow rad="228600">
                      <a:schemeClr val="tx1"/>
                    </a:glow>
                  </a:effectLst>
                  <a:ea typeface="ヒラギノ角ゴ Pro W3" charset="0"/>
                  <a:cs typeface="ヒラギノ角ゴ Pro W3" charset="0"/>
                </a:rPr>
                <a:t>Gender Blender</a:t>
              </a:r>
            </a:p>
          </p:txBody>
        </p:sp>
      </p:grpSp>
      <p:grpSp>
        <p:nvGrpSpPr>
          <p:cNvPr id="112644" name="Group 6">
            <a:extLst>
              <a:ext uri="{FF2B5EF4-FFF2-40B4-BE49-F238E27FC236}">
                <a16:creationId xmlns:a16="http://schemas.microsoft.com/office/drawing/2014/main" id="{D582C7E7-9178-2C8C-DC36-D6F6B3A4340C}"/>
              </a:ext>
            </a:extLst>
          </p:cNvPr>
          <p:cNvGrpSpPr>
            <a:grpSpLocks/>
          </p:cNvGrpSpPr>
          <p:nvPr/>
        </p:nvGrpSpPr>
        <p:grpSpPr bwMode="auto">
          <a:xfrm>
            <a:off x="0" y="-228600"/>
            <a:ext cx="4572000" cy="3657600"/>
            <a:chOff x="0" y="-228600"/>
            <a:chExt cx="4572000" cy="3657600"/>
          </a:xfrm>
        </p:grpSpPr>
        <p:pic>
          <p:nvPicPr>
            <p:cNvPr id="112652" name="Picture 5" descr="rambo_large.jpg">
              <a:extLst>
                <a:ext uri="{FF2B5EF4-FFF2-40B4-BE49-F238E27FC236}">
                  <a16:creationId xmlns:a16="http://schemas.microsoft.com/office/drawing/2014/main" id="{894CEDC8-C9B7-B1D1-5994-A8DBE652D462}"/>
                </a:ext>
              </a:extLst>
            </p:cNvPr>
            <p:cNvPicPr>
              <a:picLocks noChangeAspect="1"/>
            </p:cNvPicPr>
            <p:nvPr/>
          </p:nvPicPr>
          <p:blipFill>
            <a:blip r:embed="rId5">
              <a:extLst>
                <a:ext uri="{28A0092B-C50C-407E-A947-70E740481C1C}">
                  <a14:useLocalDpi xmlns:a14="http://schemas.microsoft.com/office/drawing/2010/main" val="0"/>
                </a:ext>
              </a:extLst>
            </a:blip>
            <a:srcRect l="10181" t="19527" r="5614" b="40491"/>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a:extLst>
                <a:ext uri="{FF2B5EF4-FFF2-40B4-BE49-F238E27FC236}">
                  <a16:creationId xmlns:a16="http://schemas.microsoft.com/office/drawing/2014/main" id="{519A8012-238C-01C8-0CDB-53E60F3AED33}"/>
                </a:ext>
              </a:extLst>
            </p:cNvPr>
            <p:cNvSpPr txBox="1">
              <a:spLocks/>
            </p:cNvSpPr>
            <p:nvPr/>
          </p:nvSpPr>
          <p:spPr bwMode="auto">
            <a:xfrm>
              <a:off x="0" y="-228600"/>
              <a:ext cx="4572000" cy="22098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defRPr/>
              </a:pPr>
              <a:r>
                <a:rPr lang="en-US" sz="6600" b="1">
                  <a:solidFill>
                    <a:srgbClr val="FFFFFF"/>
                  </a:solidFill>
                  <a:effectLst>
                    <a:glow rad="228600">
                      <a:schemeClr val="tx1"/>
                    </a:glow>
                  </a:effectLst>
                  <a:ea typeface="ヒラギノ角ゴ Pro W3" charset="0"/>
                  <a:cs typeface="ヒラギノ角ゴ Pro W3" charset="0"/>
                </a:rPr>
                <a:t>Macho Maniac</a:t>
              </a:r>
            </a:p>
          </p:txBody>
        </p:sp>
      </p:grpSp>
      <p:grpSp>
        <p:nvGrpSpPr>
          <p:cNvPr id="112645" name="Group 9">
            <a:extLst>
              <a:ext uri="{FF2B5EF4-FFF2-40B4-BE49-F238E27FC236}">
                <a16:creationId xmlns:a16="http://schemas.microsoft.com/office/drawing/2014/main" id="{8D1DF975-39DC-F7EA-A948-99F04AED888F}"/>
              </a:ext>
            </a:extLst>
          </p:cNvPr>
          <p:cNvGrpSpPr>
            <a:grpSpLocks/>
          </p:cNvGrpSpPr>
          <p:nvPr/>
        </p:nvGrpSpPr>
        <p:grpSpPr bwMode="auto">
          <a:xfrm>
            <a:off x="4572000" y="0"/>
            <a:ext cx="4572000" cy="3429000"/>
            <a:chOff x="4572000" y="0"/>
            <a:chExt cx="4572000" cy="3429000"/>
          </a:xfrm>
        </p:grpSpPr>
        <p:pic>
          <p:nvPicPr>
            <p:cNvPr id="112650" name="Picture 8" descr="ArchieEdith.jpg">
              <a:extLst>
                <a:ext uri="{FF2B5EF4-FFF2-40B4-BE49-F238E27FC236}">
                  <a16:creationId xmlns:a16="http://schemas.microsoft.com/office/drawing/2014/main" id="{1CDE6EA6-3FC4-39D4-1B50-0917195390DD}"/>
                </a:ext>
              </a:extLst>
            </p:cNvPr>
            <p:cNvPicPr>
              <a:picLocks noChangeAspect="1"/>
            </p:cNvPicPr>
            <p:nvPr/>
          </p:nvPicPr>
          <p:blipFill>
            <a:blip r:embed="rId6">
              <a:extLst>
                <a:ext uri="{28A0092B-C50C-407E-A947-70E740481C1C}">
                  <a14:useLocalDpi xmlns:a14="http://schemas.microsoft.com/office/drawing/2010/main" val="0"/>
                </a:ext>
              </a:extLst>
            </a:blip>
            <a:srcRect l="27831" t="2835" r="30600" b="54642"/>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
              <a:extLst>
                <a:ext uri="{FF2B5EF4-FFF2-40B4-BE49-F238E27FC236}">
                  <a16:creationId xmlns:a16="http://schemas.microsoft.com/office/drawing/2014/main" id="{B48D53B3-6C0C-CF0D-D4D6-498BB13F50DE}"/>
                </a:ext>
              </a:extLst>
            </p:cNvPr>
            <p:cNvSpPr txBox="1">
              <a:spLocks/>
            </p:cNvSpPr>
            <p:nvPr/>
          </p:nvSpPr>
          <p:spPr bwMode="auto">
            <a:xfrm>
              <a:off x="4572000" y="0"/>
              <a:ext cx="4572000" cy="17526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defRPr/>
              </a:pPr>
              <a:r>
                <a:rPr lang="en-US" sz="6600" b="1">
                  <a:solidFill>
                    <a:srgbClr val="FFFFFF"/>
                  </a:solidFill>
                  <a:effectLst>
                    <a:glow rad="228600">
                      <a:schemeClr val="tx1"/>
                    </a:glow>
                  </a:effectLst>
                  <a:ea typeface="ヒラギノ角ゴ Pro W3" charset="0"/>
                  <a:cs typeface="ヒラギノ角ゴ Pro W3" charset="0"/>
                </a:rPr>
                <a:t>Great Pretender</a:t>
              </a:r>
            </a:p>
          </p:txBody>
        </p:sp>
      </p:grpSp>
      <p:grpSp>
        <p:nvGrpSpPr>
          <p:cNvPr id="112646" name="Group 12">
            <a:extLst>
              <a:ext uri="{FF2B5EF4-FFF2-40B4-BE49-F238E27FC236}">
                <a16:creationId xmlns:a16="http://schemas.microsoft.com/office/drawing/2014/main" id="{866B6B36-C6D7-807F-23A5-B3FCE6E4FFAC}"/>
              </a:ext>
            </a:extLst>
          </p:cNvPr>
          <p:cNvGrpSpPr>
            <a:grpSpLocks/>
          </p:cNvGrpSpPr>
          <p:nvPr/>
        </p:nvGrpSpPr>
        <p:grpSpPr bwMode="auto">
          <a:xfrm>
            <a:off x="0" y="3429000"/>
            <a:ext cx="4572000" cy="3429000"/>
            <a:chOff x="0" y="3429000"/>
            <a:chExt cx="4572000" cy="3429000"/>
          </a:xfrm>
        </p:grpSpPr>
        <p:pic>
          <p:nvPicPr>
            <p:cNvPr id="112648" name="Picture 10" descr="blondie&amp;dagwood.jpg">
              <a:extLst>
                <a:ext uri="{FF2B5EF4-FFF2-40B4-BE49-F238E27FC236}">
                  <a16:creationId xmlns:a16="http://schemas.microsoft.com/office/drawing/2014/main" id="{1A717049-1DA7-C90F-047F-3B87808354BB}"/>
                </a:ext>
              </a:extLst>
            </p:cNvPr>
            <p:cNvPicPr>
              <a:picLocks noChangeAspect="1"/>
            </p:cNvPicPr>
            <p:nvPr/>
          </p:nvPicPr>
          <p:blipFill>
            <a:blip r:embed="rId7">
              <a:lum bright="-30000"/>
              <a:extLst>
                <a:ext uri="{28A0092B-C50C-407E-A947-70E740481C1C}">
                  <a14:useLocalDpi xmlns:a14="http://schemas.microsoft.com/office/drawing/2010/main" val="0"/>
                </a:ext>
              </a:extLst>
            </a:blip>
            <a:srcRect r="15492" b="49692"/>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2">
              <a:extLst>
                <a:ext uri="{FF2B5EF4-FFF2-40B4-BE49-F238E27FC236}">
                  <a16:creationId xmlns:a16="http://schemas.microsoft.com/office/drawing/2014/main" id="{3A8D9E4E-6980-164D-B887-E4EF00ABDA1E}"/>
                </a:ext>
              </a:extLst>
            </p:cNvPr>
            <p:cNvSpPr txBox="1">
              <a:spLocks/>
            </p:cNvSpPr>
            <p:nvPr/>
          </p:nvSpPr>
          <p:spPr bwMode="auto">
            <a:xfrm>
              <a:off x="0" y="3810000"/>
              <a:ext cx="4572000" cy="29718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defRPr/>
              </a:pPr>
              <a:r>
                <a:rPr lang="en-US" sz="6000" b="1">
                  <a:solidFill>
                    <a:srgbClr val="FFFFFF"/>
                  </a:solidFill>
                  <a:effectLst>
                    <a:glow rad="228600">
                      <a:schemeClr val="tx1"/>
                    </a:glow>
                  </a:effectLst>
                  <a:ea typeface="ヒラギノ角ゴ Pro W3" charset="0"/>
                  <a:cs typeface="ヒラギノ角ゴ Pro W3" charset="0"/>
                </a:rPr>
                <a:t>World Class Wimp</a:t>
              </a:r>
            </a:p>
          </p:txBody>
        </p:sp>
      </p:grpSp>
      <p:sp>
        <p:nvSpPr>
          <p:cNvPr id="3" name="Title 2">
            <a:extLst>
              <a:ext uri="{FF2B5EF4-FFF2-40B4-BE49-F238E27FC236}">
                <a16:creationId xmlns:a16="http://schemas.microsoft.com/office/drawing/2014/main" id="{95C6A34F-5B69-3325-F184-ED06452AD632}"/>
              </a:ext>
            </a:extLst>
          </p:cNvPr>
          <p:cNvSpPr>
            <a:spLocks noGrp="1"/>
          </p:cNvSpPr>
          <p:nvPr>
            <p:ph type="ctrTitle"/>
          </p:nvPr>
        </p:nvSpPr>
        <p:spPr>
          <a:xfrm>
            <a:off x="0" y="2209800"/>
            <a:ext cx="9144000" cy="1676400"/>
          </a:xfrm>
          <a:solidFill>
            <a:srgbClr val="000000"/>
          </a:solidFill>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Autofit/>
          </a:bodyPr>
          <a:lstStyle/>
          <a:p>
            <a:pPr eaLnBrk="1" hangingPunct="1">
              <a:defRPr/>
            </a:pPr>
            <a:r>
              <a:rPr lang="en-US" sz="6000" b="1" i="1">
                <a:solidFill>
                  <a:srgbClr val="FFFFFF"/>
                </a:solidFill>
                <a:effectLst>
                  <a:glow rad="228600">
                    <a:schemeClr val="tx1"/>
                  </a:glow>
                </a:effectLst>
              </a:rPr>
              <a:t>Four Fabrications of American Manhood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Agros Farmer.jpg">
            <a:extLst>
              <a:ext uri="{FF2B5EF4-FFF2-40B4-BE49-F238E27FC236}">
                <a16:creationId xmlns:a16="http://schemas.microsoft.com/office/drawing/2014/main" id="{A6D7ABA9-C3BB-10E6-5B3A-4E5B624E96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42E8FC-01CD-430D-D984-FE208E04090C}"/>
              </a:ext>
            </a:extLst>
          </p:cNvPr>
          <p:cNvSpPr>
            <a:spLocks noGrp="1"/>
          </p:cNvSpPr>
          <p:nvPr>
            <p:ph type="title"/>
          </p:nvPr>
        </p:nvSpPr>
        <p:spPr>
          <a:xfrm>
            <a:off x="4932040" y="260350"/>
            <a:ext cx="4177035" cy="2376562"/>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b="1" dirty="0">
                <a:solidFill>
                  <a:schemeClr val="tx1"/>
                </a:solidFill>
                <a:effectLst>
                  <a:glow rad="266700">
                    <a:schemeClr val="bg1">
                      <a:alpha val="75000"/>
                    </a:schemeClr>
                  </a:glow>
                </a:effectLst>
              </a:rPr>
              <a:t>Kurt works </a:t>
            </a:r>
            <a:br>
              <a:rPr 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in IT</a:t>
            </a:r>
          </a:p>
        </p:txBody>
      </p:sp>
      <p:sp>
        <p:nvSpPr>
          <p:cNvPr id="4" name="Rectangle 3">
            <a:extLst>
              <a:ext uri="{FF2B5EF4-FFF2-40B4-BE49-F238E27FC236}">
                <a16:creationId xmlns:a16="http://schemas.microsoft.com/office/drawing/2014/main" id="{F94D3793-2EB1-3A5A-A98C-5EA8F07D8F30}"/>
              </a:ext>
            </a:extLst>
          </p:cNvPr>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rPr>
              <a:t>9g</a:t>
            </a:r>
          </a:p>
        </p:txBody>
      </p:sp>
      <p:pic>
        <p:nvPicPr>
          <p:cNvPr id="40964" name="Picture 4" descr="Agros Logo.jpg">
            <a:extLst>
              <a:ext uri="{FF2B5EF4-FFF2-40B4-BE49-F238E27FC236}">
                <a16:creationId xmlns:a16="http://schemas.microsoft.com/office/drawing/2014/main" id="{EE46269E-514D-ED1C-99B9-99A955279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437063"/>
            <a:ext cx="2286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Kurt &amp; Cara Sides.JPG">
            <a:extLst>
              <a:ext uri="{FF2B5EF4-FFF2-40B4-BE49-F238E27FC236}">
                <a16:creationId xmlns:a16="http://schemas.microsoft.com/office/drawing/2014/main" id="{3AC0D6C9-0173-4986-4172-1D11AD32F2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8063" y="0"/>
            <a:ext cx="10404476"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9D9C70AE-8F45-5E73-6023-B5298BCBD115}"/>
              </a:ext>
            </a:extLst>
          </p:cNvPr>
          <p:cNvSpPr>
            <a:spLocks noGrp="1"/>
          </p:cNvSpPr>
          <p:nvPr>
            <p:ph type="ctrTitle"/>
          </p:nvPr>
        </p:nvSpPr>
        <p:spPr bwMode="auto">
          <a:xfrm>
            <a:off x="1828800" y="320040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a:ea typeface="ＭＳ Ｐゴシック" panose="020B0600070205080204" pitchFamily="34" charset="-128"/>
              </a:rPr>
              <a:t>Investing in Fatherhood</a:t>
            </a:r>
          </a:p>
        </p:txBody>
      </p:sp>
      <p:pic>
        <p:nvPicPr>
          <p:cNvPr id="114690" name="Picture 3" descr="fathercollage.png">
            <a:extLst>
              <a:ext uri="{FF2B5EF4-FFF2-40B4-BE49-F238E27FC236}">
                <a16:creationId xmlns:a16="http://schemas.microsoft.com/office/drawing/2014/main" id="{2F437C99-4FE2-AEF9-8018-B4D9CECDE1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FathersHeartblank.jpg">
            <a:extLst>
              <a:ext uri="{FF2B5EF4-FFF2-40B4-BE49-F238E27FC236}">
                <a16:creationId xmlns:a16="http://schemas.microsoft.com/office/drawing/2014/main" id="{267031EF-EC58-6EF3-0B4D-687F36ED5F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2">
            <a:extLst>
              <a:ext uri="{FF2B5EF4-FFF2-40B4-BE49-F238E27FC236}">
                <a16:creationId xmlns:a16="http://schemas.microsoft.com/office/drawing/2014/main" id="{3A8719E5-CE34-08DD-9E9F-5382087951E3}"/>
              </a:ext>
            </a:extLst>
          </p:cNvPr>
          <p:cNvSpPr>
            <a:spLocks noGrp="1"/>
          </p:cNvSpPr>
          <p:nvPr>
            <p:ph type="title" idx="4294967295"/>
          </p:nvPr>
        </p:nvSpPr>
        <p:spPr>
          <a:xfrm>
            <a:off x="457200" y="152400"/>
            <a:ext cx="8229600" cy="1143000"/>
          </a:xfrm>
          <a:blipFill dpi="0" rotWithShape="1">
            <a:blip r:embed="rId4"/>
            <a:srcRect/>
            <a:stretch>
              <a:fillRect/>
            </a:stretch>
          </a:blipFill>
          <a:ln w="38100" cap="flat">
            <a:solidFill>
              <a:schemeClr val="tx1"/>
            </a:solidFill>
            <a:miter lim="800000"/>
            <a:headEnd type="none" w="med" len="med"/>
            <a:tailEnd type="none" w="med" len="med"/>
          </a:ln>
        </p:spPr>
        <p:txBody>
          <a:bodyPr/>
          <a:lstStyle/>
          <a:p>
            <a:pPr eaLnBrk="1" hangingPunct="1"/>
            <a:r>
              <a:rPr lang="en-US" altLang="en-US" sz="6000" b="1" i="1">
                <a:solidFill>
                  <a:schemeClr val="bg1"/>
                </a:solidFill>
                <a:latin typeface="Calibri (Headings)" charset="0"/>
                <a:ea typeface="ＭＳ Ｐゴシック" panose="020B0600070205080204" pitchFamily="34" charset="-128"/>
              </a:rPr>
              <a:t>The Main Idea:</a:t>
            </a:r>
            <a:endParaRPr lang="en-US" altLang="en-US" sz="6000">
              <a:solidFill>
                <a:schemeClr val="bg1"/>
              </a:solidFill>
              <a:ea typeface="ＭＳ Ｐゴシック" panose="020B0600070205080204" pitchFamily="34" charset="-128"/>
            </a:endParaRPr>
          </a:p>
        </p:txBody>
      </p:sp>
      <p:sp>
        <p:nvSpPr>
          <p:cNvPr id="116739" name="Rectangle 2">
            <a:extLst>
              <a:ext uri="{FF2B5EF4-FFF2-40B4-BE49-F238E27FC236}">
                <a16:creationId xmlns:a16="http://schemas.microsoft.com/office/drawing/2014/main" id="{7B72E250-8A21-561D-BCEB-F2E38475C863}"/>
              </a:ext>
            </a:extLst>
          </p:cNvPr>
          <p:cNvSpPr txBox="1">
            <a:spLocks/>
          </p:cNvSpPr>
          <p:nvPr/>
        </p:nvSpPr>
        <p:spPr bwMode="auto">
          <a:xfrm>
            <a:off x="304800" y="1447800"/>
            <a:ext cx="8610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b="1" i="1">
                <a:latin typeface="Calibri (Headings)" charset="0"/>
              </a:rPr>
              <a:t>Real fathers show godly qualities that often cause their children to return to the Lord</a:t>
            </a:r>
            <a:endParaRPr lang="en-US" altLang="en-US" sz="4400">
              <a:solidFill>
                <a:srgbClr val="984807"/>
              </a:solidFill>
              <a:latin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8D6AD99E-B25E-DFF3-E2D9-3B07EE527902}"/>
              </a:ext>
            </a:extLst>
          </p:cNvPr>
          <p:cNvSpPr>
            <a:spLocks noGrp="1"/>
          </p:cNvSpPr>
          <p:nvPr>
            <p:ph type="title"/>
          </p:nvPr>
        </p:nvSpPr>
        <p:spPr bwMode="auto">
          <a:xfrm>
            <a:off x="0" y="427038"/>
            <a:ext cx="9144000" cy="71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b="1">
                <a:ea typeface="ＭＳ Ｐゴシック" panose="020B0600070205080204" pitchFamily="34" charset="-128"/>
              </a:rPr>
              <a:t>How can we help them return?</a:t>
            </a:r>
          </a:p>
        </p:txBody>
      </p:sp>
      <p:pic>
        <p:nvPicPr>
          <p:cNvPr id="118786" name="Picture 2" descr="prodigal_son-in-3-stages.jpg">
            <a:extLst>
              <a:ext uri="{FF2B5EF4-FFF2-40B4-BE49-F238E27FC236}">
                <a16:creationId xmlns:a16="http://schemas.microsoft.com/office/drawing/2014/main" id="{DE3EF35E-E103-0B06-1325-90FFDBFCF0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81125"/>
            <a:ext cx="91440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4">
            <a:extLst>
              <a:ext uri="{FF2B5EF4-FFF2-40B4-BE49-F238E27FC236}">
                <a16:creationId xmlns:a16="http://schemas.microsoft.com/office/drawing/2014/main" id="{8875818D-20A1-AE07-A046-7355F731A42F}"/>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20834" name="Title 1">
            <a:extLst>
              <a:ext uri="{FF2B5EF4-FFF2-40B4-BE49-F238E27FC236}">
                <a16:creationId xmlns:a16="http://schemas.microsoft.com/office/drawing/2014/main" id="{F39BEDF7-36C4-0443-EAC0-165A4182AC66}"/>
              </a:ext>
            </a:extLst>
          </p:cNvPr>
          <p:cNvSpPr>
            <a:spLocks noGrp="1"/>
          </p:cNvSpPr>
          <p:nvPr>
            <p:ph type="title"/>
          </p:nvPr>
        </p:nvSpPr>
        <p:spPr bwMode="auto">
          <a:xfrm>
            <a:off x="4267200" y="762000"/>
            <a:ext cx="4648200"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000" b="1" i="1">
                <a:solidFill>
                  <a:srgbClr val="FFFF00"/>
                </a:solidFill>
                <a:ea typeface="ＭＳ Ｐゴシック" panose="020B0600070205080204" pitchFamily="34" charset="-128"/>
              </a:rPr>
              <a:t>Already Gone</a:t>
            </a:r>
            <a:r>
              <a:rPr lang="en-US" altLang="en-US" sz="4000" b="1" i="1">
                <a:solidFill>
                  <a:schemeClr val="bg1"/>
                </a:solidFill>
                <a:ea typeface="ＭＳ Ｐゴシック" panose="020B0600070205080204" pitchFamily="34" charset="-128"/>
              </a:rPr>
              <a:t>: </a:t>
            </a:r>
            <a:br>
              <a:rPr lang="en-US" altLang="en-US" sz="4000" b="1" i="1">
                <a:solidFill>
                  <a:schemeClr val="bg1"/>
                </a:solidFill>
                <a:ea typeface="ＭＳ Ｐゴシック" panose="020B0600070205080204" pitchFamily="34" charset="-128"/>
              </a:rPr>
            </a:br>
            <a:r>
              <a:rPr lang="en-US" altLang="en-US" sz="4000" b="1" i="1">
                <a:solidFill>
                  <a:schemeClr val="bg1"/>
                </a:solidFill>
                <a:ea typeface="ＭＳ Ｐゴシック" panose="020B0600070205080204" pitchFamily="34" charset="-128"/>
              </a:rPr>
              <a:t>Why Your Kids Will Quit Church And What You Can Do To Stop It</a:t>
            </a:r>
            <a:br>
              <a:rPr lang="en-US" altLang="en-US" sz="4000" b="1" i="1">
                <a:solidFill>
                  <a:schemeClr val="bg1"/>
                </a:solidFill>
                <a:ea typeface="ＭＳ Ｐゴシック" panose="020B0600070205080204" pitchFamily="34" charset="-128"/>
              </a:rPr>
            </a:br>
            <a:r>
              <a:rPr lang="en-US" altLang="en-US" sz="4000">
                <a:solidFill>
                  <a:schemeClr val="bg1"/>
                </a:solidFill>
                <a:ea typeface="ＭＳ Ｐゴシック" panose="020B0600070205080204" pitchFamily="34" charset="-128"/>
              </a:rPr>
              <a:t>(Master Books, 2009). </a:t>
            </a:r>
          </a:p>
        </p:txBody>
      </p:sp>
      <p:pic>
        <p:nvPicPr>
          <p:cNvPr id="120835" name="Picture 3" descr="Youth Pew.jpg">
            <a:extLst>
              <a:ext uri="{FF2B5EF4-FFF2-40B4-BE49-F238E27FC236}">
                <a16:creationId xmlns:a16="http://schemas.microsoft.com/office/drawing/2014/main" id="{2845D17F-1CA4-44C2-A484-6EC69FB014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941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5" descr="chapel">
            <a:extLst>
              <a:ext uri="{FF2B5EF4-FFF2-40B4-BE49-F238E27FC236}">
                <a16:creationId xmlns:a16="http://schemas.microsoft.com/office/drawing/2014/main" id="{CEBCA5E1-D83F-AE56-ADB0-F0A9B641C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FathersHeartblank.jpg">
            <a:extLst>
              <a:ext uri="{FF2B5EF4-FFF2-40B4-BE49-F238E27FC236}">
                <a16:creationId xmlns:a16="http://schemas.microsoft.com/office/drawing/2014/main" id="{EBC07147-073E-76F3-E235-9F8DB19445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a:extLst>
              <a:ext uri="{FF2B5EF4-FFF2-40B4-BE49-F238E27FC236}">
                <a16:creationId xmlns:a16="http://schemas.microsoft.com/office/drawing/2014/main" id="{C9876570-6179-388A-23D4-C096E3F47A70}"/>
              </a:ext>
            </a:extLst>
          </p:cNvPr>
          <p:cNvSpPr>
            <a:spLocks noGrp="1"/>
          </p:cNvSpPr>
          <p:nvPr>
            <p:ph type="title" idx="4294967295"/>
          </p:nvPr>
        </p:nvSpPr>
        <p:spPr>
          <a:xfrm>
            <a:off x="457200" y="152400"/>
            <a:ext cx="8229600" cy="1143000"/>
          </a:xfrm>
          <a:blipFill dpi="0" rotWithShape="1">
            <a:blip r:embed="rId4"/>
            <a:srcRect/>
            <a:stretch>
              <a:fillRect/>
            </a:stretch>
          </a:blipFill>
          <a:ln w="38100" cap="flat">
            <a:solidFill>
              <a:schemeClr val="tx1"/>
            </a:solidFill>
            <a:miter lim="800000"/>
            <a:headEnd type="none" w="med" len="med"/>
            <a:tailEnd type="none" w="med" len="med"/>
          </a:ln>
        </p:spPr>
        <p:txBody>
          <a:bodyPr/>
          <a:lstStyle/>
          <a:p>
            <a:pPr eaLnBrk="1" hangingPunct="1"/>
            <a:r>
              <a:rPr lang="en-US" altLang="en-US" sz="5400" b="1" i="1">
                <a:solidFill>
                  <a:schemeClr val="bg1"/>
                </a:solidFill>
                <a:latin typeface="Calibri (Headings)" charset="0"/>
                <a:ea typeface="ＭＳ Ｐゴシック" panose="020B0600070205080204" pitchFamily="34" charset="-128"/>
              </a:rPr>
              <a:t>Seven Qualities</a:t>
            </a:r>
            <a:endParaRPr lang="en-US" altLang="en-US" sz="5400">
              <a:solidFill>
                <a:schemeClr val="bg1"/>
              </a:solidFill>
              <a:ea typeface="ＭＳ Ｐゴシック" panose="020B0600070205080204" pitchFamily="34" charset="-128"/>
            </a:endParaRPr>
          </a:p>
        </p:txBody>
      </p:sp>
      <p:sp>
        <p:nvSpPr>
          <p:cNvPr id="122883" name="Rectangle 2">
            <a:extLst>
              <a:ext uri="{FF2B5EF4-FFF2-40B4-BE49-F238E27FC236}">
                <a16:creationId xmlns:a16="http://schemas.microsoft.com/office/drawing/2014/main" id="{2001DBA4-F1BD-6797-0D31-834B93EACA14}"/>
              </a:ext>
            </a:extLst>
          </p:cNvPr>
          <p:cNvSpPr txBox="1">
            <a:spLocks/>
          </p:cNvSpPr>
          <p:nvPr/>
        </p:nvSpPr>
        <p:spPr bwMode="auto">
          <a:xfrm>
            <a:off x="152400" y="1447800"/>
            <a:ext cx="8839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47675" indent="-44767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t>1.	Are you willing to </a:t>
            </a:r>
            <a:r>
              <a:rPr lang="en-US" altLang="en-US" b="1" u="sng"/>
              <a:t>endure personal loss </a:t>
            </a:r>
            <a:r>
              <a:rPr lang="en-US" altLang="en-US" b="1"/>
              <a:t>to fulfill promises to your children?</a:t>
            </a:r>
          </a:p>
          <a:p>
            <a:pPr eaLnBrk="1" hangingPunct="1"/>
            <a:r>
              <a:rPr lang="en-US" altLang="en-US" b="1"/>
              <a:t>2.	Do you allow your child to </a:t>
            </a:r>
            <a:r>
              <a:rPr lang="en-US" altLang="en-US" b="1" u="sng"/>
              <a:t>experience the results </a:t>
            </a:r>
            <a:r>
              <a:rPr lang="en-US" altLang="en-US" b="1"/>
              <a:t>of sin?  </a:t>
            </a:r>
          </a:p>
          <a:p>
            <a:pPr eaLnBrk="1" hangingPunct="1"/>
            <a:r>
              <a:rPr lang="en-US" altLang="en-US" b="1"/>
              <a:t>3.	Have you </a:t>
            </a:r>
            <a:r>
              <a:rPr lang="en-US" altLang="en-US" b="1" u="sng"/>
              <a:t>kept in fellowship </a:t>
            </a:r>
            <a:r>
              <a:rPr lang="en-US" altLang="en-US" b="1"/>
              <a:t>with a child of yours gone astray?</a:t>
            </a:r>
          </a:p>
          <a:p>
            <a:pPr eaLnBrk="1" hangingPunct="1"/>
            <a:r>
              <a:rPr lang="en-US" altLang="en-US" b="1"/>
              <a:t>4.	Can you </a:t>
            </a:r>
            <a:r>
              <a:rPr lang="en-US" altLang="en-US" b="1" u="sng"/>
              <a:t>accept your disobedient child</a:t>
            </a:r>
            <a:r>
              <a:rPr lang="en-US" altLang="en-US" b="1"/>
              <a:t>—while rejecting his or her lifestyle?</a:t>
            </a:r>
          </a:p>
          <a:p>
            <a:pPr eaLnBrk="1" hangingPunct="1"/>
            <a:r>
              <a:rPr lang="en-US" altLang="en-US" b="1"/>
              <a:t>5.	Do you consider your child’s </a:t>
            </a:r>
            <a:r>
              <a:rPr lang="en-US" altLang="en-US" b="1" u="sng"/>
              <a:t>wellbeing </a:t>
            </a:r>
            <a:r>
              <a:rPr lang="en-US" altLang="en-US" b="1"/>
              <a:t>more than your own reputation?</a:t>
            </a:r>
          </a:p>
          <a:p>
            <a:pPr eaLnBrk="1" hangingPunct="1"/>
            <a:r>
              <a:rPr lang="en-US" altLang="en-US" b="1"/>
              <a:t>6.	Do you </a:t>
            </a:r>
            <a:r>
              <a:rPr lang="en-US" altLang="en-US" b="1" u="sng"/>
              <a:t>talk to others positively </a:t>
            </a:r>
            <a:r>
              <a:rPr lang="en-US" altLang="en-US" b="1"/>
              <a:t>about an erring child of yours?</a:t>
            </a:r>
          </a:p>
          <a:p>
            <a:pPr eaLnBrk="1" hangingPunct="1"/>
            <a:r>
              <a:rPr lang="en-US" altLang="en-US" b="1"/>
              <a:t>7.	Do you </a:t>
            </a:r>
            <a:r>
              <a:rPr lang="en-US" altLang="en-US" b="1" u="sng"/>
              <a:t>fulfill promises</a:t>
            </a:r>
            <a:r>
              <a:rPr lang="en-US" altLang="en-US" b="1"/>
              <a:t> to your children?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4">
            <a:extLst>
              <a:ext uri="{FF2B5EF4-FFF2-40B4-BE49-F238E27FC236}">
                <a16:creationId xmlns:a16="http://schemas.microsoft.com/office/drawing/2014/main" id="{5BAC7811-6FE7-AD35-C7A0-FEB18ED69509}"/>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24930" name="Title 1">
            <a:extLst>
              <a:ext uri="{FF2B5EF4-FFF2-40B4-BE49-F238E27FC236}">
                <a16:creationId xmlns:a16="http://schemas.microsoft.com/office/drawing/2014/main" id="{2767D7D2-22D3-4FB5-9169-38819A8326F8}"/>
              </a:ext>
            </a:extLst>
          </p:cNvPr>
          <p:cNvSpPr>
            <a:spLocks noGrp="1"/>
          </p:cNvSpPr>
          <p:nvPr>
            <p:ph type="title"/>
          </p:nvPr>
        </p:nvSpPr>
        <p:spPr bwMode="auto">
          <a:xfrm>
            <a:off x="457200"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ea typeface="ＭＳ Ｐゴシック" panose="020B0600070205080204" pitchFamily="34" charset="-128"/>
              </a:rPr>
              <a:t>Happy Father</a:t>
            </a:r>
            <a:r>
              <a:rPr lang="fr-FR" altLang="ja-JP">
                <a:ea typeface="ＭＳ Ｐゴシック" panose="020B0600070205080204" pitchFamily="34" charset="-128"/>
              </a:rPr>
              <a:t>'</a:t>
            </a:r>
            <a:r>
              <a:rPr lang="en-US" altLang="ja-JP">
                <a:ea typeface="ＭＳ Ｐゴシック" panose="020B0600070205080204" pitchFamily="34" charset="-128"/>
              </a:rPr>
              <a:t>s Day Video Loop</a:t>
            </a:r>
            <a:endParaRPr lang="en-US" altLang="en-US">
              <a:ea typeface="ＭＳ Ｐゴシック" panose="020B0600070205080204"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9828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2014-09-12 Griffith Family Professional Pic.jpg">
            <a:extLst>
              <a:ext uri="{FF2B5EF4-FFF2-40B4-BE49-F238E27FC236}">
                <a16:creationId xmlns:a16="http://schemas.microsoft.com/office/drawing/2014/main" id="{1D16CB30-F856-0122-1783-12CB3A9CE199}"/>
              </a:ext>
            </a:extLst>
          </p:cNvPr>
          <p:cNvPicPr>
            <a:picLocks noChangeAspect="1"/>
          </p:cNvPicPr>
          <p:nvPr/>
        </p:nvPicPr>
        <p:blipFill>
          <a:blip r:embed="rId3">
            <a:extLst>
              <a:ext uri="{28A0092B-C50C-407E-A947-70E740481C1C}">
                <a14:useLocalDpi xmlns:a14="http://schemas.microsoft.com/office/drawing/2010/main" val="0"/>
              </a:ext>
            </a:extLst>
          </a:blip>
          <a:srcRect l="13686" r="10980" b="24666"/>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a:extLst>
              <a:ext uri="{FF2B5EF4-FFF2-40B4-BE49-F238E27FC236}">
                <a16:creationId xmlns:a16="http://schemas.microsoft.com/office/drawing/2014/main" id="{1D638E11-6BDA-7C90-2882-804189513B87}"/>
              </a:ext>
            </a:extLst>
          </p:cNvPr>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sz="2800" i="1" dirty="0">
                <a:solidFill>
                  <a:srgbClr val="FFFF99"/>
                </a:solidFill>
                <a:effectLst>
                  <a:glow rad="266700">
                    <a:schemeClr val="bg1">
                      <a:alpha val="75000"/>
                    </a:schemeClr>
                  </a:glow>
                </a:effectLst>
                <a:latin typeface="Arial"/>
                <a:cs typeface="Arial"/>
              </a:rPr>
              <a:t>The Griffith Family</a:t>
            </a:r>
            <a:br>
              <a:rPr lang="en-US" sz="2800" i="1" dirty="0">
                <a:solidFill>
                  <a:srgbClr val="FFFF99"/>
                </a:solidFill>
                <a:effectLst>
                  <a:glow rad="266700">
                    <a:schemeClr val="bg1">
                      <a:alpha val="75000"/>
                    </a:schemeClr>
                  </a:glow>
                </a:effectLst>
                <a:latin typeface="Arial"/>
                <a:cs typeface="Arial"/>
              </a:rPr>
            </a:br>
            <a:r>
              <a:rPr lang="en-US" sz="2800" i="1" dirty="0">
                <a:solidFill>
                  <a:srgbClr val="FFFF99"/>
                </a:solidFill>
                <a:effectLst>
                  <a:glow rad="266700">
                    <a:schemeClr val="bg1">
                      <a:alpha val="75000"/>
                    </a:schemeClr>
                  </a:glow>
                </a:effectLst>
                <a:latin typeface="Arial"/>
                <a:cs typeface="Arial"/>
              </a:rPr>
              <a:t>Sept 2014</a:t>
            </a:r>
            <a:endParaRPr lang="en-US" dirty="0">
              <a:solidFill>
                <a:srgbClr val="FFFF99"/>
              </a:solidFill>
              <a:effectLst>
                <a:glow rad="266700">
                  <a:schemeClr val="bg1">
                    <a:alpha val="75000"/>
                  </a:schemeClr>
                </a:glow>
              </a:effectLst>
              <a:latin typeface="Arial"/>
              <a:cs typeface="Arial"/>
            </a:endParaRPr>
          </a:p>
        </p:txBody>
      </p:sp>
      <p:sp>
        <p:nvSpPr>
          <p:cNvPr id="355332" name="Text Box 4">
            <a:extLst>
              <a:ext uri="{FF2B5EF4-FFF2-40B4-BE49-F238E27FC236}">
                <a16:creationId xmlns:a16="http://schemas.microsoft.com/office/drawing/2014/main" id="{11B7DDE8-C220-C431-79A1-328B31959307}"/>
              </a:ext>
            </a:extLst>
          </p:cNvPr>
          <p:cNvSpPr txBox="1">
            <a:spLocks noChangeArrowheads="1"/>
          </p:cNvSpPr>
          <p:nvPr/>
        </p:nvSpPr>
        <p:spPr bwMode="auto">
          <a:xfrm>
            <a:off x="811882" y="4163596"/>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800" b="1" dirty="0">
                <a:solidFill>
                  <a:srgbClr val="FFFF99"/>
                </a:solidFill>
                <a:effectLst>
                  <a:glow rad="266700">
                    <a:srgbClr val="000000">
                      <a:alpha val="75000"/>
                    </a:srgbClr>
                  </a:glow>
                </a:effectLst>
                <a:latin typeface="Arial"/>
                <a:ea typeface="ＭＳ Ｐゴシック" charset="0"/>
                <a:cs typeface="Arial"/>
              </a:rPr>
              <a:t>Susan</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355333" name="Text Box 5">
            <a:extLst>
              <a:ext uri="{FF2B5EF4-FFF2-40B4-BE49-F238E27FC236}">
                <a16:creationId xmlns:a16="http://schemas.microsoft.com/office/drawing/2014/main" id="{0B13BB77-9F60-0DE5-54FA-67210E8F213D}"/>
              </a:ext>
            </a:extLst>
          </p:cNvPr>
          <p:cNvSpPr txBox="1">
            <a:spLocks noChangeArrowheads="1"/>
          </p:cNvSpPr>
          <p:nvPr/>
        </p:nvSpPr>
        <p:spPr bwMode="auto">
          <a:xfrm>
            <a:off x="6588224" y="3227492"/>
            <a:ext cx="2612915"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en-US" sz="4800" b="1" dirty="0">
                <a:solidFill>
                  <a:srgbClr val="FFFF99"/>
                </a:solidFill>
                <a:effectLst>
                  <a:glow rad="266700">
                    <a:srgbClr val="000000">
                      <a:alpha val="75000"/>
                    </a:srgbClr>
                  </a:glow>
                </a:effectLst>
                <a:latin typeface="Arial"/>
                <a:ea typeface="ＭＳ Ｐゴシック" charset="0"/>
                <a:cs typeface="Arial"/>
              </a:rPr>
              <a:t>Stephen</a:t>
            </a:r>
            <a:br>
              <a:rPr lang="en-US" sz="4800" b="1" dirty="0">
                <a:solidFill>
                  <a:srgbClr val="FFFF99"/>
                </a:solidFill>
                <a:effectLst>
                  <a:glow rad="266700">
                    <a:srgbClr val="000000">
                      <a:alpha val="75000"/>
                    </a:srgbClr>
                  </a:glow>
                </a:effectLst>
                <a:latin typeface="Arial"/>
                <a:ea typeface="ＭＳ Ｐゴシック" charset="0"/>
                <a:cs typeface="Arial"/>
              </a:rPr>
            </a:br>
            <a:r>
              <a:rPr lang="en-US" sz="4800" b="1" dirty="0">
                <a:solidFill>
                  <a:srgbClr val="FFFF99"/>
                </a:solidFill>
                <a:effectLst>
                  <a:glow rad="266700">
                    <a:srgbClr val="000000">
                      <a:alpha val="75000"/>
                    </a:srgbClr>
                  </a:glow>
                </a:effectLst>
                <a:latin typeface="Arial"/>
                <a:ea typeface="ＭＳ Ｐゴシック" charset="0"/>
                <a:cs typeface="Arial"/>
              </a:rPr>
              <a:t>25</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355334" name="Text Box 6">
            <a:extLst>
              <a:ext uri="{FF2B5EF4-FFF2-40B4-BE49-F238E27FC236}">
                <a16:creationId xmlns:a16="http://schemas.microsoft.com/office/drawing/2014/main" id="{5824CE90-3128-B605-2B53-69722A454663}"/>
              </a:ext>
            </a:extLst>
          </p:cNvPr>
          <p:cNvSpPr txBox="1">
            <a:spLocks noChangeArrowheads="1"/>
          </p:cNvSpPr>
          <p:nvPr/>
        </p:nvSpPr>
        <p:spPr bwMode="auto">
          <a:xfrm>
            <a:off x="5292080" y="416359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en-US" sz="4800" b="1" dirty="0">
                <a:solidFill>
                  <a:srgbClr val="FFFF99"/>
                </a:solidFill>
                <a:effectLst>
                  <a:glow rad="266700">
                    <a:srgbClr val="000000">
                      <a:alpha val="75000"/>
                    </a:srgbClr>
                  </a:glow>
                </a:effectLst>
                <a:latin typeface="Arial"/>
                <a:ea typeface="ＭＳ Ｐゴシック" charset="0"/>
                <a:cs typeface="Arial"/>
              </a:rPr>
              <a:t>John</a:t>
            </a:r>
            <a:br>
              <a:rPr lang="en-US" sz="4800" b="1" dirty="0">
                <a:solidFill>
                  <a:srgbClr val="FFFF99"/>
                </a:solidFill>
                <a:effectLst>
                  <a:glow rad="266700">
                    <a:srgbClr val="000000">
                      <a:alpha val="75000"/>
                    </a:srgbClr>
                  </a:glow>
                </a:effectLst>
                <a:latin typeface="Arial"/>
                <a:ea typeface="ＭＳ Ｐゴシック" charset="0"/>
                <a:cs typeface="Arial"/>
              </a:rPr>
            </a:br>
            <a:r>
              <a:rPr lang="en-US" sz="4800" b="1" dirty="0">
                <a:solidFill>
                  <a:srgbClr val="FFFF99"/>
                </a:solidFill>
                <a:effectLst>
                  <a:glow rad="266700">
                    <a:srgbClr val="000000">
                      <a:alpha val="75000"/>
                    </a:srgbClr>
                  </a:glow>
                </a:effectLst>
                <a:latin typeface="Arial"/>
                <a:ea typeface="ＭＳ Ｐゴシック" charset="0"/>
                <a:cs typeface="Arial"/>
              </a:rPr>
              <a:t>22</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355335" name="Text Box 7">
            <a:extLst>
              <a:ext uri="{FF2B5EF4-FFF2-40B4-BE49-F238E27FC236}">
                <a16:creationId xmlns:a16="http://schemas.microsoft.com/office/drawing/2014/main" id="{E8C0FDCA-B43A-F5DE-4F22-F6BD6DC83876}"/>
              </a:ext>
            </a:extLst>
          </p:cNvPr>
          <p:cNvSpPr txBox="1">
            <a:spLocks noChangeArrowheads="1"/>
          </p:cNvSpPr>
          <p:nvPr/>
        </p:nvSpPr>
        <p:spPr bwMode="auto">
          <a:xfrm>
            <a:off x="2051720"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sz="4800" b="1" dirty="0">
                <a:solidFill>
                  <a:srgbClr val="FFFF99"/>
                </a:solidFill>
                <a:effectLst>
                  <a:glow rad="266700">
                    <a:srgbClr val="000000">
                      <a:alpha val="75000"/>
                    </a:srgbClr>
                  </a:glow>
                </a:effectLst>
                <a:latin typeface="Arial"/>
                <a:ea typeface="ＭＳ Ｐゴシック" charset="0"/>
                <a:cs typeface="Arial"/>
              </a:rPr>
              <a:t>Kurt &amp; Cara</a:t>
            </a:r>
            <a:br>
              <a:rPr lang="en-US" sz="4800" b="1" dirty="0">
                <a:solidFill>
                  <a:srgbClr val="FFFF99"/>
                </a:solidFill>
                <a:effectLst>
                  <a:glow rad="266700">
                    <a:srgbClr val="000000">
                      <a:alpha val="75000"/>
                    </a:srgbClr>
                  </a:glow>
                </a:effectLst>
                <a:latin typeface="Arial"/>
                <a:ea typeface="ＭＳ Ｐゴシック" charset="0"/>
                <a:cs typeface="Arial"/>
              </a:rPr>
            </a:br>
            <a:r>
              <a:rPr lang="en-US" sz="4800" b="1" dirty="0">
                <a:solidFill>
                  <a:srgbClr val="FFFF99"/>
                </a:solidFill>
                <a:effectLst>
                  <a:glow rad="266700">
                    <a:srgbClr val="000000">
                      <a:alpha val="75000"/>
                    </a:srgbClr>
                  </a:glow>
                </a:effectLst>
                <a:latin typeface="Arial"/>
                <a:ea typeface="ＭＳ Ｐゴシック" charset="0"/>
                <a:cs typeface="Arial"/>
              </a:rPr>
              <a:t>28</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355336" name="Text Box 8">
            <a:extLst>
              <a:ext uri="{FF2B5EF4-FFF2-40B4-BE49-F238E27FC236}">
                <a16:creationId xmlns:a16="http://schemas.microsoft.com/office/drawing/2014/main" id="{477C6B8F-08C4-1A52-B31D-9FD19877CD7B}"/>
              </a:ext>
            </a:extLst>
          </p:cNvPr>
          <p:cNvSpPr txBox="1">
            <a:spLocks noChangeArrowheads="1"/>
          </p:cNvSpPr>
          <p:nvPr/>
        </p:nvSpPr>
        <p:spPr bwMode="auto">
          <a:xfrm>
            <a:off x="-34749" y="3227492"/>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800" b="1" dirty="0">
                <a:solidFill>
                  <a:srgbClr val="FFFF99"/>
                </a:solidFill>
                <a:effectLst>
                  <a:glow rad="266700">
                    <a:srgbClr val="000000">
                      <a:alpha val="75000"/>
                    </a:srgbClr>
                  </a:glow>
                </a:effectLst>
                <a:latin typeface="Arial"/>
                <a:ea typeface="ＭＳ Ｐゴシック" charset="0"/>
                <a:cs typeface="Arial"/>
              </a:rPr>
              <a:t>Rick</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10" name="Title 2">
            <a:extLst>
              <a:ext uri="{FF2B5EF4-FFF2-40B4-BE49-F238E27FC236}">
                <a16:creationId xmlns:a16="http://schemas.microsoft.com/office/drawing/2014/main" id="{F7ECD052-5B1A-05DD-0664-3CFE3732C3B5}"/>
              </a:ext>
            </a:extLst>
          </p:cNvPr>
          <p:cNvSpPr txBox="1">
            <a:spLocks/>
          </p:cNvSpPr>
          <p:nvPr/>
        </p:nvSpPr>
        <p:spPr bwMode="auto">
          <a:xfrm>
            <a:off x="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latin typeface="Arial" charset="0"/>
                <a:cs typeface="ＭＳ Ｐゴシック" charset="0"/>
              </a:rPr>
              <a:t>2014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Our Family Stephen Wedding May 2015.JPG">
            <a:extLst>
              <a:ext uri="{FF2B5EF4-FFF2-40B4-BE49-F238E27FC236}">
                <a16:creationId xmlns:a16="http://schemas.microsoft.com/office/drawing/2014/main" id="{3D963D0C-13FC-CC35-E5F7-731E259669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1475" y="-603250"/>
            <a:ext cx="13823950" cy="921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a:extLst>
              <a:ext uri="{FF2B5EF4-FFF2-40B4-BE49-F238E27FC236}">
                <a16:creationId xmlns:a16="http://schemas.microsoft.com/office/drawing/2014/main" id="{8932DDC7-0F3E-B899-6A1B-798F7E5821D8}"/>
              </a:ext>
            </a:extLst>
          </p:cNvPr>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sz="2800" i="1" dirty="0">
                <a:solidFill>
                  <a:srgbClr val="FFFF99"/>
                </a:solidFill>
                <a:effectLst>
                  <a:glow rad="266700">
                    <a:schemeClr val="bg1">
                      <a:alpha val="75000"/>
                    </a:schemeClr>
                  </a:glow>
                </a:effectLst>
                <a:latin typeface="Arial"/>
                <a:cs typeface="Arial"/>
              </a:rPr>
              <a:t>The Griffith Family</a:t>
            </a:r>
            <a:br>
              <a:rPr lang="en-US" sz="2800" i="1" dirty="0">
                <a:solidFill>
                  <a:srgbClr val="FFFF99"/>
                </a:solidFill>
                <a:effectLst>
                  <a:glow rad="266700">
                    <a:schemeClr val="bg1">
                      <a:alpha val="75000"/>
                    </a:schemeClr>
                  </a:glow>
                </a:effectLst>
                <a:latin typeface="Arial"/>
                <a:cs typeface="Arial"/>
              </a:rPr>
            </a:br>
            <a:r>
              <a:rPr lang="en-US" sz="2800" i="1" dirty="0">
                <a:solidFill>
                  <a:srgbClr val="FFFF99"/>
                </a:solidFill>
                <a:effectLst>
                  <a:glow rad="266700">
                    <a:schemeClr val="bg1">
                      <a:alpha val="75000"/>
                    </a:schemeClr>
                  </a:glow>
                </a:effectLst>
                <a:latin typeface="Arial"/>
                <a:cs typeface="Arial"/>
              </a:rPr>
              <a:t>May 2015</a:t>
            </a:r>
            <a:endParaRPr lang="en-US" dirty="0">
              <a:solidFill>
                <a:srgbClr val="FFFF99"/>
              </a:solidFill>
              <a:effectLst>
                <a:glow rad="266700">
                  <a:schemeClr val="bg1">
                    <a:alpha val="75000"/>
                  </a:schemeClr>
                </a:glow>
              </a:effectLst>
              <a:latin typeface="Arial"/>
              <a:cs typeface="Arial"/>
            </a:endParaRPr>
          </a:p>
        </p:txBody>
      </p:sp>
      <p:sp>
        <p:nvSpPr>
          <p:cNvPr id="355332" name="Text Box 4">
            <a:extLst>
              <a:ext uri="{FF2B5EF4-FFF2-40B4-BE49-F238E27FC236}">
                <a16:creationId xmlns:a16="http://schemas.microsoft.com/office/drawing/2014/main" id="{CFEB45FE-767A-A462-43BD-3011E81089E0}"/>
              </a:ext>
            </a:extLst>
          </p:cNvPr>
          <p:cNvSpPr txBox="1">
            <a:spLocks noChangeArrowheads="1"/>
          </p:cNvSpPr>
          <p:nvPr/>
        </p:nvSpPr>
        <p:spPr bwMode="auto">
          <a:xfrm>
            <a:off x="5148064" y="4365104"/>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800" b="1" dirty="0">
                <a:solidFill>
                  <a:srgbClr val="FFFF99"/>
                </a:solidFill>
                <a:effectLst>
                  <a:glow rad="266700">
                    <a:srgbClr val="000000">
                      <a:alpha val="75000"/>
                    </a:srgbClr>
                  </a:glow>
                </a:effectLst>
                <a:latin typeface="Arial"/>
                <a:ea typeface="ＭＳ Ｐゴシック" charset="0"/>
                <a:cs typeface="Arial"/>
              </a:rPr>
              <a:t>Susan</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355333" name="Text Box 5">
            <a:extLst>
              <a:ext uri="{FF2B5EF4-FFF2-40B4-BE49-F238E27FC236}">
                <a16:creationId xmlns:a16="http://schemas.microsoft.com/office/drawing/2014/main" id="{9005DB0B-C869-8640-8CC5-6EBE1342FC4E}"/>
              </a:ext>
            </a:extLst>
          </p:cNvPr>
          <p:cNvSpPr txBox="1">
            <a:spLocks noChangeArrowheads="1"/>
          </p:cNvSpPr>
          <p:nvPr/>
        </p:nvSpPr>
        <p:spPr bwMode="auto">
          <a:xfrm>
            <a:off x="7169814" y="3227492"/>
            <a:ext cx="1449736"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en-US" sz="4800" b="1" dirty="0">
                <a:solidFill>
                  <a:srgbClr val="FFFF99"/>
                </a:solidFill>
                <a:effectLst>
                  <a:glow rad="266700">
                    <a:srgbClr val="000000">
                      <a:alpha val="75000"/>
                    </a:srgbClr>
                  </a:glow>
                </a:effectLst>
                <a:latin typeface="Arial"/>
                <a:ea typeface="ＭＳ Ｐゴシック" charset="0"/>
                <a:cs typeface="Arial"/>
              </a:rPr>
              <a:t>Kurt</a:t>
            </a:r>
            <a:br>
              <a:rPr lang="en-US" sz="4800" b="1" dirty="0">
                <a:solidFill>
                  <a:srgbClr val="FFFF99"/>
                </a:solidFill>
                <a:effectLst>
                  <a:glow rad="266700">
                    <a:srgbClr val="000000">
                      <a:alpha val="75000"/>
                    </a:srgbClr>
                  </a:glow>
                </a:effectLst>
                <a:latin typeface="Arial"/>
                <a:ea typeface="ＭＳ Ｐゴシック" charset="0"/>
                <a:cs typeface="Arial"/>
              </a:rPr>
            </a:br>
            <a:r>
              <a:rPr lang="en-US" sz="4800" b="1" dirty="0">
                <a:solidFill>
                  <a:srgbClr val="FFFF99"/>
                </a:solidFill>
                <a:effectLst>
                  <a:glow rad="266700">
                    <a:srgbClr val="000000">
                      <a:alpha val="75000"/>
                    </a:srgbClr>
                  </a:glow>
                </a:effectLst>
                <a:latin typeface="Arial"/>
                <a:ea typeface="ＭＳ Ｐゴシック" charset="0"/>
                <a:cs typeface="Arial"/>
              </a:rPr>
              <a:t>28</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355334" name="Text Box 6">
            <a:extLst>
              <a:ext uri="{FF2B5EF4-FFF2-40B4-BE49-F238E27FC236}">
                <a16:creationId xmlns:a16="http://schemas.microsoft.com/office/drawing/2014/main" id="{CE827605-C178-52D6-0020-02EC8700E252}"/>
              </a:ext>
            </a:extLst>
          </p:cNvPr>
          <p:cNvSpPr txBox="1">
            <a:spLocks noChangeArrowheads="1"/>
          </p:cNvSpPr>
          <p:nvPr/>
        </p:nvSpPr>
        <p:spPr bwMode="auto">
          <a:xfrm>
            <a:off x="26144" y="3284984"/>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en-US" sz="4800" b="1" dirty="0">
                <a:solidFill>
                  <a:srgbClr val="FFFF99"/>
                </a:solidFill>
                <a:effectLst>
                  <a:glow rad="266700">
                    <a:srgbClr val="000000">
                      <a:alpha val="75000"/>
                    </a:srgbClr>
                  </a:glow>
                </a:effectLst>
                <a:latin typeface="Arial"/>
                <a:ea typeface="ＭＳ Ｐゴシック" charset="0"/>
                <a:cs typeface="Arial"/>
              </a:rPr>
              <a:t>John</a:t>
            </a:r>
            <a:br>
              <a:rPr lang="en-US" sz="4800" b="1" dirty="0">
                <a:solidFill>
                  <a:srgbClr val="FFFF99"/>
                </a:solidFill>
                <a:effectLst>
                  <a:glow rad="266700">
                    <a:srgbClr val="000000">
                      <a:alpha val="75000"/>
                    </a:srgbClr>
                  </a:glow>
                </a:effectLst>
                <a:latin typeface="Arial"/>
                <a:ea typeface="ＭＳ Ｐゴシック" charset="0"/>
                <a:cs typeface="Arial"/>
              </a:rPr>
            </a:br>
            <a:r>
              <a:rPr lang="en-US" sz="4800" b="1" dirty="0">
                <a:solidFill>
                  <a:srgbClr val="FFFF99"/>
                </a:solidFill>
                <a:effectLst>
                  <a:glow rad="266700">
                    <a:srgbClr val="000000">
                      <a:alpha val="75000"/>
                    </a:srgbClr>
                  </a:glow>
                </a:effectLst>
                <a:latin typeface="Arial"/>
                <a:ea typeface="ＭＳ Ｐゴシック" charset="0"/>
                <a:cs typeface="Arial"/>
              </a:rPr>
              <a:t>22</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355335" name="Text Box 7">
            <a:extLst>
              <a:ext uri="{FF2B5EF4-FFF2-40B4-BE49-F238E27FC236}">
                <a16:creationId xmlns:a16="http://schemas.microsoft.com/office/drawing/2014/main" id="{25C48CFF-8070-71DE-D716-DACAF3048768}"/>
              </a:ext>
            </a:extLst>
          </p:cNvPr>
          <p:cNvSpPr txBox="1">
            <a:spLocks noChangeArrowheads="1"/>
          </p:cNvSpPr>
          <p:nvPr/>
        </p:nvSpPr>
        <p:spPr bwMode="auto">
          <a:xfrm>
            <a:off x="2051720"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sz="4800" b="1" dirty="0">
                <a:solidFill>
                  <a:srgbClr val="FFFF99"/>
                </a:solidFill>
                <a:effectLst>
                  <a:glow rad="266700">
                    <a:srgbClr val="000000">
                      <a:alpha val="75000"/>
                    </a:srgbClr>
                  </a:glow>
                </a:effectLst>
                <a:latin typeface="Arial"/>
                <a:ea typeface="ＭＳ Ｐゴシック" charset="0"/>
                <a:cs typeface="Arial"/>
              </a:rPr>
              <a:t>Stephen &amp; Katie 25</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355336" name="Text Box 8">
            <a:extLst>
              <a:ext uri="{FF2B5EF4-FFF2-40B4-BE49-F238E27FC236}">
                <a16:creationId xmlns:a16="http://schemas.microsoft.com/office/drawing/2014/main" id="{36C785B2-8032-9891-EEE5-BB5E1DCB7D7E}"/>
              </a:ext>
            </a:extLst>
          </p:cNvPr>
          <p:cNvSpPr txBox="1">
            <a:spLocks noChangeArrowheads="1"/>
          </p:cNvSpPr>
          <p:nvPr/>
        </p:nvSpPr>
        <p:spPr bwMode="auto">
          <a:xfrm>
            <a:off x="1691680" y="4293096"/>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800" b="1" dirty="0">
                <a:solidFill>
                  <a:srgbClr val="FFFF99"/>
                </a:solidFill>
                <a:effectLst>
                  <a:glow rad="266700">
                    <a:srgbClr val="000000">
                      <a:alpha val="75000"/>
                    </a:srgbClr>
                  </a:glow>
                </a:effectLst>
                <a:latin typeface="Arial"/>
                <a:ea typeface="ＭＳ Ｐゴシック" charset="0"/>
                <a:cs typeface="Arial"/>
              </a:rPr>
              <a:t>Rick</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10" name="Title 2">
            <a:extLst>
              <a:ext uri="{FF2B5EF4-FFF2-40B4-BE49-F238E27FC236}">
                <a16:creationId xmlns:a16="http://schemas.microsoft.com/office/drawing/2014/main" id="{5D639F8B-E184-77EB-906C-5DB1945DA16C}"/>
              </a:ext>
            </a:extLst>
          </p:cNvPr>
          <p:cNvSpPr txBox="1">
            <a:spLocks/>
          </p:cNvSpPr>
          <p:nvPr/>
        </p:nvSpPr>
        <p:spPr bwMode="auto">
          <a:xfrm>
            <a:off x="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latin typeface="Arial" charset="0"/>
                <a:cs typeface="ＭＳ Ｐゴシック" charset="0"/>
              </a:rPr>
              <a:t>2015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descr="Joe Jared Logan John.JPG">
            <a:extLst>
              <a:ext uri="{FF2B5EF4-FFF2-40B4-BE49-F238E27FC236}">
                <a16:creationId xmlns:a16="http://schemas.microsoft.com/office/drawing/2014/main" id="{0F5A3E17-CF4C-8CE5-8211-4A1193A3B5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05F2E93-2D74-4508-A002-9F61D0C5A016}"/>
              </a:ext>
            </a:extLst>
          </p:cNvPr>
          <p:cNvSpPr>
            <a:spLocks noGrp="1"/>
          </p:cNvSpPr>
          <p:nvPr>
            <p:ph type="title"/>
          </p:nvPr>
        </p:nvSpPr>
        <p:spPr>
          <a:xfrm>
            <a:off x="0" y="4080454"/>
            <a:ext cx="91440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5400" b="1" dirty="0">
                <a:solidFill>
                  <a:schemeClr val="tx1"/>
                </a:solidFill>
                <a:effectLst>
                  <a:glow rad="266700">
                    <a:schemeClr val="bg1">
                      <a:alpha val="75000"/>
                    </a:schemeClr>
                  </a:glow>
                </a:effectLst>
              </a:rPr>
              <a:t>John at Biola University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a:extLst>
              <a:ext uri="{FF2B5EF4-FFF2-40B4-BE49-F238E27FC236}">
                <a16:creationId xmlns:a16="http://schemas.microsoft.com/office/drawing/2014/main" id="{0DC7DF67-F772-C922-B675-2C7DB33441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74688"/>
            <a:ext cx="9144000" cy="602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B3DC01-986F-C5E7-A437-F6B43F407F69}"/>
              </a:ext>
            </a:extLst>
          </p:cNvPr>
          <p:cNvSpPr>
            <a:spLocks noGrp="1"/>
          </p:cNvSpPr>
          <p:nvPr>
            <p:ph type="title"/>
          </p:nvPr>
        </p:nvSpPr>
        <p:spPr>
          <a:xfrm>
            <a:off x="0" y="5085184"/>
            <a:ext cx="91440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5400" b="1" dirty="0">
                <a:solidFill>
                  <a:schemeClr val="tx1"/>
                </a:solidFill>
                <a:effectLst>
                  <a:glow rad="266700">
                    <a:schemeClr val="bg1">
                      <a:alpha val="75000"/>
                    </a:schemeClr>
                  </a:glow>
                </a:effectLst>
              </a:rPr>
              <a:t>John at World Vision</a:t>
            </a:r>
          </a:p>
        </p:txBody>
      </p:sp>
      <p:pic>
        <p:nvPicPr>
          <p:cNvPr id="49155" name="Picture 3">
            <a:extLst>
              <a:ext uri="{FF2B5EF4-FFF2-40B4-BE49-F238E27FC236}">
                <a16:creationId xmlns:a16="http://schemas.microsoft.com/office/drawing/2014/main" id="{2BD42A33-3E8C-78A7-8060-81B0FB502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972050"/>
            <a:ext cx="914400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C514ABC0-7733-94E1-A563-279C80FF9ABA}"/>
              </a:ext>
            </a:extLst>
          </p:cNvPr>
          <p:cNvSpPr>
            <a:spLocks noGrp="1"/>
          </p:cNvSpPr>
          <p:nvPr>
            <p:ph type="ctrTitle"/>
          </p:nvPr>
        </p:nvSpPr>
        <p:spPr>
          <a:xfrm>
            <a:off x="685800" y="2720975"/>
            <a:ext cx="4724400" cy="1470025"/>
          </a:xfrm>
        </p:spPr>
        <p:txBody>
          <a:bodyPr/>
          <a:lstStyle/>
          <a:p>
            <a:pPr algn="l" eaLnBrk="1" hangingPunct="1"/>
            <a:r>
              <a:rPr lang="en-US" altLang="en-US" sz="6000"/>
              <a:t>America is in</a:t>
            </a:r>
          </a:p>
        </p:txBody>
      </p:sp>
      <p:sp>
        <p:nvSpPr>
          <p:cNvPr id="3" name="TextBox 2">
            <a:extLst>
              <a:ext uri="{FF2B5EF4-FFF2-40B4-BE49-F238E27FC236}">
                <a16:creationId xmlns:a16="http://schemas.microsoft.com/office/drawing/2014/main" id="{41480C49-8945-19CD-36D0-1C1FAF1EE1FD}"/>
              </a:ext>
            </a:extLst>
          </p:cNvPr>
          <p:cNvSpPr txBox="1">
            <a:spLocks noChangeArrowheads="1"/>
          </p:cNvSpPr>
          <p:nvPr/>
        </p:nvSpPr>
        <p:spPr bwMode="auto">
          <a:xfrm>
            <a:off x="5408613" y="3011488"/>
            <a:ext cx="5953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5400"/>
              <a:t>T</a:t>
            </a:r>
          </a:p>
        </p:txBody>
      </p:sp>
      <p:sp>
        <p:nvSpPr>
          <p:cNvPr id="4" name="TextBox 3">
            <a:extLst>
              <a:ext uri="{FF2B5EF4-FFF2-40B4-BE49-F238E27FC236}">
                <a16:creationId xmlns:a16="http://schemas.microsoft.com/office/drawing/2014/main" id="{9D22DB2E-14C6-CA49-CF7C-82733686832F}"/>
              </a:ext>
            </a:extLst>
          </p:cNvPr>
          <p:cNvSpPr txBox="1">
            <a:spLocks noChangeArrowheads="1"/>
          </p:cNvSpPr>
          <p:nvPr/>
        </p:nvSpPr>
        <p:spPr bwMode="auto">
          <a:xfrm>
            <a:off x="5867400" y="3190875"/>
            <a:ext cx="684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5400"/>
              <a:t>R</a:t>
            </a:r>
          </a:p>
        </p:txBody>
      </p:sp>
      <p:sp>
        <p:nvSpPr>
          <p:cNvPr id="5" name="TextBox 4">
            <a:extLst>
              <a:ext uri="{FF2B5EF4-FFF2-40B4-BE49-F238E27FC236}">
                <a16:creationId xmlns:a16="http://schemas.microsoft.com/office/drawing/2014/main" id="{C1DE33D4-F498-DFB2-1912-51C02AAF2328}"/>
              </a:ext>
            </a:extLst>
          </p:cNvPr>
          <p:cNvSpPr txBox="1">
            <a:spLocks noChangeArrowheads="1"/>
          </p:cNvSpPr>
          <p:nvPr/>
        </p:nvSpPr>
        <p:spPr bwMode="auto">
          <a:xfrm>
            <a:off x="6400800" y="2971800"/>
            <a:ext cx="723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5400"/>
              <a:t>O</a:t>
            </a:r>
          </a:p>
        </p:txBody>
      </p:sp>
      <p:sp>
        <p:nvSpPr>
          <p:cNvPr id="6" name="TextBox 5">
            <a:extLst>
              <a:ext uri="{FF2B5EF4-FFF2-40B4-BE49-F238E27FC236}">
                <a16:creationId xmlns:a16="http://schemas.microsoft.com/office/drawing/2014/main" id="{D132083B-192B-686E-2A5B-91D51B106B41}"/>
              </a:ext>
            </a:extLst>
          </p:cNvPr>
          <p:cNvSpPr txBox="1">
            <a:spLocks noChangeArrowheads="1"/>
          </p:cNvSpPr>
          <p:nvPr/>
        </p:nvSpPr>
        <p:spPr bwMode="auto">
          <a:xfrm>
            <a:off x="6896100" y="3190875"/>
            <a:ext cx="68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5400"/>
              <a:t>U</a:t>
            </a:r>
          </a:p>
        </p:txBody>
      </p:sp>
      <p:sp>
        <p:nvSpPr>
          <p:cNvPr id="7" name="TextBox 6">
            <a:extLst>
              <a:ext uri="{FF2B5EF4-FFF2-40B4-BE49-F238E27FC236}">
                <a16:creationId xmlns:a16="http://schemas.microsoft.com/office/drawing/2014/main" id="{0BC036BB-CD8F-DDAC-6731-5EA1284D7F8B}"/>
              </a:ext>
            </a:extLst>
          </p:cNvPr>
          <p:cNvSpPr txBox="1">
            <a:spLocks noChangeArrowheads="1"/>
          </p:cNvSpPr>
          <p:nvPr/>
        </p:nvSpPr>
        <p:spPr bwMode="auto">
          <a:xfrm>
            <a:off x="7354888" y="2895600"/>
            <a:ext cx="646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5400"/>
              <a:t>B</a:t>
            </a:r>
          </a:p>
        </p:txBody>
      </p:sp>
      <p:sp>
        <p:nvSpPr>
          <p:cNvPr id="8" name="TextBox 7">
            <a:extLst>
              <a:ext uri="{FF2B5EF4-FFF2-40B4-BE49-F238E27FC236}">
                <a16:creationId xmlns:a16="http://schemas.microsoft.com/office/drawing/2014/main" id="{08A6C6C2-35EB-4B46-3693-15545326FCE4}"/>
              </a:ext>
            </a:extLst>
          </p:cNvPr>
          <p:cNvSpPr txBox="1">
            <a:spLocks noChangeArrowheads="1"/>
          </p:cNvSpPr>
          <p:nvPr/>
        </p:nvSpPr>
        <p:spPr bwMode="auto">
          <a:xfrm>
            <a:off x="7812088" y="3048000"/>
            <a:ext cx="542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5400"/>
              <a:t>L</a:t>
            </a:r>
          </a:p>
        </p:txBody>
      </p:sp>
      <p:sp>
        <p:nvSpPr>
          <p:cNvPr id="9" name="TextBox 8">
            <a:extLst>
              <a:ext uri="{FF2B5EF4-FFF2-40B4-BE49-F238E27FC236}">
                <a16:creationId xmlns:a16="http://schemas.microsoft.com/office/drawing/2014/main" id="{BA775FAB-DEE3-0E4C-07BA-5A55823EE6B2}"/>
              </a:ext>
            </a:extLst>
          </p:cNvPr>
          <p:cNvSpPr txBox="1">
            <a:spLocks noChangeArrowheads="1"/>
          </p:cNvSpPr>
          <p:nvPr/>
        </p:nvSpPr>
        <p:spPr bwMode="auto">
          <a:xfrm>
            <a:off x="8229600" y="2819400"/>
            <a:ext cx="6461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5400"/>
              <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childTnLst>
                          </p:cTn>
                        </p:par>
                        <p:par>
                          <p:cTn id="11" fill="hold" nodeType="afterGroup">
                            <p:stCondLst>
                              <p:cond delay="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by="(-#ppt_w*2)" calcmode="lin" valueType="num">
                                      <p:cBhvr rctx="PPT">
                                        <p:cTn id="14" dur="250" autoRev="1" fill="hold">
                                          <p:stCondLst>
                                            <p:cond delay="0"/>
                                          </p:stCondLst>
                                        </p:cTn>
                                        <p:tgtEl>
                                          <p:spTgt spid="4"/>
                                        </p:tgtEl>
                                        <p:attrNameLst>
                                          <p:attrName>ppt_w</p:attrName>
                                        </p:attrNameLst>
                                      </p:cBhvr>
                                    </p:anim>
                                    <p:anim by="(#ppt_w*0.50)" calcmode="lin" valueType="num">
                                      <p:cBhvr>
                                        <p:cTn id="15" dur="250" decel="50000" autoRev="1" fill="hold">
                                          <p:stCondLst>
                                            <p:cond delay="0"/>
                                          </p:stCondLst>
                                        </p:cTn>
                                        <p:tgtEl>
                                          <p:spTgt spid="4"/>
                                        </p:tgtEl>
                                        <p:attrNameLst>
                                          <p:attrName>ppt_x</p:attrName>
                                        </p:attrNameLst>
                                      </p:cBhvr>
                                    </p:anim>
                                    <p:anim from="(-#ppt_h/2)" to="(#ppt_y)" calcmode="lin" valueType="num">
                                      <p:cBhvr>
                                        <p:cTn id="16" dur="500" fill="hold">
                                          <p:stCondLst>
                                            <p:cond delay="0"/>
                                          </p:stCondLst>
                                        </p:cTn>
                                        <p:tgtEl>
                                          <p:spTgt spid="4"/>
                                        </p:tgtEl>
                                        <p:attrNameLst>
                                          <p:attrName>ppt_y</p:attrName>
                                        </p:attrNameLst>
                                      </p:cBhvr>
                                    </p:anim>
                                    <p:animRot by="21600000">
                                      <p:cBhvr>
                                        <p:cTn id="17" dur="500" fill="hold">
                                          <p:stCondLst>
                                            <p:cond delay="0"/>
                                          </p:stCondLst>
                                        </p:cTn>
                                        <p:tgtEl>
                                          <p:spTgt spid="4"/>
                                        </p:tgtEl>
                                        <p:attrNameLst>
                                          <p:attrName>r</p:attrName>
                                        </p:attrNameLst>
                                      </p:cBhvr>
                                    </p:animRot>
                                  </p:childTnLst>
                                </p:cTn>
                              </p:par>
                            </p:childTnLst>
                          </p:cTn>
                        </p:par>
                        <p:par>
                          <p:cTn id="18" fill="hold" nodeType="afterGroup">
                            <p:stCondLst>
                              <p:cond delay="10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by="(-#ppt_w*2)" calcmode="lin" valueType="num">
                                      <p:cBhvr rctx="PPT">
                                        <p:cTn id="21" dur="250" autoRev="1" fill="hold">
                                          <p:stCondLst>
                                            <p:cond delay="0"/>
                                          </p:stCondLst>
                                        </p:cTn>
                                        <p:tgtEl>
                                          <p:spTgt spid="5"/>
                                        </p:tgtEl>
                                        <p:attrNameLst>
                                          <p:attrName>ppt_w</p:attrName>
                                        </p:attrNameLst>
                                      </p:cBhvr>
                                    </p:anim>
                                    <p:anim by="(#ppt_w*0.50)" calcmode="lin" valueType="num">
                                      <p:cBhvr>
                                        <p:cTn id="22" dur="250" decel="50000" autoRev="1" fill="hold">
                                          <p:stCondLst>
                                            <p:cond delay="0"/>
                                          </p:stCondLst>
                                        </p:cTn>
                                        <p:tgtEl>
                                          <p:spTgt spid="5"/>
                                        </p:tgtEl>
                                        <p:attrNameLst>
                                          <p:attrName>ppt_x</p:attrName>
                                        </p:attrNameLst>
                                      </p:cBhvr>
                                    </p:anim>
                                    <p:anim from="(-#ppt_h/2)" to="(#ppt_y)" calcmode="lin" valueType="num">
                                      <p:cBhvr>
                                        <p:cTn id="23" dur="500" fill="hold">
                                          <p:stCondLst>
                                            <p:cond delay="0"/>
                                          </p:stCondLst>
                                        </p:cTn>
                                        <p:tgtEl>
                                          <p:spTgt spid="5"/>
                                        </p:tgtEl>
                                        <p:attrNameLst>
                                          <p:attrName>ppt_y</p:attrName>
                                        </p:attrNameLst>
                                      </p:cBhvr>
                                    </p:anim>
                                    <p:animRot by="21600000">
                                      <p:cBhvr>
                                        <p:cTn id="24" dur="500" fill="hold">
                                          <p:stCondLst>
                                            <p:cond delay="0"/>
                                          </p:stCondLst>
                                        </p:cTn>
                                        <p:tgtEl>
                                          <p:spTgt spid="5"/>
                                        </p:tgtEl>
                                        <p:attrNameLst>
                                          <p:attrName>r</p:attrName>
                                        </p:attrNameLst>
                                      </p:cBhvr>
                                    </p:animRot>
                                  </p:childTnLst>
                                </p:cTn>
                              </p:par>
                            </p:childTnLst>
                          </p:cTn>
                        </p:par>
                        <p:par>
                          <p:cTn id="25" fill="hold" nodeType="afterGroup">
                            <p:stCondLst>
                              <p:cond delay="15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6"/>
                                        </p:tgtEl>
                                        <p:attrNameLst>
                                          <p:attrName>style.visibility</p:attrName>
                                        </p:attrNameLst>
                                      </p:cBhvr>
                                      <p:to>
                                        <p:strVal val="visible"/>
                                      </p:to>
                                    </p:set>
                                    <p:anim by="(-#ppt_w*2)" calcmode="lin" valueType="num">
                                      <p:cBhvr rctx="PPT">
                                        <p:cTn id="28" dur="250" autoRev="1" fill="hold">
                                          <p:stCondLst>
                                            <p:cond delay="0"/>
                                          </p:stCondLst>
                                        </p:cTn>
                                        <p:tgtEl>
                                          <p:spTgt spid="6"/>
                                        </p:tgtEl>
                                        <p:attrNameLst>
                                          <p:attrName>ppt_w</p:attrName>
                                        </p:attrNameLst>
                                      </p:cBhvr>
                                    </p:anim>
                                    <p:anim by="(#ppt_w*0.50)" calcmode="lin" valueType="num">
                                      <p:cBhvr>
                                        <p:cTn id="29" dur="250" decel="50000" autoRev="1" fill="hold">
                                          <p:stCondLst>
                                            <p:cond delay="0"/>
                                          </p:stCondLst>
                                        </p:cTn>
                                        <p:tgtEl>
                                          <p:spTgt spid="6"/>
                                        </p:tgtEl>
                                        <p:attrNameLst>
                                          <p:attrName>ppt_x</p:attrName>
                                        </p:attrNameLst>
                                      </p:cBhvr>
                                    </p:anim>
                                    <p:anim from="(-#ppt_h/2)" to="(#ppt_y)" calcmode="lin" valueType="num">
                                      <p:cBhvr>
                                        <p:cTn id="30" dur="500" fill="hold">
                                          <p:stCondLst>
                                            <p:cond delay="0"/>
                                          </p:stCondLst>
                                        </p:cTn>
                                        <p:tgtEl>
                                          <p:spTgt spid="6"/>
                                        </p:tgtEl>
                                        <p:attrNameLst>
                                          <p:attrName>ppt_y</p:attrName>
                                        </p:attrNameLst>
                                      </p:cBhvr>
                                    </p:anim>
                                    <p:animRot by="21600000">
                                      <p:cBhvr>
                                        <p:cTn id="31" dur="500" fill="hold">
                                          <p:stCondLst>
                                            <p:cond delay="0"/>
                                          </p:stCondLst>
                                        </p:cTn>
                                        <p:tgtEl>
                                          <p:spTgt spid="6"/>
                                        </p:tgtEl>
                                        <p:attrNameLst>
                                          <p:attrName>r</p:attrName>
                                        </p:attrNameLst>
                                      </p:cBhvr>
                                    </p:animRot>
                                  </p:childTnLst>
                                </p:cTn>
                              </p:par>
                            </p:childTnLst>
                          </p:cTn>
                        </p:par>
                        <p:par>
                          <p:cTn id="32" fill="hold" nodeType="afterGroup">
                            <p:stCondLst>
                              <p:cond delay="20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7"/>
                                        </p:tgtEl>
                                        <p:attrNameLst>
                                          <p:attrName>style.visibility</p:attrName>
                                        </p:attrNameLst>
                                      </p:cBhvr>
                                      <p:to>
                                        <p:strVal val="visible"/>
                                      </p:to>
                                    </p:set>
                                    <p:anim by="(-#ppt_w*2)" calcmode="lin" valueType="num">
                                      <p:cBhvr rctx="PPT">
                                        <p:cTn id="35" dur="250" autoRev="1" fill="hold">
                                          <p:stCondLst>
                                            <p:cond delay="0"/>
                                          </p:stCondLst>
                                        </p:cTn>
                                        <p:tgtEl>
                                          <p:spTgt spid="7"/>
                                        </p:tgtEl>
                                        <p:attrNameLst>
                                          <p:attrName>ppt_w</p:attrName>
                                        </p:attrNameLst>
                                      </p:cBhvr>
                                    </p:anim>
                                    <p:anim by="(#ppt_w*0.50)" calcmode="lin" valueType="num">
                                      <p:cBhvr>
                                        <p:cTn id="36" dur="250" decel="50000" autoRev="1" fill="hold">
                                          <p:stCondLst>
                                            <p:cond delay="0"/>
                                          </p:stCondLst>
                                        </p:cTn>
                                        <p:tgtEl>
                                          <p:spTgt spid="7"/>
                                        </p:tgtEl>
                                        <p:attrNameLst>
                                          <p:attrName>ppt_x</p:attrName>
                                        </p:attrNameLst>
                                      </p:cBhvr>
                                    </p:anim>
                                    <p:anim from="(-#ppt_h/2)" to="(#ppt_y)" calcmode="lin" valueType="num">
                                      <p:cBhvr>
                                        <p:cTn id="37" dur="500" fill="hold">
                                          <p:stCondLst>
                                            <p:cond delay="0"/>
                                          </p:stCondLst>
                                        </p:cTn>
                                        <p:tgtEl>
                                          <p:spTgt spid="7"/>
                                        </p:tgtEl>
                                        <p:attrNameLst>
                                          <p:attrName>ppt_y</p:attrName>
                                        </p:attrNameLst>
                                      </p:cBhvr>
                                    </p:anim>
                                    <p:animRot by="21600000">
                                      <p:cBhvr>
                                        <p:cTn id="38" dur="500" fill="hold">
                                          <p:stCondLst>
                                            <p:cond delay="0"/>
                                          </p:stCondLst>
                                        </p:cTn>
                                        <p:tgtEl>
                                          <p:spTgt spid="7"/>
                                        </p:tgtEl>
                                        <p:attrNameLst>
                                          <p:attrName>r</p:attrName>
                                        </p:attrNameLst>
                                      </p:cBhvr>
                                    </p:animRot>
                                  </p:childTnLst>
                                </p:cTn>
                              </p:par>
                            </p:childTnLst>
                          </p:cTn>
                        </p:par>
                        <p:par>
                          <p:cTn id="39" fill="hold" nodeType="afterGroup">
                            <p:stCondLst>
                              <p:cond delay="2500"/>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8"/>
                                        </p:tgtEl>
                                        <p:attrNameLst>
                                          <p:attrName>style.visibility</p:attrName>
                                        </p:attrNameLst>
                                      </p:cBhvr>
                                      <p:to>
                                        <p:strVal val="visible"/>
                                      </p:to>
                                    </p:set>
                                    <p:anim by="(-#ppt_w*2)" calcmode="lin" valueType="num">
                                      <p:cBhvr rctx="PPT">
                                        <p:cTn id="42" dur="250" autoRev="1" fill="hold">
                                          <p:stCondLst>
                                            <p:cond delay="0"/>
                                          </p:stCondLst>
                                        </p:cTn>
                                        <p:tgtEl>
                                          <p:spTgt spid="8"/>
                                        </p:tgtEl>
                                        <p:attrNameLst>
                                          <p:attrName>ppt_w</p:attrName>
                                        </p:attrNameLst>
                                      </p:cBhvr>
                                    </p:anim>
                                    <p:anim by="(#ppt_w*0.50)" calcmode="lin" valueType="num">
                                      <p:cBhvr>
                                        <p:cTn id="43" dur="250" decel="50000" autoRev="1" fill="hold">
                                          <p:stCondLst>
                                            <p:cond delay="0"/>
                                          </p:stCondLst>
                                        </p:cTn>
                                        <p:tgtEl>
                                          <p:spTgt spid="8"/>
                                        </p:tgtEl>
                                        <p:attrNameLst>
                                          <p:attrName>ppt_x</p:attrName>
                                        </p:attrNameLst>
                                      </p:cBhvr>
                                    </p:anim>
                                    <p:anim from="(-#ppt_h/2)" to="(#ppt_y)" calcmode="lin" valueType="num">
                                      <p:cBhvr>
                                        <p:cTn id="44" dur="500" fill="hold">
                                          <p:stCondLst>
                                            <p:cond delay="0"/>
                                          </p:stCondLst>
                                        </p:cTn>
                                        <p:tgtEl>
                                          <p:spTgt spid="8"/>
                                        </p:tgtEl>
                                        <p:attrNameLst>
                                          <p:attrName>ppt_y</p:attrName>
                                        </p:attrNameLst>
                                      </p:cBhvr>
                                    </p:anim>
                                    <p:animRot by="21600000">
                                      <p:cBhvr>
                                        <p:cTn id="45" dur="500" fill="hold">
                                          <p:stCondLst>
                                            <p:cond delay="0"/>
                                          </p:stCondLst>
                                        </p:cTn>
                                        <p:tgtEl>
                                          <p:spTgt spid="8"/>
                                        </p:tgtEl>
                                        <p:attrNameLst>
                                          <p:attrName>r</p:attrName>
                                        </p:attrNameLst>
                                      </p:cBhvr>
                                    </p:animRot>
                                  </p:childTnLst>
                                </p:cTn>
                              </p:par>
                            </p:childTnLst>
                          </p:cTn>
                        </p:par>
                        <p:par>
                          <p:cTn id="46" fill="hold" nodeType="afterGroup">
                            <p:stCondLst>
                              <p:cond delay="3000"/>
                            </p:stCondLst>
                            <p:childTnLst>
                              <p:par>
                                <p:cTn id="47" presetID="56" presetClass="entr" presetSubtype="0" fill="hold" grpId="0" nodeType="afterEffect">
                                  <p:stCondLst>
                                    <p:cond delay="0"/>
                                  </p:stCondLst>
                                  <p:iterate type="lt">
                                    <p:tmPct val="10000"/>
                                  </p:iterate>
                                  <p:childTnLst>
                                    <p:set>
                                      <p:cBhvr>
                                        <p:cTn id="48" dur="1" fill="hold">
                                          <p:stCondLst>
                                            <p:cond delay="0"/>
                                          </p:stCondLst>
                                        </p:cTn>
                                        <p:tgtEl>
                                          <p:spTgt spid="9"/>
                                        </p:tgtEl>
                                        <p:attrNameLst>
                                          <p:attrName>style.visibility</p:attrName>
                                        </p:attrNameLst>
                                      </p:cBhvr>
                                      <p:to>
                                        <p:strVal val="visible"/>
                                      </p:to>
                                    </p:set>
                                    <p:anim by="(-#ppt_w*2)" calcmode="lin" valueType="num">
                                      <p:cBhvr rctx="PPT">
                                        <p:cTn id="49" dur="250" autoRev="1" fill="hold">
                                          <p:stCondLst>
                                            <p:cond delay="0"/>
                                          </p:stCondLst>
                                        </p:cTn>
                                        <p:tgtEl>
                                          <p:spTgt spid="9"/>
                                        </p:tgtEl>
                                        <p:attrNameLst>
                                          <p:attrName>ppt_w</p:attrName>
                                        </p:attrNameLst>
                                      </p:cBhvr>
                                    </p:anim>
                                    <p:anim by="(#ppt_w*0.50)" calcmode="lin" valueType="num">
                                      <p:cBhvr>
                                        <p:cTn id="50" dur="250" decel="50000" autoRev="1" fill="hold">
                                          <p:stCondLst>
                                            <p:cond delay="0"/>
                                          </p:stCondLst>
                                        </p:cTn>
                                        <p:tgtEl>
                                          <p:spTgt spid="9"/>
                                        </p:tgtEl>
                                        <p:attrNameLst>
                                          <p:attrName>ppt_x</p:attrName>
                                        </p:attrNameLst>
                                      </p:cBhvr>
                                    </p:anim>
                                    <p:anim from="(-#ppt_h/2)" to="(#ppt_y)" calcmode="lin" valueType="num">
                                      <p:cBhvr>
                                        <p:cTn id="51" dur="500" fill="hold">
                                          <p:stCondLst>
                                            <p:cond delay="0"/>
                                          </p:stCondLst>
                                        </p:cTn>
                                        <p:tgtEl>
                                          <p:spTgt spid="9"/>
                                        </p:tgtEl>
                                        <p:attrNameLst>
                                          <p:attrName>ppt_y</p:attrName>
                                        </p:attrNameLst>
                                      </p:cBhvr>
                                    </p:anim>
                                    <p:animRot by="21600000">
                                      <p:cBhvr>
                                        <p:cTn id="52" dur="5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Geneva"/>
        <a:cs typeface="Geneva"/>
      </a:majorFont>
      <a:minorFont>
        <a:latin typeface="Arial"/>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Geneva" charset="0"/>
            <a:cs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Geneva" charset="0"/>
            <a:cs typeface="Genev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4756</TotalTime>
  <Words>4249</Words>
  <Application>Microsoft Macintosh PowerPoint</Application>
  <PresentationFormat>On-screen Show (4:3)</PresentationFormat>
  <Paragraphs>318</Paragraphs>
  <Slides>46</Slides>
  <Notes>45</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46</vt:i4>
      </vt:variant>
    </vt:vector>
  </HeadingPairs>
  <TitlesOfParts>
    <vt:vector size="61" baseType="lpstr">
      <vt:lpstr>26</vt:lpstr>
      <vt:lpstr>Calibri (Headings)</vt:lpstr>
      <vt:lpstr>ＭＳ Ｐゴシック</vt:lpstr>
      <vt:lpstr>ヒラギノ角ゴ Pro W3</vt:lpstr>
      <vt:lpstr>Arial</vt:lpstr>
      <vt:lpstr>Calibri</vt:lpstr>
      <vt:lpstr>Times New Roman</vt:lpstr>
      <vt:lpstr>Wingdings</vt:lpstr>
      <vt:lpstr>Office Theme</vt:lpstr>
      <vt:lpstr>3_Blank Presentation</vt:lpstr>
      <vt:lpstr>Blank Presentation</vt:lpstr>
      <vt:lpstr>1_Blank Presentation</vt:lpstr>
      <vt:lpstr>Orbit</vt:lpstr>
      <vt:lpstr>5_Blank Presentation</vt:lpstr>
      <vt:lpstr>1_Orbit</vt:lpstr>
      <vt:lpstr>Will the Real Father Stand Up? </vt:lpstr>
      <vt:lpstr>Our Three Sons</vt:lpstr>
      <vt:lpstr>Our Three Sons</vt:lpstr>
      <vt:lpstr>Kurt works  in IT</vt:lpstr>
      <vt:lpstr>The Griffith Family Sept 2014</vt:lpstr>
      <vt:lpstr>The Griffith Family May 2015</vt:lpstr>
      <vt:lpstr>John at Biola University</vt:lpstr>
      <vt:lpstr>John at World Vision</vt:lpstr>
      <vt:lpstr>America is in</vt:lpstr>
      <vt:lpstr>Missing From Action</vt:lpstr>
      <vt:lpstr>Four Fabrications of American Manhood</vt:lpstr>
      <vt:lpstr>Macho Maniac</vt:lpstr>
      <vt:lpstr>Great Pretender</vt:lpstr>
      <vt:lpstr>World Class Wimp</vt:lpstr>
      <vt:lpstr>Gender Blender</vt:lpstr>
      <vt:lpstr>Four Fabrications of American Manhood</vt:lpstr>
      <vt:lpstr>Will the  real father stand up?</vt:lpstr>
      <vt:lpstr>Biblical Instructions to Fathers?</vt:lpstr>
      <vt:lpstr>Luke 15</vt:lpstr>
      <vt:lpstr>7 ways to imitate this father...</vt:lpstr>
      <vt:lpstr>1. Take a loss to help your kids gain (15:11-12). </vt:lpstr>
      <vt:lpstr>Black</vt:lpstr>
      <vt:lpstr>2. Allow your son to experience results of his sin (15:13-16). </vt:lpstr>
      <vt:lpstr>2. Allow your son to experience results of his sin (15:13-16). </vt:lpstr>
      <vt:lpstr>The Farewell</vt:lpstr>
      <vt:lpstr>Pig Pod Pleasure?</vt:lpstr>
      <vt:lpstr>Black</vt:lpstr>
      <vt:lpstr>3. Preserve the opportunity to fellowship with your child (15:17-20a). </vt:lpstr>
      <vt:lpstr>Black</vt:lpstr>
      <vt:lpstr>4. Compassionately accept your son even in his disobedience (15:20b). </vt:lpstr>
      <vt:lpstr>Black</vt:lpstr>
      <vt:lpstr>5. Consider your child's wellbeing more than your reputation (15:21-24). </vt:lpstr>
      <vt:lpstr>Black</vt:lpstr>
      <vt:lpstr>6. Ask others to accept your wayward son (15:25-30). </vt:lpstr>
      <vt:lpstr>6. Ask others to accept your wayward son (15:25-30). </vt:lpstr>
      <vt:lpstr>Black</vt:lpstr>
      <vt:lpstr>7. Fulfill your promises to your other children (15:31-32). </vt:lpstr>
      <vt:lpstr>Black</vt:lpstr>
      <vt:lpstr>Four Fabrications of American Manhood</vt:lpstr>
      <vt:lpstr>Investing in Fatherhood</vt:lpstr>
      <vt:lpstr>The Main Idea:</vt:lpstr>
      <vt:lpstr>How can we help them return?</vt:lpstr>
      <vt:lpstr>Already Gone:  Why Your Kids Will Quit Church And What You Can Do To Stop It (Master Books, 2009). </vt:lpstr>
      <vt:lpstr>Seven Qualities</vt:lpstr>
      <vt:lpstr>Happy Father's Day Video Loop</vt:lpstr>
      <vt:lpstr>NT Preaching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Williams</dc:creator>
  <cp:lastModifiedBy>Rick Griffith</cp:lastModifiedBy>
  <cp:revision>120</cp:revision>
  <dcterms:created xsi:type="dcterms:W3CDTF">2007-12-21T22:54:25Z</dcterms:created>
  <dcterms:modified xsi:type="dcterms:W3CDTF">2026-04-05T14:51:07Z</dcterms:modified>
</cp:coreProperties>
</file>