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725" r:id="rId3"/>
    <p:sldMasterId id="2147483785" r:id="rId4"/>
    <p:sldMasterId id="2147483797" r:id="rId5"/>
    <p:sldMasterId id="2147483815" r:id="rId6"/>
  </p:sldMasterIdLst>
  <p:notesMasterIdLst>
    <p:notesMasterId r:id="rId29"/>
  </p:notesMasterIdLst>
  <p:sldIdLst>
    <p:sldId id="271" r:id="rId7"/>
    <p:sldId id="270" r:id="rId8"/>
    <p:sldId id="272" r:id="rId9"/>
    <p:sldId id="273" r:id="rId10"/>
    <p:sldId id="274" r:id="rId11"/>
    <p:sldId id="275" r:id="rId12"/>
    <p:sldId id="276" r:id="rId13"/>
    <p:sldId id="277" r:id="rId14"/>
    <p:sldId id="278" r:id="rId15"/>
    <p:sldId id="279" r:id="rId16"/>
    <p:sldId id="283" r:id="rId17"/>
    <p:sldId id="280" r:id="rId18"/>
    <p:sldId id="281" r:id="rId19"/>
    <p:sldId id="282" r:id="rId20"/>
    <p:sldId id="284" r:id="rId21"/>
    <p:sldId id="285" r:id="rId22"/>
    <p:sldId id="286" r:id="rId23"/>
    <p:sldId id="287" r:id="rId24"/>
    <p:sldId id="288" r:id="rId25"/>
    <p:sldId id="289" r:id="rId26"/>
    <p:sldId id="267" r:id="rId27"/>
    <p:sldId id="29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DC7DFB-4890-409D-A90F-F28E41943EE1}" v="7" dt="2023-01-28T10:55:44.5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5735"/>
  </p:normalViewPr>
  <p:slideViewPr>
    <p:cSldViewPr snapToGrid="0">
      <p:cViewPr varScale="1">
        <p:scale>
          <a:sx n="75" d="100"/>
          <a:sy n="75" d="100"/>
        </p:scale>
        <p:origin x="160" y="88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97DC7DFB-4890-409D-A90F-F28E41943EE1}"/>
    <pc:docChg chg="undo redo custSel modSld">
      <pc:chgData name="Matt Lyle" userId="a96e7d453dd11193" providerId="LiveId" clId="{97DC7DFB-4890-409D-A90F-F28E41943EE1}" dt="2023-01-28T10:45:12.008" v="19" actId="20577"/>
      <pc:docMkLst>
        <pc:docMk/>
      </pc:docMkLst>
      <pc:sldChg chg="modSp mod">
        <pc:chgData name="Matt Lyle" userId="a96e7d453dd11193" providerId="LiveId" clId="{97DC7DFB-4890-409D-A90F-F28E41943EE1}" dt="2023-01-28T10:43:52.511" v="16" actId="1076"/>
        <pc:sldMkLst>
          <pc:docMk/>
          <pc:sldMk cId="2492752268" sldId="270"/>
        </pc:sldMkLst>
        <pc:spChg chg="mod">
          <ac:chgData name="Matt Lyle" userId="a96e7d453dd11193" providerId="LiveId" clId="{97DC7DFB-4890-409D-A90F-F28E41943EE1}" dt="2023-01-28T10:43:52.511" v="16" actId="1076"/>
          <ac:spMkLst>
            <pc:docMk/>
            <pc:sldMk cId="2492752268" sldId="270"/>
            <ac:spMk id="3" creationId="{7C5FF88E-AFA5-C4C3-62F3-DB3A1F47720D}"/>
          </ac:spMkLst>
        </pc:spChg>
        <pc:spChg chg="mod">
          <ac:chgData name="Matt Lyle" userId="a96e7d453dd11193" providerId="LiveId" clId="{97DC7DFB-4890-409D-A90F-F28E41943EE1}" dt="2023-01-28T10:43:52.351" v="15" actId="20577"/>
          <ac:spMkLst>
            <pc:docMk/>
            <pc:sldMk cId="2492752268" sldId="270"/>
            <ac:spMk id="5" creationId="{301E53D8-093A-145F-9118-F182DED9CDA6}"/>
          </ac:spMkLst>
        </pc:spChg>
      </pc:sldChg>
      <pc:sldChg chg="modSp">
        <pc:chgData name="Matt Lyle" userId="a96e7d453dd11193" providerId="LiveId" clId="{97DC7DFB-4890-409D-A90F-F28E41943EE1}" dt="2023-01-28T10:45:12.008" v="19" actId="20577"/>
        <pc:sldMkLst>
          <pc:docMk/>
          <pc:sldMk cId="1422799895" sldId="287"/>
        </pc:sldMkLst>
        <pc:spChg chg="mod">
          <ac:chgData name="Matt Lyle" userId="a96e7d453dd11193" providerId="LiveId" clId="{97DC7DFB-4890-409D-A90F-F28E41943EE1}" dt="2023-01-28T10:45:12.008" v="19" actId="20577"/>
          <ac:spMkLst>
            <pc:docMk/>
            <pc:sldMk cId="1422799895" sldId="287"/>
            <ac:spMk id="3" creationId="{3801CAE0-978C-AFCF-C2B7-8BD05DAF201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4263C-2092-8745-85F6-089770F226C5}" type="datetimeFigureOut">
              <a:rPr lang="en-US" smtClean="0"/>
              <a:t>2/12/23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0B0901-8564-FE43-BE2B-5A59D3D604CD}" type="slidenum">
              <a:rPr lang="en-US" smtClean="0"/>
              <a:t>‹#›</a:t>
            </a:fld>
            <a:endParaRPr lang="en-US"/>
          </a:p>
        </p:txBody>
      </p:sp>
    </p:spTree>
    <p:extLst>
      <p:ext uri="{BB962C8B-B14F-4D97-AF65-F5344CB8AC3E}">
        <p14:creationId xmlns:p14="http://schemas.microsoft.com/office/powerpoint/2010/main" val="331808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B80B1-36EC-B376-038D-B12B171652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8AB6A690-280A-D0C5-AA1F-F799F5A575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A98DA3BF-9E7D-39F8-1A88-CD18739A837F}"/>
              </a:ext>
            </a:extLst>
          </p:cNvPr>
          <p:cNvSpPr>
            <a:spLocks noGrp="1"/>
          </p:cNvSpPr>
          <p:nvPr>
            <p:ph type="dt" sz="half" idx="10"/>
          </p:nvPr>
        </p:nvSpPr>
        <p:spPr/>
        <p:txBody>
          <a:bodyPr/>
          <a:lstStyle/>
          <a:p>
            <a:fld id="{F1ADE2F4-B098-45A2-8CAC-8B5146077FEC}" type="datetimeFigureOut">
              <a:rPr lang="en-SG" smtClean="0"/>
              <a:t>12/2/23</a:t>
            </a:fld>
            <a:endParaRPr lang="en-SG"/>
          </a:p>
        </p:txBody>
      </p:sp>
      <p:sp>
        <p:nvSpPr>
          <p:cNvPr id="5" name="Footer Placeholder 4">
            <a:extLst>
              <a:ext uri="{FF2B5EF4-FFF2-40B4-BE49-F238E27FC236}">
                <a16:creationId xmlns:a16="http://schemas.microsoft.com/office/drawing/2014/main" id="{CBC3A10F-5A22-0339-F83C-9C3DA06E459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B0C4E5A-5DCD-2EB3-F9BF-7C139DF17720}"/>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126614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A2B8D-7D75-1C63-DF7B-B154D068F268}"/>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6E8557F3-7563-DB04-D4C8-FC2BA13EF1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5E4B762-1BEF-8AD8-A78B-88BEAA2EFCC6}"/>
              </a:ext>
            </a:extLst>
          </p:cNvPr>
          <p:cNvSpPr>
            <a:spLocks noGrp="1"/>
          </p:cNvSpPr>
          <p:nvPr>
            <p:ph type="dt" sz="half" idx="10"/>
          </p:nvPr>
        </p:nvSpPr>
        <p:spPr/>
        <p:txBody>
          <a:bodyPr/>
          <a:lstStyle/>
          <a:p>
            <a:fld id="{F1ADE2F4-B098-45A2-8CAC-8B5146077FEC}" type="datetimeFigureOut">
              <a:rPr lang="en-SG" smtClean="0"/>
              <a:t>12/2/23</a:t>
            </a:fld>
            <a:endParaRPr lang="en-SG"/>
          </a:p>
        </p:txBody>
      </p:sp>
      <p:sp>
        <p:nvSpPr>
          <p:cNvPr id="5" name="Footer Placeholder 4">
            <a:extLst>
              <a:ext uri="{FF2B5EF4-FFF2-40B4-BE49-F238E27FC236}">
                <a16:creationId xmlns:a16="http://schemas.microsoft.com/office/drawing/2014/main" id="{21BDF9E8-F954-46E2-DE8F-801EC607C6B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26FC470E-420E-4C21-40C4-6BA9FF2DDA37}"/>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208482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90F514-51AD-68EB-9F1C-C993F05F08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29C9245-1561-ABE0-B7E6-E0315EEDD7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FB6D6BA-3D1E-A3E6-7BFA-CE074C9E4B4A}"/>
              </a:ext>
            </a:extLst>
          </p:cNvPr>
          <p:cNvSpPr>
            <a:spLocks noGrp="1"/>
          </p:cNvSpPr>
          <p:nvPr>
            <p:ph type="dt" sz="half" idx="10"/>
          </p:nvPr>
        </p:nvSpPr>
        <p:spPr/>
        <p:txBody>
          <a:bodyPr/>
          <a:lstStyle/>
          <a:p>
            <a:fld id="{F1ADE2F4-B098-45A2-8CAC-8B5146077FEC}" type="datetimeFigureOut">
              <a:rPr lang="en-SG" smtClean="0"/>
              <a:t>12/2/23</a:t>
            </a:fld>
            <a:endParaRPr lang="en-SG"/>
          </a:p>
        </p:txBody>
      </p:sp>
      <p:sp>
        <p:nvSpPr>
          <p:cNvPr id="5" name="Footer Placeholder 4">
            <a:extLst>
              <a:ext uri="{FF2B5EF4-FFF2-40B4-BE49-F238E27FC236}">
                <a16:creationId xmlns:a16="http://schemas.microsoft.com/office/drawing/2014/main" id="{B28688C0-E7DF-32AA-309A-BA6407D2F95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CE64D4C-3F98-B288-F9C9-98917E135D03}"/>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64587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1ADE2F4-B098-45A2-8CAC-8B5146077FEC}" type="datetimeFigureOut">
              <a:rPr lang="en-SG" smtClean="0"/>
              <a:t>12/2/23</a:t>
            </a:fld>
            <a:endParaRPr lang="en-SG"/>
          </a:p>
        </p:txBody>
      </p:sp>
      <p:sp>
        <p:nvSpPr>
          <p:cNvPr id="5" name="Footer Placeholder 4"/>
          <p:cNvSpPr>
            <a:spLocks noGrp="1"/>
          </p:cNvSpPr>
          <p:nvPr>
            <p:ph type="ftr" sz="quarter" idx="11"/>
          </p:nvPr>
        </p:nvSpPr>
        <p:spPr/>
        <p:txBody>
          <a:bodyPr/>
          <a:lstStyle/>
          <a:p>
            <a:endParaRPr lang="en-SG"/>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96745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DE2F4-B098-45A2-8CAC-8B5146077FEC}" type="datetimeFigureOut">
              <a:rPr lang="en-SG" smtClean="0"/>
              <a:t>12/2/23</a:t>
            </a:fld>
            <a:endParaRPr lang="en-SG"/>
          </a:p>
        </p:txBody>
      </p:sp>
      <p:sp>
        <p:nvSpPr>
          <p:cNvPr id="5" name="Footer Placeholder 4"/>
          <p:cNvSpPr>
            <a:spLocks noGrp="1"/>
          </p:cNvSpPr>
          <p:nvPr>
            <p:ph type="ftr" sz="quarter" idx="11"/>
          </p:nvPr>
        </p:nvSpPr>
        <p:spPr/>
        <p:txBody>
          <a:bodyPr/>
          <a:lstStyle/>
          <a:p>
            <a:endParaRPr lang="en-SG"/>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72269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1ADE2F4-B098-45A2-8CAC-8B5146077FEC}" type="datetimeFigureOut">
              <a:rPr lang="en-SG" smtClean="0"/>
              <a:t>12/2/23</a:t>
            </a:fld>
            <a:endParaRPr lang="en-SG"/>
          </a:p>
        </p:txBody>
      </p:sp>
      <p:sp>
        <p:nvSpPr>
          <p:cNvPr id="5" name="Footer Placeholder 4"/>
          <p:cNvSpPr>
            <a:spLocks noGrp="1"/>
          </p:cNvSpPr>
          <p:nvPr>
            <p:ph type="ftr" sz="quarter" idx="11"/>
          </p:nvPr>
        </p:nvSpPr>
        <p:spPr/>
        <p:txBody>
          <a:bodyPr/>
          <a:lstStyle/>
          <a:p>
            <a:endParaRPr lang="en-SG"/>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15619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1ADE2F4-B098-45A2-8CAC-8B5146077FEC}" type="datetimeFigureOut">
              <a:rPr lang="en-SG" smtClean="0"/>
              <a:t>12/2/23</a:t>
            </a:fld>
            <a:endParaRPr lang="en-SG"/>
          </a:p>
        </p:txBody>
      </p:sp>
      <p:sp>
        <p:nvSpPr>
          <p:cNvPr id="6" name="Footer Placeholder 5"/>
          <p:cNvSpPr>
            <a:spLocks noGrp="1"/>
          </p:cNvSpPr>
          <p:nvPr>
            <p:ph type="ftr" sz="quarter" idx="11"/>
          </p:nvPr>
        </p:nvSpPr>
        <p:spPr/>
        <p:txBody>
          <a:bodyPr/>
          <a:lstStyle/>
          <a:p>
            <a:endParaRPr lang="en-SG"/>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243713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1ADE2F4-B098-45A2-8CAC-8B5146077FEC}" type="datetimeFigureOut">
              <a:rPr lang="en-SG" smtClean="0"/>
              <a:t>12/2/23</a:t>
            </a:fld>
            <a:endParaRPr lang="en-SG"/>
          </a:p>
        </p:txBody>
      </p:sp>
      <p:sp>
        <p:nvSpPr>
          <p:cNvPr id="8" name="Footer Placeholder 7"/>
          <p:cNvSpPr>
            <a:spLocks noGrp="1"/>
          </p:cNvSpPr>
          <p:nvPr>
            <p:ph type="ftr" sz="quarter" idx="11"/>
          </p:nvPr>
        </p:nvSpPr>
        <p:spPr/>
        <p:txBody>
          <a:bodyPr/>
          <a:lstStyle/>
          <a:p>
            <a:endParaRPr lang="en-SG"/>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197466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1ADE2F4-B098-45A2-8CAC-8B5146077FEC}" type="datetimeFigureOut">
              <a:rPr lang="en-SG" smtClean="0"/>
              <a:t>12/2/23</a:t>
            </a:fld>
            <a:endParaRPr lang="en-SG"/>
          </a:p>
        </p:txBody>
      </p:sp>
      <p:sp>
        <p:nvSpPr>
          <p:cNvPr id="4" name="Footer Placeholder 3"/>
          <p:cNvSpPr>
            <a:spLocks noGrp="1"/>
          </p:cNvSpPr>
          <p:nvPr>
            <p:ph type="ftr" sz="quarter" idx="11"/>
          </p:nvPr>
        </p:nvSpPr>
        <p:spPr/>
        <p:txBody>
          <a:bodyPr/>
          <a:lstStyle/>
          <a:p>
            <a:endParaRPr lang="en-SG"/>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61157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DE2F4-B098-45A2-8CAC-8B5146077FEC}" type="datetimeFigureOut">
              <a:rPr lang="en-SG" smtClean="0"/>
              <a:t>12/2/23</a:t>
            </a:fld>
            <a:endParaRPr lang="en-SG"/>
          </a:p>
        </p:txBody>
      </p:sp>
      <p:sp>
        <p:nvSpPr>
          <p:cNvPr id="3" name="Footer Placeholder 2"/>
          <p:cNvSpPr>
            <a:spLocks noGrp="1"/>
          </p:cNvSpPr>
          <p:nvPr>
            <p:ph type="ftr" sz="quarter" idx="11"/>
          </p:nvPr>
        </p:nvSpPr>
        <p:spPr/>
        <p:txBody>
          <a:bodyPr/>
          <a:lstStyle/>
          <a:p>
            <a:endParaRPr lang="en-SG"/>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20869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1ADE2F4-B098-45A2-8CAC-8B5146077FEC}" type="datetimeFigureOut">
              <a:rPr lang="en-SG" smtClean="0"/>
              <a:t>12/2/23</a:t>
            </a:fld>
            <a:endParaRPr lang="en-SG"/>
          </a:p>
        </p:txBody>
      </p:sp>
      <p:sp>
        <p:nvSpPr>
          <p:cNvPr id="6" name="Footer Placeholder 5"/>
          <p:cNvSpPr>
            <a:spLocks noGrp="1"/>
          </p:cNvSpPr>
          <p:nvPr>
            <p:ph type="ftr" sz="quarter" idx="11"/>
          </p:nvPr>
        </p:nvSpPr>
        <p:spPr/>
        <p:txBody>
          <a:bodyPr/>
          <a:lstStyle/>
          <a:p>
            <a:endParaRPr lang="en-SG"/>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34928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262C1-AE29-0F1F-F877-5C0F308AFCB8}"/>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CD3AA8D8-6CB6-77E0-84AB-8236A5FA29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FEB6E52E-DB75-F097-EC5E-46EEEEA9A104}"/>
              </a:ext>
            </a:extLst>
          </p:cNvPr>
          <p:cNvSpPr>
            <a:spLocks noGrp="1"/>
          </p:cNvSpPr>
          <p:nvPr>
            <p:ph type="dt" sz="half" idx="10"/>
          </p:nvPr>
        </p:nvSpPr>
        <p:spPr/>
        <p:txBody>
          <a:bodyPr/>
          <a:lstStyle/>
          <a:p>
            <a:fld id="{F1ADE2F4-B098-45A2-8CAC-8B5146077FEC}" type="datetimeFigureOut">
              <a:rPr lang="en-SG" smtClean="0"/>
              <a:t>12/2/23</a:t>
            </a:fld>
            <a:endParaRPr lang="en-SG"/>
          </a:p>
        </p:txBody>
      </p:sp>
      <p:sp>
        <p:nvSpPr>
          <p:cNvPr id="5" name="Footer Placeholder 4">
            <a:extLst>
              <a:ext uri="{FF2B5EF4-FFF2-40B4-BE49-F238E27FC236}">
                <a16:creationId xmlns:a16="http://schemas.microsoft.com/office/drawing/2014/main" id="{96838428-7B5F-B5D6-6825-7390FF03373A}"/>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8DAC05E3-1984-E07A-8A49-3B39CF1AD820}"/>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424551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1ADE2F4-B098-45A2-8CAC-8B5146077FEC}" type="datetimeFigureOut">
              <a:rPr lang="en-SG" smtClean="0"/>
              <a:t>12/2/23</a:t>
            </a:fld>
            <a:endParaRPr lang="en-SG"/>
          </a:p>
        </p:txBody>
      </p:sp>
      <p:sp>
        <p:nvSpPr>
          <p:cNvPr id="6" name="Footer Placeholder 5"/>
          <p:cNvSpPr>
            <a:spLocks noGrp="1"/>
          </p:cNvSpPr>
          <p:nvPr>
            <p:ph type="ftr" sz="quarter" idx="11"/>
          </p:nvPr>
        </p:nvSpPr>
        <p:spPr/>
        <p:txBody>
          <a:bodyPr/>
          <a:lstStyle/>
          <a:p>
            <a:endParaRPr lang="en-SG"/>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11961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1ADE2F4-B098-45A2-8CAC-8B5146077FEC}" type="datetimeFigureOut">
              <a:rPr lang="en-SG" smtClean="0"/>
              <a:t>12/2/23</a:t>
            </a:fld>
            <a:endParaRPr lang="en-SG"/>
          </a:p>
        </p:txBody>
      </p:sp>
      <p:sp>
        <p:nvSpPr>
          <p:cNvPr id="5" name="Footer Placeholder 4"/>
          <p:cNvSpPr>
            <a:spLocks noGrp="1"/>
          </p:cNvSpPr>
          <p:nvPr>
            <p:ph type="ftr" sz="quarter" idx="11"/>
          </p:nvPr>
        </p:nvSpPr>
        <p:spPr/>
        <p:txBody>
          <a:bodyPr/>
          <a:lstStyle/>
          <a:p>
            <a:endParaRPr lang="en-SG"/>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742512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1ADE2F4-B098-45A2-8CAC-8B5146077FEC}" type="datetimeFigureOut">
              <a:rPr lang="en-SG" smtClean="0"/>
              <a:t>12/2/23</a:t>
            </a:fld>
            <a:endParaRPr lang="en-SG"/>
          </a:p>
        </p:txBody>
      </p:sp>
      <p:sp>
        <p:nvSpPr>
          <p:cNvPr id="5" name="Footer Placeholder 4"/>
          <p:cNvSpPr>
            <a:spLocks noGrp="1"/>
          </p:cNvSpPr>
          <p:nvPr>
            <p:ph type="ftr" sz="quarter" idx="11"/>
          </p:nvPr>
        </p:nvSpPr>
        <p:spPr/>
        <p:txBody>
          <a:bodyPr/>
          <a:lstStyle/>
          <a:p>
            <a:endParaRPr lang="en-SG"/>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C96F1D1-86DD-410D-A68C-FAD15D25C87D}" type="slidenum">
              <a:rPr lang="en-SG" smtClean="0"/>
              <a:t>‹#›</a:t>
            </a:fld>
            <a:endParaRPr lang="en-SG"/>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4362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F1ADE2F4-B098-45A2-8CAC-8B5146077FEC}" type="datetimeFigureOut">
              <a:rPr lang="en-SG" smtClean="0"/>
              <a:t>12/2/23</a:t>
            </a:fld>
            <a:endParaRPr lang="en-SG"/>
          </a:p>
        </p:txBody>
      </p:sp>
      <p:sp>
        <p:nvSpPr>
          <p:cNvPr id="6" name="Footer Placeholder 5"/>
          <p:cNvSpPr>
            <a:spLocks noGrp="1"/>
          </p:cNvSpPr>
          <p:nvPr>
            <p:ph type="ftr" sz="quarter" idx="11"/>
          </p:nvPr>
        </p:nvSpPr>
        <p:spPr/>
        <p:txBody>
          <a:bodyPr/>
          <a:lstStyle/>
          <a:p>
            <a:endParaRPr lang="en-SG"/>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631682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F1ADE2F4-B098-45A2-8CAC-8B5146077FEC}" type="datetimeFigureOut">
              <a:rPr lang="en-SG" smtClean="0"/>
              <a:t>12/2/23</a:t>
            </a:fld>
            <a:endParaRPr lang="en-SG"/>
          </a:p>
        </p:txBody>
      </p:sp>
      <p:sp>
        <p:nvSpPr>
          <p:cNvPr id="6" name="Footer Placeholder 5"/>
          <p:cNvSpPr>
            <a:spLocks noGrp="1"/>
          </p:cNvSpPr>
          <p:nvPr>
            <p:ph type="ftr" sz="quarter" idx="11"/>
          </p:nvPr>
        </p:nvSpPr>
        <p:spPr/>
        <p:txBody>
          <a:bodyPr/>
          <a:lstStyle/>
          <a:p>
            <a:endParaRPr lang="en-SG"/>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96F1D1-86DD-410D-A68C-FAD15D25C87D}" type="slidenum">
              <a:rPr lang="en-SG" smtClean="0"/>
              <a:t>‹#›</a:t>
            </a:fld>
            <a:endParaRPr lang="en-SG"/>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06639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F1ADE2F4-B098-45A2-8CAC-8B5146077FEC}" type="datetimeFigureOut">
              <a:rPr lang="en-SG" smtClean="0"/>
              <a:t>12/2/23</a:t>
            </a:fld>
            <a:endParaRPr lang="en-SG"/>
          </a:p>
        </p:txBody>
      </p:sp>
      <p:sp>
        <p:nvSpPr>
          <p:cNvPr id="6" name="Footer Placeholder 5"/>
          <p:cNvSpPr>
            <a:spLocks noGrp="1"/>
          </p:cNvSpPr>
          <p:nvPr>
            <p:ph type="ftr" sz="quarter" idx="11"/>
          </p:nvPr>
        </p:nvSpPr>
        <p:spPr/>
        <p:txBody>
          <a:bodyPr/>
          <a:lstStyle/>
          <a:p>
            <a:endParaRPr lang="en-SG"/>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4071259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DE2F4-B098-45A2-8CAC-8B5146077FEC}" type="datetimeFigureOut">
              <a:rPr lang="en-SG" smtClean="0"/>
              <a:t>12/2/23</a:t>
            </a:fld>
            <a:endParaRPr lang="en-SG"/>
          </a:p>
        </p:txBody>
      </p:sp>
      <p:sp>
        <p:nvSpPr>
          <p:cNvPr id="5" name="Footer Placeholder 4"/>
          <p:cNvSpPr>
            <a:spLocks noGrp="1"/>
          </p:cNvSpPr>
          <p:nvPr>
            <p:ph type="ftr" sz="quarter" idx="11"/>
          </p:nvPr>
        </p:nvSpPr>
        <p:spPr/>
        <p:txBody>
          <a:bodyPr/>
          <a:lstStyle/>
          <a:p>
            <a:endParaRPr lang="en-SG"/>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42477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DE2F4-B098-45A2-8CAC-8B5146077FEC}" type="datetimeFigureOut">
              <a:rPr lang="en-SG" smtClean="0"/>
              <a:t>12/2/23</a:t>
            </a:fld>
            <a:endParaRPr lang="en-SG"/>
          </a:p>
        </p:txBody>
      </p:sp>
      <p:sp>
        <p:nvSpPr>
          <p:cNvPr id="5" name="Footer Placeholder 4"/>
          <p:cNvSpPr>
            <a:spLocks noGrp="1"/>
          </p:cNvSpPr>
          <p:nvPr>
            <p:ph type="ftr" sz="quarter" idx="11"/>
          </p:nvPr>
        </p:nvSpPr>
        <p:spPr/>
        <p:txBody>
          <a:bodyPr/>
          <a:lstStyle/>
          <a:p>
            <a:endParaRPr lang="en-SG"/>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101719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1ADE2F4-B098-45A2-8CAC-8B5146077FEC}" type="datetimeFigureOut">
              <a:rPr lang="en-SG" smtClean="0"/>
              <a:t>12/2/23</a:t>
            </a:fld>
            <a:endParaRPr lang="en-SG"/>
          </a:p>
        </p:txBody>
      </p:sp>
      <p:sp>
        <p:nvSpPr>
          <p:cNvPr id="5" name="Footer Placeholder 4"/>
          <p:cNvSpPr>
            <a:spLocks noGrp="1"/>
          </p:cNvSpPr>
          <p:nvPr>
            <p:ph type="ftr" sz="quarter" idx="11"/>
          </p:nvPr>
        </p:nvSpPr>
        <p:spPr>
          <a:xfrm>
            <a:off x="1127124" y="329307"/>
            <a:ext cx="5943668" cy="309201"/>
          </a:xfrm>
        </p:spPr>
        <p:txBody>
          <a:bodyPr/>
          <a:lstStyle/>
          <a:p>
            <a:endParaRPr lang="en-SG"/>
          </a:p>
        </p:txBody>
      </p:sp>
      <p:sp>
        <p:nvSpPr>
          <p:cNvPr id="6" name="Slide Number Placeholder 5"/>
          <p:cNvSpPr>
            <a:spLocks noGrp="1"/>
          </p:cNvSpPr>
          <p:nvPr>
            <p:ph type="sldNum" sz="quarter" idx="12"/>
          </p:nvPr>
        </p:nvSpPr>
        <p:spPr>
          <a:xfrm>
            <a:off x="9924392" y="134930"/>
            <a:ext cx="811019" cy="503578"/>
          </a:xfrm>
        </p:spPr>
        <p:txBody>
          <a:bodyPr/>
          <a:lstStyle/>
          <a:p>
            <a:fld id="{0C96F1D1-86DD-410D-A68C-FAD15D25C87D}" type="slidenum">
              <a:rPr lang="en-SG" smtClean="0"/>
              <a:t>‹#›</a:t>
            </a:fld>
            <a:endParaRPr lang="en-SG"/>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98041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sz="1200"/>
            </a:lvl1pPr>
          </a:lstStyle>
          <a:p>
            <a:fld id="{F1ADE2F4-B098-45A2-8CAC-8B5146077FEC}" type="datetimeFigureOut">
              <a:rPr lang="en-SG" smtClean="0"/>
              <a:t>12/2/23</a:t>
            </a:fld>
            <a:endParaRPr lang="en-SG"/>
          </a:p>
        </p:txBody>
      </p:sp>
      <p:sp>
        <p:nvSpPr>
          <p:cNvPr id="5" name="Footer Placeholder 4"/>
          <p:cNvSpPr>
            <a:spLocks noGrp="1"/>
          </p:cNvSpPr>
          <p:nvPr>
            <p:ph type="ftr" sz="quarter" idx="11"/>
          </p:nvPr>
        </p:nvSpPr>
        <p:spPr/>
        <p:txBody>
          <a:bodyPr/>
          <a:lstStyle>
            <a:lvl1pPr>
              <a:defRPr sz="1200"/>
            </a:lvl1pPr>
          </a:lstStyle>
          <a:p>
            <a:endParaRPr lang="en-SG"/>
          </a:p>
        </p:txBody>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22133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671DC-7FCE-1767-922F-BE4A0A950C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7B0E0CCA-B7E2-2637-C584-D3B104358C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184D06-81E5-F5C2-1821-95C535AD8232}"/>
              </a:ext>
            </a:extLst>
          </p:cNvPr>
          <p:cNvSpPr>
            <a:spLocks noGrp="1"/>
          </p:cNvSpPr>
          <p:nvPr>
            <p:ph type="dt" sz="half" idx="10"/>
          </p:nvPr>
        </p:nvSpPr>
        <p:spPr/>
        <p:txBody>
          <a:bodyPr/>
          <a:lstStyle/>
          <a:p>
            <a:fld id="{F1ADE2F4-B098-45A2-8CAC-8B5146077FEC}" type="datetimeFigureOut">
              <a:rPr lang="en-SG" smtClean="0"/>
              <a:t>12/2/23</a:t>
            </a:fld>
            <a:endParaRPr lang="en-SG"/>
          </a:p>
        </p:txBody>
      </p:sp>
      <p:sp>
        <p:nvSpPr>
          <p:cNvPr id="5" name="Footer Placeholder 4">
            <a:extLst>
              <a:ext uri="{FF2B5EF4-FFF2-40B4-BE49-F238E27FC236}">
                <a16:creationId xmlns:a16="http://schemas.microsoft.com/office/drawing/2014/main" id="{E4D2C174-E470-51C5-6FFE-4C507652B322}"/>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B90DE33E-4F72-DA20-06D1-F151D61FE91B}"/>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198479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1ADE2F4-B098-45A2-8CAC-8B5146077FEC}" type="datetimeFigureOut">
              <a:rPr lang="en-SG" smtClean="0"/>
              <a:t>12/2/23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01827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1ADE2F4-B098-45A2-8CAC-8B5146077FEC}" type="datetimeFigureOut">
              <a:rPr lang="en-SG" smtClean="0"/>
              <a:t>12/2/23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0C96F1D1-86DD-410D-A68C-FAD15D25C87D}" type="slidenum">
              <a:rPr lang="en-SG" smtClean="0"/>
              <a:t>‹#›</a:t>
            </a:fld>
            <a:endParaRPr lang="en-SG"/>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50864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1ADE2F4-B098-45A2-8CAC-8B5146077FEC}" type="datetimeFigureOut">
              <a:rPr lang="en-SG" smtClean="0"/>
              <a:t>12/2/23</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0C96F1D1-86DD-410D-A68C-FAD15D25C87D}" type="slidenum">
              <a:rPr lang="en-SG" smtClean="0"/>
              <a:t>‹#›</a:t>
            </a:fld>
            <a:endParaRPr lang="en-SG"/>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12087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1ADE2F4-B098-45A2-8CAC-8B5146077FEC}" type="datetimeFigureOut">
              <a:rPr lang="en-SG" smtClean="0"/>
              <a:t>12/2/23</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0C96F1D1-86DD-410D-A68C-FAD15D25C87D}" type="slidenum">
              <a:rPr lang="en-SG" smtClean="0"/>
              <a:t>‹#›</a:t>
            </a:fld>
            <a:endParaRPr lang="en-SG"/>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23040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DE2F4-B098-45A2-8CAC-8B5146077FEC}" type="datetimeFigureOut">
              <a:rPr lang="en-SG" smtClean="0"/>
              <a:t>12/2/23</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78147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1ADE2F4-B098-45A2-8CAC-8B5146077FEC}" type="datetimeFigureOut">
              <a:rPr lang="en-SG" smtClean="0"/>
              <a:t>12/2/23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0C96F1D1-86DD-410D-A68C-FAD15D25C87D}" type="slidenum">
              <a:rPr lang="en-SG" smtClean="0"/>
              <a:t>‹#›</a:t>
            </a:fld>
            <a:endParaRPr lang="en-SG"/>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99252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F1ADE2F4-B098-45A2-8CAC-8B5146077FEC}" type="datetimeFigureOut">
              <a:rPr lang="en-SG" smtClean="0"/>
              <a:t>12/2/23</a:t>
            </a:fld>
            <a:endParaRPr lang="en-SG"/>
          </a:p>
        </p:txBody>
      </p:sp>
      <p:sp>
        <p:nvSpPr>
          <p:cNvPr id="6" name="Footer Placeholder 5"/>
          <p:cNvSpPr>
            <a:spLocks noGrp="1"/>
          </p:cNvSpPr>
          <p:nvPr>
            <p:ph type="ftr" sz="quarter" idx="11"/>
          </p:nvPr>
        </p:nvSpPr>
        <p:spPr>
          <a:xfrm>
            <a:off x="1125300" y="318640"/>
            <a:ext cx="4877818" cy="320931"/>
          </a:xfrm>
        </p:spPr>
        <p:txBody>
          <a:bodyPr/>
          <a:lstStyle/>
          <a:p>
            <a:endParaRPr lang="en-SG"/>
          </a:p>
        </p:txBody>
      </p:sp>
      <p:sp>
        <p:nvSpPr>
          <p:cNvPr id="7" name="Slide Number Placeholder 6"/>
          <p:cNvSpPr>
            <a:spLocks noGrp="1"/>
          </p:cNvSpPr>
          <p:nvPr>
            <p:ph type="sldNum" sz="quarter" idx="12"/>
          </p:nvPr>
        </p:nvSpPr>
        <p:spPr>
          <a:xfrm>
            <a:off x="6176794" y="137408"/>
            <a:ext cx="811019" cy="503578"/>
          </a:xfrm>
        </p:spPr>
        <p:txBody>
          <a:bodyPr/>
          <a:lstStyle/>
          <a:p>
            <a:fld id="{0C96F1D1-86DD-410D-A68C-FAD15D25C87D}" type="slidenum">
              <a:rPr lang="en-SG" smtClean="0"/>
              <a:t>‹#›</a:t>
            </a:fld>
            <a:endParaRPr lang="en-SG"/>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153601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DE2F4-B098-45A2-8CAC-8B5146077FEC}" type="datetimeFigureOut">
              <a:rPr lang="en-SG" smtClean="0"/>
              <a:t>12/2/23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83810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DE2F4-B098-45A2-8CAC-8B5146077FEC}" type="datetimeFigureOut">
              <a:rPr lang="en-SG" smtClean="0"/>
              <a:t>12/2/23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388974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a:off x="0" y="0"/>
            <a:ext cx="12192000"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10" name="Rectangle 9"/>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bg1"/>
                </a:solidFill>
                <a:effectLst/>
                <a:latin typeface="+mj-lt"/>
                <a:ea typeface="+mn-ea"/>
                <a:cs typeface="+mn-cs"/>
              </a:defRPr>
            </a:lvl1pPr>
          </a:lstStyle>
          <a:p>
            <a:r>
              <a:rPr lang="en-GB"/>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bg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F1ADE2F4-B098-45A2-8CAC-8B5146077FEC}" type="datetimeFigureOut">
              <a:rPr lang="en-SG" smtClean="0"/>
              <a:t>12/2/23</a:t>
            </a:fld>
            <a:endParaRPr lang="en-SG"/>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bg2"/>
                </a:solidFill>
              </a:defRPr>
            </a:lvl1pPr>
          </a:lstStyle>
          <a:p>
            <a:endParaRPr lang="en-SG"/>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bg2"/>
                </a:solidFill>
              </a:defRPr>
            </a:lvl1pPr>
          </a:lstStyle>
          <a:p>
            <a:fld id="{0C96F1D1-86DD-410D-A68C-FAD15D25C87D}" type="slidenum">
              <a:rPr lang="en-SG" smtClean="0"/>
              <a:t>‹#›</a:t>
            </a:fld>
            <a:endParaRPr lang="en-SG"/>
          </a:p>
        </p:txBody>
      </p:sp>
    </p:spTree>
    <p:extLst>
      <p:ext uri="{BB962C8B-B14F-4D97-AF65-F5344CB8AC3E}">
        <p14:creationId xmlns:p14="http://schemas.microsoft.com/office/powerpoint/2010/main" val="152401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636EB-DA9F-1E37-96D2-18D45432CF05}"/>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8414B15A-66EA-239F-7845-A518CBCFC0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8B5AFFA0-9229-19C2-D5E2-4DCAFB8205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C7239CC8-DED7-BD8C-163B-37BF05DEB84E}"/>
              </a:ext>
            </a:extLst>
          </p:cNvPr>
          <p:cNvSpPr>
            <a:spLocks noGrp="1"/>
          </p:cNvSpPr>
          <p:nvPr>
            <p:ph type="dt" sz="half" idx="10"/>
          </p:nvPr>
        </p:nvSpPr>
        <p:spPr/>
        <p:txBody>
          <a:bodyPr/>
          <a:lstStyle/>
          <a:p>
            <a:fld id="{F1ADE2F4-B098-45A2-8CAC-8B5146077FEC}" type="datetimeFigureOut">
              <a:rPr lang="en-SG" smtClean="0"/>
              <a:t>12/2/23</a:t>
            </a:fld>
            <a:endParaRPr lang="en-SG"/>
          </a:p>
        </p:txBody>
      </p:sp>
      <p:sp>
        <p:nvSpPr>
          <p:cNvPr id="6" name="Footer Placeholder 5">
            <a:extLst>
              <a:ext uri="{FF2B5EF4-FFF2-40B4-BE49-F238E27FC236}">
                <a16:creationId xmlns:a16="http://schemas.microsoft.com/office/drawing/2014/main" id="{14C86C24-620A-1E45-BCBE-9816ACE4E7C7}"/>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8DF2058E-0085-2674-9D0C-9985638CB5F3}"/>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151034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DE2F4-B098-45A2-8CAC-8B5146077FEC}" type="datetimeFigureOut">
              <a:rPr lang="en-SG" smtClean="0"/>
              <a:t>12/2/23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62166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23" name="Rectangle 22"/>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bg1"/>
                </a:solidFill>
                <a:effectLst/>
                <a:latin typeface="+mj-lt"/>
                <a:ea typeface="+mn-ea"/>
                <a:cs typeface="+mn-cs"/>
              </a:defRPr>
            </a:lvl1pPr>
          </a:lstStyle>
          <a:p>
            <a:r>
              <a:rPr lang="en-GB"/>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bg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F1ADE2F4-B098-45A2-8CAC-8B5146077FEC}" type="datetimeFigureOut">
              <a:rPr lang="en-SG" smtClean="0"/>
              <a:t>12/2/23</a:t>
            </a:fld>
            <a:endParaRPr lang="en-SG"/>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bg2"/>
                </a:solidFill>
              </a:defRPr>
            </a:lvl1pPr>
          </a:lstStyle>
          <a:p>
            <a:endParaRPr lang="en-SG"/>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bg2"/>
                </a:solidFill>
              </a:defRPr>
            </a:lvl1pPr>
          </a:lstStyle>
          <a:p>
            <a:fld id="{0C96F1D1-86DD-410D-A68C-FAD15D25C87D}" type="slidenum">
              <a:rPr lang="en-SG" smtClean="0"/>
              <a:t>‹#›</a:t>
            </a:fld>
            <a:endParaRPr lang="en-SG"/>
          </a:p>
        </p:txBody>
      </p:sp>
    </p:spTree>
    <p:extLst>
      <p:ext uri="{BB962C8B-B14F-4D97-AF65-F5344CB8AC3E}">
        <p14:creationId xmlns:p14="http://schemas.microsoft.com/office/powerpoint/2010/main" val="169627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1ADE2F4-B098-45A2-8CAC-8B5146077FEC}" type="datetimeFigureOut">
              <a:rPr lang="en-SG" smtClean="0"/>
              <a:t>12/2/23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272085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1ADE2F4-B098-45A2-8CAC-8B5146077FEC}" type="datetimeFigureOut">
              <a:rPr lang="en-SG" smtClean="0"/>
              <a:t>12/2/23</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253756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1ADE2F4-B098-45A2-8CAC-8B5146077FEC}" type="datetimeFigureOut">
              <a:rPr lang="en-SG" smtClean="0"/>
              <a:t>12/2/23</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62789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DE2F4-B098-45A2-8CAC-8B5146077FEC}" type="datetimeFigureOut">
              <a:rPr lang="en-SG" smtClean="0"/>
              <a:t>12/2/23</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243863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GB"/>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p>
            <a:fld id="{F1ADE2F4-B098-45A2-8CAC-8B5146077FEC}" type="datetimeFigureOut">
              <a:rPr lang="en-SG" smtClean="0"/>
              <a:t>12/2/23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C96F1D1-86DD-410D-A68C-FAD15D25C87D}" type="slidenum">
              <a:rPr lang="en-SG" smtClean="0"/>
              <a:t>‹#›</a:t>
            </a:fld>
            <a:endParaRPr lang="en-SG"/>
          </a:p>
        </p:txBody>
      </p:sp>
    </p:spTree>
    <p:extLst>
      <p:ext uri="{BB962C8B-B14F-4D97-AF65-F5344CB8AC3E}">
        <p14:creationId xmlns:p14="http://schemas.microsoft.com/office/powerpoint/2010/main" val="54086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rgbClr val="969696"/>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effectLst>
                  <a:outerShdw blurRad="12700" dist="3810" dir="2700000" algn="tl" rotWithShape="0">
                    <a:prstClr val="black">
                      <a:alpha val="40000"/>
                    </a:prstClr>
                  </a:outerShdw>
                </a:effectLst>
              </a:defRPr>
            </a:lvl1pPr>
          </a:lstStyle>
          <a:p>
            <a:fld id="{F1ADE2F4-B098-45A2-8CAC-8B5146077FEC}" type="datetimeFigureOut">
              <a:rPr lang="en-SG" smtClean="0"/>
              <a:t>12/2/23</a:t>
            </a:fld>
            <a:endParaRPr lang="en-SG"/>
          </a:p>
        </p:txBody>
      </p:sp>
      <p:sp>
        <p:nvSpPr>
          <p:cNvPr id="12" name="Footer Placeholder 11"/>
          <p:cNvSpPr>
            <a:spLocks noGrp="1"/>
          </p:cNvSpPr>
          <p:nvPr>
            <p:ph type="ftr" sz="quarter" idx="11"/>
          </p:nvPr>
        </p:nvSpPr>
        <p:spPr/>
        <p:txBody>
          <a:bodyPr/>
          <a:lstStyle>
            <a:lvl1pPr algn="r">
              <a:defRPr lang="en-US" sz="1000" kern="1200" dirty="0">
                <a:solidFill>
                  <a:schemeClr val="tx1">
                    <a:lumMod val="75000"/>
                    <a:lumOff val="25000"/>
                  </a:schemeClr>
                </a:solidFill>
                <a:effectLst>
                  <a:outerShdw blurRad="12700" dist="3810" dir="2700000" algn="tl" rotWithShape="0">
                    <a:prstClr val="black">
                      <a:alpha val="40000"/>
                    </a:prstClr>
                  </a:outerShdw>
                </a:effectLst>
                <a:latin typeface="+mn-lt"/>
                <a:ea typeface="+mn-ea"/>
                <a:cs typeface="+mn-cs"/>
              </a:defRPr>
            </a:lvl1pPr>
          </a:lstStyle>
          <a:p>
            <a:endParaRPr lang="en-SG"/>
          </a:p>
        </p:txBody>
      </p:sp>
      <p:sp>
        <p:nvSpPr>
          <p:cNvPr id="13" name="Slide Number Placeholder 12"/>
          <p:cNvSpPr>
            <a:spLocks noGrp="1"/>
          </p:cNvSpPr>
          <p:nvPr>
            <p:ph type="sldNum" sz="quarter" idx="12"/>
          </p:nvPr>
        </p:nvSpPr>
        <p:spPr/>
        <p:txBody>
          <a:bodyPr/>
          <a:lstStyle>
            <a:lvl1pPr>
              <a:defRPr>
                <a:solidFill>
                  <a:srgbClr val="FFFFFF"/>
                </a:solidFill>
              </a:defRPr>
            </a:lvl1pPr>
          </a:lstStyle>
          <a:p>
            <a:fld id="{0C96F1D1-86DD-410D-A68C-FAD15D25C87D}" type="slidenum">
              <a:rPr lang="en-SG" smtClean="0"/>
              <a:t>‹#›</a:t>
            </a:fld>
            <a:endParaRPr lang="en-SG"/>
          </a:p>
        </p:txBody>
      </p:sp>
    </p:spTree>
    <p:extLst>
      <p:ext uri="{BB962C8B-B14F-4D97-AF65-F5344CB8AC3E}">
        <p14:creationId xmlns:p14="http://schemas.microsoft.com/office/powerpoint/2010/main" val="274257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DE2F4-B098-45A2-8CAC-8B5146077FEC}" type="datetimeFigureOut">
              <a:rPr lang="en-SG" smtClean="0"/>
              <a:t>12/2/23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58447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DE2F4-B098-45A2-8CAC-8B5146077FEC}" type="datetimeFigureOut">
              <a:rPr lang="en-SG" smtClean="0"/>
              <a:t>12/2/23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139032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4E1A-29CE-501F-5441-48C22E5A58B7}"/>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BD460004-C7E3-8B7B-58E6-94E020E21A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12D1F9-8603-D78B-8CD1-2390AA12BA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04C0F789-A026-9F03-C999-F50B78126D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2CB539-6E66-0DB6-416F-C38569F0C0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A01FFE1F-C894-0505-48F4-EA44F8253528}"/>
              </a:ext>
            </a:extLst>
          </p:cNvPr>
          <p:cNvSpPr>
            <a:spLocks noGrp="1"/>
          </p:cNvSpPr>
          <p:nvPr>
            <p:ph type="dt" sz="half" idx="10"/>
          </p:nvPr>
        </p:nvSpPr>
        <p:spPr/>
        <p:txBody>
          <a:bodyPr/>
          <a:lstStyle/>
          <a:p>
            <a:fld id="{F1ADE2F4-B098-45A2-8CAC-8B5146077FEC}" type="datetimeFigureOut">
              <a:rPr lang="en-SG" smtClean="0"/>
              <a:t>12/2/23</a:t>
            </a:fld>
            <a:endParaRPr lang="en-SG"/>
          </a:p>
        </p:txBody>
      </p:sp>
      <p:sp>
        <p:nvSpPr>
          <p:cNvPr id="8" name="Footer Placeholder 7">
            <a:extLst>
              <a:ext uri="{FF2B5EF4-FFF2-40B4-BE49-F238E27FC236}">
                <a16:creationId xmlns:a16="http://schemas.microsoft.com/office/drawing/2014/main" id="{E18CA5F4-F36F-D5A3-6D9B-A57294F1EDDD}"/>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B99F739D-0BC9-73EE-ED74-32CA507044A7}"/>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103778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1ADE2F4-B098-45A2-8CAC-8B5146077FEC}" type="datetimeFigureOut">
              <a:rPr lang="en-SG" smtClean="0"/>
              <a:t>12/2/23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47916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F1ADE2F4-B098-45A2-8CAC-8B5146077FEC}" type="datetimeFigureOut">
              <a:rPr lang="en-SG" smtClean="0"/>
              <a:t>12/2/23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156841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1ADE2F4-B098-45A2-8CAC-8B5146077FEC}" type="datetimeFigureOut">
              <a:rPr lang="en-SG" smtClean="0"/>
              <a:t>12/2/23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258400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1ADE2F4-B098-45A2-8CAC-8B5146077FEC}" type="datetimeFigureOut">
              <a:rPr lang="en-SG" smtClean="0"/>
              <a:t>12/2/23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71438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1ADE2F4-B098-45A2-8CAC-8B5146077FEC}" type="datetimeFigureOut">
              <a:rPr lang="en-SG" smtClean="0"/>
              <a:t>12/2/23</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104142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F1ADE2F4-B098-45A2-8CAC-8B5146077FEC}" type="datetimeFigureOut">
              <a:rPr lang="en-SG" smtClean="0"/>
              <a:t>12/2/23</a:t>
            </a:fld>
            <a:endParaRPr lang="en-SG"/>
          </a:p>
        </p:txBody>
      </p:sp>
      <p:sp>
        <p:nvSpPr>
          <p:cNvPr id="5" name="Footer Placeholder 3"/>
          <p:cNvSpPr>
            <a:spLocks noGrp="1"/>
          </p:cNvSpPr>
          <p:nvPr>
            <p:ph type="ftr" sz="quarter" idx="11"/>
          </p:nvPr>
        </p:nvSpPr>
        <p:spPr/>
        <p:txBody>
          <a:bodyPr/>
          <a:lstStyle/>
          <a:p>
            <a:endParaRPr lang="en-SG"/>
          </a:p>
        </p:txBody>
      </p:sp>
      <p:sp>
        <p:nvSpPr>
          <p:cNvPr id="6" name="Slide Number Placeholder 4"/>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25393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1ADE2F4-B098-45A2-8CAC-8B5146077FEC}" type="datetimeFigureOut">
              <a:rPr lang="en-SG" smtClean="0"/>
              <a:t>12/2/23</a:t>
            </a:fld>
            <a:endParaRPr lang="en-SG"/>
          </a:p>
        </p:txBody>
      </p:sp>
      <p:sp>
        <p:nvSpPr>
          <p:cNvPr id="5" name="Footer Placeholder 2"/>
          <p:cNvSpPr>
            <a:spLocks noGrp="1"/>
          </p:cNvSpPr>
          <p:nvPr>
            <p:ph type="ftr" sz="quarter" idx="11"/>
          </p:nvPr>
        </p:nvSpPr>
        <p:spPr/>
        <p:txBody>
          <a:bodyPr/>
          <a:lstStyle/>
          <a:p>
            <a:endParaRPr lang="en-SG"/>
          </a:p>
        </p:txBody>
      </p:sp>
      <p:sp>
        <p:nvSpPr>
          <p:cNvPr id="6" name="Slide Number Placeholder 3"/>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63982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F1ADE2F4-B098-45A2-8CAC-8B5146077FEC}" type="datetimeFigureOut">
              <a:rPr lang="en-SG" smtClean="0"/>
              <a:t>12/2/23</a:t>
            </a:fld>
            <a:endParaRPr lang="en-SG"/>
          </a:p>
        </p:txBody>
      </p:sp>
      <p:sp>
        <p:nvSpPr>
          <p:cNvPr id="5" name="Footer Placeholder 5"/>
          <p:cNvSpPr>
            <a:spLocks noGrp="1"/>
          </p:cNvSpPr>
          <p:nvPr>
            <p:ph type="ftr" sz="quarter" idx="11"/>
          </p:nvPr>
        </p:nvSpPr>
        <p:spPr/>
        <p:txBody>
          <a:bodyPr/>
          <a:lstStyle/>
          <a:p>
            <a:endParaRPr lang="en-SG"/>
          </a:p>
        </p:txBody>
      </p:sp>
      <p:sp>
        <p:nvSpPr>
          <p:cNvPr id="6" name="Slide Number Placeholder 6"/>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188210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1ADE2F4-B098-45A2-8CAC-8B5146077FEC}" type="datetimeFigureOut">
              <a:rPr lang="en-SG" smtClean="0"/>
              <a:t>12/2/23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427795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1ADE2F4-B098-45A2-8CAC-8B5146077FEC}" type="datetimeFigureOut">
              <a:rPr lang="en-SG" smtClean="0"/>
              <a:t>12/2/23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4156337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936A-69CC-C852-BA42-11C50C04F18E}"/>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DCBC7835-AEA9-4569-F57C-F2C4D3F7E718}"/>
              </a:ext>
            </a:extLst>
          </p:cNvPr>
          <p:cNvSpPr>
            <a:spLocks noGrp="1"/>
          </p:cNvSpPr>
          <p:nvPr>
            <p:ph type="dt" sz="half" idx="10"/>
          </p:nvPr>
        </p:nvSpPr>
        <p:spPr/>
        <p:txBody>
          <a:bodyPr/>
          <a:lstStyle/>
          <a:p>
            <a:fld id="{F1ADE2F4-B098-45A2-8CAC-8B5146077FEC}" type="datetimeFigureOut">
              <a:rPr lang="en-SG" smtClean="0"/>
              <a:t>12/2/23</a:t>
            </a:fld>
            <a:endParaRPr lang="en-SG"/>
          </a:p>
        </p:txBody>
      </p:sp>
      <p:sp>
        <p:nvSpPr>
          <p:cNvPr id="4" name="Footer Placeholder 3">
            <a:extLst>
              <a:ext uri="{FF2B5EF4-FFF2-40B4-BE49-F238E27FC236}">
                <a16:creationId xmlns:a16="http://schemas.microsoft.com/office/drawing/2014/main" id="{A002A9F3-CFF6-3BD1-5810-DEE825580003}"/>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9B995B79-6433-99EF-3644-E8AD792403D1}"/>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272564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F1ADE2F4-B098-45A2-8CAC-8B5146077FEC}" type="datetimeFigureOut">
              <a:rPr lang="en-SG" smtClean="0"/>
              <a:t>12/2/23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25385755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F1ADE2F4-B098-45A2-8CAC-8B5146077FEC}" type="datetimeFigureOut">
              <a:rPr lang="en-SG" smtClean="0"/>
              <a:t>12/2/23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782070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1ADE2F4-B098-45A2-8CAC-8B5146077FEC}" type="datetimeFigureOut">
              <a:rPr lang="en-SG" smtClean="0"/>
              <a:t>12/2/23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0830983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1ADE2F4-B098-45A2-8CAC-8B5146077FEC}" type="datetimeFigureOut">
              <a:rPr lang="en-SG" smtClean="0"/>
              <a:t>12/2/23</a:t>
            </a:fld>
            <a:endParaRPr lang="en-SG"/>
          </a:p>
        </p:txBody>
      </p:sp>
      <p:sp>
        <p:nvSpPr>
          <p:cNvPr id="4"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5645168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1ADE2F4-B098-45A2-8CAC-8B5146077FEC}" type="datetimeFigureOut">
              <a:rPr lang="en-SG" smtClean="0"/>
              <a:t>12/2/23</a:t>
            </a:fld>
            <a:endParaRPr lang="en-SG"/>
          </a:p>
        </p:txBody>
      </p:sp>
      <p:sp>
        <p:nvSpPr>
          <p:cNvPr id="4"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42287158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DE2F4-B098-45A2-8CAC-8B5146077FEC}" type="datetimeFigureOut">
              <a:rPr lang="en-SG" smtClean="0"/>
              <a:t>12/2/23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153677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DE2F4-B098-45A2-8CAC-8B5146077FEC}" type="datetimeFigureOut">
              <a:rPr lang="en-SG" smtClean="0"/>
              <a:t>12/2/23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149733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87924323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060633843"/>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34326061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F581C2-4D9B-A4E6-4EDF-DA64A4EC3A3F}"/>
              </a:ext>
            </a:extLst>
          </p:cNvPr>
          <p:cNvSpPr>
            <a:spLocks noGrp="1"/>
          </p:cNvSpPr>
          <p:nvPr>
            <p:ph type="dt" sz="half" idx="10"/>
          </p:nvPr>
        </p:nvSpPr>
        <p:spPr/>
        <p:txBody>
          <a:bodyPr/>
          <a:lstStyle/>
          <a:p>
            <a:fld id="{F1ADE2F4-B098-45A2-8CAC-8B5146077FEC}" type="datetimeFigureOut">
              <a:rPr lang="en-SG" smtClean="0"/>
              <a:t>12/2/23</a:t>
            </a:fld>
            <a:endParaRPr lang="en-SG"/>
          </a:p>
        </p:txBody>
      </p:sp>
      <p:sp>
        <p:nvSpPr>
          <p:cNvPr id="3" name="Footer Placeholder 2">
            <a:extLst>
              <a:ext uri="{FF2B5EF4-FFF2-40B4-BE49-F238E27FC236}">
                <a16:creationId xmlns:a16="http://schemas.microsoft.com/office/drawing/2014/main" id="{B548A427-96EB-35E1-3D94-907EF48A5C53}"/>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F0B41C5E-40AE-5A59-AC67-206E63E401B6}"/>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79720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413614578"/>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144298288"/>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809054594"/>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48811719"/>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599955786"/>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379769278"/>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151291275"/>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65639736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862A5-C64C-B0E0-8BAC-4071B01314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32EC7942-6E9C-4E1D-E285-BF9EB8D13C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97B8C158-1D4D-0352-9E58-C5D70F917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FA2B1D-CA56-C981-8799-F36ECDFB9CFE}"/>
              </a:ext>
            </a:extLst>
          </p:cNvPr>
          <p:cNvSpPr>
            <a:spLocks noGrp="1"/>
          </p:cNvSpPr>
          <p:nvPr>
            <p:ph type="dt" sz="half" idx="10"/>
          </p:nvPr>
        </p:nvSpPr>
        <p:spPr/>
        <p:txBody>
          <a:bodyPr/>
          <a:lstStyle/>
          <a:p>
            <a:fld id="{F1ADE2F4-B098-45A2-8CAC-8B5146077FEC}" type="datetimeFigureOut">
              <a:rPr lang="en-SG" smtClean="0"/>
              <a:t>12/2/23</a:t>
            </a:fld>
            <a:endParaRPr lang="en-SG"/>
          </a:p>
        </p:txBody>
      </p:sp>
      <p:sp>
        <p:nvSpPr>
          <p:cNvPr id="6" name="Footer Placeholder 5">
            <a:extLst>
              <a:ext uri="{FF2B5EF4-FFF2-40B4-BE49-F238E27FC236}">
                <a16:creationId xmlns:a16="http://schemas.microsoft.com/office/drawing/2014/main" id="{81730D8B-17F7-89CC-534C-E3741B1255A2}"/>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DFB5221C-BA30-B2D9-3A05-4900D6F6AA81}"/>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53620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53082-1983-3E14-45DA-0CE84C2BD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03524E96-0660-B0C7-FBEA-ADF63FE01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46C0C23A-33DC-8334-E1E3-161999B92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A7E42F-E3E9-67AD-81BD-B29D12466AA0}"/>
              </a:ext>
            </a:extLst>
          </p:cNvPr>
          <p:cNvSpPr>
            <a:spLocks noGrp="1"/>
          </p:cNvSpPr>
          <p:nvPr>
            <p:ph type="dt" sz="half" idx="10"/>
          </p:nvPr>
        </p:nvSpPr>
        <p:spPr/>
        <p:txBody>
          <a:bodyPr/>
          <a:lstStyle/>
          <a:p>
            <a:fld id="{F1ADE2F4-B098-45A2-8CAC-8B5146077FEC}" type="datetimeFigureOut">
              <a:rPr lang="en-SG" smtClean="0"/>
              <a:t>12/2/23</a:t>
            </a:fld>
            <a:endParaRPr lang="en-SG"/>
          </a:p>
        </p:txBody>
      </p:sp>
      <p:sp>
        <p:nvSpPr>
          <p:cNvPr id="6" name="Footer Placeholder 5">
            <a:extLst>
              <a:ext uri="{FF2B5EF4-FFF2-40B4-BE49-F238E27FC236}">
                <a16:creationId xmlns:a16="http://schemas.microsoft.com/office/drawing/2014/main" id="{6E2DED42-C4A7-FE3C-8AF9-E96B82E027DC}"/>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855236BD-652E-0A9A-8F92-EB66D63752C3}"/>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152198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jp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theme" Target="../theme/theme5.xml"/><Relationship Id="rId3" Type="http://schemas.openxmlformats.org/officeDocument/2006/relationships/slideLayout" Target="../slideLayouts/slideLayout52.xml"/><Relationship Id="rId21" Type="http://schemas.openxmlformats.org/officeDocument/2006/relationships/image" Target="../media/image8.png"/><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image" Target="../media/image7.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image" Target="../media/image6.png"/><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594A8-8E80-F5FB-264C-A0D256725F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1686735B-7985-7B35-B810-C7163E39CE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9E6560E9-6CF4-ABCE-E9E6-54CA33766E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DE2F4-B098-45A2-8CAC-8B5146077FEC}" type="datetimeFigureOut">
              <a:rPr lang="en-SG" smtClean="0"/>
              <a:t>12/2/23</a:t>
            </a:fld>
            <a:endParaRPr lang="en-SG"/>
          </a:p>
        </p:txBody>
      </p:sp>
      <p:sp>
        <p:nvSpPr>
          <p:cNvPr id="5" name="Footer Placeholder 4">
            <a:extLst>
              <a:ext uri="{FF2B5EF4-FFF2-40B4-BE49-F238E27FC236}">
                <a16:creationId xmlns:a16="http://schemas.microsoft.com/office/drawing/2014/main" id="{09BBB191-076D-581C-8228-8D6B9455AE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179C2CB0-1AEC-0725-04F7-8D6A27CDF8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6F1D1-86DD-410D-A68C-FAD15D25C87D}" type="slidenum">
              <a:rPr lang="en-SG" smtClean="0"/>
              <a:t>‹#›</a:t>
            </a:fld>
            <a:endParaRPr lang="en-SG"/>
          </a:p>
        </p:txBody>
      </p:sp>
    </p:spTree>
    <p:extLst>
      <p:ext uri="{BB962C8B-B14F-4D97-AF65-F5344CB8AC3E}">
        <p14:creationId xmlns:p14="http://schemas.microsoft.com/office/powerpoint/2010/main" val="3555749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1ADE2F4-B098-45A2-8CAC-8B5146077FEC}" type="datetimeFigureOut">
              <a:rPr lang="en-SG" smtClean="0"/>
              <a:t>12/2/23</a:t>
            </a:fld>
            <a:endParaRPr lang="en-SG"/>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SG"/>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C96F1D1-86DD-410D-A68C-FAD15D25C87D}" type="slidenum">
              <a:rPr lang="en-SG" smtClean="0"/>
              <a:t>‹#›</a:t>
            </a:fld>
            <a:endParaRPr lang="en-SG"/>
          </a:p>
        </p:txBody>
      </p:sp>
    </p:spTree>
    <p:extLst>
      <p:ext uri="{BB962C8B-B14F-4D97-AF65-F5344CB8AC3E}">
        <p14:creationId xmlns:p14="http://schemas.microsoft.com/office/powerpoint/2010/main" val="5254889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1ADE2F4-B098-45A2-8CAC-8B5146077FEC}" type="datetimeFigureOut">
              <a:rPr lang="en-SG" smtClean="0"/>
              <a:t>12/2/23</a:t>
            </a:fld>
            <a:endParaRPr lang="en-SG"/>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0C96F1D1-86DD-410D-A68C-FAD15D25C87D}" type="slidenum">
              <a:rPr lang="en-SG" smtClean="0"/>
              <a:t>‹#›</a:t>
            </a:fld>
            <a:endParaRPr lang="en-SG"/>
          </a:p>
        </p:txBody>
      </p:sp>
    </p:spTree>
    <p:extLst>
      <p:ext uri="{BB962C8B-B14F-4D97-AF65-F5344CB8AC3E}">
        <p14:creationId xmlns:p14="http://schemas.microsoft.com/office/powerpoint/2010/main" val="55584311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F1ADE2F4-B098-45A2-8CAC-8B5146077FEC}" type="datetimeFigureOut">
              <a:rPr lang="en-SG" smtClean="0"/>
              <a:t>12/2/23</a:t>
            </a:fld>
            <a:endParaRPr lang="en-SG"/>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SG"/>
          </a:p>
        </p:txBody>
      </p:sp>
      <p:sp>
        <p:nvSpPr>
          <p:cNvPr id="6" name="Slide Number Placeholder 5"/>
          <p:cNvSpPr>
            <a:spLocks noGrp="1"/>
          </p:cNvSpPr>
          <p:nvPr>
            <p:ph type="sldNum" sz="quarter" idx="4"/>
          </p:nvPr>
        </p:nvSpPr>
        <p:spPr>
          <a:xfrm>
            <a:off x="10314667"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0C96F1D1-86DD-410D-A68C-FAD15D25C87D}" type="slidenum">
              <a:rPr lang="en-SG" smtClean="0"/>
              <a:t>‹#›</a:t>
            </a:fld>
            <a:endParaRPr lang="en-SG"/>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224670100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1ADE2F4-B098-45A2-8CAC-8B5146077FEC}" type="datetimeFigureOut">
              <a:rPr lang="en-SG" smtClean="0"/>
              <a:t>12/2/23</a:t>
            </a:fld>
            <a:endParaRPr lang="en-SG"/>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SG"/>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C96F1D1-86DD-410D-A68C-FAD15D25C87D}" type="slidenum">
              <a:rPr lang="en-SG" smtClean="0"/>
              <a:t>‹#›</a:t>
            </a:fld>
            <a:endParaRPr lang="en-SG"/>
          </a:p>
        </p:txBody>
      </p:sp>
    </p:spTree>
    <p:extLst>
      <p:ext uri="{BB962C8B-B14F-4D97-AF65-F5344CB8AC3E}">
        <p14:creationId xmlns:p14="http://schemas.microsoft.com/office/powerpoint/2010/main" val="3420868819"/>
      </p:ext>
    </p:extLst>
  </p:cSld>
  <p:clrMap bg1="dk1" tx1="lt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88413707"/>
      </p:ext>
    </p:extLst>
  </p:cSld>
  <p:clrMap bg1="dk2" tx1="lt1" bg2="dk1"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7.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F28DDF-BBB0-BB2A-A623-B3A99E6A4D3C}"/>
              </a:ext>
            </a:extLst>
          </p:cNvPr>
          <p:cNvSpPr txBox="1"/>
          <p:nvPr/>
        </p:nvSpPr>
        <p:spPr>
          <a:xfrm>
            <a:off x="1676400" y="16732"/>
            <a:ext cx="10046676" cy="1754326"/>
          </a:xfrm>
          <a:prstGeom prst="rect">
            <a:avLst/>
          </a:prstGeom>
          <a:noFill/>
        </p:spPr>
        <p:txBody>
          <a:bodyPr wrap="square" rtlCol="0">
            <a:spAutoFit/>
          </a:bodyPr>
          <a:lstStyle/>
          <a:p>
            <a:pPr algn="ctr"/>
            <a:r>
              <a:rPr lang="en-US" sz="6000" b="1" dirty="0">
                <a:latin typeface="American Typewriter" panose="02090604020004020304" pitchFamily="18" charset="77"/>
              </a:rPr>
              <a:t>The One Thing Necessary</a:t>
            </a:r>
          </a:p>
          <a:p>
            <a:pPr algn="ctr"/>
            <a:r>
              <a:rPr lang="en-US" sz="4400" b="1" dirty="0">
                <a:latin typeface="American Typewriter" panose="02090604020004020304" pitchFamily="18" charset="77"/>
              </a:rPr>
              <a:t>Luke 10:38-42</a:t>
            </a:r>
            <a:endParaRPr lang="en-US" sz="6000" b="1" dirty="0">
              <a:latin typeface="American Typewriter" panose="02090604020004020304" pitchFamily="18" charset="77"/>
            </a:endParaRPr>
          </a:p>
        </p:txBody>
      </p:sp>
      <p:pic>
        <p:nvPicPr>
          <p:cNvPr id="1026" name="Picture 2" descr="Luke 10:38-42 Challenging a Woman's Role | Plymothian">
            <a:extLst>
              <a:ext uri="{FF2B5EF4-FFF2-40B4-BE49-F238E27FC236}">
                <a16:creationId xmlns:a16="http://schemas.microsoft.com/office/drawing/2014/main" id="{9AAB9178-9C86-E05F-7290-2E1F1EB10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5238" y="1654576"/>
            <a:ext cx="5969000" cy="4381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82B48B9-F239-D902-14B3-B3FC8C77F90E}"/>
              </a:ext>
            </a:extLst>
          </p:cNvPr>
          <p:cNvSpPr>
            <a:spLocks noChangeArrowheads="1"/>
          </p:cNvSpPr>
          <p:nvPr/>
        </p:nvSpPr>
        <p:spPr bwMode="auto">
          <a:xfrm>
            <a:off x="1336" y="5630239"/>
            <a:ext cx="12190664" cy="122776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121907" tIns="60953" rIns="121907" bIns="60953" anchor="ctr"/>
          <a:lstStyle/>
          <a:p>
            <a:pPr algn="ctr" defTabSz="1219036"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Preached by Manik Corea</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at Crossroads International Church Singapore • CICFamily.com</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Uploaded by Dr. Rick Griffith • Jordan Evangelical Theological Seminary</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Files in many languages for free download at BibleStudyDownloads.org</a:t>
            </a:r>
          </a:p>
        </p:txBody>
      </p:sp>
    </p:spTree>
    <p:extLst>
      <p:ext uri="{BB962C8B-B14F-4D97-AF65-F5344CB8AC3E}">
        <p14:creationId xmlns:p14="http://schemas.microsoft.com/office/powerpoint/2010/main" val="180491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What Does It Mean to Be a “Good Samaritan”?">
            <a:extLst>
              <a:ext uri="{FF2B5EF4-FFF2-40B4-BE49-F238E27FC236}">
                <a16:creationId xmlns:a16="http://schemas.microsoft.com/office/drawing/2014/main" id="{3FF4DF7D-2176-2292-E480-2BA42CB8D8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5900"/>
            <a:ext cx="11430000" cy="642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50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406EF9-300B-23C1-DAC8-95527F5BAB2E}"/>
              </a:ext>
            </a:extLst>
          </p:cNvPr>
          <p:cNvSpPr txBox="1"/>
          <p:nvPr/>
        </p:nvSpPr>
        <p:spPr>
          <a:xfrm>
            <a:off x="832338" y="668215"/>
            <a:ext cx="10750062" cy="4616648"/>
          </a:xfrm>
          <a:prstGeom prst="rect">
            <a:avLst/>
          </a:prstGeom>
          <a:noFill/>
        </p:spPr>
        <p:txBody>
          <a:bodyPr wrap="square">
            <a:spAutoFit/>
          </a:bodyPr>
          <a:lstStyle/>
          <a:p>
            <a:r>
              <a:rPr lang="en-US" sz="5000" b="1" dirty="0">
                <a:effectLst/>
                <a:latin typeface="Chalkboard SE" panose="03050602040202020205" pitchFamily="66" charset="77"/>
                <a:ea typeface="Calibri" panose="020F0502020204030204" pitchFamily="34" charset="0"/>
                <a:cs typeface="Times New Roman" panose="02020603050405020304" pitchFamily="18" charset="0"/>
              </a:rPr>
              <a:t>"Theological propriety kept them from acting in love. Martha's social proprieties kept her from focusing her attention on Jesus and his agenda for her life.”</a:t>
            </a:r>
          </a:p>
          <a:p>
            <a:endParaRPr lang="en-US" sz="2000" b="1" dirty="0">
              <a:effectLst/>
              <a:latin typeface="Chalkboard SE" panose="03050602040202020205" pitchFamily="66" charset="77"/>
              <a:ea typeface="Calibri" panose="020F0502020204030204" pitchFamily="34" charset="0"/>
              <a:cs typeface="Times New Roman" panose="02020603050405020304" pitchFamily="18" charset="0"/>
            </a:endParaRPr>
          </a:p>
          <a:p>
            <a:r>
              <a:rPr lang="en-US" sz="2400" b="1" dirty="0">
                <a:effectLst/>
                <a:latin typeface="Calibri" panose="020F0502020204030204" pitchFamily="34" charset="0"/>
                <a:ea typeface="Calibri" panose="020F0502020204030204" pitchFamily="34" charset="0"/>
                <a:cs typeface="Times New Roman" panose="02020603050405020304" pitchFamily="18" charset="0"/>
              </a:rPr>
              <a:t>Bruce Larson, </a:t>
            </a:r>
            <a:r>
              <a:rPr lang="en-US" sz="2400" b="1" i="1" dirty="0">
                <a:effectLst/>
                <a:latin typeface="Calibri" panose="020F0502020204030204" pitchFamily="34" charset="0"/>
                <a:ea typeface="Calibri" panose="020F0502020204030204" pitchFamily="34" charset="0"/>
                <a:cs typeface="Times New Roman" panose="02020603050405020304" pitchFamily="18" charset="0"/>
              </a:rPr>
              <a:t>Luke,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The Preacher’s Commentary, vol. 26</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(Nelson, 1983).</a:t>
            </a:r>
            <a:r>
              <a:rPr lang="en-SG" sz="2400" b="1" dirty="0">
                <a:effectLst/>
              </a:rPr>
              <a:t> </a:t>
            </a:r>
            <a:r>
              <a:rPr lang="en-US" sz="2400" b="1" dirty="0">
                <a:effectLst/>
                <a:latin typeface="Chalkboard SE" panose="03050602040202020205" pitchFamily="66" charset="77"/>
                <a:ea typeface="Calibri" panose="020F0502020204030204" pitchFamily="34" charset="0"/>
                <a:cs typeface="Times New Roman" panose="02020603050405020304" pitchFamily="18" charset="0"/>
              </a:rPr>
              <a:t> </a:t>
            </a:r>
            <a:endParaRPr lang="en-US" sz="2400" b="1" dirty="0">
              <a:latin typeface="Chalkboard SE" panose="03050602040202020205" pitchFamily="66" charset="77"/>
            </a:endParaRPr>
          </a:p>
        </p:txBody>
      </p:sp>
    </p:spTree>
    <p:extLst>
      <p:ext uri="{BB962C8B-B14F-4D97-AF65-F5344CB8AC3E}">
        <p14:creationId xmlns:p14="http://schemas.microsoft.com/office/powerpoint/2010/main" val="184759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F54E46-E620-9066-3BE2-B5F1937B4EEF}"/>
              </a:ext>
            </a:extLst>
          </p:cNvPr>
          <p:cNvSpPr txBox="1"/>
          <p:nvPr/>
        </p:nvSpPr>
        <p:spPr>
          <a:xfrm>
            <a:off x="562709" y="363415"/>
            <a:ext cx="10890738" cy="707886"/>
          </a:xfrm>
          <a:prstGeom prst="rect">
            <a:avLst/>
          </a:prstGeom>
          <a:noFill/>
        </p:spPr>
        <p:txBody>
          <a:bodyPr wrap="square" rtlCol="0">
            <a:spAutoFit/>
          </a:bodyPr>
          <a:lstStyle/>
          <a:p>
            <a:pPr algn="ctr"/>
            <a:r>
              <a:rPr lang="en-US" sz="4000" b="1" dirty="0">
                <a:latin typeface="American Typewriter" panose="02090604020004020304" pitchFamily="18" charset="77"/>
              </a:rPr>
              <a:t>The One Thing Necessary - Luke 10:38-42</a:t>
            </a:r>
          </a:p>
        </p:txBody>
      </p:sp>
      <p:sp>
        <p:nvSpPr>
          <p:cNvPr id="3" name="TextBox 2">
            <a:extLst>
              <a:ext uri="{FF2B5EF4-FFF2-40B4-BE49-F238E27FC236}">
                <a16:creationId xmlns:a16="http://schemas.microsoft.com/office/drawing/2014/main" id="{3801CAE0-978C-AFCF-C2B7-8BD05DAF201D}"/>
              </a:ext>
            </a:extLst>
          </p:cNvPr>
          <p:cNvSpPr txBox="1"/>
          <p:nvPr/>
        </p:nvSpPr>
        <p:spPr>
          <a:xfrm>
            <a:off x="257908" y="1418492"/>
            <a:ext cx="11664461" cy="3293209"/>
          </a:xfrm>
          <a:prstGeom prst="rect">
            <a:avLst/>
          </a:prstGeom>
          <a:noFill/>
        </p:spPr>
        <p:txBody>
          <a:bodyPr wrap="square" rtlCol="0">
            <a:spAutoFit/>
          </a:bodyPr>
          <a:lstStyle/>
          <a:p>
            <a:r>
              <a:rPr lang="en-US" sz="3200" b="1" u="sng" dirty="0"/>
              <a:t>MAIN POINT:</a:t>
            </a:r>
          </a:p>
          <a:p>
            <a:endParaRPr lang="en-US" sz="3200" b="1" u="sng" dirty="0"/>
          </a:p>
          <a:p>
            <a:r>
              <a:rPr lang="en-US" sz="4000" b="1" dirty="0"/>
              <a:t>Anything that stops or prevents you from giving your full attention to Jesus, is dangerous.</a:t>
            </a:r>
          </a:p>
          <a:p>
            <a:endParaRPr lang="en-US" sz="3200" b="1" dirty="0"/>
          </a:p>
          <a:p>
            <a:endParaRPr lang="en-US" sz="3200" b="1" u="sng" dirty="0"/>
          </a:p>
        </p:txBody>
      </p:sp>
      <p:pic>
        <p:nvPicPr>
          <p:cNvPr id="8194" name="Picture 2" descr="Are These Dangerous Exercises? - Catalyst 4 Fitness">
            <a:extLst>
              <a:ext uri="{FF2B5EF4-FFF2-40B4-BE49-F238E27FC236}">
                <a16:creationId xmlns:a16="http://schemas.microsoft.com/office/drawing/2014/main" id="{5BC767DC-B1F7-5EC7-B1C6-AF43EDD88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6131" y="3954469"/>
            <a:ext cx="3674208" cy="1945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20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Susanna Wesley's brilliant description of sin – Josh Benner">
            <a:extLst>
              <a:ext uri="{FF2B5EF4-FFF2-40B4-BE49-F238E27FC236}">
                <a16:creationId xmlns:a16="http://schemas.microsoft.com/office/drawing/2014/main" id="{22CAC882-C8CF-7A37-638D-C39C797962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1531" y="869950"/>
            <a:ext cx="4038600" cy="5118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366B59-B0BA-4D03-490E-104F5B0FEA5F}"/>
              </a:ext>
            </a:extLst>
          </p:cNvPr>
          <p:cNvSpPr txBox="1"/>
          <p:nvPr/>
        </p:nvSpPr>
        <p:spPr>
          <a:xfrm>
            <a:off x="301869" y="335695"/>
            <a:ext cx="7224346" cy="6186309"/>
          </a:xfrm>
          <a:prstGeom prst="rect">
            <a:avLst/>
          </a:prstGeom>
          <a:noFill/>
        </p:spPr>
        <p:txBody>
          <a:bodyPr wrap="square" rtlCol="0">
            <a:spAutoFit/>
          </a:bodyPr>
          <a:lstStyle/>
          <a:p>
            <a:r>
              <a:rPr lang="en-SG" sz="3600" b="1" i="0" dirty="0">
                <a:solidFill>
                  <a:srgbClr val="262626"/>
                </a:solidFill>
                <a:effectLst/>
                <a:latin typeface="ui-sans-serif"/>
              </a:rPr>
              <a:t>“Whatever weakens your reason, impairs the tenderness of your conscience, obscures your sense of God, or takes away your relish for spiritual things, in short, whatever increases the authority of the flesh over the spirit, that thing is sin to you, however innocent it may seem in itself.”</a:t>
            </a:r>
          </a:p>
          <a:p>
            <a:endParaRPr lang="en-SG" sz="3600" b="1" i="0" dirty="0">
              <a:solidFill>
                <a:srgbClr val="262626"/>
              </a:solidFill>
              <a:effectLst/>
              <a:latin typeface="ui-sans-serif"/>
            </a:endParaRPr>
          </a:p>
          <a:p>
            <a:pPr algn="r"/>
            <a:r>
              <a:rPr lang="en-SG" sz="3600" b="1" dirty="0">
                <a:solidFill>
                  <a:srgbClr val="262626"/>
                </a:solidFill>
                <a:latin typeface="ui-sans-serif"/>
              </a:rPr>
              <a:t>Susanna Wesley</a:t>
            </a:r>
            <a:endParaRPr lang="en-US" dirty="0"/>
          </a:p>
        </p:txBody>
      </p:sp>
    </p:spTree>
    <p:extLst>
      <p:ext uri="{BB962C8B-B14F-4D97-AF65-F5344CB8AC3E}">
        <p14:creationId xmlns:p14="http://schemas.microsoft.com/office/powerpoint/2010/main" val="347977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F54E46-E620-9066-3BE2-B5F1937B4EEF}"/>
              </a:ext>
            </a:extLst>
          </p:cNvPr>
          <p:cNvSpPr txBox="1"/>
          <p:nvPr/>
        </p:nvSpPr>
        <p:spPr>
          <a:xfrm>
            <a:off x="562709" y="363415"/>
            <a:ext cx="108907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merican Typewriter" panose="02090604020004020304" pitchFamily="18" charset="77"/>
                <a:ea typeface="+mn-ea"/>
                <a:cs typeface="+mn-cs"/>
              </a:rPr>
              <a:t>The One Thing Necessary - Luke 10:38-42</a:t>
            </a:r>
          </a:p>
        </p:txBody>
      </p:sp>
      <p:sp>
        <p:nvSpPr>
          <p:cNvPr id="3" name="TextBox 2">
            <a:extLst>
              <a:ext uri="{FF2B5EF4-FFF2-40B4-BE49-F238E27FC236}">
                <a16:creationId xmlns:a16="http://schemas.microsoft.com/office/drawing/2014/main" id="{3801CAE0-978C-AFCF-C2B7-8BD05DAF201D}"/>
              </a:ext>
            </a:extLst>
          </p:cNvPr>
          <p:cNvSpPr txBox="1"/>
          <p:nvPr/>
        </p:nvSpPr>
        <p:spPr>
          <a:xfrm>
            <a:off x="257908" y="1418492"/>
            <a:ext cx="11664461" cy="397031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3200" b="1" i="0" strike="noStrike" kern="1200" cap="none" spc="0" normalizeH="0" baseline="0" noProof="0" dirty="0">
                <a:ln>
                  <a:noFill/>
                </a:ln>
                <a:solidFill>
                  <a:prstClr val="black"/>
                </a:solidFill>
                <a:effectLst/>
                <a:uLnTx/>
                <a:uFillTx/>
                <a:latin typeface="Century Gothic" panose="020B0502020202020204"/>
                <a:ea typeface="+mn-ea"/>
                <a:cs typeface="+mn-cs"/>
              </a:rPr>
              <a:t>Vs 38 – Jesus entered a village (Bethany). </a:t>
            </a:r>
            <a:r>
              <a:rPr lang="en-US" sz="3200" b="1" dirty="0">
                <a:solidFill>
                  <a:prstClr val="black"/>
                </a:solidFill>
                <a:latin typeface="Century Gothic" panose="020B0502020202020204"/>
              </a:rPr>
              <a:t>Martha, Mary and Lazarus were supporters of Jesus (John 11:1-2, 12:3).</a:t>
            </a:r>
          </a:p>
          <a:p>
            <a:pPr marR="0" lvl="0" algn="l" defTabSz="914400" rtl="0" eaLnBrk="1" fontAlgn="auto" latinLnBrk="0" hangingPunct="1">
              <a:lnSpc>
                <a:spcPct val="100000"/>
              </a:lnSpc>
              <a:spcBef>
                <a:spcPts val="0"/>
              </a:spcBef>
              <a:spcAft>
                <a:spcPts val="0"/>
              </a:spcAft>
              <a:buClrTx/>
              <a:buSzTx/>
              <a:tabLst/>
              <a:defRPr/>
            </a:pPr>
            <a:endParaRPr lang="en-US" sz="1000" b="1" dirty="0">
              <a:solidFill>
                <a:prstClr val="black"/>
              </a:solidFill>
              <a:latin typeface="Century Gothic" panose="020B0502020202020204"/>
            </a:endParaRPr>
          </a:p>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3200" b="1" i="0" strike="noStrike" kern="1200" cap="none" spc="0" normalizeH="0" baseline="0" noProof="0" dirty="0">
                <a:ln>
                  <a:noFill/>
                </a:ln>
                <a:solidFill>
                  <a:prstClr val="black"/>
                </a:solidFill>
                <a:effectLst/>
                <a:uLnTx/>
                <a:uFillTx/>
                <a:latin typeface="Century Gothic" panose="020B0502020202020204"/>
                <a:ea typeface="+mn-ea"/>
                <a:cs typeface="+mn-cs"/>
              </a:rPr>
              <a:t>Vs 39 – Mary </a:t>
            </a:r>
            <a:r>
              <a:rPr lang="en-US" sz="3200" b="1" dirty="0">
                <a:solidFill>
                  <a:prstClr val="black"/>
                </a:solidFill>
                <a:latin typeface="Century Gothic" panose="020B0502020202020204"/>
              </a:rPr>
              <a:t>”sat at the Lord’s feet and listened to his teaching.”</a:t>
            </a:r>
          </a:p>
          <a:p>
            <a:pPr marR="0" lvl="0" algn="l" defTabSz="914400" rtl="0" eaLnBrk="1" fontAlgn="auto" latinLnBrk="0" hangingPunct="1">
              <a:lnSpc>
                <a:spcPct val="100000"/>
              </a:lnSpc>
              <a:spcBef>
                <a:spcPts val="0"/>
              </a:spcBef>
              <a:spcAft>
                <a:spcPts val="0"/>
              </a:spcAft>
              <a:buClrTx/>
              <a:buSzTx/>
              <a:tabLst/>
              <a:defRPr/>
            </a:pPr>
            <a:r>
              <a:rPr lang="en-US" sz="3200" b="1" dirty="0">
                <a:solidFill>
                  <a:prstClr val="black"/>
                </a:solidFill>
                <a:latin typeface="Century Gothic" panose="020B0502020202020204"/>
              </a:rPr>
              <a:t>     → “</a:t>
            </a:r>
            <a:r>
              <a:rPr kumimoji="0" lang="en-US" sz="3200" b="1" i="0" strike="noStrike" kern="1200" cap="none" spc="0" normalizeH="0" baseline="0" noProof="0" dirty="0">
                <a:ln>
                  <a:noFill/>
                </a:ln>
                <a:solidFill>
                  <a:prstClr val="black"/>
                </a:solidFill>
                <a:effectLst/>
                <a:uLnTx/>
                <a:uFillTx/>
                <a:latin typeface="Century Gothic" panose="020B0502020202020204"/>
                <a:ea typeface="+mn-ea"/>
                <a:cs typeface="+mn-cs"/>
              </a:rPr>
              <a:t>Sat at </a:t>
            </a:r>
            <a:r>
              <a:rPr lang="en-US" sz="3200" b="1" dirty="0">
                <a:solidFill>
                  <a:prstClr val="black"/>
                </a:solidFill>
                <a:latin typeface="Century Gothic" panose="020B0502020202020204"/>
              </a:rPr>
              <a:t>H</a:t>
            </a:r>
            <a:r>
              <a:rPr kumimoji="0" lang="en-US" sz="3200" b="1" i="0" strike="noStrike" kern="1200" cap="none" spc="0" normalizeH="0" baseline="0" noProof="0" dirty="0">
                <a:ln>
                  <a:noFill/>
                </a:ln>
                <a:solidFill>
                  <a:prstClr val="black"/>
                </a:solidFill>
                <a:effectLst/>
                <a:uLnTx/>
                <a:uFillTx/>
                <a:latin typeface="Century Gothic" panose="020B0502020202020204"/>
                <a:ea typeface="+mn-ea"/>
                <a:cs typeface="+mn-cs"/>
              </a:rPr>
              <a:t>is feet” – the position of a student before his   </a:t>
            </a:r>
          </a:p>
          <a:p>
            <a:pPr marR="0" lvl="0" algn="l" defTabSz="914400" rtl="0" eaLnBrk="1" fontAlgn="auto" latinLnBrk="0" hangingPunct="1">
              <a:lnSpc>
                <a:spcPct val="100000"/>
              </a:lnSpc>
              <a:spcBef>
                <a:spcPts val="0"/>
              </a:spcBef>
              <a:spcAft>
                <a:spcPts val="0"/>
              </a:spcAft>
              <a:buClrTx/>
              <a:buSzTx/>
              <a:tabLst/>
              <a:defRPr/>
            </a:pPr>
            <a:r>
              <a:rPr lang="en-US" sz="3200" b="1" dirty="0">
                <a:solidFill>
                  <a:prstClr val="black"/>
                </a:solidFill>
                <a:latin typeface="Century Gothic" panose="020B0502020202020204"/>
              </a:rPr>
              <a:t>    </a:t>
            </a:r>
            <a:r>
              <a:rPr kumimoji="0" lang="en-US" sz="3200" b="1" i="0" strike="noStrike" kern="1200" cap="none" spc="0" normalizeH="0" baseline="0" noProof="0" dirty="0">
                <a:ln>
                  <a:noFill/>
                </a:ln>
                <a:solidFill>
                  <a:prstClr val="black"/>
                </a:solidFill>
                <a:effectLst/>
                <a:uLnTx/>
                <a:uFillTx/>
                <a:latin typeface="Century Gothic" panose="020B0502020202020204"/>
                <a:ea typeface="+mn-ea"/>
                <a:cs typeface="+mn-cs"/>
              </a:rPr>
              <a:t>rabbi (Luke 8:5; Acts 22:3). </a:t>
            </a:r>
            <a:r>
              <a:rPr lang="en-US" sz="3200" b="1" dirty="0">
                <a:solidFill>
                  <a:prstClr val="black"/>
                </a:solidFill>
                <a:latin typeface="Century Gothic" panose="020B0502020202020204"/>
              </a:rPr>
              <a:t>Typically r</a:t>
            </a:r>
            <a:r>
              <a:rPr kumimoji="0" lang="en-US" sz="3200" b="1" i="0" strike="noStrike" kern="1200" cap="none" spc="0" normalizeH="0" baseline="0" noProof="0" dirty="0" err="1">
                <a:ln>
                  <a:noFill/>
                </a:ln>
                <a:solidFill>
                  <a:prstClr val="black"/>
                </a:solidFill>
                <a:effectLst/>
                <a:uLnTx/>
                <a:uFillTx/>
                <a:latin typeface="Century Gothic" panose="020B0502020202020204"/>
                <a:ea typeface="+mn-ea"/>
                <a:cs typeface="+mn-cs"/>
              </a:rPr>
              <a:t>eserved</a:t>
            </a:r>
            <a:r>
              <a:rPr kumimoji="0" lang="en-US" sz="3200" b="1" i="0" strike="noStrike" kern="1200" cap="none" spc="0" normalizeH="0" baseline="0" noProof="0" dirty="0">
                <a:ln>
                  <a:noFill/>
                </a:ln>
                <a:solidFill>
                  <a:prstClr val="black"/>
                </a:solidFill>
                <a:effectLst/>
                <a:uLnTx/>
                <a:uFillTx/>
                <a:latin typeface="Century Gothic" panose="020B0502020202020204"/>
                <a:ea typeface="+mn-ea"/>
                <a:cs typeface="+mn-cs"/>
              </a:rPr>
              <a:t> for 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2511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F3F43C-11A4-5EF5-EBDD-060A5D5AE8E9}"/>
              </a:ext>
            </a:extLst>
          </p:cNvPr>
          <p:cNvSpPr txBox="1"/>
          <p:nvPr/>
        </p:nvSpPr>
        <p:spPr>
          <a:xfrm>
            <a:off x="1406769" y="609600"/>
            <a:ext cx="9144000" cy="5816977"/>
          </a:xfrm>
          <a:prstGeom prst="rect">
            <a:avLst/>
          </a:prstGeom>
          <a:noFill/>
        </p:spPr>
        <p:txBody>
          <a:bodyPr wrap="square">
            <a:spAutoFit/>
          </a:bodyPr>
          <a:lstStyle/>
          <a:p>
            <a:r>
              <a:rPr lang="en-SG" sz="3600" i="1" dirty="0">
                <a:effectLst/>
                <a:latin typeface="Calibri" panose="020F0502020204030204" pitchFamily="34" charset="0"/>
                <a:ea typeface="Calibri" panose="020F0502020204030204" pitchFamily="34" charset="0"/>
                <a:cs typeface="Times New Roman" panose="02020603050405020304" pitchFamily="18" charset="0"/>
              </a:rPr>
              <a:t>Jesus’ ministry breaks </a:t>
            </a:r>
            <a:r>
              <a:rPr lang="en-SG" sz="3600" i="1" dirty="0" err="1">
                <a:effectLst/>
                <a:latin typeface="Calibri" panose="020F0502020204030204" pitchFamily="34" charset="0"/>
                <a:ea typeface="Calibri" panose="020F0502020204030204" pitchFamily="34" charset="0"/>
                <a:cs typeface="Times New Roman" panose="02020603050405020304" pitchFamily="18" charset="0"/>
              </a:rPr>
              <a:t>molds</a:t>
            </a:r>
            <a:r>
              <a:rPr lang="en-SG" sz="3600" i="1" dirty="0">
                <a:effectLst/>
                <a:latin typeface="Calibri" panose="020F0502020204030204" pitchFamily="34" charset="0"/>
                <a:ea typeface="Calibri" panose="020F0502020204030204" pitchFamily="34" charset="0"/>
                <a:cs typeface="Times New Roman" panose="02020603050405020304" pitchFamily="18" charset="0"/>
              </a:rPr>
              <a:t>. Those who are sensitive to him recognize that he invites them to come to him. They sense that he will receive them, that he is ready to teach all types of people. In the early church, women are noted for their service: Phoebe (Rom. 16:1–2), Priscilla (Rom. 16:3), Lydia (Acts 16:14–15), and the four daughters of Philip (Acts 21:9).</a:t>
            </a:r>
          </a:p>
          <a:p>
            <a:endParaRPr lang="en-SG" sz="3600" i="1" dirty="0">
              <a:effectLst/>
              <a:latin typeface="Calibri" panose="020F0502020204030204" pitchFamily="34" charset="0"/>
              <a:ea typeface="Calibri" panose="020F0502020204030204" pitchFamily="34" charset="0"/>
              <a:cs typeface="Times New Roman" panose="02020603050405020304" pitchFamily="18" charset="0"/>
            </a:endParaRPr>
          </a:p>
          <a:p>
            <a:r>
              <a:rPr lang="en-SG" sz="2400" dirty="0">
                <a:effectLst/>
                <a:latin typeface="Calibri" panose="020F0502020204030204" pitchFamily="34" charset="0"/>
                <a:ea typeface="Calibri" panose="020F0502020204030204" pitchFamily="34" charset="0"/>
                <a:cs typeface="Times New Roman" panose="02020603050405020304" pitchFamily="18" charset="0"/>
              </a:rPr>
              <a:t>Darrell Bock, </a:t>
            </a:r>
            <a:r>
              <a:rPr lang="en-SG" sz="2400" i="1" dirty="0">
                <a:effectLst/>
                <a:latin typeface="Calibri" panose="020F0502020204030204" pitchFamily="34" charset="0"/>
                <a:ea typeface="Calibri" panose="020F0502020204030204" pitchFamily="34" charset="0"/>
                <a:cs typeface="Times New Roman" panose="02020603050405020304" pitchFamily="18" charset="0"/>
              </a:rPr>
              <a:t>Luke</a:t>
            </a:r>
            <a:r>
              <a:rPr lang="en-SG" sz="2400" i="1" dirty="0">
                <a:latin typeface="Calibri" panose="020F0502020204030204" pitchFamily="34" charset="0"/>
                <a:ea typeface="Calibri" panose="020F0502020204030204" pitchFamily="34" charset="0"/>
                <a:cs typeface="Times New Roman" panose="02020603050405020304" pitchFamily="18" charset="0"/>
              </a:rPr>
              <a:t>,</a:t>
            </a:r>
            <a:r>
              <a:rPr lang="en-SG" sz="2400" dirty="0">
                <a:effectLst/>
                <a:latin typeface="Calibri" panose="020F0502020204030204" pitchFamily="34" charset="0"/>
                <a:ea typeface="Calibri" panose="020F0502020204030204" pitchFamily="34" charset="0"/>
                <a:cs typeface="Times New Roman" panose="02020603050405020304" pitchFamily="18" charset="0"/>
              </a:rPr>
              <a:t> Baker Exegetical Commentary on the New Testament, 2 vols.</a:t>
            </a:r>
            <a:r>
              <a:rPr lang="en-SG" sz="2400" i="1" dirty="0">
                <a:latin typeface="Calibri" panose="020F0502020204030204" pitchFamily="34" charset="0"/>
                <a:ea typeface="Calibri" panose="020F0502020204030204" pitchFamily="34" charset="0"/>
                <a:cs typeface="Times New Roman" panose="02020603050405020304" pitchFamily="18" charset="0"/>
              </a:rPr>
              <a:t> </a:t>
            </a:r>
            <a:r>
              <a:rPr lang="en-SG" sz="2400" dirty="0">
                <a:effectLst/>
                <a:latin typeface="Calibri" panose="020F0502020204030204" pitchFamily="34" charset="0"/>
                <a:ea typeface="Calibri" panose="020F0502020204030204" pitchFamily="34" charset="0"/>
                <a:cs typeface="Times New Roman" panose="02020603050405020304" pitchFamily="18" charset="0"/>
              </a:rPr>
              <a:t> (Grand Rapids: Baker Academic, 1984), 1:551.</a:t>
            </a:r>
            <a:r>
              <a:rPr lang="en-SG" sz="2400" dirty="0">
                <a:effectLst/>
              </a:rPr>
              <a:t> </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453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F54E46-E620-9066-3BE2-B5F1937B4EEF}"/>
              </a:ext>
            </a:extLst>
          </p:cNvPr>
          <p:cNvSpPr txBox="1"/>
          <p:nvPr/>
        </p:nvSpPr>
        <p:spPr>
          <a:xfrm>
            <a:off x="562709" y="363415"/>
            <a:ext cx="108907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merican Typewriter" panose="02090604020004020304" pitchFamily="18" charset="77"/>
                <a:ea typeface="+mn-ea"/>
                <a:cs typeface="+mn-cs"/>
              </a:rPr>
              <a:t>The One Thing Necessary - Luke 10:38-42</a:t>
            </a:r>
          </a:p>
        </p:txBody>
      </p:sp>
      <p:sp>
        <p:nvSpPr>
          <p:cNvPr id="3" name="TextBox 2">
            <a:extLst>
              <a:ext uri="{FF2B5EF4-FFF2-40B4-BE49-F238E27FC236}">
                <a16:creationId xmlns:a16="http://schemas.microsoft.com/office/drawing/2014/main" id="{3801CAE0-978C-AFCF-C2B7-8BD05DAF201D}"/>
              </a:ext>
            </a:extLst>
          </p:cNvPr>
          <p:cNvSpPr txBox="1"/>
          <p:nvPr/>
        </p:nvSpPr>
        <p:spPr>
          <a:xfrm>
            <a:off x="257908" y="1418492"/>
            <a:ext cx="11664461" cy="430887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Vs 40 – Martha was distracted, and complaining. “Don’t you care…tell her to help me.”</a:t>
            </a:r>
          </a:p>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3200" b="1" dirty="0">
                <a:solidFill>
                  <a:prstClr val="black"/>
                </a:solidFill>
                <a:latin typeface="Century Gothic" panose="020B0502020202020204"/>
              </a:rPr>
              <a:t>Vs 41 - Jesus answered her tenderly:</a:t>
            </a:r>
          </a:p>
          <a:p>
            <a:pPr marR="0" lvl="0" algn="l"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    “You are anxious and troubled </a:t>
            </a:r>
            <a:r>
              <a:rPr kumimoji="0" lang="en-US" sz="3200" b="1" i="0" u="none" strike="noStrike" kern="1200" cap="none" spc="0" normalizeH="0" baseline="0" noProof="0" dirty="0" err="1">
                <a:ln>
                  <a:noFill/>
                </a:ln>
                <a:solidFill>
                  <a:prstClr val="black"/>
                </a:solidFill>
                <a:effectLst/>
                <a:uLnTx/>
                <a:uFillTx/>
                <a:latin typeface="Century Gothic" panose="020B0502020202020204"/>
                <a:ea typeface="+mn-ea"/>
                <a:cs typeface="+mn-cs"/>
              </a:rPr>
              <a:t>abou</a:t>
            </a:r>
            <a:r>
              <a:rPr lang="en-US" sz="3200" b="1" dirty="0">
                <a:solidFill>
                  <a:prstClr val="black"/>
                </a:solidFill>
                <a:latin typeface="Century Gothic" panose="020B0502020202020204"/>
              </a:rPr>
              <a:t>t many things…”</a:t>
            </a:r>
          </a:p>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Vs 42 - “But one thing is necessary. Mary chose the better portion…”</a:t>
            </a:r>
          </a:p>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She was feeding on His Word (Luke 4:4, Deut. 8:3, John 6:35).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1346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Daily Bible Verse | Daily Prayer | Daily Prayer - Psalm 16:5-6">
            <a:extLst>
              <a:ext uri="{FF2B5EF4-FFF2-40B4-BE49-F238E27FC236}">
                <a16:creationId xmlns:a16="http://schemas.microsoft.com/office/drawing/2014/main" id="{BC2C38AD-68C0-7467-E42C-82E5DF320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421"/>
            <a:ext cx="12238849" cy="6413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06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F54E46-E620-9066-3BE2-B5F1937B4EEF}"/>
              </a:ext>
            </a:extLst>
          </p:cNvPr>
          <p:cNvSpPr txBox="1"/>
          <p:nvPr/>
        </p:nvSpPr>
        <p:spPr>
          <a:xfrm>
            <a:off x="562709" y="363415"/>
            <a:ext cx="108907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merican Typewriter" panose="02090604020004020304" pitchFamily="18" charset="77"/>
                <a:ea typeface="+mn-ea"/>
                <a:cs typeface="+mn-cs"/>
              </a:rPr>
              <a:t>The One Thing Necessary - Luke 10:38-42</a:t>
            </a:r>
          </a:p>
        </p:txBody>
      </p:sp>
      <p:sp>
        <p:nvSpPr>
          <p:cNvPr id="3" name="TextBox 2">
            <a:extLst>
              <a:ext uri="{FF2B5EF4-FFF2-40B4-BE49-F238E27FC236}">
                <a16:creationId xmlns:a16="http://schemas.microsoft.com/office/drawing/2014/main" id="{3801CAE0-978C-AFCF-C2B7-8BD05DAF201D}"/>
              </a:ext>
            </a:extLst>
          </p:cNvPr>
          <p:cNvSpPr txBox="1"/>
          <p:nvPr/>
        </p:nvSpPr>
        <p:spPr>
          <a:xfrm>
            <a:off x="257908" y="1418492"/>
            <a:ext cx="11664461" cy="590931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4000" b="1" i="0" u="sng" strike="noStrike" kern="1200" cap="none" spc="0" normalizeH="0" baseline="0" noProof="0" dirty="0">
                <a:ln>
                  <a:noFill/>
                </a:ln>
                <a:solidFill>
                  <a:prstClr val="black"/>
                </a:solidFill>
                <a:effectLst/>
                <a:uLnTx/>
                <a:uFillTx/>
                <a:latin typeface="Century Gothic" panose="020B0502020202020204"/>
                <a:ea typeface="+mn-ea"/>
                <a:cs typeface="+mn-cs"/>
              </a:rPr>
              <a:t>APPLICATION</a:t>
            </a:r>
          </a:p>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Being Vs Doing – A balance between silence and service, of reflection and action.</a:t>
            </a:r>
          </a:p>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3200" b="1" dirty="0">
                <a:solidFill>
                  <a:prstClr val="black"/>
                </a:solidFill>
                <a:latin typeface="Century Gothic" panose="020B0502020202020204"/>
              </a:rPr>
              <a:t>Retreats and rest (sabbath) – but how do you make space in a busy life?</a:t>
            </a:r>
          </a:p>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3200" b="1" dirty="0">
                <a:solidFill>
                  <a:prstClr val="black"/>
                </a:solidFill>
                <a:latin typeface="Century Gothic" panose="020B0502020202020204"/>
              </a:rPr>
              <a:t>Get up early – or find 10-30 minutes in your schedule daily.</a:t>
            </a:r>
          </a:p>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3200" b="1" dirty="0">
                <a:solidFill>
                  <a:prstClr val="black"/>
                </a:solidFill>
                <a:latin typeface="Century Gothic" panose="020B0502020202020204"/>
              </a:rPr>
              <a:t>Make sure you are still in </a:t>
            </a:r>
            <a:r>
              <a:rPr lang="en-US" sz="3200" b="1">
                <a:solidFill>
                  <a:prstClr val="black"/>
                </a:solidFill>
                <a:latin typeface="Century Gothic" panose="020B0502020202020204"/>
              </a:rPr>
              <a:t>God’s presence, </a:t>
            </a:r>
            <a:r>
              <a:rPr lang="en-US" sz="3200" b="1" dirty="0">
                <a:solidFill>
                  <a:prstClr val="black"/>
                </a:solidFill>
                <a:latin typeface="Century Gothic" panose="020B0502020202020204"/>
              </a:rPr>
              <a:t>read His word systematically (follow a plan) and pray for yourself and for others. </a:t>
            </a:r>
          </a:p>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2279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he SOAP Bible Study Method Worksheet FREE - Sarah E. Frazer">
            <a:extLst>
              <a:ext uri="{FF2B5EF4-FFF2-40B4-BE49-F238E27FC236}">
                <a16:creationId xmlns:a16="http://schemas.microsoft.com/office/drawing/2014/main" id="{B8DEB4C3-8C29-A31C-50C6-21CD8D1B3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0300" y="0"/>
            <a:ext cx="4851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04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5FF88E-AFA5-C4C3-62F3-DB3A1F47720D}"/>
              </a:ext>
            </a:extLst>
          </p:cNvPr>
          <p:cNvSpPr txBox="1"/>
          <p:nvPr/>
        </p:nvSpPr>
        <p:spPr>
          <a:xfrm rot="16200000">
            <a:off x="-2343837" y="2603164"/>
            <a:ext cx="6339345" cy="165167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8000" b="1" i="0" u="sng" strike="noStrike" kern="1200" cap="none" spc="-150" normalizeH="0" baseline="0" noProof="0" dirty="0">
                <a:ln>
                  <a:noFill/>
                </a:ln>
                <a:solidFill>
                  <a:prstClr val="black"/>
                </a:solidFill>
                <a:effectLst/>
                <a:uLnTx/>
                <a:uFillTx/>
                <a:latin typeface="Batang" panose="02030600000101010101" pitchFamily="18" charset="-127"/>
                <a:ea typeface="Batang" panose="02030600000101010101" pitchFamily="18" charset="-127"/>
                <a:cs typeface="Aparajita" panose="020B0502040204020203" pitchFamily="18" charset="0"/>
              </a:rPr>
              <a:t>PRINCIPLES</a:t>
            </a:r>
            <a:endParaRPr kumimoji="0" lang="en-SG" sz="2800" b="1" i="0" u="sng" strike="noStrike" kern="1200" cap="none" spc="-150" normalizeH="0" baseline="0" noProof="0" dirty="0">
              <a:ln>
                <a:noFill/>
              </a:ln>
              <a:solidFill>
                <a:prstClr val="black"/>
              </a:solidFill>
              <a:effectLst/>
              <a:uLnTx/>
              <a:uFillTx/>
              <a:latin typeface="Batang" panose="02030600000101010101" pitchFamily="18" charset="-127"/>
              <a:ea typeface="Batang" panose="02030600000101010101" pitchFamily="18" charset="-127"/>
              <a:cs typeface="Aparajita" panose="020B0502040204020203" pitchFamily="18" charset="0"/>
            </a:endParaRPr>
          </a:p>
        </p:txBody>
      </p:sp>
      <p:sp>
        <p:nvSpPr>
          <p:cNvPr id="5" name="TextBox 4">
            <a:extLst>
              <a:ext uri="{FF2B5EF4-FFF2-40B4-BE49-F238E27FC236}">
                <a16:creationId xmlns:a16="http://schemas.microsoft.com/office/drawing/2014/main" id="{301E53D8-093A-145F-9118-F182DED9CDA6}"/>
              </a:ext>
            </a:extLst>
          </p:cNvPr>
          <p:cNvSpPr txBox="1"/>
          <p:nvPr/>
        </p:nvSpPr>
        <p:spPr>
          <a:xfrm>
            <a:off x="326470" y="0"/>
            <a:ext cx="9966392" cy="6898940"/>
          </a:xfrm>
          <a:prstGeom prst="rect">
            <a:avLst/>
          </a:prstGeom>
          <a:noFill/>
        </p:spPr>
        <p:txBody>
          <a:bodyPr wrap="square" lIns="91440" tIns="45720" rIns="91440" bIns="45720" anchor="t">
            <a:spAutoFit/>
          </a:bodyPr>
          <a:lstStyle/>
          <a:p>
            <a:pPr marL="1828800" marR="0" lvl="0" indent="0" algn="l" defTabSz="914400" rtl="0" eaLnBrk="1" fontAlgn="auto" latinLnBrk="0" hangingPunct="1">
              <a:lnSpc>
                <a:spcPct val="115000"/>
              </a:lnSpc>
              <a:spcBef>
                <a:spcPts val="1200"/>
              </a:spcBef>
              <a:spcAft>
                <a:spcPts val="0"/>
              </a:spcAft>
              <a:buClrTx/>
              <a:buSzTx/>
              <a:buFontTx/>
              <a:buNone/>
              <a:tabLst>
                <a:tab pos="4445000" algn="l"/>
              </a:tabLst>
              <a:defRPr/>
            </a:pPr>
            <a:r>
              <a:rPr kumimoji="0" lang="en-US"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Arial Unicode MS"/>
                <a:cs typeface="Arial Unicode MS"/>
              </a:rPr>
              <a:t>1) God Owns It All</a:t>
            </a:r>
            <a:endParaRPr kumimoji="0" lang="en-SG" sz="2800" b="0" i="0" u="none" strike="noStrike" kern="1200" cap="none" spc="0" normalizeH="0" baseline="0" noProof="0" dirty="0">
              <a:ln>
                <a:noFill/>
              </a:ln>
              <a:solidFill>
                <a:srgbClr val="000000"/>
              </a:solidFill>
              <a:effectLst/>
              <a:highlight>
                <a:srgbClr val="FFFF00"/>
              </a:highlight>
              <a:uLnTx/>
              <a:uFillTx/>
              <a:latin typeface="Helvetica" panose="020B0604020202020204" pitchFamily="34" charset="0"/>
              <a:ea typeface="Arial Unicode MS"/>
              <a:cs typeface="Arial Unicode MS"/>
            </a:endParaRPr>
          </a:p>
          <a:p>
            <a:pPr marL="1828800" marR="0" lvl="0" indent="0" algn="l" defTabSz="914400" rtl="0" eaLnBrk="1" fontAlgn="auto" latinLnBrk="0" hangingPunct="1">
              <a:lnSpc>
                <a:spcPct val="115000"/>
              </a:lnSpc>
              <a:spcBef>
                <a:spcPts val="1200"/>
              </a:spcBef>
              <a:spcAft>
                <a:spcPts val="0"/>
              </a:spcAft>
              <a:buClrTx/>
              <a:buSzTx/>
              <a:buFontTx/>
              <a:buNone/>
              <a:tabLst>
                <a:tab pos="2100580" algn="l"/>
                <a:tab pos="4445000" algn="l"/>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Arial Unicode MS"/>
                <a:cs typeface="Arial Unicode MS"/>
              </a:rPr>
              <a:t>2) God Invests in Us</a:t>
            </a:r>
            <a:endParaRPr kumimoji="0" lang="en-SG" sz="2800" b="0" i="0" u="none" strike="noStrike" kern="1200" cap="none" spc="0" normalizeH="0" baseline="0" noProof="0" dirty="0">
              <a:ln>
                <a:noFill/>
              </a:ln>
              <a:solidFill>
                <a:srgbClr val="000000"/>
              </a:solidFill>
              <a:effectLst/>
              <a:uLnTx/>
              <a:uFillTx/>
              <a:latin typeface="Helvetica" panose="020B0604020202020204" pitchFamily="34" charset="0"/>
              <a:ea typeface="Arial Unicode MS"/>
              <a:cs typeface="Arial Unicode MS"/>
            </a:endParaRPr>
          </a:p>
          <a:p>
            <a:pPr marL="1828800" marR="0" lvl="0" indent="0" algn="l" defTabSz="914400" rtl="0" eaLnBrk="1" fontAlgn="auto" latinLnBrk="0" hangingPunct="1">
              <a:lnSpc>
                <a:spcPct val="115000"/>
              </a:lnSpc>
              <a:spcBef>
                <a:spcPts val="1200"/>
              </a:spcBef>
              <a:spcAft>
                <a:spcPts val="0"/>
              </a:spcAft>
              <a:buClrTx/>
              <a:buSzTx/>
              <a:buFontTx/>
              <a:buNone/>
              <a:tabLst>
                <a:tab pos="2121535" algn="l"/>
                <a:tab pos="4445000" algn="l"/>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Arial Unicode MS"/>
                <a:cs typeface="Arial Unicode MS"/>
              </a:rPr>
              <a:t>3) Work Hard</a:t>
            </a:r>
            <a:endParaRPr kumimoji="0" lang="en-SG" sz="2800" b="0" i="0" u="none" strike="noStrike" kern="1200" cap="none" spc="0" normalizeH="0" baseline="0" noProof="0" dirty="0">
              <a:ln>
                <a:noFill/>
              </a:ln>
              <a:solidFill>
                <a:srgbClr val="000000"/>
              </a:solidFill>
              <a:effectLst/>
              <a:uLnTx/>
              <a:uFillTx/>
              <a:latin typeface="Helvetica" panose="020B0604020202020204" pitchFamily="34" charset="0"/>
              <a:ea typeface="Arial Unicode MS"/>
              <a:cs typeface="Arial Unicode MS"/>
            </a:endParaRPr>
          </a:p>
          <a:p>
            <a:pPr marL="1828800" marR="0" lvl="0" indent="0" algn="l" defTabSz="914400" rtl="0" eaLnBrk="1" fontAlgn="auto" latinLnBrk="0" hangingPunct="1">
              <a:lnSpc>
                <a:spcPct val="115000"/>
              </a:lnSpc>
              <a:spcBef>
                <a:spcPts val="1200"/>
              </a:spcBef>
              <a:spcAft>
                <a:spcPts val="0"/>
              </a:spcAft>
              <a:buClrTx/>
              <a:buSzTx/>
              <a:buFontTx/>
              <a:buNone/>
              <a:tabLst>
                <a:tab pos="4445000" algn="l"/>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Arial Unicode MS"/>
                <a:cs typeface="Arial Unicode MS"/>
              </a:rPr>
              <a:t>4) Plan What You Get</a:t>
            </a:r>
          </a:p>
          <a:p>
            <a:pPr marL="1828800" marR="0" lvl="0" indent="0" algn="l" defTabSz="914400" rtl="0" eaLnBrk="1" fontAlgn="auto" latinLnBrk="0" hangingPunct="1">
              <a:lnSpc>
                <a:spcPct val="114999"/>
              </a:lnSpc>
              <a:spcBef>
                <a:spcPts val="1200"/>
              </a:spcBef>
              <a:spcAft>
                <a:spcPts val="0"/>
              </a:spcAft>
              <a:buClrTx/>
              <a:buSzTx/>
              <a:buFontTx/>
              <a:buNone/>
              <a:tabLst>
                <a:tab pos="4445000" algn="l"/>
              </a:tabLst>
              <a:defRPr/>
            </a:pPr>
            <a:r>
              <a:rPr kumimoji="0" lang="en-US" sz="2800" b="1" i="0" u="none" strike="noStrike" kern="1200" cap="none" spc="0" normalizeH="0" baseline="0" noProof="0" dirty="0">
                <a:ln>
                  <a:noFill/>
                </a:ln>
                <a:solidFill>
                  <a:srgbClr val="000000"/>
                </a:solidFill>
                <a:effectLst/>
                <a:uLnTx/>
                <a:uFillTx/>
                <a:latin typeface="Calibri"/>
                <a:ea typeface="Arial Unicode MS"/>
                <a:cs typeface="Arial Unicode MS"/>
              </a:rPr>
              <a:t>5) Plan for the Future</a:t>
            </a:r>
          </a:p>
          <a:p>
            <a:pPr marL="1828800" marR="0" lvl="0" indent="0" algn="l" defTabSz="914400" rtl="0" eaLnBrk="1" fontAlgn="auto" latinLnBrk="0" hangingPunct="1">
              <a:lnSpc>
                <a:spcPct val="114999"/>
              </a:lnSpc>
              <a:spcBef>
                <a:spcPts val="1200"/>
              </a:spcBef>
              <a:spcAft>
                <a:spcPts val="0"/>
              </a:spcAft>
              <a:buClrTx/>
              <a:buSzTx/>
              <a:buFontTx/>
              <a:buNone/>
              <a:tabLst>
                <a:tab pos="4445000" algn="l"/>
              </a:tabLst>
              <a:defRPr/>
            </a:pPr>
            <a:r>
              <a:rPr kumimoji="0" lang="en-US" sz="2800" b="1" i="0" u="none" strike="noStrike" kern="1200" cap="none" spc="0" normalizeH="0" baseline="0" noProof="0" dirty="0">
                <a:ln>
                  <a:noFill/>
                </a:ln>
                <a:solidFill>
                  <a:srgbClr val="000000"/>
                </a:solidFill>
                <a:effectLst/>
                <a:uLnTx/>
                <a:uFillTx/>
                <a:latin typeface="Calibri"/>
                <a:ea typeface="Arial Unicode MS"/>
                <a:cs typeface="Arial Unicode MS"/>
              </a:rPr>
              <a:t>6) Avoid High-Risk Investments</a:t>
            </a:r>
          </a:p>
          <a:p>
            <a:pPr marL="1828800" marR="0" lvl="0" indent="0" algn="l" defTabSz="914400" rtl="0" eaLnBrk="1" fontAlgn="auto" latinLnBrk="0" hangingPunct="1">
              <a:lnSpc>
                <a:spcPct val="114999"/>
              </a:lnSpc>
              <a:spcBef>
                <a:spcPts val="1200"/>
              </a:spcBef>
              <a:spcAft>
                <a:spcPts val="0"/>
              </a:spcAft>
              <a:buClrTx/>
              <a:buSzTx/>
              <a:buFontTx/>
              <a:buNone/>
              <a:tabLst>
                <a:tab pos="4445000" algn="l"/>
              </a:tabLst>
              <a:defRPr/>
            </a:pPr>
            <a:r>
              <a:rPr kumimoji="0" lang="en-US" sz="2800" b="1" i="0" u="none" strike="noStrike" kern="1200" cap="none" spc="0" normalizeH="0" baseline="0" noProof="0" dirty="0">
                <a:ln>
                  <a:noFill/>
                </a:ln>
                <a:solidFill>
                  <a:srgbClr val="000000"/>
                </a:solidFill>
                <a:effectLst/>
                <a:uLnTx/>
                <a:uFillTx/>
                <a:latin typeface="Calibri"/>
                <a:ea typeface="Arial Unicode MS"/>
                <a:cs typeface="Arial Unicode MS"/>
              </a:rPr>
              <a:t>7) Guard Against Sinful Attitudes</a:t>
            </a:r>
          </a:p>
          <a:p>
            <a:pPr marL="1828800" marR="0" lvl="0" indent="0" algn="l" defTabSz="914400" rtl="0" eaLnBrk="1" fontAlgn="auto" latinLnBrk="0" hangingPunct="1">
              <a:lnSpc>
                <a:spcPct val="114999"/>
              </a:lnSpc>
              <a:spcBef>
                <a:spcPts val="1200"/>
              </a:spcBef>
              <a:spcAft>
                <a:spcPts val="0"/>
              </a:spcAft>
              <a:buClrTx/>
              <a:buSzTx/>
              <a:buFontTx/>
              <a:buNone/>
              <a:tabLst>
                <a:tab pos="4445000" algn="l"/>
              </a:tabLst>
              <a:defRPr/>
            </a:pPr>
            <a:r>
              <a:rPr kumimoji="0" lang="en-US" sz="2800" b="1" i="0" u="none" strike="noStrike" kern="1200" cap="none" spc="0" normalizeH="0" baseline="0" noProof="0" dirty="0">
                <a:ln>
                  <a:noFill/>
                </a:ln>
                <a:solidFill>
                  <a:srgbClr val="000000"/>
                </a:solidFill>
                <a:effectLst/>
                <a:uLnTx/>
                <a:uFillTx/>
                <a:latin typeface="Calibri"/>
                <a:ea typeface="Arial Unicode MS"/>
                <a:cs typeface="Arial Unicode MS"/>
              </a:rPr>
              <a:t>8) Give God Firstfruits</a:t>
            </a:r>
          </a:p>
          <a:p>
            <a:pPr marL="1828800" marR="0" lvl="0" indent="0" algn="l" defTabSz="914400" rtl="0" eaLnBrk="1" fontAlgn="auto" latinLnBrk="0" hangingPunct="1">
              <a:lnSpc>
                <a:spcPct val="114999"/>
              </a:lnSpc>
              <a:spcBef>
                <a:spcPts val="1200"/>
              </a:spcBef>
              <a:spcAft>
                <a:spcPts val="0"/>
              </a:spcAft>
              <a:buClrTx/>
              <a:buSzTx/>
              <a:buFontTx/>
              <a:buNone/>
              <a:tabLst>
                <a:tab pos="4445000" algn="l"/>
              </a:tabLst>
              <a:defRPr/>
            </a:pPr>
            <a:r>
              <a:rPr kumimoji="0" lang="en-US" sz="2800" b="1" i="0" u="none" strike="noStrike" kern="1200" cap="none" spc="0" normalizeH="0" baseline="0" noProof="0" dirty="0">
                <a:ln>
                  <a:noFill/>
                </a:ln>
                <a:solidFill>
                  <a:srgbClr val="000000"/>
                </a:solidFill>
                <a:effectLst/>
                <a:highlight>
                  <a:srgbClr val="FFFF00"/>
                </a:highlight>
                <a:uLnTx/>
                <a:uFillTx/>
                <a:latin typeface="Calibri"/>
                <a:ea typeface="Arial Unicode MS"/>
                <a:cs typeface="Arial Unicode MS"/>
              </a:rPr>
              <a:t>9) Prayerfully Determine Where Giving Goes and How Much to Give</a:t>
            </a:r>
          </a:p>
          <a:p>
            <a:pPr marL="1828800" marR="0" lvl="0" indent="0" algn="l" defTabSz="914400" rtl="0" eaLnBrk="1" fontAlgn="auto" latinLnBrk="0" hangingPunct="1">
              <a:lnSpc>
                <a:spcPct val="114999"/>
              </a:lnSpc>
              <a:spcBef>
                <a:spcPts val="1200"/>
              </a:spcBef>
              <a:spcAft>
                <a:spcPts val="0"/>
              </a:spcAft>
              <a:buClrTx/>
              <a:buSzTx/>
              <a:buFontTx/>
              <a:buNone/>
              <a:tabLst>
                <a:tab pos="4445000" algn="l"/>
              </a:tabLst>
              <a:defRPr/>
            </a:pPr>
            <a:r>
              <a:rPr kumimoji="0" lang="en-US" sz="2800" b="1" i="0" u="none" strike="noStrike" kern="1200" cap="none" spc="0" normalizeH="0" baseline="0" noProof="0" dirty="0">
                <a:ln>
                  <a:noFill/>
                </a:ln>
                <a:solidFill>
                  <a:srgbClr val="000000"/>
                </a:solidFill>
                <a:effectLst/>
                <a:highlight>
                  <a:srgbClr val="FFFF00"/>
                </a:highlight>
                <a:uLnTx/>
                <a:uFillTx/>
                <a:latin typeface="Calibri"/>
                <a:ea typeface="Arial Unicode MS"/>
                <a:cs typeface="Arial Unicode MS"/>
              </a:rPr>
              <a:t>10) Trust the Lord to Provide Personal Living Expenses</a:t>
            </a:r>
          </a:p>
        </p:txBody>
      </p:sp>
    </p:spTree>
    <p:extLst>
      <p:ext uri="{BB962C8B-B14F-4D97-AF65-F5344CB8AC3E}">
        <p14:creationId xmlns:p14="http://schemas.microsoft.com/office/powerpoint/2010/main" val="249275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F54E46-E620-9066-3BE2-B5F1937B4EEF}"/>
              </a:ext>
            </a:extLst>
          </p:cNvPr>
          <p:cNvSpPr txBox="1"/>
          <p:nvPr/>
        </p:nvSpPr>
        <p:spPr>
          <a:xfrm>
            <a:off x="562709" y="363415"/>
            <a:ext cx="108907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merican Typewriter" panose="02090604020004020304" pitchFamily="18" charset="77"/>
                <a:ea typeface="+mn-ea"/>
                <a:cs typeface="+mn-cs"/>
              </a:rPr>
              <a:t>The One Thing Necessary - Luke 10:38-42</a:t>
            </a:r>
          </a:p>
        </p:txBody>
      </p:sp>
      <p:sp>
        <p:nvSpPr>
          <p:cNvPr id="3" name="TextBox 2">
            <a:extLst>
              <a:ext uri="{FF2B5EF4-FFF2-40B4-BE49-F238E27FC236}">
                <a16:creationId xmlns:a16="http://schemas.microsoft.com/office/drawing/2014/main" id="{3801CAE0-978C-AFCF-C2B7-8BD05DAF201D}"/>
              </a:ext>
            </a:extLst>
          </p:cNvPr>
          <p:cNvSpPr txBox="1"/>
          <p:nvPr/>
        </p:nvSpPr>
        <p:spPr>
          <a:xfrm>
            <a:off x="257908" y="1418492"/>
            <a:ext cx="11664461" cy="480131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Be A Mary Before You Do Like Martha</a:t>
            </a:r>
          </a:p>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3200" b="1" dirty="0">
                <a:solidFill>
                  <a:prstClr val="black"/>
                </a:solidFill>
                <a:latin typeface="Century Gothic" panose="020B0502020202020204"/>
              </a:rPr>
              <a:t>Let your Being-With-Christ Feed your Doing-Through-Christ </a:t>
            </a:r>
            <a:endPar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3200" b="1" dirty="0">
                <a:solidFill>
                  <a:prstClr val="black"/>
                </a:solidFill>
                <a:latin typeface="Century Gothic" panose="020B0502020202020204"/>
              </a:rPr>
              <a:t>Romans 12:1-2 – ”Offer yourselves…be renewed.”</a:t>
            </a:r>
          </a:p>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a:t>
            </a:r>
            <a:r>
              <a:rPr kumimoji="0" lang="en-US" sz="3200" b="1" i="1" u="none" strike="noStrike" kern="1200" cap="none" spc="0" normalizeH="0" baseline="0" noProof="0" dirty="0">
                <a:ln>
                  <a:noFill/>
                </a:ln>
                <a:solidFill>
                  <a:prstClr val="black"/>
                </a:solidFill>
                <a:effectLst/>
                <a:uLnTx/>
                <a:uFillTx/>
                <a:latin typeface="Century Gothic" panose="020B0502020202020204"/>
                <a:ea typeface="+mn-ea"/>
                <a:cs typeface="+mn-cs"/>
              </a:rPr>
              <a:t>Take your everyday, ordinary life—your sleeping, eating, going-to-work, and walking-around life—and place it before God as an offering.”</a:t>
            </a:r>
          </a:p>
          <a:p>
            <a:pPr marR="0" lvl="0" algn="l"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    (Romans 12:2 - The Message paraphrase)</a:t>
            </a:r>
          </a:p>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7345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script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rmon Series: Time, Talent, Treasure">
            <a:extLst>
              <a:ext uri="{FF2B5EF4-FFF2-40B4-BE49-F238E27FC236}">
                <a16:creationId xmlns:a16="http://schemas.microsoft.com/office/drawing/2014/main" id="{250D1AD2-BB3C-A6E9-7A5A-12FD699351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24"/>
            <a:ext cx="6935056" cy="69350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remium Vector | Alarm clock icon time black symbol reminder sign">
            <a:extLst>
              <a:ext uri="{FF2B5EF4-FFF2-40B4-BE49-F238E27FC236}">
                <a16:creationId xmlns:a16="http://schemas.microsoft.com/office/drawing/2014/main" id="{B96E6493-64E7-2822-BD55-8C192B8C2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4431" y="480646"/>
            <a:ext cx="1783414" cy="193430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alent Icon Png #21755 - Free Icons Library">
            <a:extLst>
              <a:ext uri="{FF2B5EF4-FFF2-40B4-BE49-F238E27FC236}">
                <a16:creationId xmlns:a16="http://schemas.microsoft.com/office/drawing/2014/main" id="{6A2DA9AF-17AD-638B-7AF3-09D634212E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4431" y="2602523"/>
            <a:ext cx="1979845" cy="211601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ack of money and big pile of cash money icon illustration. money bag flat  icon | Download on Freepik">
            <a:extLst>
              <a:ext uri="{FF2B5EF4-FFF2-40B4-BE49-F238E27FC236}">
                <a16:creationId xmlns:a16="http://schemas.microsoft.com/office/drawing/2014/main" id="{F246470F-1AA7-2541-082B-0CE1292039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3830" y="4718538"/>
            <a:ext cx="2127738" cy="212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16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on't Want to Waste Your Life? Quit Doing These 6 Things Today | Inc.com">
            <a:extLst>
              <a:ext uri="{FF2B5EF4-FFF2-40B4-BE49-F238E27FC236}">
                <a16:creationId xmlns:a16="http://schemas.microsoft.com/office/drawing/2014/main" id="{C021A62E-DB6E-6ACD-9BC0-7DC7E88225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14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Free Blank Parchment Paper, Download Free Blank Parchment Paper png images,  Free ClipArts on Clipart Library">
            <a:extLst>
              <a:ext uri="{FF2B5EF4-FFF2-40B4-BE49-F238E27FC236}">
                <a16:creationId xmlns:a16="http://schemas.microsoft.com/office/drawing/2014/main" id="{E872B6AD-D8E8-E009-B025-85B7A5036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4712" y="145317"/>
            <a:ext cx="5495142" cy="65673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8371FCB-7180-CDD1-B8A9-0FB8A38EDC89}"/>
              </a:ext>
            </a:extLst>
          </p:cNvPr>
          <p:cNvSpPr txBox="1"/>
          <p:nvPr/>
        </p:nvSpPr>
        <p:spPr>
          <a:xfrm>
            <a:off x="3962400" y="1031630"/>
            <a:ext cx="4712677" cy="4093428"/>
          </a:xfrm>
          <a:prstGeom prst="rect">
            <a:avLst/>
          </a:prstGeom>
          <a:noFill/>
        </p:spPr>
        <p:txBody>
          <a:bodyPr wrap="square" rtlCol="0">
            <a:spAutoFit/>
          </a:bodyPr>
          <a:lstStyle/>
          <a:p>
            <a:r>
              <a:rPr lang="en-US" sz="2600" dirty="0"/>
              <a:t>Dear Pastor,</a:t>
            </a:r>
          </a:p>
          <a:p>
            <a:r>
              <a:rPr lang="en-US" sz="2600" dirty="0"/>
              <a:t>People in the Church          = </a:t>
            </a:r>
            <a:r>
              <a:rPr lang="en-US" sz="2600" u="sng" dirty="0"/>
              <a:t>566</a:t>
            </a:r>
          </a:p>
          <a:p>
            <a:r>
              <a:rPr lang="en-SG" sz="2600" dirty="0">
                <a:latin typeface="Calibri" panose="020F0502020204030204" pitchFamily="34" charset="0"/>
                <a:ea typeface="Calibri" panose="020F0502020204030204" pitchFamily="34" charset="0"/>
                <a:cs typeface="Times New Roman" panose="02020603050405020304" pitchFamily="18" charset="0"/>
              </a:rPr>
              <a:t>F</a:t>
            </a:r>
            <a:r>
              <a:rPr lang="en-SG" sz="2600" dirty="0">
                <a:effectLst/>
                <a:latin typeface="Calibri" panose="020F0502020204030204" pitchFamily="34" charset="0"/>
                <a:ea typeface="Calibri" panose="020F0502020204030204" pitchFamily="34" charset="0"/>
                <a:cs typeface="Times New Roman" panose="02020603050405020304" pitchFamily="18" charset="0"/>
              </a:rPr>
              <a:t>rail and elderly	           - 100</a:t>
            </a:r>
          </a:p>
          <a:p>
            <a:r>
              <a:rPr lang="en-SG" sz="2600" dirty="0">
                <a:effectLst/>
                <a:latin typeface="Calibri" panose="020F0502020204030204" pitchFamily="34" charset="0"/>
                <a:ea typeface="Calibri" panose="020F0502020204030204" pitchFamily="34" charset="0"/>
                <a:cs typeface="Times New Roman" panose="02020603050405020304" pitchFamily="18" charset="0"/>
              </a:rPr>
              <a:t>At school or university        -   80 </a:t>
            </a:r>
          </a:p>
          <a:p>
            <a:r>
              <a:rPr lang="en-SG" sz="2600" dirty="0">
                <a:effectLst/>
                <a:latin typeface="Calibri" panose="020F0502020204030204" pitchFamily="34" charset="0"/>
                <a:ea typeface="Calibri" panose="020F0502020204030204" pitchFamily="34" charset="0"/>
                <a:cs typeface="Times New Roman" panose="02020603050405020304" pitchFamily="18" charset="0"/>
              </a:rPr>
              <a:t>Busy businesspeople           </a:t>
            </a:r>
            <a:r>
              <a:rPr lang="en-SG" sz="2600" dirty="0">
                <a:latin typeface="Calibri" panose="020F0502020204030204" pitchFamily="34" charset="0"/>
                <a:ea typeface="Calibri" panose="020F0502020204030204" pitchFamily="34" charset="0"/>
                <a:cs typeface="Times New Roman" panose="02020603050405020304" pitchFamily="18" charset="0"/>
              </a:rPr>
              <a:t>-</a:t>
            </a:r>
            <a:r>
              <a:rPr lang="en-SG" sz="2600" dirty="0">
                <a:effectLst/>
                <a:latin typeface="Calibri" panose="020F0502020204030204" pitchFamily="34" charset="0"/>
                <a:ea typeface="Calibri" panose="020F0502020204030204" pitchFamily="34" charset="0"/>
                <a:cs typeface="Times New Roman" panose="02020603050405020304" pitchFamily="18" charset="0"/>
              </a:rPr>
              <a:t> 150</a:t>
            </a:r>
          </a:p>
          <a:p>
            <a:r>
              <a:rPr lang="en-SG" sz="2600" dirty="0">
                <a:latin typeface="Calibri" panose="020F0502020204030204" pitchFamily="34" charset="0"/>
                <a:cs typeface="Times New Roman" panose="02020603050405020304" pitchFamily="18" charset="0"/>
              </a:rPr>
              <a:t>Looking after family	           - 150</a:t>
            </a:r>
          </a:p>
          <a:p>
            <a:r>
              <a:rPr lang="en-SG" sz="2600" dirty="0">
                <a:effectLst/>
                <a:latin typeface="Calibri" panose="020F0502020204030204" pitchFamily="34" charset="0"/>
                <a:cs typeface="Times New Roman" panose="02020603050405020304" pitchFamily="18" charset="0"/>
              </a:rPr>
              <a:t>Live too far </a:t>
            </a:r>
            <a:r>
              <a:rPr lang="en-SG" sz="2600" dirty="0">
                <a:latin typeface="Calibri" panose="020F0502020204030204" pitchFamily="34" charset="0"/>
                <a:cs typeface="Times New Roman" panose="02020603050405020304" pitchFamily="18" charset="0"/>
              </a:rPr>
              <a:t>away	           -   15</a:t>
            </a:r>
          </a:p>
          <a:p>
            <a:r>
              <a:rPr lang="en-SG" sz="2600" dirty="0">
                <a:effectLst/>
                <a:latin typeface="Calibri" panose="020F0502020204030204" pitchFamily="34" charset="0"/>
                <a:cs typeface="Times New Roman" panose="02020603050405020304" pitchFamily="18" charset="0"/>
              </a:rPr>
              <a:t>A</a:t>
            </a:r>
            <a:r>
              <a:rPr lang="en-SG" sz="2600" dirty="0">
                <a:latin typeface="Calibri" panose="020F0502020204030204" pitchFamily="34" charset="0"/>
                <a:cs typeface="Times New Roman" panose="02020603050405020304" pitchFamily="18" charset="0"/>
              </a:rPr>
              <a:t>lready did their bit	           -   69</a:t>
            </a:r>
          </a:p>
          <a:p>
            <a:r>
              <a:rPr lang="en-SG" sz="2600" dirty="0">
                <a:latin typeface="Calibri" panose="020F0502020204030204" pitchFamily="34" charset="0"/>
                <a:cs typeface="Times New Roman" panose="02020603050405020304" pitchFamily="18" charset="0"/>
              </a:rPr>
              <a:t>			          ======</a:t>
            </a:r>
            <a:endParaRPr lang="en-SG" sz="2600" dirty="0">
              <a:effectLst/>
              <a:latin typeface="Calibri" panose="020F0502020204030204" pitchFamily="34" charset="0"/>
              <a:cs typeface="Times New Roman" panose="02020603050405020304" pitchFamily="18" charset="0"/>
            </a:endParaRPr>
          </a:p>
          <a:p>
            <a:r>
              <a:rPr lang="en-SG" sz="2600" dirty="0">
                <a:latin typeface="Calibri" panose="020F0502020204030204" pitchFamily="34" charset="0"/>
                <a:cs typeface="Times New Roman" panose="02020603050405020304" pitchFamily="18" charset="0"/>
              </a:rPr>
              <a:t>Left</a:t>
            </a:r>
            <a:r>
              <a:rPr lang="en-SG" sz="2600" dirty="0">
                <a:effectLst/>
              </a:rPr>
              <a:t> 			            =   2</a:t>
            </a:r>
            <a:endParaRPr lang="en-US" sz="2600" dirty="0"/>
          </a:p>
        </p:txBody>
      </p:sp>
      <p:pic>
        <p:nvPicPr>
          <p:cNvPr id="4104" name="Picture 8" descr="Vector rubber stamp template illustration (no text/ text space)">
            <a:extLst>
              <a:ext uri="{FF2B5EF4-FFF2-40B4-BE49-F238E27FC236}">
                <a16:creationId xmlns:a16="http://schemas.microsoft.com/office/drawing/2014/main" id="{EF0F7828-359E-6D87-D854-4AC3E900A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73153">
            <a:off x="2570186" y="1587253"/>
            <a:ext cx="7364195" cy="33664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D53081B-C375-8CA9-A099-166D0EFE82C3}"/>
              </a:ext>
            </a:extLst>
          </p:cNvPr>
          <p:cNvSpPr txBox="1"/>
          <p:nvPr/>
        </p:nvSpPr>
        <p:spPr>
          <a:xfrm rot="20382421">
            <a:off x="3512913" y="2735257"/>
            <a:ext cx="5497435" cy="923330"/>
          </a:xfrm>
          <a:prstGeom prst="rect">
            <a:avLst/>
          </a:prstGeom>
          <a:noFill/>
        </p:spPr>
        <p:txBody>
          <a:bodyPr wrap="square" rtlCol="0">
            <a:spAutoFit/>
          </a:bodyPr>
          <a:lstStyle/>
          <a:p>
            <a:r>
              <a:rPr lang="en-US" sz="5400" b="1" dirty="0">
                <a:solidFill>
                  <a:srgbClr val="C00000"/>
                </a:solidFill>
              </a:rPr>
              <a:t>Good luck to you!</a:t>
            </a:r>
          </a:p>
        </p:txBody>
      </p:sp>
    </p:spTree>
    <p:extLst>
      <p:ext uri="{BB962C8B-B14F-4D97-AF65-F5344CB8AC3E}">
        <p14:creationId xmlns:p14="http://schemas.microsoft.com/office/powerpoint/2010/main" val="98226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linds(horizontal)">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blinds(horizontal)">
                                      <p:cBhvr>
                                        <p:cTn id="42" dur="500"/>
                                        <p:tgtEl>
                                          <p:spTgt spid="2">
                                            <p:txEl>
                                              <p:pRg st="8" end="8"/>
                                            </p:txEl>
                                          </p:spTgt>
                                        </p:tgtEl>
                                      </p:cBhvr>
                                    </p:animEffect>
                                  </p:childTnLst>
                                </p:cTn>
                              </p:par>
                              <p:par>
                                <p:cTn id="43" presetID="1" presetClass="entr" presetSubtype="0" fill="hold" nodeType="with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F54E46-E620-9066-3BE2-B5F1937B4EEF}"/>
              </a:ext>
            </a:extLst>
          </p:cNvPr>
          <p:cNvSpPr txBox="1"/>
          <p:nvPr/>
        </p:nvSpPr>
        <p:spPr>
          <a:xfrm>
            <a:off x="562709" y="363415"/>
            <a:ext cx="10890738" cy="707886"/>
          </a:xfrm>
          <a:prstGeom prst="rect">
            <a:avLst/>
          </a:prstGeom>
          <a:noFill/>
        </p:spPr>
        <p:txBody>
          <a:bodyPr wrap="square" rtlCol="0">
            <a:spAutoFit/>
          </a:bodyPr>
          <a:lstStyle/>
          <a:p>
            <a:pPr algn="ctr"/>
            <a:r>
              <a:rPr lang="en-US" sz="4000" b="1" dirty="0">
                <a:latin typeface="American Typewriter" panose="02090604020004020304" pitchFamily="18" charset="77"/>
              </a:rPr>
              <a:t>The One Thing Necessary - Luke 10:38-42</a:t>
            </a:r>
          </a:p>
        </p:txBody>
      </p:sp>
      <p:sp>
        <p:nvSpPr>
          <p:cNvPr id="3" name="TextBox 2">
            <a:extLst>
              <a:ext uri="{FF2B5EF4-FFF2-40B4-BE49-F238E27FC236}">
                <a16:creationId xmlns:a16="http://schemas.microsoft.com/office/drawing/2014/main" id="{3801CAE0-978C-AFCF-C2B7-8BD05DAF201D}"/>
              </a:ext>
            </a:extLst>
          </p:cNvPr>
          <p:cNvSpPr txBox="1"/>
          <p:nvPr/>
        </p:nvSpPr>
        <p:spPr>
          <a:xfrm>
            <a:off x="257908" y="1418492"/>
            <a:ext cx="11664461" cy="4801314"/>
          </a:xfrm>
          <a:prstGeom prst="rect">
            <a:avLst/>
          </a:prstGeom>
          <a:noFill/>
        </p:spPr>
        <p:txBody>
          <a:bodyPr wrap="square" rtlCol="0">
            <a:spAutoFit/>
          </a:bodyPr>
          <a:lstStyle/>
          <a:p>
            <a:r>
              <a:rPr lang="en-US" sz="3200" b="1" u="sng" dirty="0"/>
              <a:t>Luke’s Gospel – Jesus’ concern for the lost &amp; marginalized</a:t>
            </a:r>
          </a:p>
          <a:p>
            <a:endParaRPr lang="en-US" sz="3200" b="1" u="sng" dirty="0"/>
          </a:p>
          <a:p>
            <a:pPr marL="457200" indent="-457200">
              <a:buFont typeface="Wingdings" pitchFamily="2" charset="2"/>
              <a:buChar char="q"/>
            </a:pPr>
            <a:r>
              <a:rPr lang="en-US" sz="3200" b="1" dirty="0"/>
              <a:t>For women, who were treated as second-class in those days (Luke 7:36-50, 8:1-3)</a:t>
            </a:r>
          </a:p>
          <a:p>
            <a:r>
              <a:rPr lang="en-US" sz="3200" b="1" dirty="0"/>
              <a:t> </a:t>
            </a:r>
          </a:p>
          <a:p>
            <a:pPr marL="457200" indent="-457200">
              <a:buFont typeface="Wingdings" pitchFamily="2" charset="2"/>
              <a:buChar char="q"/>
            </a:pPr>
            <a:r>
              <a:rPr lang="en-US" sz="3200" b="1" dirty="0"/>
              <a:t>For the Samaritans (9:51-56, 10:30-37, 17:11-19)</a:t>
            </a:r>
          </a:p>
          <a:p>
            <a:r>
              <a:rPr lang="en-US" sz="3200" b="1" dirty="0"/>
              <a:t> </a:t>
            </a:r>
          </a:p>
          <a:p>
            <a:pPr marL="457200" indent="-457200">
              <a:buFont typeface="Wingdings" pitchFamily="2" charset="2"/>
              <a:buChar char="q"/>
            </a:pPr>
            <a:r>
              <a:rPr lang="en-US" sz="3200" b="1" dirty="0"/>
              <a:t>For Gentiles (Luke 7:1-9, even though Jesus ministered exclusively in Israel). </a:t>
            </a:r>
          </a:p>
          <a:p>
            <a:endParaRPr lang="en-US" b="1" dirty="0"/>
          </a:p>
        </p:txBody>
      </p:sp>
    </p:spTree>
    <p:extLst>
      <p:ext uri="{BB962C8B-B14F-4D97-AF65-F5344CB8AC3E}">
        <p14:creationId xmlns:p14="http://schemas.microsoft.com/office/powerpoint/2010/main" val="81026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F54E46-E620-9066-3BE2-B5F1937B4EEF}"/>
              </a:ext>
            </a:extLst>
          </p:cNvPr>
          <p:cNvSpPr txBox="1"/>
          <p:nvPr/>
        </p:nvSpPr>
        <p:spPr>
          <a:xfrm>
            <a:off x="562709" y="363415"/>
            <a:ext cx="10890738" cy="707886"/>
          </a:xfrm>
          <a:prstGeom prst="rect">
            <a:avLst/>
          </a:prstGeom>
          <a:noFill/>
        </p:spPr>
        <p:txBody>
          <a:bodyPr wrap="square" rtlCol="0">
            <a:spAutoFit/>
          </a:bodyPr>
          <a:lstStyle/>
          <a:p>
            <a:pPr algn="ctr"/>
            <a:r>
              <a:rPr lang="en-US" sz="4000" b="1" dirty="0">
                <a:latin typeface="American Typewriter" panose="02090604020004020304" pitchFamily="18" charset="77"/>
              </a:rPr>
              <a:t>The One Thing Necessary - Luke 10:38-42</a:t>
            </a:r>
          </a:p>
        </p:txBody>
      </p:sp>
      <p:sp>
        <p:nvSpPr>
          <p:cNvPr id="3" name="TextBox 2">
            <a:extLst>
              <a:ext uri="{FF2B5EF4-FFF2-40B4-BE49-F238E27FC236}">
                <a16:creationId xmlns:a16="http://schemas.microsoft.com/office/drawing/2014/main" id="{3801CAE0-978C-AFCF-C2B7-8BD05DAF201D}"/>
              </a:ext>
            </a:extLst>
          </p:cNvPr>
          <p:cNvSpPr txBox="1"/>
          <p:nvPr/>
        </p:nvSpPr>
        <p:spPr>
          <a:xfrm>
            <a:off x="257908" y="1418492"/>
            <a:ext cx="11664461" cy="4031873"/>
          </a:xfrm>
          <a:prstGeom prst="rect">
            <a:avLst/>
          </a:prstGeom>
          <a:noFill/>
        </p:spPr>
        <p:txBody>
          <a:bodyPr wrap="square" rtlCol="0">
            <a:spAutoFit/>
          </a:bodyPr>
          <a:lstStyle/>
          <a:p>
            <a:r>
              <a:rPr lang="en-US" sz="3200" b="1" dirty="0"/>
              <a:t>Today’s passage is in the middle of 3 passages dealing with how we truly love God and our neighbour: </a:t>
            </a:r>
          </a:p>
          <a:p>
            <a:endParaRPr lang="en-US" sz="3200" b="1" dirty="0"/>
          </a:p>
          <a:p>
            <a:pPr marL="514350" indent="-514350">
              <a:buAutoNum type="arabicParenR"/>
            </a:pPr>
            <a:r>
              <a:rPr lang="en-US" sz="3200" b="1" dirty="0"/>
              <a:t>Through caring for the ‘other’, the stranger (10:25-37) </a:t>
            </a:r>
          </a:p>
          <a:p>
            <a:endParaRPr lang="en-US" sz="3200" b="1" dirty="0"/>
          </a:p>
          <a:p>
            <a:r>
              <a:rPr lang="en-US" sz="3200" b="1" dirty="0"/>
              <a:t>2) By listening to God as a priority (10:38-42) and </a:t>
            </a:r>
          </a:p>
          <a:p>
            <a:endParaRPr lang="en-US" sz="3200" b="1" dirty="0"/>
          </a:p>
          <a:p>
            <a:r>
              <a:rPr lang="en-US" sz="3200" b="1" dirty="0"/>
              <a:t>3) By praying with persistent faith (11:1-13). </a:t>
            </a:r>
          </a:p>
        </p:txBody>
      </p:sp>
    </p:spTree>
    <p:extLst>
      <p:ext uri="{BB962C8B-B14F-4D97-AF65-F5344CB8AC3E}">
        <p14:creationId xmlns:p14="http://schemas.microsoft.com/office/powerpoint/2010/main" val="362065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hat Must I Do To Inherit Eternal Life? - Caritas">
            <a:extLst>
              <a:ext uri="{FF2B5EF4-FFF2-40B4-BE49-F238E27FC236}">
                <a16:creationId xmlns:a16="http://schemas.microsoft.com/office/drawing/2014/main" id="{0F55A00C-64AD-D80A-957B-A98220C4E6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63" y="0"/>
            <a:ext cx="103790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a:extLst>
              <a:ext uri="{FF2B5EF4-FFF2-40B4-BE49-F238E27FC236}">
                <a16:creationId xmlns:a16="http://schemas.microsoft.com/office/drawing/2014/main" id="{78BCB144-B037-1F70-A513-700AF7F3D3C7}"/>
              </a:ext>
            </a:extLst>
          </p:cNvPr>
          <p:cNvSpPr/>
          <p:nvPr/>
        </p:nvSpPr>
        <p:spPr>
          <a:xfrm>
            <a:off x="4227634" y="0"/>
            <a:ext cx="3516191" cy="2233246"/>
          </a:xfrm>
          <a:prstGeom prst="wedgeRoundRectCallout">
            <a:avLst>
              <a:gd name="adj1" fmla="val -54187"/>
              <a:gd name="adj2" fmla="val 43950"/>
              <a:gd name="adj3" fmla="val 16667"/>
            </a:avLst>
          </a:prstGeom>
          <a:noFill/>
          <a:ln w="57150">
            <a:solidFill>
              <a:schemeClr val="bg1"/>
            </a:solid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“What must I do to inherit eternal life?”</a:t>
            </a:r>
          </a:p>
        </p:txBody>
      </p:sp>
    </p:spTree>
    <p:extLst>
      <p:ext uri="{BB962C8B-B14F-4D97-AF65-F5344CB8AC3E}">
        <p14:creationId xmlns:p14="http://schemas.microsoft.com/office/powerpoint/2010/main" val="93117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hat Must I Do To Inherit Eternal Life? - Caritas">
            <a:extLst>
              <a:ext uri="{FF2B5EF4-FFF2-40B4-BE49-F238E27FC236}">
                <a16:creationId xmlns:a16="http://schemas.microsoft.com/office/drawing/2014/main" id="{0F55A00C-64AD-D80A-957B-A98220C4E6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63" y="0"/>
            <a:ext cx="103790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a:extLst>
              <a:ext uri="{FF2B5EF4-FFF2-40B4-BE49-F238E27FC236}">
                <a16:creationId xmlns:a16="http://schemas.microsoft.com/office/drawing/2014/main" id="{78BCB144-B037-1F70-A513-700AF7F3D3C7}"/>
              </a:ext>
            </a:extLst>
          </p:cNvPr>
          <p:cNvSpPr/>
          <p:nvPr/>
        </p:nvSpPr>
        <p:spPr>
          <a:xfrm>
            <a:off x="4984872" y="3193277"/>
            <a:ext cx="4044828" cy="3561983"/>
          </a:xfrm>
          <a:prstGeom prst="wedgeRoundRectCallout">
            <a:avLst>
              <a:gd name="adj1" fmla="val 27018"/>
              <a:gd name="adj2" fmla="val -67659"/>
              <a:gd name="adj3" fmla="val 16667"/>
            </a:avLst>
          </a:prstGeom>
          <a:noFill/>
          <a:ln w="57150">
            <a:solidFill>
              <a:schemeClr val="bg1"/>
            </a:solid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”You shall love the Lord your God with all your heart and with all your soul and with all your strength and with all your mind, and your neighbor as yourself.”</a:t>
            </a:r>
          </a:p>
          <a:p>
            <a:pPr algn="ctr"/>
            <a:endParaRPr lang="en-US" sz="2800" b="1" dirty="0">
              <a:solidFill>
                <a:schemeClr val="bg1"/>
              </a:solidFill>
            </a:endParaRPr>
          </a:p>
        </p:txBody>
      </p:sp>
    </p:spTree>
    <p:extLst>
      <p:ext uri="{BB962C8B-B14F-4D97-AF65-F5344CB8AC3E}">
        <p14:creationId xmlns:p14="http://schemas.microsoft.com/office/powerpoint/2010/main" val="229818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4.xml><?xml version="1.0" encoding="utf-8"?>
<a:theme xmlns:a="http://schemas.openxmlformats.org/drawingml/2006/main" name="Savon">
  <a:themeElements>
    <a:clrScheme name="Savon">
      <a:dk1>
        <a:sysClr val="windowText" lastClr="000000"/>
      </a:dk1>
      <a:lt1>
        <a:sysClr val="window" lastClr="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913DB040-6816-4415-960D-8178C785755E}"/>
    </a:ext>
  </a:extLst>
</a:theme>
</file>

<file path=ppt/theme/theme5.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6.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449</TotalTime>
  <Words>912</Words>
  <Application>Microsoft Macintosh PowerPoint</Application>
  <PresentationFormat>Widescreen</PresentationFormat>
  <Paragraphs>85</Paragraphs>
  <Slides>22</Slides>
  <Notes>1</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22</vt:i4>
      </vt:variant>
    </vt:vector>
  </HeadingPairs>
  <TitlesOfParts>
    <vt:vector size="41" baseType="lpstr">
      <vt:lpstr>Batang</vt:lpstr>
      <vt:lpstr>ui-sans-serif</vt:lpstr>
      <vt:lpstr>American Typewriter</vt:lpstr>
      <vt:lpstr>Arial</vt:lpstr>
      <vt:lpstr>Calibri</vt:lpstr>
      <vt:lpstr>Calibri Light</vt:lpstr>
      <vt:lpstr>Century Gothic</vt:lpstr>
      <vt:lpstr>Chalkboard SE</vt:lpstr>
      <vt:lpstr>Courier New</vt:lpstr>
      <vt:lpstr>Helvetica</vt:lpstr>
      <vt:lpstr>Times New Roman</vt:lpstr>
      <vt:lpstr>Wingdings</vt:lpstr>
      <vt:lpstr>Wingdings 3</vt:lpstr>
      <vt:lpstr>1_Office Theme</vt:lpstr>
      <vt:lpstr>Wisp</vt:lpstr>
      <vt:lpstr>Gallery</vt:lpstr>
      <vt:lpstr>Savon</vt:lpstr>
      <vt:lpstr>Ion</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 Corea</dc:creator>
  <cp:lastModifiedBy>Rick Griffith</cp:lastModifiedBy>
  <cp:revision>14</cp:revision>
  <dcterms:created xsi:type="dcterms:W3CDTF">2023-01-26T08:57:32Z</dcterms:created>
  <dcterms:modified xsi:type="dcterms:W3CDTF">2023-02-12T07:02:33Z</dcterms:modified>
</cp:coreProperties>
</file>