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3" r:id="rId3"/>
    <p:sldMasterId id="2147483694" r:id="rId4"/>
    <p:sldMasterId id="2147483801" r:id="rId5"/>
    <p:sldMasterId id="2147483813" r:id="rId6"/>
    <p:sldMasterId id="2147483815" r:id="rId7"/>
    <p:sldMasterId id="2147483829" r:id="rId8"/>
    <p:sldMasterId id="2147483831" r:id="rId9"/>
  </p:sldMasterIdLst>
  <p:notesMasterIdLst>
    <p:notesMasterId r:id="rId61"/>
  </p:notesMasterIdLst>
  <p:handoutMasterIdLst>
    <p:handoutMasterId r:id="rId62"/>
  </p:handoutMasterIdLst>
  <p:sldIdLst>
    <p:sldId id="268" r:id="rId10"/>
    <p:sldId id="283" r:id="rId11"/>
    <p:sldId id="289" r:id="rId12"/>
    <p:sldId id="338" r:id="rId13"/>
    <p:sldId id="284" r:id="rId14"/>
    <p:sldId id="275" r:id="rId15"/>
    <p:sldId id="290" r:id="rId16"/>
    <p:sldId id="325" r:id="rId17"/>
    <p:sldId id="288" r:id="rId18"/>
    <p:sldId id="256" r:id="rId19"/>
    <p:sldId id="326" r:id="rId20"/>
    <p:sldId id="327" r:id="rId21"/>
    <p:sldId id="264" r:id="rId22"/>
    <p:sldId id="291" r:id="rId23"/>
    <p:sldId id="343" r:id="rId24"/>
    <p:sldId id="344" r:id="rId25"/>
    <p:sldId id="262" r:id="rId26"/>
    <p:sldId id="270" r:id="rId27"/>
    <p:sldId id="328" r:id="rId28"/>
    <p:sldId id="342" r:id="rId29"/>
    <p:sldId id="341" r:id="rId30"/>
    <p:sldId id="295" r:id="rId31"/>
    <p:sldId id="335" r:id="rId32"/>
    <p:sldId id="331" r:id="rId33"/>
    <p:sldId id="345" r:id="rId34"/>
    <p:sldId id="346" r:id="rId35"/>
    <p:sldId id="347" r:id="rId36"/>
    <p:sldId id="348" r:id="rId37"/>
    <p:sldId id="349" r:id="rId38"/>
    <p:sldId id="350" r:id="rId39"/>
    <p:sldId id="351" r:id="rId40"/>
    <p:sldId id="279" r:id="rId41"/>
    <p:sldId id="278" r:id="rId42"/>
    <p:sldId id="276" r:id="rId43"/>
    <p:sldId id="376" r:id="rId44"/>
    <p:sldId id="377" r:id="rId45"/>
    <p:sldId id="378" r:id="rId46"/>
    <p:sldId id="379" r:id="rId47"/>
    <p:sldId id="380" r:id="rId48"/>
    <p:sldId id="381" r:id="rId49"/>
    <p:sldId id="5721" r:id="rId50"/>
    <p:sldId id="382" r:id="rId51"/>
    <p:sldId id="383" r:id="rId52"/>
    <p:sldId id="384" r:id="rId53"/>
    <p:sldId id="280" r:id="rId54"/>
    <p:sldId id="281" r:id="rId55"/>
    <p:sldId id="2410" r:id="rId56"/>
    <p:sldId id="387" r:id="rId57"/>
    <p:sldId id="292" r:id="rId58"/>
    <p:sldId id="332" r:id="rId59"/>
    <p:sldId id="320" r:id="rId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574"/>
    <p:restoredTop sz="59195"/>
  </p:normalViewPr>
  <p:slideViewPr>
    <p:cSldViewPr>
      <p:cViewPr varScale="1">
        <p:scale>
          <a:sx n="79" d="100"/>
          <a:sy n="79" d="100"/>
        </p:scale>
        <p:origin x="384" y="496"/>
      </p:cViewPr>
      <p:guideLst>
        <p:guide orient="horz" pos="2160"/>
        <p:guide pos="2880"/>
      </p:guideLst>
    </p:cSldViewPr>
  </p:slideViewPr>
  <p:outlineViewPr>
    <p:cViewPr>
      <p:scale>
        <a:sx n="33" d="100"/>
        <a:sy n="33" d="100"/>
      </p:scale>
      <p:origin x="0" y="-4632"/>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a:extLst>
              <a:ext uri="{FF2B5EF4-FFF2-40B4-BE49-F238E27FC236}">
                <a16:creationId xmlns:a16="http://schemas.microsoft.com/office/drawing/2014/main" id="{93B24925-0B7F-E278-BD0B-057D0249E12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ea typeface="+mn-ea"/>
                <a:cs typeface="+mn-cs"/>
              </a:defRPr>
            </a:lvl1pPr>
          </a:lstStyle>
          <a:p>
            <a:pPr>
              <a:defRPr/>
            </a:pPr>
            <a:endParaRPr lang="en-US"/>
          </a:p>
        </p:txBody>
      </p:sp>
      <p:sp>
        <p:nvSpPr>
          <p:cNvPr id="17411" name="Rectangle 1027">
            <a:extLst>
              <a:ext uri="{FF2B5EF4-FFF2-40B4-BE49-F238E27FC236}">
                <a16:creationId xmlns:a16="http://schemas.microsoft.com/office/drawing/2014/main" id="{92791A6E-5987-CBF5-D69E-C29AAE23AE78}"/>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cs typeface="+mn-cs"/>
              </a:defRPr>
            </a:lvl1pPr>
          </a:lstStyle>
          <a:p>
            <a:pPr>
              <a:defRPr/>
            </a:pPr>
            <a:endParaRPr lang="en-US"/>
          </a:p>
        </p:txBody>
      </p:sp>
      <p:sp>
        <p:nvSpPr>
          <p:cNvPr id="17412" name="Rectangle 1028">
            <a:extLst>
              <a:ext uri="{FF2B5EF4-FFF2-40B4-BE49-F238E27FC236}">
                <a16:creationId xmlns:a16="http://schemas.microsoft.com/office/drawing/2014/main" id="{FE3A9C53-583F-E454-0422-B67C79713A17}"/>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ea typeface="+mn-ea"/>
                <a:cs typeface="+mn-cs"/>
              </a:defRPr>
            </a:lvl1pPr>
          </a:lstStyle>
          <a:p>
            <a:pPr>
              <a:defRPr/>
            </a:pPr>
            <a:endParaRPr lang="en-US"/>
          </a:p>
        </p:txBody>
      </p:sp>
      <p:sp>
        <p:nvSpPr>
          <p:cNvPr id="17413" name="Rectangle 1029">
            <a:extLst>
              <a:ext uri="{FF2B5EF4-FFF2-40B4-BE49-F238E27FC236}">
                <a16:creationId xmlns:a16="http://schemas.microsoft.com/office/drawing/2014/main" id="{B0643143-BCE4-3503-98C1-40051EA55691}"/>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3872FAEE-2947-2D4E-BD81-358E8C3A5E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3293468-0299-3408-8544-9C74CBEDED9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ea typeface="+mn-ea"/>
                <a:cs typeface="+mn-cs"/>
              </a:defRPr>
            </a:lvl1pPr>
          </a:lstStyle>
          <a:p>
            <a:pPr>
              <a:defRPr/>
            </a:pPr>
            <a:endParaRPr lang="en-US"/>
          </a:p>
        </p:txBody>
      </p:sp>
      <p:sp>
        <p:nvSpPr>
          <p:cNvPr id="15363" name="Rectangle 3">
            <a:extLst>
              <a:ext uri="{FF2B5EF4-FFF2-40B4-BE49-F238E27FC236}">
                <a16:creationId xmlns:a16="http://schemas.microsoft.com/office/drawing/2014/main" id="{7539EDA9-634E-575B-0CD9-38E53BA2713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cs typeface="+mn-cs"/>
              </a:defRPr>
            </a:lvl1pPr>
          </a:lstStyle>
          <a:p>
            <a:pPr>
              <a:defRPr/>
            </a:pPr>
            <a:endParaRPr lang="en-US"/>
          </a:p>
        </p:txBody>
      </p:sp>
      <p:sp>
        <p:nvSpPr>
          <p:cNvPr id="25604" name="Rectangle 4">
            <a:extLst>
              <a:ext uri="{FF2B5EF4-FFF2-40B4-BE49-F238E27FC236}">
                <a16:creationId xmlns:a16="http://schemas.microsoft.com/office/drawing/2014/main" id="{724CAC87-EEB1-1F27-45E4-25A909383931}"/>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a:extLst>
              <a:ext uri="{FF2B5EF4-FFF2-40B4-BE49-F238E27FC236}">
                <a16:creationId xmlns:a16="http://schemas.microsoft.com/office/drawing/2014/main" id="{2EAE5FFF-8160-C95B-DB78-F2E4E3F86E4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C17DB20B-B9ED-C8FD-4954-447BD144327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ea typeface="+mn-ea"/>
                <a:cs typeface="+mn-cs"/>
              </a:defRPr>
            </a:lvl1pPr>
          </a:lstStyle>
          <a:p>
            <a:pPr>
              <a:defRPr/>
            </a:pPr>
            <a:endParaRPr lang="en-US"/>
          </a:p>
        </p:txBody>
      </p:sp>
      <p:sp>
        <p:nvSpPr>
          <p:cNvPr id="15367" name="Rectangle 7">
            <a:extLst>
              <a:ext uri="{FF2B5EF4-FFF2-40B4-BE49-F238E27FC236}">
                <a16:creationId xmlns:a16="http://schemas.microsoft.com/office/drawing/2014/main" id="{12E82E1F-AC93-DBBA-057B-3114B9B0D49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7249C79B-89E1-3C45-87C3-3DADF31D7C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BB278C39-D016-BE36-8C66-03733E3259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9819DC5-AF2A-3444-A21A-84ED13A85793}" type="slidenum">
              <a:rPr kumimoji="0" lang="en-US" altLang="en-US">
                <a:solidFill>
                  <a:srgbClr val="000000"/>
                </a:solidFill>
              </a:rPr>
              <a:pPr>
                <a:spcBef>
                  <a:spcPct val="0"/>
                </a:spcBef>
              </a:pPr>
              <a:t>4</a:t>
            </a:fld>
            <a:endParaRPr kumimoji="0" lang="en-US" altLang="en-US">
              <a:solidFill>
                <a:srgbClr val="000000"/>
              </a:solidFill>
            </a:endParaRPr>
          </a:p>
        </p:txBody>
      </p:sp>
      <p:sp>
        <p:nvSpPr>
          <p:cNvPr id="31746" name="Rectangle 2">
            <a:extLst>
              <a:ext uri="{FF2B5EF4-FFF2-40B4-BE49-F238E27FC236}">
                <a16:creationId xmlns:a16="http://schemas.microsoft.com/office/drawing/2014/main" id="{428EEC5E-B3AC-FEA1-CE92-8C98579C114E}"/>
              </a:ext>
            </a:extLst>
          </p:cNvPr>
          <p:cNvSpPr>
            <a:spLocks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44A4EE6F-A2FF-C5D8-9AA7-BCBA69D6DDD0}"/>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81434-A1BA-5833-C0B3-3585426D3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B955D-A6F4-D56A-189E-AB349EB1E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DF702-C0C8-C6FA-420B-5968475E3F1F}"/>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15FBAE23-818D-7B05-CC67-89E9E58C1406}"/>
              </a:ext>
            </a:extLst>
          </p:cNvPr>
          <p:cNvSpPr>
            <a:spLocks noGrp="1"/>
          </p:cNvSpPr>
          <p:nvPr>
            <p:ph type="sldNum" sz="quarter" idx="5"/>
          </p:nvPr>
        </p:nvSpPr>
        <p:spPr/>
        <p:txBody>
          <a:bodyPr/>
          <a:lstStyle/>
          <a:p>
            <a:pPr>
              <a:defRPr/>
            </a:pPr>
            <a:fld id="{7249C79B-89E1-3C45-87C3-3DADF31D7C2A}" type="slidenum">
              <a:rPr lang="en-US" altLang="en-US"/>
              <a:pPr>
                <a:defRPr/>
              </a:pPr>
              <a:t>30</a:t>
            </a:fld>
            <a:endParaRPr lang="en-US" altLang="en-US"/>
          </a:p>
        </p:txBody>
      </p:sp>
    </p:spTree>
    <p:extLst>
      <p:ext uri="{BB962C8B-B14F-4D97-AF65-F5344CB8AC3E}">
        <p14:creationId xmlns:p14="http://schemas.microsoft.com/office/powerpoint/2010/main" val="399887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CE51-A4D4-9D13-AFBE-3A3FD4599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66932-53DB-9237-4B9D-F81ED7E0A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BABC6-53FD-1C24-DF6B-F00F319EE2D8}"/>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9B805023-C6A6-204C-7D5E-37611EF9F748}"/>
              </a:ext>
            </a:extLst>
          </p:cNvPr>
          <p:cNvSpPr>
            <a:spLocks noGrp="1"/>
          </p:cNvSpPr>
          <p:nvPr>
            <p:ph type="sldNum" sz="quarter" idx="5"/>
          </p:nvPr>
        </p:nvSpPr>
        <p:spPr/>
        <p:txBody>
          <a:bodyPr/>
          <a:lstStyle/>
          <a:p>
            <a:pPr>
              <a:defRPr/>
            </a:pPr>
            <a:fld id="{7249C79B-89E1-3C45-87C3-3DADF31D7C2A}" type="slidenum">
              <a:rPr lang="en-US" altLang="en-US"/>
              <a:pPr>
                <a:defRPr/>
              </a:pPr>
              <a:t>31</a:t>
            </a:fld>
            <a:endParaRPr lang="en-US" altLang="en-US"/>
          </a:p>
        </p:txBody>
      </p:sp>
    </p:spTree>
    <p:extLst>
      <p:ext uri="{BB962C8B-B14F-4D97-AF65-F5344CB8AC3E}">
        <p14:creationId xmlns:p14="http://schemas.microsoft.com/office/powerpoint/2010/main" val="123413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John 8:58</a:t>
            </a:r>
            <a:r>
              <a:rPr lang="en-US" sz="1200" kern="1200">
                <a:solidFill>
                  <a:schemeClr val="tx1"/>
                </a:solidFill>
                <a:effectLst/>
                <a:latin typeface="+mn-lt"/>
                <a:ea typeface="+mn-ea"/>
                <a:cs typeface="+mn-cs"/>
              </a:rPr>
              <a:t>    Jesus answered, “I tell you the truth, before Abraham was even born, I 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 is referring to Exodus 3:14.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873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8C57A-3047-9D61-73C7-301B52DDC17B}"/>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2AC05FD-D09C-05EF-6718-06D366A2BB77}"/>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2BE9F100-338F-2E4B-ABEF-327CEBF4D8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BE4D1C6F-95FF-E810-392D-806F74C0B5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15287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[Moody’s mistake and the Great Chicago Fire by Swindoll, Following Christ…The Man of God, 32]</a:t>
            </a:r>
          </a:p>
          <a:p>
            <a:endParaRPr lang="en-US"/>
          </a:p>
          <a:p>
            <a:r>
              <a:rPr lang="en-US"/>
              <a:t>“Dwight L. Moody, by his own admission, made a mistake on the eighth of October 1871—a mistake he determined never to repeat. He had been preaching in Chicago.  That particular night drew his largest audience yet.  His message was, ‘What will you do then with Jesus who is called the Christ?’</a:t>
            </a:r>
          </a:p>
          <a:p>
            <a:endParaRPr lang="en-US"/>
          </a:p>
          <a:p>
            <a:r>
              <a:rPr lang="en-US"/>
              <a:t>By the end of the service, he was tired.  He concluded his message with a presentation of the gospel and a concluding statement: ‘Now I give you a week to think that over.  And when we come together again, you will have the opportunity to respond.’</a:t>
            </a:r>
          </a:p>
          <a:p>
            <a:endParaRPr lang="en-US"/>
          </a:p>
          <a:p>
            <a:r>
              <a:rPr lang="en-US"/>
              <a:t>A soloist began to sing.  But before the final note, the music was drowned out by clanging bells and wailing sirens screaming through the streets.  The great Chicago Fire was blazing.  In the ashen aftermath, hundreds were dead, and over a hundred thousand were homeless.</a:t>
            </a:r>
          </a:p>
          <a:p>
            <a:endParaRPr lang="en-US"/>
          </a:p>
          <a:p>
            <a:r>
              <a:rPr lang="en-US"/>
              <a:t>Without a doubt, some who heard Moody’s message had died in the fire.  He reflected remorsefully that he would have given this right arm before he would ever give another week to an audience to think over the message of the gospel.</a:t>
            </a:r>
          </a:p>
          <a:p>
            <a:endParaRPr lang="en-US"/>
          </a:p>
          <a:p>
            <a:r>
              <a:rPr lang="en-US"/>
              <a:t>If you were a victim of a fire like that, would you know with certainty whether you would spend eternity with Christ in heaven?  Not hope or wish or pray that you would go there—but know?”</a:t>
            </a:r>
          </a:p>
          <a:p>
            <a:endParaRPr lang="en-US"/>
          </a:p>
          <a:p>
            <a:r>
              <a:rPr lang="en-US"/>
              <a:t>I can’t guarantee that this is your last chance to trust Christ—but I also can’t assure you that it isn’t.  So why not trust Him today?</a:t>
            </a:r>
          </a:p>
          <a:p>
            <a:endParaRPr lang="en-US"/>
          </a:p>
        </p:txBody>
      </p:sp>
      <p:sp>
        <p:nvSpPr>
          <p:cNvPr id="4" name="Slide Number Placeholder 3"/>
          <p:cNvSpPr>
            <a:spLocks noGrp="1"/>
          </p:cNvSpPr>
          <p:nvPr>
            <p:ph type="sldNum" sz="quarter" idx="5"/>
          </p:nvPr>
        </p:nvSpPr>
        <p:spPr/>
        <p:txBody>
          <a:bodyPr/>
          <a:lstStyle/>
          <a:p>
            <a:pPr>
              <a:defRPr/>
            </a:pPr>
            <a:fld id="{7249C79B-89E1-3C45-87C3-3DADF31D7C2A}" type="slidenum">
              <a:rPr lang="en-US" altLang="en-US"/>
              <a:pPr>
                <a:defRPr/>
              </a:pPr>
              <a:t>49</a:t>
            </a:fld>
            <a:endParaRPr lang="en-US" altLang="en-US"/>
          </a:p>
        </p:txBody>
      </p:sp>
    </p:spTree>
    <p:extLst>
      <p:ext uri="{BB962C8B-B14F-4D97-AF65-F5344CB8AC3E}">
        <p14:creationId xmlns:p14="http://schemas.microsoft.com/office/powerpoint/2010/main" val="3712906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1FF35AFC-DCF8-53E8-0EB6-D4096166B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E0DEB2-9E89-A04D-88D9-83CE6C807AD6}" type="slidenum">
              <a:rPr kumimoji="0" lang="en-US" altLang="en-US">
                <a:solidFill>
                  <a:srgbClr val="000000"/>
                </a:solidFill>
                <a:latin typeface="Times New Roman" panose="02020603050405020304" pitchFamily="18" charset="0"/>
              </a:rPr>
              <a:pPr>
                <a:spcBef>
                  <a:spcPct val="0"/>
                </a:spcBef>
              </a:pPr>
              <a:t>6</a:t>
            </a:fld>
            <a:endParaRPr kumimoji="0" lang="en-US" altLang="en-US">
              <a:solidFill>
                <a:srgbClr val="000000"/>
              </a:solidFill>
              <a:latin typeface="Times New Roman" panose="02020603050405020304" pitchFamily="18" charset="0"/>
            </a:endParaRPr>
          </a:p>
        </p:txBody>
      </p:sp>
      <p:sp>
        <p:nvSpPr>
          <p:cNvPr id="34818" name="Rectangle 1026">
            <a:extLst>
              <a:ext uri="{FF2B5EF4-FFF2-40B4-BE49-F238E27FC236}">
                <a16:creationId xmlns:a16="http://schemas.microsoft.com/office/drawing/2014/main" id="{77AAFE58-7EFA-17C4-66B7-859F66B95A6C}"/>
              </a:ext>
            </a:extLst>
          </p:cNvPr>
          <p:cNvSpPr>
            <a:spLocks noChangeArrowheads="1" noTextEdit="1"/>
          </p:cNvSpPr>
          <p:nvPr>
            <p:ph type="sldImg"/>
          </p:nvPr>
        </p:nvSpPr>
        <p:spPr>
          <a:solidFill>
            <a:srgbClr val="FFFFFF"/>
          </a:solidFill>
          <a:ln/>
        </p:spPr>
      </p:sp>
      <p:sp>
        <p:nvSpPr>
          <p:cNvPr id="34819" name="Rectangle 1027">
            <a:extLst>
              <a:ext uri="{FF2B5EF4-FFF2-40B4-BE49-F238E27FC236}">
                <a16:creationId xmlns:a16="http://schemas.microsoft.com/office/drawing/2014/main" id="{9F81E072-9570-78C2-EDAF-9F710380157A}"/>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F4070C5B-5F67-7D35-89F1-19713A443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2FE57D-BFF2-6047-87F6-43DCD73F07E1}" type="slidenum">
              <a:rPr kumimoji="0" lang="en-US" altLang="en-US">
                <a:solidFill>
                  <a:srgbClr val="000000"/>
                </a:solidFill>
                <a:latin typeface="Times New Roman" panose="02020603050405020304" pitchFamily="18" charset="0"/>
              </a:rPr>
              <a:pPr>
                <a:spcBef>
                  <a:spcPct val="0"/>
                </a:spcBef>
              </a:pPr>
              <a:t>8</a:t>
            </a:fld>
            <a:endParaRPr kumimoji="0" lang="en-US" altLang="en-US">
              <a:solidFill>
                <a:srgbClr val="000000"/>
              </a:solidFill>
              <a:latin typeface="Times New Roman" panose="02020603050405020304" pitchFamily="18" charset="0"/>
            </a:endParaRPr>
          </a:p>
        </p:txBody>
      </p:sp>
      <p:sp>
        <p:nvSpPr>
          <p:cNvPr id="37890" name="Rectangle 1026">
            <a:extLst>
              <a:ext uri="{FF2B5EF4-FFF2-40B4-BE49-F238E27FC236}">
                <a16:creationId xmlns:a16="http://schemas.microsoft.com/office/drawing/2014/main" id="{9EA33A12-B275-2633-FE62-7DDB5F401C99}"/>
              </a:ext>
            </a:extLst>
          </p:cNvPr>
          <p:cNvSpPr>
            <a:spLocks noChangeArrowheads="1" noTextEdit="1"/>
          </p:cNvSpPr>
          <p:nvPr>
            <p:ph type="sldImg"/>
          </p:nvPr>
        </p:nvSpPr>
        <p:spPr>
          <a:solidFill>
            <a:srgbClr val="FFFFFF"/>
          </a:solidFill>
          <a:ln/>
        </p:spPr>
      </p:sp>
      <p:sp>
        <p:nvSpPr>
          <p:cNvPr id="37891" name="Rectangle 1027">
            <a:extLst>
              <a:ext uri="{FF2B5EF4-FFF2-40B4-BE49-F238E27FC236}">
                <a16:creationId xmlns:a16="http://schemas.microsoft.com/office/drawing/2014/main" id="{6704CD62-1BDD-2F89-4B54-FB4863215982}"/>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647CE5B2-1274-01D9-8709-33D3CDEDF142}"/>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5F61F675-EE7F-9524-B603-8EF552CE31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59" name="Slide Number Placeholder 3">
            <a:extLst>
              <a:ext uri="{FF2B5EF4-FFF2-40B4-BE49-F238E27FC236}">
                <a16:creationId xmlns:a16="http://schemas.microsoft.com/office/drawing/2014/main" id="{7452CE6A-ABE7-C153-D741-BD27B57E06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5393FB-A5B2-B041-92F2-9C4CE5423010}" type="slidenum">
              <a:rPr kumimoji="0" lang="en-US" altLang="en-US">
                <a:latin typeface="Times New Roman" panose="02020603050405020304" pitchFamily="18" charset="0"/>
              </a:rPr>
              <a:pPr>
                <a:spcBef>
                  <a:spcPct val="0"/>
                </a:spcBef>
              </a:pPr>
              <a:t>14</a:t>
            </a:fld>
            <a:endParaRPr kumimoji="0"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a:defRPr/>
            </a:pPr>
            <a:fld id="{7249C79B-89E1-3C45-87C3-3DADF31D7C2A}" type="slidenum">
              <a:rPr lang="en-US" altLang="en-US"/>
              <a:pPr>
                <a:defRPr/>
              </a:pPr>
              <a:t>25</a:t>
            </a:fld>
            <a:endParaRPr lang="en-US" altLang="en-US"/>
          </a:p>
        </p:txBody>
      </p:sp>
    </p:spTree>
    <p:extLst>
      <p:ext uri="{BB962C8B-B14F-4D97-AF65-F5344CB8AC3E}">
        <p14:creationId xmlns:p14="http://schemas.microsoft.com/office/powerpoint/2010/main" val="1724682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4AF44-741C-0B57-2586-25444AB74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4FA77-5FC2-93F7-4521-B4DE3EE0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B4EA0-AB6D-A1C2-8A30-DC4C226FA939}"/>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4A282D99-A08F-5BEA-4BEB-4E76FFE0EDD4}"/>
              </a:ext>
            </a:extLst>
          </p:cNvPr>
          <p:cNvSpPr>
            <a:spLocks noGrp="1"/>
          </p:cNvSpPr>
          <p:nvPr>
            <p:ph type="sldNum" sz="quarter" idx="5"/>
          </p:nvPr>
        </p:nvSpPr>
        <p:spPr/>
        <p:txBody>
          <a:bodyPr/>
          <a:lstStyle/>
          <a:p>
            <a:pPr>
              <a:defRPr/>
            </a:pPr>
            <a:fld id="{7249C79B-89E1-3C45-87C3-3DADF31D7C2A}" type="slidenum">
              <a:rPr lang="en-US" altLang="en-US"/>
              <a:pPr>
                <a:defRPr/>
              </a:pPr>
              <a:t>26</a:t>
            </a:fld>
            <a:endParaRPr lang="en-US" altLang="en-US"/>
          </a:p>
        </p:txBody>
      </p:sp>
    </p:spTree>
    <p:extLst>
      <p:ext uri="{BB962C8B-B14F-4D97-AF65-F5344CB8AC3E}">
        <p14:creationId xmlns:p14="http://schemas.microsoft.com/office/powerpoint/2010/main" val="2006354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72CD-9620-F9B7-AB84-DDDF144DA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DDAF9-0A62-89E8-4F38-CB8109ECF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D8431-8C64-3E56-F93B-FA2B6C0B8FF6}"/>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4DD3023F-1B13-A287-EFD8-E6D789A4F0C3}"/>
              </a:ext>
            </a:extLst>
          </p:cNvPr>
          <p:cNvSpPr>
            <a:spLocks noGrp="1"/>
          </p:cNvSpPr>
          <p:nvPr>
            <p:ph type="sldNum" sz="quarter" idx="5"/>
          </p:nvPr>
        </p:nvSpPr>
        <p:spPr/>
        <p:txBody>
          <a:bodyPr/>
          <a:lstStyle/>
          <a:p>
            <a:pPr>
              <a:defRPr/>
            </a:pPr>
            <a:fld id="{7249C79B-89E1-3C45-87C3-3DADF31D7C2A}" type="slidenum">
              <a:rPr lang="en-US" altLang="en-US"/>
              <a:pPr>
                <a:defRPr/>
              </a:pPr>
              <a:t>27</a:t>
            </a:fld>
            <a:endParaRPr lang="en-US" altLang="en-US"/>
          </a:p>
        </p:txBody>
      </p:sp>
    </p:spTree>
    <p:extLst>
      <p:ext uri="{BB962C8B-B14F-4D97-AF65-F5344CB8AC3E}">
        <p14:creationId xmlns:p14="http://schemas.microsoft.com/office/powerpoint/2010/main" val="2534276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EAA6-EDC9-5AAB-D54D-A6D3ABB32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C6C95-4C7A-B711-5266-EEF069BBE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D07D0-80AF-5D6D-3CCA-3543708B94C7}"/>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8040F328-14A5-A06A-4B6C-679ABDB23DC3}"/>
              </a:ext>
            </a:extLst>
          </p:cNvPr>
          <p:cNvSpPr>
            <a:spLocks noGrp="1"/>
          </p:cNvSpPr>
          <p:nvPr>
            <p:ph type="sldNum" sz="quarter" idx="5"/>
          </p:nvPr>
        </p:nvSpPr>
        <p:spPr/>
        <p:txBody>
          <a:bodyPr/>
          <a:lstStyle/>
          <a:p>
            <a:pPr>
              <a:defRPr/>
            </a:pPr>
            <a:fld id="{7249C79B-89E1-3C45-87C3-3DADF31D7C2A}" type="slidenum">
              <a:rPr lang="en-US" altLang="en-US"/>
              <a:pPr>
                <a:defRPr/>
              </a:pPr>
              <a:t>28</a:t>
            </a:fld>
            <a:endParaRPr lang="en-US" altLang="en-US"/>
          </a:p>
        </p:txBody>
      </p:sp>
    </p:spTree>
    <p:extLst>
      <p:ext uri="{BB962C8B-B14F-4D97-AF65-F5344CB8AC3E}">
        <p14:creationId xmlns:p14="http://schemas.microsoft.com/office/powerpoint/2010/main" val="119028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53E13-E4F8-6CAC-7760-6949E55E0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0CC79-B3AD-FA97-8853-B39971648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D0B1E-5B03-215C-D0A0-937A8BA39EE8}"/>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649D57E3-67DB-832C-590A-4CA8366D552F}"/>
              </a:ext>
            </a:extLst>
          </p:cNvPr>
          <p:cNvSpPr>
            <a:spLocks noGrp="1"/>
          </p:cNvSpPr>
          <p:nvPr>
            <p:ph type="sldNum" sz="quarter" idx="5"/>
          </p:nvPr>
        </p:nvSpPr>
        <p:spPr/>
        <p:txBody>
          <a:bodyPr/>
          <a:lstStyle/>
          <a:p>
            <a:pPr>
              <a:defRPr/>
            </a:pPr>
            <a:fld id="{7249C79B-89E1-3C45-87C3-3DADF31D7C2A}" type="slidenum">
              <a:rPr lang="en-US" altLang="en-US"/>
              <a:pPr>
                <a:defRPr/>
              </a:pPr>
              <a:t>29</a:t>
            </a:fld>
            <a:endParaRPr lang="en-US" altLang="en-US"/>
          </a:p>
        </p:txBody>
      </p:sp>
    </p:spTree>
    <p:extLst>
      <p:ext uri="{BB962C8B-B14F-4D97-AF65-F5344CB8AC3E}">
        <p14:creationId xmlns:p14="http://schemas.microsoft.com/office/powerpoint/2010/main" val="1163587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449FA8A1-0824-C8FE-115F-5EAFD7249FDB}"/>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3" name="Rectangle 6">
            <a:extLst>
              <a:ext uri="{FF2B5EF4-FFF2-40B4-BE49-F238E27FC236}">
                <a16:creationId xmlns:a16="http://schemas.microsoft.com/office/drawing/2014/main" id="{0186FAC0-6128-8AD4-89EA-5BFA90E1B604}"/>
              </a:ext>
            </a:extLst>
          </p:cNvPr>
          <p:cNvSpPr>
            <a:spLocks noGrp="1" noChangeArrowheads="1"/>
          </p:cNvSpPr>
          <p:nvPr>
            <p:ph type="dt" sz="quarter" idx="10"/>
          </p:nvPr>
        </p:nvSpPr>
        <p:spPr/>
        <p:txBody>
          <a:bodyPr/>
          <a:lstStyle>
            <a:lvl1pPr>
              <a:defRPr smtClean="0"/>
            </a:lvl1pPr>
          </a:lstStyle>
          <a:p>
            <a:pPr>
              <a:defRPr/>
            </a:pPr>
            <a:fld id="{BD3D1B95-10E1-7341-97D1-BDB73EAAD296}" type="datetime1">
              <a:rPr lang="en-US" altLang="en-US"/>
              <a:pPr>
                <a:defRPr/>
              </a:pPr>
              <a:t>4/14/26</a:t>
            </a:fld>
            <a:endParaRPr lang="en-US" altLang="en-US"/>
          </a:p>
        </p:txBody>
      </p:sp>
      <p:sp>
        <p:nvSpPr>
          <p:cNvPr id="4" name="Rectangle 7">
            <a:extLst>
              <a:ext uri="{FF2B5EF4-FFF2-40B4-BE49-F238E27FC236}">
                <a16:creationId xmlns:a16="http://schemas.microsoft.com/office/drawing/2014/main" id="{A9F109EE-4766-712A-B80A-2F7BFAD12E10}"/>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217B4AA3-48E1-43AD-137C-D0894DF9A6AE}"/>
              </a:ext>
            </a:extLst>
          </p:cNvPr>
          <p:cNvSpPr>
            <a:spLocks noGrp="1" noChangeArrowheads="1"/>
          </p:cNvSpPr>
          <p:nvPr>
            <p:ph type="sldNum" sz="quarter" idx="12"/>
          </p:nvPr>
        </p:nvSpPr>
        <p:spPr/>
        <p:txBody>
          <a:bodyPr/>
          <a:lstStyle>
            <a:lvl1pPr>
              <a:defRPr smtClean="0"/>
            </a:lvl1pPr>
          </a:lstStyle>
          <a:p>
            <a:pPr>
              <a:defRPr/>
            </a:pPr>
            <a:fld id="{564C99AA-44D8-8E48-B722-F4D543312D4F}" type="slidenum">
              <a:rPr lang="en-US" altLang="en-US"/>
              <a:pPr>
                <a:defRPr/>
              </a:pPr>
              <a:t>‹#›</a:t>
            </a:fld>
            <a:endParaRPr lang="en-US" altLang="en-US"/>
          </a:p>
        </p:txBody>
      </p:sp>
    </p:spTree>
    <p:extLst>
      <p:ext uri="{BB962C8B-B14F-4D97-AF65-F5344CB8AC3E}">
        <p14:creationId xmlns:p14="http://schemas.microsoft.com/office/powerpoint/2010/main" val="1134380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D56C923-F97D-E109-958D-8EC34E5A1290}"/>
              </a:ext>
            </a:extLst>
          </p:cNvPr>
          <p:cNvSpPr>
            <a:spLocks noGrp="1" noChangeArrowheads="1"/>
          </p:cNvSpPr>
          <p:nvPr>
            <p:ph type="dt" sz="half" idx="10"/>
          </p:nvPr>
        </p:nvSpPr>
        <p:spPr>
          <a:ln/>
        </p:spPr>
        <p:txBody>
          <a:bodyPr/>
          <a:lstStyle>
            <a:lvl1pPr>
              <a:defRPr/>
            </a:lvl1pPr>
          </a:lstStyle>
          <a:p>
            <a:pPr>
              <a:defRPr/>
            </a:pPr>
            <a:fld id="{818BE111-E9D5-0644-8691-F03B8FD157D2}" type="datetime1">
              <a:rPr lang="en-US" altLang="en-US"/>
              <a:pPr>
                <a:defRPr/>
              </a:pPr>
              <a:t>4/14/26</a:t>
            </a:fld>
            <a:endParaRPr lang="en-US" altLang="en-US"/>
          </a:p>
        </p:txBody>
      </p:sp>
      <p:sp>
        <p:nvSpPr>
          <p:cNvPr id="5" name="Rectangle 6">
            <a:extLst>
              <a:ext uri="{FF2B5EF4-FFF2-40B4-BE49-F238E27FC236}">
                <a16:creationId xmlns:a16="http://schemas.microsoft.com/office/drawing/2014/main" id="{A3026770-9624-6D9E-795C-76CB2BCC9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1CF4800-8244-0B6D-EEC2-5E1BDB9D3C97}"/>
              </a:ext>
            </a:extLst>
          </p:cNvPr>
          <p:cNvSpPr>
            <a:spLocks noGrp="1" noChangeArrowheads="1"/>
          </p:cNvSpPr>
          <p:nvPr>
            <p:ph type="sldNum" sz="quarter" idx="12"/>
          </p:nvPr>
        </p:nvSpPr>
        <p:spPr>
          <a:ln/>
        </p:spPr>
        <p:txBody>
          <a:bodyPr/>
          <a:lstStyle>
            <a:lvl1pPr>
              <a:defRPr/>
            </a:lvl1pPr>
          </a:lstStyle>
          <a:p>
            <a:pPr>
              <a:defRPr/>
            </a:pPr>
            <a:fld id="{D3B2D373-AAA8-2747-859F-5941DAD8721E}" type="slidenum">
              <a:rPr lang="en-US" altLang="en-US"/>
              <a:pPr>
                <a:defRPr/>
              </a:pPr>
              <a:t>‹#›</a:t>
            </a:fld>
            <a:endParaRPr lang="en-US" altLang="en-US"/>
          </a:p>
        </p:txBody>
      </p:sp>
    </p:spTree>
    <p:extLst>
      <p:ext uri="{BB962C8B-B14F-4D97-AF65-F5344CB8AC3E}">
        <p14:creationId xmlns:p14="http://schemas.microsoft.com/office/powerpoint/2010/main" val="532882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2DA0783-5D46-AE02-47D2-678A5B9343C3}"/>
              </a:ext>
            </a:extLst>
          </p:cNvPr>
          <p:cNvSpPr>
            <a:spLocks noGrp="1" noChangeArrowheads="1"/>
          </p:cNvSpPr>
          <p:nvPr>
            <p:ph type="dt" sz="half" idx="10"/>
          </p:nvPr>
        </p:nvSpPr>
        <p:spPr>
          <a:ln/>
        </p:spPr>
        <p:txBody>
          <a:bodyPr/>
          <a:lstStyle>
            <a:lvl1pPr>
              <a:defRPr/>
            </a:lvl1pPr>
          </a:lstStyle>
          <a:p>
            <a:pPr>
              <a:defRPr/>
            </a:pPr>
            <a:fld id="{9C2A0EB2-6E86-0F4A-AFF5-7FB599C52656}"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1EB8BBE-FFFD-AF16-F805-73B7C26BAA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6934AF0-5E5B-6371-C414-19FE94943364}"/>
              </a:ext>
            </a:extLst>
          </p:cNvPr>
          <p:cNvSpPr>
            <a:spLocks noGrp="1" noChangeArrowheads="1"/>
          </p:cNvSpPr>
          <p:nvPr>
            <p:ph type="sldNum" sz="quarter" idx="12"/>
          </p:nvPr>
        </p:nvSpPr>
        <p:spPr>
          <a:ln/>
        </p:spPr>
        <p:txBody>
          <a:bodyPr/>
          <a:lstStyle>
            <a:lvl1pPr>
              <a:defRPr/>
            </a:lvl1pPr>
          </a:lstStyle>
          <a:p>
            <a:pPr>
              <a:defRPr/>
            </a:pPr>
            <a:fld id="{A83C4E51-AC42-F74D-93BB-D78878C052A7}" type="slidenum">
              <a:rPr lang="en-US" altLang="en-US"/>
              <a:pPr>
                <a:defRPr/>
              </a:pPr>
              <a:t>‹#›</a:t>
            </a:fld>
            <a:endParaRPr lang="en-US" altLang="en-US"/>
          </a:p>
        </p:txBody>
      </p:sp>
    </p:spTree>
    <p:extLst>
      <p:ext uri="{BB962C8B-B14F-4D97-AF65-F5344CB8AC3E}">
        <p14:creationId xmlns:p14="http://schemas.microsoft.com/office/powerpoint/2010/main" val="1589091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7121EEB-6AC1-B53A-950E-5BF32F45E3DB}"/>
              </a:ext>
            </a:extLst>
          </p:cNvPr>
          <p:cNvSpPr>
            <a:spLocks noGrp="1" noChangeArrowheads="1"/>
          </p:cNvSpPr>
          <p:nvPr>
            <p:ph type="dt" sz="half" idx="10"/>
          </p:nvPr>
        </p:nvSpPr>
        <p:spPr>
          <a:ln/>
        </p:spPr>
        <p:txBody>
          <a:bodyPr/>
          <a:lstStyle>
            <a:lvl1pPr>
              <a:defRPr/>
            </a:lvl1pPr>
          </a:lstStyle>
          <a:p>
            <a:pPr>
              <a:defRPr/>
            </a:pPr>
            <a:fld id="{B49D154A-3ED3-134B-B7BE-7B59D4B4B6FC}" type="datetime1">
              <a:rPr lang="en-US" altLang="en-US"/>
              <a:pPr>
                <a:defRPr/>
              </a:pPr>
              <a:t>4/14/26</a:t>
            </a:fld>
            <a:endParaRPr lang="en-US" altLang="en-US"/>
          </a:p>
        </p:txBody>
      </p:sp>
      <p:sp>
        <p:nvSpPr>
          <p:cNvPr id="6" name="Rectangle 6">
            <a:extLst>
              <a:ext uri="{FF2B5EF4-FFF2-40B4-BE49-F238E27FC236}">
                <a16:creationId xmlns:a16="http://schemas.microsoft.com/office/drawing/2014/main" id="{3B66FFBB-9BAF-6E06-C39F-80B71CC8E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A7269DE-713B-B2F4-0B05-11F85CFC42A0}"/>
              </a:ext>
            </a:extLst>
          </p:cNvPr>
          <p:cNvSpPr>
            <a:spLocks noGrp="1" noChangeArrowheads="1"/>
          </p:cNvSpPr>
          <p:nvPr>
            <p:ph type="sldNum" sz="quarter" idx="12"/>
          </p:nvPr>
        </p:nvSpPr>
        <p:spPr>
          <a:ln/>
        </p:spPr>
        <p:txBody>
          <a:bodyPr/>
          <a:lstStyle>
            <a:lvl1pPr>
              <a:defRPr/>
            </a:lvl1pPr>
          </a:lstStyle>
          <a:p>
            <a:pPr>
              <a:defRPr/>
            </a:pPr>
            <a:fld id="{CB4060F8-72A8-AA47-8B18-B22F69738F0E}" type="slidenum">
              <a:rPr lang="en-US" altLang="en-US"/>
              <a:pPr>
                <a:defRPr/>
              </a:pPr>
              <a:t>‹#›</a:t>
            </a:fld>
            <a:endParaRPr lang="en-US" altLang="en-US"/>
          </a:p>
        </p:txBody>
      </p:sp>
    </p:spTree>
    <p:extLst>
      <p:ext uri="{BB962C8B-B14F-4D97-AF65-F5344CB8AC3E}">
        <p14:creationId xmlns:p14="http://schemas.microsoft.com/office/powerpoint/2010/main" val="88064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9B7B82-AF54-12EB-1F3B-76A2855934D9}"/>
              </a:ext>
            </a:extLst>
          </p:cNvPr>
          <p:cNvSpPr>
            <a:spLocks noGrp="1" noChangeArrowheads="1"/>
          </p:cNvSpPr>
          <p:nvPr>
            <p:ph type="dt" sz="half" idx="10"/>
          </p:nvPr>
        </p:nvSpPr>
        <p:spPr/>
        <p:txBody>
          <a:bodyPr/>
          <a:lstStyle>
            <a:lvl1pPr>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4823760A-DC41-85D5-6749-D8C21BD2AC1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639816-1715-DC1B-73C7-71FB545696F1}"/>
              </a:ext>
            </a:extLst>
          </p:cNvPr>
          <p:cNvSpPr>
            <a:spLocks noGrp="1" noChangeArrowheads="1"/>
          </p:cNvSpPr>
          <p:nvPr>
            <p:ph type="sldNum" sz="quarter" idx="12"/>
          </p:nvPr>
        </p:nvSpPr>
        <p:spPr/>
        <p:txBody>
          <a:bodyPr/>
          <a:lstStyle>
            <a:lvl1pPr>
              <a:defRPr smtClean="0"/>
            </a:lvl1pPr>
          </a:lstStyle>
          <a:p>
            <a:pPr>
              <a:defRPr/>
            </a:pPr>
            <a:fld id="{2FD9BF9A-3DA7-2A41-ADBD-699782A8CD9C}" type="slidenum">
              <a:rPr lang="en-US" altLang="en-US"/>
              <a:pPr>
                <a:defRPr/>
              </a:pPr>
              <a:t>‹#›</a:t>
            </a:fld>
            <a:endParaRPr lang="en-US" altLang="en-US"/>
          </a:p>
        </p:txBody>
      </p:sp>
    </p:spTree>
    <p:extLst>
      <p:ext uri="{BB962C8B-B14F-4D97-AF65-F5344CB8AC3E}">
        <p14:creationId xmlns:p14="http://schemas.microsoft.com/office/powerpoint/2010/main" val="1953674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AB5B58D-2538-5791-8260-A358B92723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41541C-FEFB-83BA-DBE0-21CB4B2EDB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0B25A5-B3DA-DBB8-2917-777F73429EE9}"/>
              </a:ext>
            </a:extLst>
          </p:cNvPr>
          <p:cNvSpPr>
            <a:spLocks noGrp="1" noChangeArrowheads="1"/>
          </p:cNvSpPr>
          <p:nvPr>
            <p:ph type="sldNum" sz="quarter" idx="12"/>
          </p:nvPr>
        </p:nvSpPr>
        <p:spPr>
          <a:ln/>
        </p:spPr>
        <p:txBody>
          <a:bodyPr/>
          <a:lstStyle>
            <a:lvl1pPr>
              <a:defRPr/>
            </a:lvl1pPr>
          </a:lstStyle>
          <a:p>
            <a:pPr>
              <a:defRPr/>
            </a:pPr>
            <a:fld id="{4C1D13FB-2A06-0D49-A80E-7B16AB78FDF3}" type="slidenum">
              <a:rPr lang="en-US" altLang="en-US"/>
              <a:pPr>
                <a:defRPr/>
              </a:pPr>
              <a:t>‹#›</a:t>
            </a:fld>
            <a:endParaRPr lang="en-US" altLang="en-US"/>
          </a:p>
        </p:txBody>
      </p:sp>
    </p:spTree>
    <p:extLst>
      <p:ext uri="{BB962C8B-B14F-4D97-AF65-F5344CB8AC3E}">
        <p14:creationId xmlns:p14="http://schemas.microsoft.com/office/powerpoint/2010/main" val="1526957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8044A702-3786-A153-134A-01D51DF3A3AC}"/>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5F83472C-3D19-7B86-F1E0-24EC35D808F2}"/>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2F5690E4-EB73-4290-AF61-7F3FB3C6C364}"/>
              </a:ext>
            </a:extLst>
          </p:cNvPr>
          <p:cNvSpPr>
            <a:spLocks noGrp="1"/>
          </p:cNvSpPr>
          <p:nvPr>
            <p:ph type="sldNum" sz="quarter" idx="12"/>
          </p:nvPr>
        </p:nvSpPr>
        <p:spPr/>
        <p:txBody>
          <a:bodyPr/>
          <a:lstStyle>
            <a:lvl1pPr eaLnBrk="1" hangingPunct="1">
              <a:defRPr smtClean="0">
                <a:latin typeface="Times New Roman" panose="02020603050405020304" pitchFamily="18" charset="0"/>
              </a:defRPr>
            </a:lvl1pPr>
          </a:lstStyle>
          <a:p>
            <a:pPr>
              <a:defRPr/>
            </a:pPr>
            <a:fld id="{1DE323B3-CFFF-C64D-B5FE-1FE651E15D7B}" type="slidenum">
              <a:rPr lang="en-US" altLang="en-US"/>
              <a:pPr>
                <a:defRPr/>
              </a:pPr>
              <a:t>‹#›</a:t>
            </a:fld>
            <a:endParaRPr lang="en-US" altLang="en-US"/>
          </a:p>
        </p:txBody>
      </p:sp>
    </p:spTree>
    <p:extLst>
      <p:ext uri="{BB962C8B-B14F-4D97-AF65-F5344CB8AC3E}">
        <p14:creationId xmlns:p14="http://schemas.microsoft.com/office/powerpoint/2010/main" val="1806131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7545F3-CEA1-B82B-1983-95F4A0DC625A}"/>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C438DA9-EE4B-768B-F068-80CEC19F2B5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6BC6E1A-0276-459B-9B82-1D217D8A87E7}"/>
              </a:ext>
            </a:extLst>
          </p:cNvPr>
          <p:cNvSpPr>
            <a:spLocks noGrp="1" noChangeArrowheads="1"/>
          </p:cNvSpPr>
          <p:nvPr>
            <p:ph type="sldNum" sz="quarter" idx="12"/>
          </p:nvPr>
        </p:nvSpPr>
        <p:spPr>
          <a:ln/>
        </p:spPr>
        <p:txBody>
          <a:bodyPr/>
          <a:lstStyle>
            <a:lvl1pPr>
              <a:defRPr/>
            </a:lvl1pPr>
          </a:lstStyle>
          <a:p>
            <a:pPr>
              <a:defRPr/>
            </a:pPr>
            <a:fld id="{3838940A-531A-5D42-935F-4DF2BFF65BB2}" type="slidenum">
              <a:rPr lang="en-US" altLang="en-US"/>
              <a:pPr>
                <a:defRPr/>
              </a:pPr>
              <a:t>‹#›</a:t>
            </a:fld>
            <a:endParaRPr lang="en-US" altLang="en-US"/>
          </a:p>
        </p:txBody>
      </p:sp>
    </p:spTree>
    <p:extLst>
      <p:ext uri="{BB962C8B-B14F-4D97-AF65-F5344CB8AC3E}">
        <p14:creationId xmlns:p14="http://schemas.microsoft.com/office/powerpoint/2010/main" val="3890445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8402245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46297376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23455799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B3289D6-354A-B263-2313-797C36037A87}"/>
              </a:ext>
            </a:extLst>
          </p:cNvPr>
          <p:cNvSpPr>
            <a:spLocks noGrp="1" noChangeArrowheads="1"/>
          </p:cNvSpPr>
          <p:nvPr>
            <p:ph type="dt" sz="half" idx="10"/>
          </p:nvPr>
        </p:nvSpPr>
        <p:spPr>
          <a:ln/>
        </p:spPr>
        <p:txBody>
          <a:bodyPr/>
          <a:lstStyle>
            <a:lvl1pPr>
              <a:defRPr/>
            </a:lvl1pPr>
          </a:lstStyle>
          <a:p>
            <a:pPr>
              <a:defRPr/>
            </a:pPr>
            <a:fld id="{D119B7A3-6441-8345-B83F-4A09CABAABD6}"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AD7F76D-F827-7A32-12CA-119406DE9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9CC58BD-7A49-44AC-6034-E4602AA978AC}"/>
              </a:ext>
            </a:extLst>
          </p:cNvPr>
          <p:cNvSpPr>
            <a:spLocks noGrp="1" noChangeArrowheads="1"/>
          </p:cNvSpPr>
          <p:nvPr>
            <p:ph type="sldNum" sz="quarter" idx="12"/>
          </p:nvPr>
        </p:nvSpPr>
        <p:spPr>
          <a:ln/>
        </p:spPr>
        <p:txBody>
          <a:bodyPr/>
          <a:lstStyle>
            <a:lvl1pPr>
              <a:defRPr/>
            </a:lvl1pPr>
          </a:lstStyle>
          <a:p>
            <a:pPr>
              <a:defRPr/>
            </a:pPr>
            <a:fld id="{7D1781A7-4882-694E-B5B8-64A581AF16EA}" type="slidenum">
              <a:rPr lang="en-US" altLang="en-US"/>
              <a:pPr>
                <a:defRPr/>
              </a:pPr>
              <a:t>‹#›</a:t>
            </a:fld>
            <a:endParaRPr lang="en-US" altLang="en-US"/>
          </a:p>
        </p:txBody>
      </p:sp>
    </p:spTree>
    <p:extLst>
      <p:ext uri="{BB962C8B-B14F-4D97-AF65-F5344CB8AC3E}">
        <p14:creationId xmlns:p14="http://schemas.microsoft.com/office/powerpoint/2010/main" val="2121697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42905991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1809612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62688669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51738198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136187562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4285487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269289825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138300558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4/14/26</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2352858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4/14/26</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663052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E20B4549-08CE-A6D2-0044-1811979919D8}"/>
              </a:ext>
            </a:extLst>
          </p:cNvPr>
          <p:cNvSpPr>
            <a:spLocks noGrp="1" noChangeArrowheads="1"/>
          </p:cNvSpPr>
          <p:nvPr>
            <p:ph type="dt" sz="half" idx="10"/>
          </p:nvPr>
        </p:nvSpPr>
        <p:spPr>
          <a:ln/>
        </p:spPr>
        <p:txBody>
          <a:bodyPr/>
          <a:lstStyle>
            <a:lvl1pPr>
              <a:defRPr/>
            </a:lvl1pPr>
          </a:lstStyle>
          <a:p>
            <a:pPr>
              <a:defRPr/>
            </a:pPr>
            <a:fld id="{9CD187EE-AC8E-E848-AAE0-59D014D64374}"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7F4E297-D1B8-6AEB-2DB0-7322E2B2B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08CE638-275C-48C0-F986-18666DDBD3D6}"/>
              </a:ext>
            </a:extLst>
          </p:cNvPr>
          <p:cNvSpPr>
            <a:spLocks noGrp="1" noChangeArrowheads="1"/>
          </p:cNvSpPr>
          <p:nvPr>
            <p:ph type="sldNum" sz="quarter" idx="12"/>
          </p:nvPr>
        </p:nvSpPr>
        <p:spPr>
          <a:ln/>
        </p:spPr>
        <p:txBody>
          <a:bodyPr/>
          <a:lstStyle>
            <a:lvl1pPr>
              <a:defRPr/>
            </a:lvl1pPr>
          </a:lstStyle>
          <a:p>
            <a:pPr>
              <a:defRPr/>
            </a:pPr>
            <a:fld id="{22499446-214F-184C-974F-E69BBBD159F4}" type="slidenum">
              <a:rPr lang="en-US" altLang="en-US"/>
              <a:pPr>
                <a:defRPr/>
              </a:pPr>
              <a:t>‹#›</a:t>
            </a:fld>
            <a:endParaRPr lang="en-US" altLang="en-US"/>
          </a:p>
        </p:txBody>
      </p:sp>
    </p:spTree>
    <p:extLst>
      <p:ext uri="{BB962C8B-B14F-4D97-AF65-F5344CB8AC3E}">
        <p14:creationId xmlns:p14="http://schemas.microsoft.com/office/powerpoint/2010/main" val="3462256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4/14/26</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993938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4/14/26</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2587217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4/14/26</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30988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4/14/26</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158900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4/14/26</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4122024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4/14/26</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1196384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4/14/26</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894342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4/14/26</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3349109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4/14/26</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327094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4/14/26</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60492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148F12D-A4CA-E53D-E00C-20F8FB6812B7}"/>
              </a:ext>
            </a:extLst>
          </p:cNvPr>
          <p:cNvSpPr>
            <a:spLocks noGrp="1" noChangeArrowheads="1"/>
          </p:cNvSpPr>
          <p:nvPr>
            <p:ph type="dt" sz="half" idx="10"/>
          </p:nvPr>
        </p:nvSpPr>
        <p:spPr>
          <a:ln/>
        </p:spPr>
        <p:txBody>
          <a:bodyPr/>
          <a:lstStyle>
            <a:lvl1pPr>
              <a:defRPr/>
            </a:lvl1pPr>
          </a:lstStyle>
          <a:p>
            <a:pPr>
              <a:defRPr/>
            </a:pPr>
            <a:fld id="{CDE61DD3-13DD-2943-9D56-010671394C83}" type="datetime1">
              <a:rPr lang="en-US" altLang="en-US"/>
              <a:pPr>
                <a:defRPr/>
              </a:pPr>
              <a:t>4/14/26</a:t>
            </a:fld>
            <a:endParaRPr lang="en-US" altLang="en-US"/>
          </a:p>
        </p:txBody>
      </p:sp>
      <p:sp>
        <p:nvSpPr>
          <p:cNvPr id="6" name="Rectangle 6">
            <a:extLst>
              <a:ext uri="{FF2B5EF4-FFF2-40B4-BE49-F238E27FC236}">
                <a16:creationId xmlns:a16="http://schemas.microsoft.com/office/drawing/2014/main" id="{ED5447F1-B0A9-87CD-12DE-FB37F1E211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BAE866B-C876-2337-F0BC-7284F54673BC}"/>
              </a:ext>
            </a:extLst>
          </p:cNvPr>
          <p:cNvSpPr>
            <a:spLocks noGrp="1" noChangeArrowheads="1"/>
          </p:cNvSpPr>
          <p:nvPr>
            <p:ph type="sldNum" sz="quarter" idx="12"/>
          </p:nvPr>
        </p:nvSpPr>
        <p:spPr>
          <a:ln/>
        </p:spPr>
        <p:txBody>
          <a:bodyPr/>
          <a:lstStyle>
            <a:lvl1pPr>
              <a:defRPr/>
            </a:lvl1pPr>
          </a:lstStyle>
          <a:p>
            <a:pPr>
              <a:defRPr/>
            </a:pPr>
            <a:fld id="{D4AC6EF6-CD58-194B-9C2E-FFC23563CBC1}" type="slidenum">
              <a:rPr lang="en-US" altLang="en-US"/>
              <a:pPr>
                <a:defRPr/>
              </a:pPr>
              <a:t>‹#›</a:t>
            </a:fld>
            <a:endParaRPr lang="en-US" altLang="en-US"/>
          </a:p>
        </p:txBody>
      </p:sp>
    </p:spTree>
    <p:extLst>
      <p:ext uri="{BB962C8B-B14F-4D97-AF65-F5344CB8AC3E}">
        <p14:creationId xmlns:p14="http://schemas.microsoft.com/office/powerpoint/2010/main" val="3784907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4/14/26</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161864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089936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4/14/26</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861770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0425148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3627734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2243012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9053276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7016546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3407191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8595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F79E7974-6E04-4ACA-2406-F54770203251}"/>
              </a:ext>
            </a:extLst>
          </p:cNvPr>
          <p:cNvSpPr>
            <a:spLocks noGrp="1" noChangeArrowheads="1"/>
          </p:cNvSpPr>
          <p:nvPr>
            <p:ph type="dt" sz="half" idx="10"/>
          </p:nvPr>
        </p:nvSpPr>
        <p:spPr>
          <a:ln/>
        </p:spPr>
        <p:txBody>
          <a:bodyPr/>
          <a:lstStyle>
            <a:lvl1pPr>
              <a:defRPr/>
            </a:lvl1pPr>
          </a:lstStyle>
          <a:p>
            <a:pPr>
              <a:defRPr/>
            </a:pPr>
            <a:fld id="{2B8FF416-9342-E243-B61A-1DF329905886}" type="datetime1">
              <a:rPr lang="en-US" altLang="en-US"/>
              <a:pPr>
                <a:defRPr/>
              </a:pPr>
              <a:t>4/14/26</a:t>
            </a:fld>
            <a:endParaRPr lang="en-US" altLang="en-US"/>
          </a:p>
        </p:txBody>
      </p:sp>
      <p:sp>
        <p:nvSpPr>
          <p:cNvPr id="8" name="Rectangle 6">
            <a:extLst>
              <a:ext uri="{FF2B5EF4-FFF2-40B4-BE49-F238E27FC236}">
                <a16:creationId xmlns:a16="http://schemas.microsoft.com/office/drawing/2014/main" id="{541657DD-6559-F5C0-0627-CAA6D07F72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ECB36496-F695-0E97-B7F4-39FFBA26D97D}"/>
              </a:ext>
            </a:extLst>
          </p:cNvPr>
          <p:cNvSpPr>
            <a:spLocks noGrp="1" noChangeArrowheads="1"/>
          </p:cNvSpPr>
          <p:nvPr>
            <p:ph type="sldNum" sz="quarter" idx="12"/>
          </p:nvPr>
        </p:nvSpPr>
        <p:spPr>
          <a:ln/>
        </p:spPr>
        <p:txBody>
          <a:bodyPr/>
          <a:lstStyle>
            <a:lvl1pPr>
              <a:defRPr/>
            </a:lvl1pPr>
          </a:lstStyle>
          <a:p>
            <a:pPr>
              <a:defRPr/>
            </a:pPr>
            <a:fld id="{FA57478A-3854-A34B-9BBB-C8EFD8A80E06}" type="slidenum">
              <a:rPr lang="en-US" altLang="en-US"/>
              <a:pPr>
                <a:defRPr/>
              </a:pPr>
              <a:t>‹#›</a:t>
            </a:fld>
            <a:endParaRPr lang="en-US" altLang="en-US"/>
          </a:p>
        </p:txBody>
      </p:sp>
    </p:spTree>
    <p:extLst>
      <p:ext uri="{BB962C8B-B14F-4D97-AF65-F5344CB8AC3E}">
        <p14:creationId xmlns:p14="http://schemas.microsoft.com/office/powerpoint/2010/main" val="29435079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6697825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3402262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447800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674242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7B75F2C-4428-19F4-11B0-A7D009E9456C}"/>
              </a:ext>
            </a:extLst>
          </p:cNvPr>
          <p:cNvSpPr>
            <a:spLocks noGrp="1" noChangeArrowheads="1"/>
          </p:cNvSpPr>
          <p:nvPr>
            <p:ph type="dt" sz="half" idx="10"/>
          </p:nvPr>
        </p:nvSpPr>
        <p:spPr>
          <a:ln/>
        </p:spPr>
        <p:txBody>
          <a:bodyPr/>
          <a:lstStyle>
            <a:lvl1pPr>
              <a:defRPr/>
            </a:lvl1pPr>
          </a:lstStyle>
          <a:p>
            <a:pPr>
              <a:defRPr/>
            </a:pPr>
            <a:fld id="{A4F4E402-860E-1249-AB5B-24814833A5B2}" type="datetime1">
              <a:rPr lang="en-US" altLang="en-US"/>
              <a:pPr>
                <a:defRPr/>
              </a:pPr>
              <a:t>4/14/26</a:t>
            </a:fld>
            <a:endParaRPr lang="en-US" altLang="en-US"/>
          </a:p>
        </p:txBody>
      </p:sp>
      <p:sp>
        <p:nvSpPr>
          <p:cNvPr id="4" name="Rectangle 6">
            <a:extLst>
              <a:ext uri="{FF2B5EF4-FFF2-40B4-BE49-F238E27FC236}">
                <a16:creationId xmlns:a16="http://schemas.microsoft.com/office/drawing/2014/main" id="{F8E347FB-B2F1-6866-DB5B-D50B7AE86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A6A8DA35-91D0-37A6-C765-B1AFC799384B}"/>
              </a:ext>
            </a:extLst>
          </p:cNvPr>
          <p:cNvSpPr>
            <a:spLocks noGrp="1" noChangeArrowheads="1"/>
          </p:cNvSpPr>
          <p:nvPr>
            <p:ph type="sldNum" sz="quarter" idx="12"/>
          </p:nvPr>
        </p:nvSpPr>
        <p:spPr>
          <a:ln/>
        </p:spPr>
        <p:txBody>
          <a:bodyPr/>
          <a:lstStyle>
            <a:lvl1pPr>
              <a:defRPr/>
            </a:lvl1pPr>
          </a:lstStyle>
          <a:p>
            <a:pPr>
              <a:defRPr/>
            </a:pPr>
            <a:fld id="{080CD559-A684-6F42-B208-49D1F3562D9B}" type="slidenum">
              <a:rPr lang="en-US" altLang="en-US"/>
              <a:pPr>
                <a:defRPr/>
              </a:pPr>
              <a:t>‹#›</a:t>
            </a:fld>
            <a:endParaRPr lang="en-US" altLang="en-US"/>
          </a:p>
        </p:txBody>
      </p:sp>
    </p:spTree>
    <p:extLst>
      <p:ext uri="{BB962C8B-B14F-4D97-AF65-F5344CB8AC3E}">
        <p14:creationId xmlns:p14="http://schemas.microsoft.com/office/powerpoint/2010/main" val="302773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9FE0BAC-BA1F-ED77-EC25-5EFEBD078A1A}"/>
              </a:ext>
            </a:extLst>
          </p:cNvPr>
          <p:cNvSpPr>
            <a:spLocks noGrp="1" noChangeArrowheads="1"/>
          </p:cNvSpPr>
          <p:nvPr>
            <p:ph type="dt" sz="half" idx="10"/>
          </p:nvPr>
        </p:nvSpPr>
        <p:spPr>
          <a:ln/>
        </p:spPr>
        <p:txBody>
          <a:bodyPr/>
          <a:lstStyle>
            <a:lvl1pPr>
              <a:defRPr/>
            </a:lvl1pPr>
          </a:lstStyle>
          <a:p>
            <a:pPr>
              <a:defRPr/>
            </a:pPr>
            <a:fld id="{04FD6482-B20B-3348-8956-5AF93276220E}" type="datetime1">
              <a:rPr lang="en-US" altLang="en-US"/>
              <a:pPr>
                <a:defRPr/>
              </a:pPr>
              <a:t>4/14/26</a:t>
            </a:fld>
            <a:endParaRPr lang="en-US" altLang="en-US"/>
          </a:p>
        </p:txBody>
      </p:sp>
      <p:sp>
        <p:nvSpPr>
          <p:cNvPr id="3" name="Rectangle 6">
            <a:extLst>
              <a:ext uri="{FF2B5EF4-FFF2-40B4-BE49-F238E27FC236}">
                <a16:creationId xmlns:a16="http://schemas.microsoft.com/office/drawing/2014/main" id="{8F29B2E9-48E7-D9F5-DCC6-FF6C77E7F5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99A5C7DE-188C-359E-7192-805EC4C54F48}"/>
              </a:ext>
            </a:extLst>
          </p:cNvPr>
          <p:cNvSpPr>
            <a:spLocks noGrp="1" noChangeArrowheads="1"/>
          </p:cNvSpPr>
          <p:nvPr>
            <p:ph type="sldNum" sz="quarter" idx="12"/>
          </p:nvPr>
        </p:nvSpPr>
        <p:spPr>
          <a:ln/>
        </p:spPr>
        <p:txBody>
          <a:bodyPr/>
          <a:lstStyle>
            <a:lvl1pPr>
              <a:defRPr/>
            </a:lvl1pPr>
          </a:lstStyle>
          <a:p>
            <a:pPr>
              <a:defRPr/>
            </a:pPr>
            <a:fld id="{8607C30F-0BDA-3640-BFDB-0B5C6740E392}" type="slidenum">
              <a:rPr lang="en-US" altLang="en-US"/>
              <a:pPr>
                <a:defRPr/>
              </a:pPr>
              <a:t>‹#›</a:t>
            </a:fld>
            <a:endParaRPr lang="en-US" altLang="en-US"/>
          </a:p>
        </p:txBody>
      </p:sp>
    </p:spTree>
    <p:extLst>
      <p:ext uri="{BB962C8B-B14F-4D97-AF65-F5344CB8AC3E}">
        <p14:creationId xmlns:p14="http://schemas.microsoft.com/office/powerpoint/2010/main" val="156480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6FEC537-5452-0923-786A-27C45C0A36E4}"/>
              </a:ext>
            </a:extLst>
          </p:cNvPr>
          <p:cNvSpPr>
            <a:spLocks noGrp="1" noChangeArrowheads="1"/>
          </p:cNvSpPr>
          <p:nvPr>
            <p:ph type="dt" sz="half" idx="10"/>
          </p:nvPr>
        </p:nvSpPr>
        <p:spPr>
          <a:ln/>
        </p:spPr>
        <p:txBody>
          <a:bodyPr/>
          <a:lstStyle>
            <a:lvl1pPr>
              <a:defRPr/>
            </a:lvl1pPr>
          </a:lstStyle>
          <a:p>
            <a:pPr>
              <a:defRPr/>
            </a:pPr>
            <a:fld id="{51E7B124-2247-3F46-BD5C-4460F86CEEFB}" type="datetime1">
              <a:rPr lang="en-US" altLang="en-US"/>
              <a:pPr>
                <a:defRPr/>
              </a:pPr>
              <a:t>4/14/26</a:t>
            </a:fld>
            <a:endParaRPr lang="en-US" altLang="en-US"/>
          </a:p>
        </p:txBody>
      </p:sp>
      <p:sp>
        <p:nvSpPr>
          <p:cNvPr id="6" name="Rectangle 6">
            <a:extLst>
              <a:ext uri="{FF2B5EF4-FFF2-40B4-BE49-F238E27FC236}">
                <a16:creationId xmlns:a16="http://schemas.microsoft.com/office/drawing/2014/main" id="{ADBBCB50-1D68-FAD0-3594-57093D4DDB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840810A-8922-A3A4-6EA4-A60A32CA5854}"/>
              </a:ext>
            </a:extLst>
          </p:cNvPr>
          <p:cNvSpPr>
            <a:spLocks noGrp="1" noChangeArrowheads="1"/>
          </p:cNvSpPr>
          <p:nvPr>
            <p:ph type="sldNum" sz="quarter" idx="12"/>
          </p:nvPr>
        </p:nvSpPr>
        <p:spPr>
          <a:ln/>
        </p:spPr>
        <p:txBody>
          <a:bodyPr/>
          <a:lstStyle>
            <a:lvl1pPr>
              <a:defRPr/>
            </a:lvl1pPr>
          </a:lstStyle>
          <a:p>
            <a:pPr>
              <a:defRPr/>
            </a:pPr>
            <a:fld id="{F4374153-D6C2-6C4D-A850-5EB8339C0F9C}" type="slidenum">
              <a:rPr lang="en-US" altLang="en-US"/>
              <a:pPr>
                <a:defRPr/>
              </a:pPr>
              <a:t>‹#›</a:t>
            </a:fld>
            <a:endParaRPr lang="en-US" altLang="en-US"/>
          </a:p>
        </p:txBody>
      </p:sp>
    </p:spTree>
    <p:extLst>
      <p:ext uri="{BB962C8B-B14F-4D97-AF65-F5344CB8AC3E}">
        <p14:creationId xmlns:p14="http://schemas.microsoft.com/office/powerpoint/2010/main" val="348218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D1EAF0-E94A-5E93-2E1D-42AAF84A89D8}"/>
              </a:ext>
            </a:extLst>
          </p:cNvPr>
          <p:cNvSpPr>
            <a:spLocks noGrp="1" noChangeArrowheads="1"/>
          </p:cNvSpPr>
          <p:nvPr>
            <p:ph type="dt" sz="half" idx="10"/>
          </p:nvPr>
        </p:nvSpPr>
        <p:spPr>
          <a:ln/>
        </p:spPr>
        <p:txBody>
          <a:bodyPr/>
          <a:lstStyle>
            <a:lvl1pPr>
              <a:defRPr/>
            </a:lvl1pPr>
          </a:lstStyle>
          <a:p>
            <a:pPr>
              <a:defRPr/>
            </a:pPr>
            <a:fld id="{88C1E687-99A3-2541-868E-0D97B71150D5}" type="datetime1">
              <a:rPr lang="en-US" altLang="en-US"/>
              <a:pPr>
                <a:defRPr/>
              </a:pPr>
              <a:t>4/14/26</a:t>
            </a:fld>
            <a:endParaRPr lang="en-US" altLang="en-US"/>
          </a:p>
        </p:txBody>
      </p:sp>
      <p:sp>
        <p:nvSpPr>
          <p:cNvPr id="6" name="Rectangle 6">
            <a:extLst>
              <a:ext uri="{FF2B5EF4-FFF2-40B4-BE49-F238E27FC236}">
                <a16:creationId xmlns:a16="http://schemas.microsoft.com/office/drawing/2014/main" id="{9322DFC7-6DAC-CE7E-FD96-4191113539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0332D79-FAAB-E385-EE13-5394BF4463C2}"/>
              </a:ext>
            </a:extLst>
          </p:cNvPr>
          <p:cNvSpPr>
            <a:spLocks noGrp="1" noChangeArrowheads="1"/>
          </p:cNvSpPr>
          <p:nvPr>
            <p:ph type="sldNum" sz="quarter" idx="12"/>
          </p:nvPr>
        </p:nvSpPr>
        <p:spPr>
          <a:ln/>
        </p:spPr>
        <p:txBody>
          <a:bodyPr/>
          <a:lstStyle>
            <a:lvl1pPr>
              <a:defRPr/>
            </a:lvl1pPr>
          </a:lstStyle>
          <a:p>
            <a:pPr>
              <a:defRPr/>
            </a:pPr>
            <a:fld id="{5B71EEFC-FA80-AC42-860B-E2084053F930}" type="slidenum">
              <a:rPr lang="en-US" altLang="en-US"/>
              <a:pPr>
                <a:defRPr/>
              </a:pPr>
              <a:t>‹#›</a:t>
            </a:fld>
            <a:endParaRPr lang="en-US" altLang="en-US"/>
          </a:p>
        </p:txBody>
      </p:sp>
    </p:spTree>
    <p:extLst>
      <p:ext uri="{BB962C8B-B14F-4D97-AF65-F5344CB8AC3E}">
        <p14:creationId xmlns:p14="http://schemas.microsoft.com/office/powerpoint/2010/main" val="374230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E97D144B-1AB3-05DA-FFF6-E654470EC06D}"/>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E177C65E-F3C1-428F-06D7-9DA42272A54A}"/>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963B77D3-2446-6B06-0F0F-D9E47408089D}"/>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eaLnBrk="1" hangingPunct="1">
              <a:defRPr sz="1400" smtClean="0">
                <a:latin typeface="Arial" panose="020B0604020202020204" pitchFamily="34" charset="0"/>
              </a:defRPr>
            </a:lvl1pPr>
          </a:lstStyle>
          <a:p>
            <a:pPr>
              <a:defRPr/>
            </a:pPr>
            <a:fld id="{1D9913BC-7EEC-1C46-8766-ED6ED520A37A}" type="datetime1">
              <a:rPr lang="en-US" altLang="en-US"/>
              <a:pPr>
                <a:defRPr/>
              </a:pPr>
              <a:t>4/14/26</a:t>
            </a:fld>
            <a:endParaRPr lang="en-US" altLang="en-US"/>
          </a:p>
        </p:txBody>
      </p:sp>
      <p:sp>
        <p:nvSpPr>
          <p:cNvPr id="1030" name="Rectangle 6">
            <a:extLst>
              <a:ext uri="{FF2B5EF4-FFF2-40B4-BE49-F238E27FC236}">
                <a16:creationId xmlns:a16="http://schemas.microsoft.com/office/drawing/2014/main" id="{FA678577-BB1A-1916-1356-B3F44284359E}"/>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0B23E88A-E2D8-995C-3850-C03E282C687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smtClean="0">
                <a:latin typeface="Arial" panose="020B0604020202020204" pitchFamily="34" charset="0"/>
              </a:defRPr>
            </a:lvl1pPr>
          </a:lstStyle>
          <a:p>
            <a:pPr>
              <a:defRPr/>
            </a:pPr>
            <a:fld id="{A57C2B16-AB4A-3040-AC99-A35CE9ED889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798"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9"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DD196A6-81D8-B7D6-2F05-C327119490B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8F199018-C4FC-2A0A-D3B9-1D6FCE3DF24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070C112E-B9D2-BB9A-A9FE-B4AA47F174C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C29DE2D1-142F-64DC-B99B-793CDDD10F5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4F53469-B4BE-F126-F707-9FD36E32316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9261E786-FBEE-DB46-85FD-E1C5EDC9BB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81618EB-E869-F1D2-3E80-17A7E70E8D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EB30B9BB-8575-E95B-EB12-36502CBB49B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DD2258E-844F-BA01-1249-54FF14CA853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11B4A06-5B41-96D0-7F76-4C6BEEB3694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6FE1492E-95C4-8B50-36E4-B4AE07BC9E9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Arial" panose="020B0604020202020204" pitchFamily="34" charset="0"/>
                <a:ea typeface="ヒラギノ角ゴ Pro W3" charset="-128"/>
              </a:defRPr>
            </a:lvl1pPr>
          </a:lstStyle>
          <a:p>
            <a:pPr>
              <a:defRPr/>
            </a:pPr>
            <a:fld id="{A3EB2C79-6B75-004D-87A0-350D0C7C99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2383D6-4081-3DEB-90F6-AF9C61B87E99}"/>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F8CD94DC-5202-13B3-13D9-80CB31148011}"/>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EA5A6088-B835-979D-7EC7-7564A6DDBFF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endParaRPr lang="en-US" altLang="en-US"/>
          </a:p>
        </p:txBody>
      </p:sp>
      <p:sp>
        <p:nvSpPr>
          <p:cNvPr id="1029" name="Rectangle 5">
            <a:extLst>
              <a:ext uri="{FF2B5EF4-FFF2-40B4-BE49-F238E27FC236}">
                <a16:creationId xmlns:a16="http://schemas.microsoft.com/office/drawing/2014/main" id="{EFA92F0C-66F2-EDC0-C0B7-55F664E2196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endParaRPr lang="en-US" altLang="en-US"/>
          </a:p>
        </p:txBody>
      </p:sp>
      <p:sp>
        <p:nvSpPr>
          <p:cNvPr id="1030" name="Rectangle 6">
            <a:extLst>
              <a:ext uri="{FF2B5EF4-FFF2-40B4-BE49-F238E27FC236}">
                <a16:creationId xmlns:a16="http://schemas.microsoft.com/office/drawing/2014/main" id="{EB8AAFEB-21E3-5984-9DBD-EFB631D9D45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F3C08D85-9C74-0943-8D70-A0B4CC1EDF6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7"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124079256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4/14/26</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2443207366"/>
      </p:ext>
    </p:extLst>
  </p:cSld>
  <p:clrMap bg1="dk2" tx1="lt1" bg2="dk1" tx2="lt2" accent1="accent1" accent2="accent2" accent3="accent3" accent4="accent4" accent5="accent5" accent6="accent6" hlink="hlink" folHlink="folHlink"/>
  <p:sldLayoutIdLst>
    <p:sldLayoutId id="2147483814"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4/14/26</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2250922801"/>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4/14/26</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533335543"/>
      </p:ext>
    </p:extLst>
  </p:cSld>
  <p:clrMap bg1="dk2" tx1="lt1" bg2="dk1" tx2="lt2" accent1="accent1" accent2="accent2" accent3="accent3" accent4="accent4" accent5="accent5" accent6="accent6" hlink="hlink" folHlink="folHlink"/>
  <p:sldLayoutIdLst>
    <p:sldLayoutId id="2147483830"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511975563"/>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sunset-darkness-into-light.jpg">
            <a:extLst>
              <a:ext uri="{FF2B5EF4-FFF2-40B4-BE49-F238E27FC236}">
                <a16:creationId xmlns:a16="http://schemas.microsoft.com/office/drawing/2014/main" id="{70518096-A208-A74E-A80C-0A4CC4FB77D3}"/>
              </a:ext>
            </a:extLst>
          </p:cNvPr>
          <p:cNvPicPr>
            <a:picLocks noChangeAspect="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C0502D93-3DE4-5323-7C81-2D40693CCCAD}"/>
              </a:ext>
            </a:extLst>
          </p:cNvPr>
          <p:cNvSpPr>
            <a:spLocks noGrp="1" noChangeArrowheads="1"/>
          </p:cNvSpPr>
          <p:nvPr>
            <p:ph type="title"/>
          </p:nvPr>
        </p:nvSpPr>
        <p:spPr>
          <a:xfrm>
            <a:off x="0" y="228600"/>
            <a:ext cx="9144000" cy="1547813"/>
          </a:xfrm>
        </p:spPr>
        <p:txBody>
          <a:bodyPr/>
          <a:lstStyle/>
          <a:p>
            <a:pPr eaLnBrk="1" hangingPunct="1">
              <a:defRPr/>
            </a:pPr>
            <a:r>
              <a:rPr lang="en-US" altLang="en-US" sz="600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The </a:t>
            </a:r>
            <a:r>
              <a:rPr lang="en-US" altLang="en-US" sz="600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a:t>
            </a:r>
            <a:r>
              <a:rPr lang="en-US" altLang="en-US" sz="600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of the World </a:t>
            </a:r>
          </a:p>
        </p:txBody>
      </p:sp>
      <p:sp>
        <p:nvSpPr>
          <p:cNvPr id="4" name="Rectangle 3">
            <a:extLst>
              <a:ext uri="{FF2B5EF4-FFF2-40B4-BE49-F238E27FC236}">
                <a16:creationId xmlns:a16="http://schemas.microsoft.com/office/drawing/2014/main" id="{CA3B5AE5-02AA-7E0A-B8B7-150138FC46EC}"/>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algn="r" eaLnBrk="1" hangingPunct="1">
              <a:lnSpc>
                <a:spcPct val="70000"/>
              </a:lnSpc>
              <a:defRPr/>
            </a:pPr>
            <a:r>
              <a:rPr lang="en-US" sz="4400" b="1" kern="0" dirty="0">
                <a:latin typeface="+mj-lt"/>
                <a:ea typeface="ＭＳ Ｐゴシック" charset="-128"/>
                <a:cs typeface="ＭＳ Ｐゴシック" charset="-128"/>
              </a:rPr>
              <a:t>John 8:12-59</a:t>
            </a:r>
          </a:p>
        </p:txBody>
      </p:sp>
      <p:sp>
        <p:nvSpPr>
          <p:cNvPr id="2" name="Text Box 1028">
            <a:extLst>
              <a:ext uri="{FF2B5EF4-FFF2-40B4-BE49-F238E27FC236}">
                <a16:creationId xmlns:a16="http://schemas.microsoft.com/office/drawing/2014/main" id="{181BF89D-F8B1-D9D6-C358-8DF6504367A3}"/>
              </a:ext>
            </a:extLst>
          </p:cNvPr>
          <p:cNvSpPr txBox="1">
            <a:spLocks noChangeArrowheads="1"/>
          </p:cNvSpPr>
          <p:nvPr/>
        </p:nvSpPr>
        <p:spPr bwMode="auto">
          <a:xfrm>
            <a:off x="0" y="6518672"/>
            <a:ext cx="9372600" cy="366712"/>
          </a:xfrm>
          <a:prstGeom prst="rect">
            <a:avLst/>
          </a:prstGeom>
          <a:solidFill>
            <a:srgbClr val="01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r>
              <a:rPr lang="en-US" altLang="en-US" sz="1800" b="1" dirty="0">
                <a:latin typeface="Arial" panose="020B0604020202020204" pitchFamily="34" charset="0"/>
              </a:rPr>
              <a:t>Rick Griffith • Crossroads International Church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8.12 Jesus I am the light of the world.jpg">
            <a:extLst>
              <a:ext uri="{FF2B5EF4-FFF2-40B4-BE49-F238E27FC236}">
                <a16:creationId xmlns:a16="http://schemas.microsoft.com/office/drawing/2014/main" id="{271A8BE2-A874-2D83-7168-0FE2FC059654}"/>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FA12CC27-5991-CF4A-FD92-C90480BEF5FA}"/>
              </a:ext>
            </a:extLst>
          </p:cNvPr>
          <p:cNvSpPr>
            <a:spLocks noGrp="1" noChangeArrowheads="1"/>
          </p:cNvSpPr>
          <p:nvPr>
            <p:ph type="ctrTitle"/>
          </p:nvPr>
        </p:nvSpPr>
        <p:spPr>
          <a:xfrm>
            <a:off x="2667000" y="990600"/>
            <a:ext cx="6477000" cy="2130425"/>
          </a:xfrm>
        </p:spPr>
        <p:txBody>
          <a:bodyPr/>
          <a:lstStyle/>
          <a:p>
            <a:pPr eaLnBrk="1" hangingPunct="1">
              <a:defRPr/>
            </a:pPr>
            <a:r>
              <a:rPr lang="en-US" altLang="ja-JP" dirty="0">
                <a:solidFill>
                  <a:srgbClr val="FFFFFF"/>
                </a:solidFill>
                <a:effectLst>
                  <a:outerShdw blurRad="38100" dist="38100" dir="2700000" algn="tl">
                    <a:srgbClr val="800000"/>
                  </a:outerShdw>
                </a:effectLst>
                <a:latin typeface="Arial" charset="0"/>
                <a:ea typeface="ＭＳ Ｐゴシック" charset="0"/>
              </a:rPr>
              <a:t>"</a:t>
            </a:r>
            <a:r>
              <a:rPr lang="en-US" dirty="0">
                <a:solidFill>
                  <a:srgbClr val="FFFFFF"/>
                </a:solidFill>
                <a:effectLst>
                  <a:outerShdw blurRad="38100" dist="38100" dir="2700000" algn="tl">
                    <a:srgbClr val="800000"/>
                  </a:outerShdw>
                </a:effectLst>
                <a:latin typeface="Arial" charset="0"/>
                <a:ea typeface="ＭＳ Ｐゴシック" charset="0"/>
              </a:rPr>
              <a:t>I am the </a:t>
            </a:r>
            <a:r>
              <a:rPr lang="en-US" sz="8800" dirty="0">
                <a:solidFill>
                  <a:srgbClr val="FFFFFF"/>
                </a:solidFill>
                <a:effectLst>
                  <a:outerShdw blurRad="38100" dist="38100" dir="2700000" algn="tl">
                    <a:srgbClr val="800000"/>
                  </a:outerShdw>
                </a:effectLst>
                <a:latin typeface="Arial" charset="0"/>
                <a:ea typeface="ＭＳ Ｐゴシック" charset="0"/>
              </a:rPr>
              <a:t>light </a:t>
            </a:r>
            <a:r>
              <a:rPr lang="en-US" dirty="0">
                <a:solidFill>
                  <a:srgbClr val="FFFFFF"/>
                </a:solidFill>
                <a:effectLst>
                  <a:outerShdw blurRad="38100" dist="38100" dir="2700000" algn="tl">
                    <a:srgbClr val="800000"/>
                  </a:outerShdw>
                </a:effectLst>
                <a:latin typeface="Arial" charset="0"/>
                <a:ea typeface="ＭＳ Ｐゴシック" charset="0"/>
              </a:rPr>
              <a:t>of the world</a:t>
            </a:r>
            <a:r>
              <a:rPr lang="en-US" altLang="ja-JP" dirty="0">
                <a:solidFill>
                  <a:srgbClr val="FFFFFF"/>
                </a:solidFill>
                <a:effectLst>
                  <a:outerShdw blurRad="38100" dist="38100" dir="2700000" algn="tl">
                    <a:srgbClr val="800000"/>
                  </a:outerShdw>
                </a:effectLst>
                <a:latin typeface="Arial" charset="0"/>
                <a:ea typeface="ＭＳ Ｐゴシック" charset="0"/>
              </a:rPr>
              <a:t>"</a:t>
            </a:r>
            <a:endParaRPr lang="en-US" dirty="0">
              <a:solidFill>
                <a:srgbClr val="FFFFFF"/>
              </a:solidFill>
              <a:effectLst>
                <a:outerShdw blurRad="38100" dist="38100" dir="2700000" algn="tl">
                  <a:srgbClr val="800000"/>
                </a:outerShdw>
              </a:effectLst>
              <a:latin typeface="Arial" charset="0"/>
              <a:ea typeface="ＭＳ Ｐゴシック" charset="0"/>
            </a:endParaRPr>
          </a:p>
        </p:txBody>
      </p:sp>
      <p:sp>
        <p:nvSpPr>
          <p:cNvPr id="5123" name="Rectangle 3">
            <a:extLst>
              <a:ext uri="{FF2B5EF4-FFF2-40B4-BE49-F238E27FC236}">
                <a16:creationId xmlns:a16="http://schemas.microsoft.com/office/drawing/2014/main" id="{FE12050C-BCEB-DB82-32CE-2C579609EDAF}"/>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lnSpc>
                <a:spcPct val="90000"/>
              </a:lnSpc>
              <a:spcBef>
                <a:spcPct val="20000"/>
              </a:spcBef>
              <a:buClr>
                <a:schemeClr val="hlink"/>
              </a:buClr>
              <a:buSzPct val="60000"/>
              <a:buFont typeface="Wingdings" pitchFamily="2" charset="2"/>
              <a:buNone/>
              <a:defRPr/>
            </a:pPr>
            <a:r>
              <a:rPr lang="en-US" altLang="en-US" sz="3600" b="1" i="1">
                <a:solidFill>
                  <a:srgbClr val="FFFFFF"/>
                </a:solidFill>
                <a:effectLst>
                  <a:outerShdw blurRad="38100" dist="38100" dir="2700000" algn="tl">
                    <a:srgbClr val="800000"/>
                  </a:outerShdw>
                </a:effectLst>
                <a:latin typeface="Arial" panose="020B0604020202020204" pitchFamily="34" charset="0"/>
              </a:rPr>
              <a:t>John 8:12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8.12 Jesus I am the light of the world.jpg">
            <a:extLst>
              <a:ext uri="{FF2B5EF4-FFF2-40B4-BE49-F238E27FC236}">
                <a16:creationId xmlns:a16="http://schemas.microsoft.com/office/drawing/2014/main" id="{2B7BCA9B-F586-2E45-AE38-D9FE0ABA5B8C}"/>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C89B72E4-1FC1-BBBE-A042-CA92D88D3EFF}"/>
              </a:ext>
            </a:extLst>
          </p:cNvPr>
          <p:cNvSpPr>
            <a:spLocks noGrp="1" noChangeArrowheads="1"/>
          </p:cNvSpPr>
          <p:nvPr>
            <p:ph type="ctrTitle"/>
          </p:nvPr>
        </p:nvSpPr>
        <p:spPr>
          <a:xfrm>
            <a:off x="0" y="838200"/>
            <a:ext cx="9144000" cy="4800600"/>
          </a:xfrm>
        </p:spPr>
        <p:txBody>
          <a:bodyPr/>
          <a:lstStyle/>
          <a:p>
            <a:pPr eaLnBrk="1" hangingPunct="1">
              <a:defRPr/>
            </a:pPr>
            <a:r>
              <a:rPr lang="en-US" altLang="ja-JP"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r>
              <a:rPr lang="en-US" altLang="ja-JP"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5123" name="Rectangle 3">
            <a:extLst>
              <a:ext uri="{FF2B5EF4-FFF2-40B4-BE49-F238E27FC236}">
                <a16:creationId xmlns:a16="http://schemas.microsoft.com/office/drawing/2014/main" id="{D800F4D6-F11F-9271-AE83-1679777592D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spcBef>
                <a:spcPct val="20000"/>
              </a:spcBef>
              <a:buClr>
                <a:schemeClr val="hlink"/>
              </a:buClr>
              <a:buSzPct val="60000"/>
              <a:buFont typeface="Wingdings" pitchFamily="2" charset="2"/>
              <a:buNone/>
              <a:defRPr/>
            </a:pPr>
            <a:r>
              <a:rPr lang="en-US" altLang="en-US" sz="3200" b="1">
                <a:solidFill>
                  <a:srgbClr val="FFFFFF"/>
                </a:solidFill>
                <a:effectLst>
                  <a:outerShdw blurRad="38100" dist="38100" dir="2700000" algn="tl">
                    <a:srgbClr val="800000"/>
                  </a:outerShdw>
                </a:effectLst>
                <a:latin typeface="Arial" panose="020B0604020202020204" pitchFamily="34" charset="0"/>
              </a:rPr>
              <a:t>Charles Swindoll, </a:t>
            </a:r>
            <a:r>
              <a:rPr lang="en-US" altLang="en-US" sz="3200" b="1" i="1">
                <a:solidFill>
                  <a:srgbClr val="FFFFFF"/>
                </a:solidFill>
                <a:effectLst>
                  <a:outerShdw blurRad="38100" dist="38100" dir="2700000" algn="tl">
                    <a:srgbClr val="800000"/>
                  </a:outerShdw>
                </a:effectLst>
                <a:latin typeface="Arial" panose="020B0604020202020204" pitchFamily="34" charset="0"/>
              </a:rPr>
              <a:t>Following Christ…</a:t>
            </a:r>
            <a:br>
              <a:rPr lang="en-US" altLang="en-US" sz="3200" b="1" i="1">
                <a:solidFill>
                  <a:srgbClr val="FFFFFF"/>
                </a:solidFill>
                <a:effectLst>
                  <a:outerShdw blurRad="38100" dist="38100" dir="2700000" algn="tl">
                    <a:srgbClr val="800000"/>
                  </a:outerShdw>
                </a:effectLst>
                <a:latin typeface="Arial" panose="020B0604020202020204" pitchFamily="34" charset="0"/>
              </a:rPr>
            </a:br>
            <a:r>
              <a:rPr lang="en-US" altLang="en-US" sz="3200" b="1" i="1">
                <a:solidFill>
                  <a:srgbClr val="FFFFFF"/>
                </a:solidFill>
                <a:effectLst>
                  <a:outerShdw blurRad="38100" dist="38100" dir="2700000" algn="tl">
                    <a:srgbClr val="800000"/>
                  </a:outerShdw>
                </a:effectLst>
                <a:latin typeface="Arial" panose="020B0604020202020204" pitchFamily="34" charset="0"/>
              </a:rPr>
              <a:t>The Man of God,</a:t>
            </a:r>
            <a:r>
              <a:rPr lang="en-US" altLang="en-US" sz="3200" b="1">
                <a:solidFill>
                  <a:srgbClr val="FFFFFF"/>
                </a:solidFill>
                <a:effectLst>
                  <a:outerShdw blurRad="38100" dist="38100" dir="2700000" algn="tl">
                    <a:srgbClr val="800000"/>
                  </a:outerShdw>
                </a:effectLst>
                <a:latin typeface="Arial" panose="020B0604020202020204" pitchFamily="34" charset="0"/>
              </a:rPr>
              <a:t> 33, emphasis his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twocandles-reflect.jpg">
            <a:extLst>
              <a:ext uri="{FF2B5EF4-FFF2-40B4-BE49-F238E27FC236}">
                <a16:creationId xmlns:a16="http://schemas.microsoft.com/office/drawing/2014/main" id="{356D4B59-5F2E-0DFC-5FFD-D989B408C8A7}"/>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9DAD2E9-F478-30C2-B700-507A333C2390}"/>
              </a:ext>
            </a:extLst>
          </p:cNvPr>
          <p:cNvSpPr>
            <a:spLocks noGrp="1"/>
          </p:cNvSpPr>
          <p:nvPr>
            <p:ph type="title"/>
          </p:nvPr>
        </p:nvSpPr>
        <p:spPr/>
        <p:txBody>
          <a:bodyPr/>
          <a:lstStyle/>
          <a:p>
            <a:pPr>
              <a:defRPr/>
            </a:pPr>
            <a:r>
              <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C35FC215-A361-B5DA-9815-7B5A638227DC}"/>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effectLst>
                  <a:outerShdw blurRad="38100" dist="38100" dir="2700000" algn="tl">
                    <a:srgbClr val="800000"/>
                  </a:outerShdw>
                </a:effectLst>
                <a:latin typeface="Arial" charset="0"/>
                <a:cs typeface="Arial" charset="0"/>
              </a:rPr>
              <a:t>"</a:t>
            </a:r>
            <a:r>
              <a:rPr lang="en-US" sz="3600" b="1" dirty="0">
                <a:effectLst>
                  <a:outerShdw blurRad="38100" dist="38100" dir="2700000" algn="tl">
                    <a:srgbClr val="800000"/>
                  </a:outerShdw>
                </a:effectLst>
                <a:latin typeface="Arial" charset="0"/>
                <a:cs typeface="Arial" charset="0"/>
              </a:rPr>
              <a:t>But never put a person to death on the testimony of only one witness. There must always be two or three witnesses.</a:t>
            </a:r>
            <a:r>
              <a:rPr lang="en-US" altLang="ja-JP" sz="3600" b="1" dirty="0">
                <a:effectLst>
                  <a:outerShdw blurRad="38100" dist="38100" dir="2700000" algn="tl">
                    <a:srgbClr val="800000"/>
                  </a:outerShdw>
                </a:effectLst>
                <a:latin typeface="Arial" charset="0"/>
                <a:cs typeface="Arial" charset="0"/>
              </a:rPr>
              <a:t>"</a:t>
            </a:r>
            <a:endParaRPr lang="en-US" sz="3600" b="1" dirty="0">
              <a:effectLst>
                <a:outerShdw blurRad="38100" dist="38100" dir="2700000" algn="tl">
                  <a:srgbClr val="800000"/>
                </a:outerShdw>
              </a:effectLst>
              <a:latin typeface="Arial"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jesuslight-of-the-world.jpg">
            <a:extLst>
              <a:ext uri="{FF2B5EF4-FFF2-40B4-BE49-F238E27FC236}">
                <a16:creationId xmlns:a16="http://schemas.microsoft.com/office/drawing/2014/main" id="{6960C381-9B3F-FED0-AE97-38FF5645D7BE}"/>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6">
            <a:extLst>
              <a:ext uri="{FF2B5EF4-FFF2-40B4-BE49-F238E27FC236}">
                <a16:creationId xmlns:a16="http://schemas.microsoft.com/office/drawing/2014/main" id="{AB4C5D13-1650-46DE-8B3C-B086FF3B0B08}"/>
              </a:ext>
            </a:extLst>
          </p:cNvPr>
          <p:cNvSpPr>
            <a:spLocks noGrp="1" noChangeArrowheads="1"/>
          </p:cNvSpPr>
          <p:nvPr>
            <p:ph type="title"/>
          </p:nvPr>
        </p:nvSpPr>
        <p:spPr>
          <a:xfrm>
            <a:off x="0" y="0"/>
            <a:ext cx="3733800" cy="1905000"/>
          </a:xfrm>
          <a:solidFill>
            <a:srgbClr val="000000"/>
          </a:solidFill>
        </p:spPr>
        <p:txBody>
          <a:bodyPr/>
          <a:lstStyle/>
          <a:p>
            <a:pPr eaLnBrk="1" hangingPunct="1"/>
            <a:r>
              <a:rPr lang="en-US" altLang="en-US" sz="4400">
                <a:effectLst/>
                <a:latin typeface="Arial" panose="020B0604020202020204" pitchFamily="34" charset="0"/>
                <a:ea typeface="ＭＳ Ｐゴシック" panose="020B0600070205080204" pitchFamily="34" charset="-128"/>
                <a:cs typeface="Arial" panose="020B0604020202020204" pitchFamily="34" charset="0"/>
              </a:rPr>
              <a:t>Jesus is the light of life (12-20)  </a:t>
            </a:r>
          </a:p>
        </p:txBody>
      </p:sp>
      <p:sp>
        <p:nvSpPr>
          <p:cNvPr id="12297" name="Rectangle 9">
            <a:extLst>
              <a:ext uri="{FF2B5EF4-FFF2-40B4-BE49-F238E27FC236}">
                <a16:creationId xmlns:a16="http://schemas.microsoft.com/office/drawing/2014/main" id="{8F63DC81-11B8-8006-63E9-9BB3C2E71B53}"/>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p>
            <a:pPr marL="342900" indent="-342900" algn="ctr" eaLnBrk="1" hangingPunct="1">
              <a:lnSpc>
                <a:spcPct val="200000"/>
              </a:lnSpc>
              <a:spcBef>
                <a:spcPct val="20000"/>
              </a:spcBef>
              <a:buClr>
                <a:schemeClr val="hlink"/>
              </a:buClr>
              <a:buSzPct val="60000"/>
              <a:buFont typeface="Wingdings" charset="0"/>
              <a:buChar char="n"/>
              <a:defRPr/>
            </a:pPr>
            <a:r>
              <a:rPr lang="en-US" sz="4400" b="1">
                <a:effectLst>
                  <a:outerShdw blurRad="38100" dist="38100" dir="2700000" algn="tl">
                    <a:srgbClr val="800000"/>
                  </a:outerShdw>
                </a:effectLst>
                <a:latin typeface="Arial" charset="0"/>
                <a:ea typeface="ＭＳ Ｐゴシック" charset="0"/>
                <a:cs typeface="ＭＳ Ｐゴシック" charset="0"/>
              </a:rPr>
              <a:t>Light 	</a:t>
            </a:r>
            <a:r>
              <a:rPr lang="en-US" sz="4400" b="1">
                <a:solidFill>
                  <a:srgbClr val="FFCC99"/>
                </a:solidFill>
                <a:effectLst>
                  <a:outerShdw blurRad="38100" dist="38100" dir="2700000" algn="tl">
                    <a:srgbClr val="FFFFFF"/>
                  </a:outerShdw>
                </a:effectLst>
                <a:latin typeface="Arial" charset="0"/>
                <a:ea typeface="ＭＳ Ｐゴシック" charset="0"/>
                <a:cs typeface="ＭＳ Ｐゴシック" charset="0"/>
              </a:rPr>
              <a:t> 	</a:t>
            </a:r>
          </a:p>
          <a:p>
            <a:pPr marL="342900" indent="-342900" algn="ctr" eaLnBrk="1" hangingPunct="1">
              <a:lnSpc>
                <a:spcPct val="200000"/>
              </a:lnSpc>
              <a:spcBef>
                <a:spcPct val="20000"/>
              </a:spcBef>
              <a:buClr>
                <a:schemeClr val="hlink"/>
              </a:buClr>
              <a:buSzPct val="60000"/>
              <a:buFont typeface="Wingdings" charset="0"/>
              <a:buChar char="n"/>
              <a:defRPr/>
            </a:pPr>
            <a:r>
              <a:rPr lang="en-US" sz="4400" b="1">
                <a:effectLst>
                  <a:outerShdw blurRad="38100" dist="38100" dir="2700000" algn="tl">
                    <a:srgbClr val="800000"/>
                  </a:outerShdw>
                </a:effectLst>
                <a:latin typeface="Arial" charset="0"/>
                <a:ea typeface="ＭＳ Ｐゴシック" charset="0"/>
                <a:cs typeface="ＭＳ Ｐゴシック" charset="0"/>
              </a:rPr>
              <a:t>Life		</a:t>
            </a:r>
            <a:endParaRPr lang="en-US" sz="4400" b="1">
              <a:solidFill>
                <a:srgbClr val="FF9933"/>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12299" name="Rectangle 11">
            <a:extLst>
              <a:ext uri="{FF2B5EF4-FFF2-40B4-BE49-F238E27FC236}">
                <a16:creationId xmlns:a16="http://schemas.microsoft.com/office/drawing/2014/main" id="{29B995CC-09AF-E982-537F-99102912EDD7}"/>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200000"/>
              </a:lnSpc>
              <a:spcBef>
                <a:spcPct val="20000"/>
              </a:spcBef>
              <a:buClr>
                <a:schemeClr val="hlink"/>
              </a:buClr>
              <a:buSzPct val="60000"/>
              <a:buFont typeface="Wingdings" pitchFamily="2" charset="2"/>
              <a:buChar char="n"/>
              <a:defRPr/>
            </a:pPr>
            <a:r>
              <a:rPr lang="en-US" altLang="en-US" sz="4400" b="1">
                <a:solidFill>
                  <a:schemeClr val="bg1"/>
                </a:solidFill>
                <a:effectLst>
                  <a:outerShdw blurRad="38100" dist="38100" dir="2700000" algn="tl">
                    <a:srgbClr val="FFFFFF"/>
                  </a:outerShdw>
                </a:effectLst>
                <a:latin typeface="Arial" panose="020B0604020202020204" pitchFamily="34" charset="0"/>
              </a:rPr>
              <a:t>Darkness  	</a:t>
            </a:r>
          </a:p>
          <a:p>
            <a:pPr algn="ctr" eaLnBrk="1" hangingPunct="1">
              <a:lnSpc>
                <a:spcPct val="200000"/>
              </a:lnSpc>
              <a:spcBef>
                <a:spcPct val="20000"/>
              </a:spcBef>
              <a:buClr>
                <a:schemeClr val="hlink"/>
              </a:buClr>
              <a:buSzPct val="60000"/>
              <a:buFont typeface="Wingdings" pitchFamily="2" charset="2"/>
              <a:buChar char="n"/>
              <a:defRPr/>
            </a:pPr>
            <a:r>
              <a:rPr lang="en-US" altLang="en-US" sz="4400" b="1">
                <a:solidFill>
                  <a:schemeClr val="bg1"/>
                </a:solidFill>
                <a:effectLst>
                  <a:outerShdw blurRad="38100" dist="38100" dir="2700000" algn="tl">
                    <a:srgbClr val="FFFFFF"/>
                  </a:outerShdw>
                </a:effectLst>
                <a:latin typeface="Arial" panose="020B0604020202020204" pitchFamily="34" charset="0"/>
              </a:rPr>
              <a:t>Death 		</a:t>
            </a:r>
          </a:p>
        </p:txBody>
      </p:sp>
      <p:grpSp>
        <p:nvGrpSpPr>
          <p:cNvPr id="2" name="Group 9">
            <a:extLst>
              <a:ext uri="{FF2B5EF4-FFF2-40B4-BE49-F238E27FC236}">
                <a16:creationId xmlns:a16="http://schemas.microsoft.com/office/drawing/2014/main" id="{B71F7969-039D-3F22-449F-A02B571AF083}"/>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CC8ECD5B-5CDE-1727-DB23-C16C6BEE4EBF}"/>
                </a:ext>
              </a:extLst>
            </p:cNvPr>
            <p:cNvSpPr txBox="1"/>
            <p:nvPr/>
          </p:nvSpPr>
          <p:spPr>
            <a:xfrm rot="20636178">
              <a:off x="1475052" y="4514672"/>
              <a:ext cx="5811610" cy="1569860"/>
            </a:xfrm>
            <a:prstGeom prst="rect">
              <a:avLst/>
            </a:prstGeom>
            <a:noFill/>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en-US" altLang="en-US" sz="9600" b="1">
                  <a:effectLst>
                    <a:outerShdw blurRad="38100" dist="38100" dir="2700000" algn="tl">
                      <a:srgbClr val="800000"/>
                    </a:outerShdw>
                  </a:effectLst>
                  <a:latin typeface="Alan Den" charset="0"/>
                </a:rPr>
                <a:t>Hostility!</a:t>
              </a:r>
            </a:p>
          </p:txBody>
        </p:sp>
        <p:grpSp>
          <p:nvGrpSpPr>
            <p:cNvPr id="43015" name="Group 8">
              <a:extLst>
                <a:ext uri="{FF2B5EF4-FFF2-40B4-BE49-F238E27FC236}">
                  <a16:creationId xmlns:a16="http://schemas.microsoft.com/office/drawing/2014/main" id="{D45046ED-2704-4B00-081D-69C891687C16}"/>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2A8C28B6-91D8-A157-F4B7-DF7DA20DD36C}"/>
                  </a:ext>
                </a:extLst>
              </p:cNvPr>
              <p:cNvSpPr>
                <a:spLocks/>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cap="flat" cmpd="sng">
                <a:solidFill>
                  <a:srgbClr val="FF0000"/>
                </a:solidFill>
                <a:prstDash val="solid"/>
                <a:round/>
                <a:headEnd type="none" w="med" len="med"/>
                <a:tailEnd type="none" w="med" len="med"/>
              </a:ln>
              <a:effectLst>
                <a:outerShdw blurRad="40000" dist="20000" dir="5400000" rotWithShape="0">
                  <a:srgbClr val="000000">
                    <a:alpha val="37999"/>
                  </a:srgbClr>
                </a:outerShdw>
              </a:effectLst>
            </p:spPr>
            <p:txBody>
              <a:bodyPr anchor="ctr"/>
              <a:lstStyle/>
              <a:p>
                <a:pPr eaLnBrk="1" hangingPunct="1">
                  <a:defRPr/>
                </a:pPr>
                <a:endParaRPr lang="en-US"/>
              </a:p>
            </p:txBody>
          </p:sp>
          <p:sp>
            <p:nvSpPr>
              <p:cNvPr id="8" name="Freeform 7">
                <a:extLst>
                  <a:ext uri="{FF2B5EF4-FFF2-40B4-BE49-F238E27FC236}">
                    <a16:creationId xmlns:a16="http://schemas.microsoft.com/office/drawing/2014/main" id="{F0555DD4-3BA4-A67B-82FB-5A4F3EC5C903}"/>
                  </a:ext>
                </a:extLst>
              </p:cNvPr>
              <p:cNvSpPr>
                <a:spLocks/>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cap="flat" cmpd="sng">
                <a:solidFill>
                  <a:srgbClr val="FF0000"/>
                </a:solidFill>
                <a:prstDash val="solid"/>
                <a:round/>
                <a:headEnd type="none" w="med" len="med"/>
                <a:tailEnd type="none" w="med" len="med"/>
              </a:ln>
              <a:effectLst>
                <a:outerShdw blurRad="40000" dist="20000" dir="5400000" rotWithShape="0">
                  <a:srgbClr val="000000">
                    <a:alpha val="37999"/>
                  </a:srgbClr>
                </a:outerShdw>
              </a:effectLst>
            </p:spPr>
            <p:txBody>
              <a:bodyPr anchor="ctr"/>
              <a:lstStyle/>
              <a:p>
                <a:pPr eaLnBrk="1" hangingPunct="1">
                  <a:defRPr/>
                </a:pPr>
                <a:endParaRPr lang="en-US"/>
              </a:p>
            </p:txBody>
          </p:sp>
        </p:gr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F5DD-49B1-CF0E-0652-1A6E5A5D5BCF}"/>
              </a:ext>
            </a:extLst>
          </p:cNvPr>
          <p:cNvSpPr>
            <a:spLocks noGrp="1"/>
          </p:cNvSpPr>
          <p:nvPr>
            <p:ph type="title"/>
          </p:nvPr>
        </p:nvSpPr>
        <p:spPr>
          <a:xfrm>
            <a:off x="0" y="228600"/>
            <a:ext cx="3505200" cy="1524000"/>
          </a:xfrm>
        </p:spPr>
        <p:txBody>
          <a:bodyPr/>
          <a:lstStyle/>
          <a:p>
            <a:pPr>
              <a:defRPr/>
            </a:pPr>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44034" name="Text Placeholder 2">
            <a:extLst>
              <a:ext uri="{FF2B5EF4-FFF2-40B4-BE49-F238E27FC236}">
                <a16:creationId xmlns:a16="http://schemas.microsoft.com/office/drawing/2014/main" id="{E5A2FEC6-0E1C-9209-DBE2-E454DC792A61}"/>
              </a:ext>
            </a:extLst>
          </p:cNvPr>
          <p:cNvSpPr txBox="1">
            <a:spLocks/>
          </p:cNvSpPr>
          <p:nvPr/>
        </p:nvSpPr>
        <p:spPr bwMode="auto">
          <a:xfrm>
            <a:off x="266700" y="1981200"/>
            <a:ext cx="3124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buFont typeface="Wingdings" pitchFamily="2" charset="2"/>
              <a:buNone/>
            </a:pPr>
            <a:r>
              <a:rPr lang="en-US" altLang="ja-JP" sz="3600"/>
              <a:t>"Does God care about your heart... Or does God care that you call his son </a:t>
            </a:r>
            <a:r>
              <a:rPr lang="fr-FR" altLang="ja-JP" sz="3600"/>
              <a:t>'</a:t>
            </a:r>
            <a:r>
              <a:rPr lang="en-US" altLang="ja-JP" sz="3600"/>
              <a:t>Jesus</a:t>
            </a:r>
            <a:r>
              <a:rPr lang="fr-FR" altLang="ja-JP" sz="3600"/>
              <a:t>'</a:t>
            </a:r>
            <a:r>
              <a:rPr lang="en-US" altLang="ja-JP" sz="3600"/>
              <a:t>?"</a:t>
            </a:r>
            <a:endParaRPr lang="en-US" altLang="en-US" sz="3600"/>
          </a:p>
        </p:txBody>
      </p:sp>
      <p:pic>
        <p:nvPicPr>
          <p:cNvPr id="44035" name="Picture 5" descr="oprah_winfrey2.jpg">
            <a:extLst>
              <a:ext uri="{FF2B5EF4-FFF2-40B4-BE49-F238E27FC236}">
                <a16:creationId xmlns:a16="http://schemas.microsoft.com/office/drawing/2014/main" id="{BFD78A97-A555-99C0-E109-22FB0F39D6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F2A2-F40A-8E96-68CF-025A882999AA}"/>
              </a:ext>
            </a:extLst>
          </p:cNvPr>
          <p:cNvSpPr>
            <a:spLocks noGrp="1"/>
          </p:cNvSpPr>
          <p:nvPr>
            <p:ph type="title"/>
          </p:nvPr>
        </p:nvSpPr>
        <p:spPr>
          <a:xfrm>
            <a:off x="0" y="0"/>
            <a:ext cx="9144000" cy="1752600"/>
          </a:xfrm>
        </p:spPr>
        <p:txBody>
          <a:bodyPr wrap="square"/>
          <a:lstStyle/>
          <a:p>
            <a:pPr>
              <a:defRPr/>
            </a:pP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sz="4400"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sz="4400">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38914" name="Picture 3" descr="8.23 Pharisees in temple.jpg">
            <a:extLst>
              <a:ext uri="{FF2B5EF4-FFF2-40B4-BE49-F238E27FC236}">
                <a16:creationId xmlns:a16="http://schemas.microsoft.com/office/drawing/2014/main" id="{7A03E621-614D-0369-DA57-17FDF555C4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919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light cloud jesus world.JPG">
            <a:extLst>
              <a:ext uri="{FF2B5EF4-FFF2-40B4-BE49-F238E27FC236}">
                <a16:creationId xmlns:a16="http://schemas.microsoft.com/office/drawing/2014/main" id="{CA6C38C5-3D11-C8D6-735B-77BE571E02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6D827FE-9671-46D6-A5B1-5C3FD5D9075B}"/>
              </a:ext>
            </a:extLst>
          </p:cNvPr>
          <p:cNvSpPr>
            <a:spLocks noGrp="1"/>
          </p:cNvSpPr>
          <p:nvPr>
            <p:ph type="title"/>
          </p:nvPr>
        </p:nvSpPr>
        <p:spPr>
          <a:xfrm>
            <a:off x="0" y="1524000"/>
            <a:ext cx="9144000" cy="1752600"/>
          </a:xfrm>
        </p:spPr>
        <p:txBody>
          <a:bodyPr/>
          <a:lstStyle/>
          <a:p>
            <a:pPr>
              <a:defRPr/>
            </a:pPr>
            <a:r>
              <a:rPr lang="en-US" altLang="en-US" sz="440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 Many </a:t>
            </a:r>
            <a:r>
              <a:rPr lang="en-US" altLang="en-US" sz="4400"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believe</a:t>
            </a:r>
            <a:r>
              <a:rPr lang="en-US" altLang="en-US" sz="44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sz="440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that the Father sent Jesus from heaven (21-30).</a:t>
            </a:r>
          </a:p>
        </p:txBody>
      </p:sp>
    </p:spTree>
    <p:extLst>
      <p:ext uri="{BB962C8B-B14F-4D97-AF65-F5344CB8AC3E}">
        <p14:creationId xmlns:p14="http://schemas.microsoft.com/office/powerpoint/2010/main" val="100356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3523A4AE-F3D3-E7DC-BD9C-9FB75D0303E8}"/>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36548428-F4D3-474A-5540-AA7D4C1A0C26}"/>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altLang="en-US" sz="800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Who are you?!</a:t>
            </a:r>
          </a:p>
        </p:txBody>
      </p:sp>
      <p:sp>
        <p:nvSpPr>
          <p:cNvPr id="48132" name="Rectangle 5">
            <a:extLst>
              <a:ext uri="{FF2B5EF4-FFF2-40B4-BE49-F238E27FC236}">
                <a16:creationId xmlns:a16="http://schemas.microsoft.com/office/drawing/2014/main" id="{D06DE202-0427-D7B6-E6C7-F9E0BCB00D73}"/>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Font typeface="Wingdings" pitchFamily="2" charset="2"/>
              <a:buNone/>
            </a:pPr>
            <a:r>
              <a:rPr lang="en-US" altLang="en-US" sz="3600" i="1">
                <a:solidFill>
                  <a:srgbClr val="FFFFFF"/>
                </a:solidFill>
              </a:rPr>
              <a:t>John 8:25 </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B34B4233-741B-9694-AFDA-2ACD9C32FE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a:extLst>
              <a:ext uri="{FF2B5EF4-FFF2-40B4-BE49-F238E27FC236}">
                <a16:creationId xmlns:a16="http://schemas.microsoft.com/office/drawing/2014/main" id="{72109856-B93E-09C8-D418-78554722FDA2}"/>
              </a:ext>
            </a:extLst>
          </p:cNvPr>
          <p:cNvSpPr>
            <a:spLocks noChangeArrowheads="1"/>
          </p:cNvSpPr>
          <p:nvPr/>
        </p:nvSpPr>
        <p:spPr bwMode="auto">
          <a:xfrm>
            <a:off x="824036" y="1874838"/>
            <a:ext cx="3898777" cy="3210346"/>
          </a:xfrm>
          <a:prstGeom prst="rect">
            <a:avLst/>
          </a:prstGeom>
          <a:noFill/>
          <a:ln w="9525">
            <a:noFill/>
            <a:miter lim="800000"/>
            <a:headEnd/>
            <a:tailEnd/>
          </a:ln>
        </p:spPr>
        <p:txBody>
          <a:bodyPr lIns="92075" tIns="46037" rIns="92075" bIns="46037"/>
          <a:lstStyle/>
          <a:p>
            <a:pPr marL="342900" indent="-342900" eaLnBrk="1" hangingPunct="1">
              <a:lnSpc>
                <a:spcPct val="200000"/>
              </a:lnSpc>
              <a:spcBef>
                <a:spcPct val="20000"/>
              </a:spcBef>
              <a:buClr>
                <a:schemeClr val="hlink"/>
              </a:buClr>
              <a:buSzPct val="60000"/>
              <a:defRPr/>
            </a:pPr>
            <a:r>
              <a:rPr lang="en-US" sz="4400" b="1">
                <a:effectLst>
                  <a:outerShdw blurRad="38100" dist="38100" dir="2700000" algn="tl">
                    <a:srgbClr val="000000"/>
                  </a:outerShdw>
                </a:effectLst>
                <a:latin typeface="Arial" charset="0"/>
                <a:ea typeface="ＭＳ Ｐゴシック" charset="0"/>
                <a:cs typeface="ＭＳ Ｐゴシック" charset="0"/>
              </a:rPr>
              <a:t>Above </a:t>
            </a:r>
            <a:r>
              <a:rPr lang="en-US" sz="4400" b="1">
                <a:solidFill>
                  <a:srgbClr val="FFCC99"/>
                </a:solidFill>
                <a:effectLst>
                  <a:outerShdw blurRad="38100" dist="38100" dir="2700000" algn="tl">
                    <a:srgbClr val="000000"/>
                  </a:outerShdw>
                </a:effectLst>
                <a:latin typeface="Arial" charset="0"/>
                <a:ea typeface="ＭＳ Ｐゴシック" charset="0"/>
                <a:cs typeface="ＭＳ Ｐゴシック" charset="0"/>
              </a:rPr>
              <a:t> 	</a:t>
            </a:r>
          </a:p>
          <a:p>
            <a:pPr marL="342900" indent="-342900" eaLnBrk="1" hangingPunct="1">
              <a:lnSpc>
                <a:spcPct val="200000"/>
              </a:lnSpc>
              <a:spcBef>
                <a:spcPct val="20000"/>
              </a:spcBef>
              <a:buClr>
                <a:schemeClr val="hlink"/>
              </a:buClr>
              <a:buSzPct val="60000"/>
              <a:defRPr/>
            </a:pPr>
            <a:r>
              <a:rPr lang="en-US" sz="4400" b="1">
                <a:effectLst>
                  <a:outerShdw blurRad="38100" dist="38100" dir="2700000" algn="tl">
                    <a:srgbClr val="000000"/>
                  </a:outerShdw>
                </a:effectLst>
                <a:latin typeface="Arial" charset="0"/>
                <a:ea typeface="ＭＳ Ｐゴシック" charset="0"/>
                <a:cs typeface="ＭＳ Ｐゴシック" charset="0"/>
              </a:rPr>
              <a:t>Eternal life		</a:t>
            </a:r>
            <a:endParaRPr lang="en-US" sz="4400" b="1">
              <a:solidFill>
                <a:srgbClr val="FF9933"/>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9940" name="Rectangle 4">
            <a:extLst>
              <a:ext uri="{FF2B5EF4-FFF2-40B4-BE49-F238E27FC236}">
                <a16:creationId xmlns:a16="http://schemas.microsoft.com/office/drawing/2014/main" id="{783EBE36-852F-75A9-9FD8-72E79CFC32CE}"/>
              </a:ext>
            </a:extLst>
          </p:cNvPr>
          <p:cNvSpPr>
            <a:spLocks noChangeArrowheads="1"/>
          </p:cNvSpPr>
          <p:nvPr/>
        </p:nvSpPr>
        <p:spPr bwMode="auto">
          <a:xfrm>
            <a:off x="4788024" y="1874838"/>
            <a:ext cx="3898776" cy="3210346"/>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200000"/>
              </a:lnSpc>
              <a:spcBef>
                <a:spcPct val="20000"/>
              </a:spcBef>
              <a:buClr>
                <a:schemeClr val="hlink"/>
              </a:buClr>
              <a:buSzPct val="60000"/>
            </a:pPr>
            <a:r>
              <a:rPr lang="en-US" altLang="en-US" sz="4400" b="1">
                <a:effectLst>
                  <a:outerShdw blurRad="38100" dist="38100" dir="2700000" algn="tl">
                    <a:srgbClr val="000000"/>
                  </a:outerShdw>
                </a:effectLst>
                <a:latin typeface="Arial" charset="0"/>
                <a:ea typeface="ＭＳ Ｐゴシック" charset="0"/>
              </a:rPr>
              <a:t>Below   	</a:t>
            </a:r>
          </a:p>
          <a:p>
            <a:pPr eaLnBrk="1" hangingPunct="1">
              <a:lnSpc>
                <a:spcPct val="200000"/>
              </a:lnSpc>
              <a:spcBef>
                <a:spcPct val="20000"/>
              </a:spcBef>
              <a:buClr>
                <a:schemeClr val="hlink"/>
              </a:buClr>
              <a:buSzPct val="60000"/>
            </a:pPr>
            <a:r>
              <a:rPr lang="en-US" altLang="en-US" sz="4400" b="1">
                <a:effectLst>
                  <a:outerShdw blurRad="38100" dist="38100" dir="2700000" algn="tl">
                    <a:srgbClr val="000000"/>
                  </a:outerShdw>
                </a:effectLst>
                <a:latin typeface="Arial" charset="0"/>
                <a:ea typeface="ＭＳ Ｐゴシック" charset="0"/>
              </a:rPr>
              <a:t>Die in sins 		</a:t>
            </a:r>
          </a:p>
        </p:txBody>
      </p:sp>
      <p:sp>
        <p:nvSpPr>
          <p:cNvPr id="49157" name="Rectangle 2">
            <a:extLst>
              <a:ext uri="{FF2B5EF4-FFF2-40B4-BE49-F238E27FC236}">
                <a16:creationId xmlns:a16="http://schemas.microsoft.com/office/drawing/2014/main" id="{ECF26D15-18E0-07F5-1342-B149E16817F5}"/>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2400" b="1">
                <a:cs typeface="Arial" panose="020B0604020202020204" pitchFamily="34" charset="0"/>
              </a:rPr>
              <a:t>Jesus continued, </a:t>
            </a:r>
            <a:r>
              <a:rPr lang="en-US" altLang="ja-JP" sz="2400" b="1">
                <a:cs typeface="Arial" panose="020B0604020202020204" pitchFamily="34" charset="0"/>
              </a:rPr>
              <a:t>"You are from below; I am from above. You belong to this world; I do not. </a:t>
            </a:r>
            <a:r>
              <a:rPr lang="en-US" altLang="ja-JP" sz="2400" b="1" baseline="30000">
                <a:cs typeface="Arial" panose="020B0604020202020204" pitchFamily="34" charset="0"/>
              </a:rPr>
              <a:t>24 </a:t>
            </a:r>
            <a:r>
              <a:rPr lang="en-US" altLang="ja-JP" sz="2400" b="1">
                <a:cs typeface="Arial" panose="020B0604020202020204" pitchFamily="34" charset="0"/>
              </a:rPr>
              <a:t>That is why I said that you will die in your sins; for unless you believe that I Am who I claim to be, you will die in your sins" (John 8:23-24).</a:t>
            </a:r>
            <a:endParaRPr lang="en-US" altLang="en-US" sz="2400" b="1">
              <a:cs typeface="Arial" panose="020B0604020202020204" pitchFamily="34" charset="0"/>
            </a:endParaRPr>
          </a:p>
        </p:txBody>
      </p:sp>
      <p:sp>
        <p:nvSpPr>
          <p:cNvPr id="36866" name="Rectangle 2">
            <a:extLst>
              <a:ext uri="{FF2B5EF4-FFF2-40B4-BE49-F238E27FC236}">
                <a16:creationId xmlns:a16="http://schemas.microsoft.com/office/drawing/2014/main" id="{105EA38E-A349-CA22-C79F-F544C2B24864}"/>
              </a:ext>
            </a:extLst>
          </p:cNvPr>
          <p:cNvSpPr>
            <a:spLocks noGrp="1" noChangeArrowheads="1"/>
          </p:cNvSpPr>
          <p:nvPr>
            <p:ph type="title"/>
          </p:nvPr>
        </p:nvSpPr>
        <p:spPr>
          <a:xfrm>
            <a:off x="0" y="0"/>
            <a:ext cx="9144000" cy="1125538"/>
          </a:xfrm>
          <a:solidFill>
            <a:srgbClr val="000090"/>
          </a:solidFill>
        </p:spPr>
        <p:txBody>
          <a:bodyPr/>
          <a:lstStyle/>
          <a:p>
            <a:pPr eaLnBrk="1" hangingPunct="1">
              <a:lnSpc>
                <a:spcPct val="90000"/>
              </a:lnSpc>
              <a:defRPr/>
            </a:pPr>
            <a:r>
              <a:rPr lang="en-US" altLang="ja-JP" sz="4000">
                <a:effectLst>
                  <a:outerShdw blurRad="38100" dist="38100" dir="2700000" algn="tl">
                    <a:srgbClr val="000000"/>
                  </a:outerShdw>
                </a:effectLst>
                <a:latin typeface="Arial" panose="020B0604020202020204" pitchFamily="34" charset="0"/>
                <a:ea typeface="ＭＳ Ｐゴシック" panose="020B0600070205080204" pitchFamily="34" charset="-128"/>
              </a:rPr>
              <a:t>"</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a:t>
            </a:r>
            <a:r>
              <a:rPr lang="en-US" altLang="ja-JP" sz="4000">
                <a:effectLst>
                  <a:outerShdw blurRad="38100" dist="38100" dir="2700000" algn="tl">
                    <a:srgbClr val="000000"/>
                  </a:outerShdw>
                </a:effectLst>
                <a:latin typeface="Arial" panose="020B0604020202020204" pitchFamily="34" charset="0"/>
                <a:ea typeface="ＭＳ Ｐゴシック" panose="020B0600070205080204" pitchFamily="34" charset="-128"/>
              </a:rPr>
              <a:t>"</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  </a:t>
            </a:r>
            <a:b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(John 8:25-30)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86BEB-A720-54B2-308A-92964F4D9C96}"/>
              </a:ext>
            </a:extLst>
          </p:cNvPr>
          <p:cNvSpPr>
            <a:spLocks noGrp="1"/>
          </p:cNvSpPr>
          <p:nvPr>
            <p:ph type="title"/>
          </p:nvPr>
        </p:nvSpPr>
        <p:spPr>
          <a:xfrm>
            <a:off x="0" y="0"/>
            <a:ext cx="9144000" cy="1752600"/>
          </a:xfrm>
        </p:spPr>
        <p:txBody>
          <a:bodyPr/>
          <a:lstStyle/>
          <a:p>
            <a:pPr>
              <a:defRPr/>
            </a:pP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(30).</a:t>
            </a:r>
          </a:p>
        </p:txBody>
      </p:sp>
      <p:pic>
        <p:nvPicPr>
          <p:cNvPr id="50178" name="Picture 4" descr="8.30 Believers in Jesus.jpg">
            <a:extLst>
              <a:ext uri="{FF2B5EF4-FFF2-40B4-BE49-F238E27FC236}">
                <a16:creationId xmlns:a16="http://schemas.microsoft.com/office/drawing/2014/main" id="{AFA853BB-435D-66D7-5CE5-B5D1B0CB22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5" descr="light-in-the-darkness-china.jpg">
            <a:extLst>
              <a:ext uri="{FF2B5EF4-FFF2-40B4-BE49-F238E27FC236}">
                <a16:creationId xmlns:a16="http://schemas.microsoft.com/office/drawing/2014/main" id="{D96470E5-AFA2-9B9F-4AC8-58C110326E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2F3BF9-3FBB-7893-0F7B-6E3AF0D262DC}"/>
              </a:ext>
            </a:extLst>
          </p:cNvPr>
          <p:cNvSpPr>
            <a:spLocks noGrp="1"/>
          </p:cNvSpPr>
          <p:nvPr>
            <p:ph type="title"/>
          </p:nvPr>
        </p:nvSpPr>
        <p:spPr>
          <a:xfrm>
            <a:off x="0" y="76200"/>
            <a:ext cx="9144000" cy="1219200"/>
          </a:xfrm>
        </p:spPr>
        <p:txBody>
          <a:bodyPr/>
          <a:lstStyle/>
          <a:p>
            <a:pPr>
              <a:defRPr/>
            </a:pPr>
            <a:r>
              <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C1E6224E-6E6E-8CF7-33C5-32FA0022100E}"/>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70000"/>
              </a:lnSpc>
              <a:defRPr/>
            </a:pPr>
            <a:r>
              <a:rPr lang="en-US" sz="4800" b="1">
                <a:solidFill>
                  <a:srgbClr val="FFFFCC"/>
                </a:solidFill>
                <a:effectLst>
                  <a:outerShdw blurRad="38100" dist="38100" dir="2700000" algn="tl">
                    <a:srgbClr val="FFFFFF"/>
                  </a:outerShdw>
                </a:effectLst>
                <a:latin typeface="Arial" charset="0"/>
                <a:cs typeface="Arial" charset="0"/>
              </a:rPr>
              <a:t>darkness</a:t>
            </a:r>
            <a:endParaRPr lang="en-US" sz="4800" b="1">
              <a:solidFill>
                <a:schemeClr val="tx2"/>
              </a:solidFill>
              <a:effectLst>
                <a:outerShdw blurRad="38100" dist="38100" dir="2700000" algn="tl">
                  <a:srgbClr val="FFFFFF"/>
                </a:outerShdw>
              </a:effectLst>
              <a:latin typeface="Arial" charset="0"/>
              <a:cs typeface="Arial" charset="0"/>
            </a:endParaRPr>
          </a:p>
        </p:txBody>
      </p:sp>
      <p:sp>
        <p:nvSpPr>
          <p:cNvPr id="8" name="Title 1">
            <a:extLst>
              <a:ext uri="{FF2B5EF4-FFF2-40B4-BE49-F238E27FC236}">
                <a16:creationId xmlns:a16="http://schemas.microsoft.com/office/drawing/2014/main" id="{9226B713-6141-7E1D-DC14-09C8A29CDA50}"/>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70000"/>
              </a:lnSpc>
              <a:defRPr/>
            </a:pPr>
            <a:r>
              <a:rPr lang="en-US" sz="4800" b="1">
                <a:solidFill>
                  <a:srgbClr val="FFFFCC"/>
                </a:solidFill>
                <a:effectLst>
                  <a:outerShdw blurRad="38100" dist="38100" dir="2700000" algn="tl">
                    <a:srgbClr val="FFFFFF"/>
                  </a:outerShdw>
                </a:effectLst>
                <a:latin typeface="Arial" charset="0"/>
                <a:cs typeface="Arial" charset="0"/>
              </a:rPr>
              <a:t>and light?</a:t>
            </a:r>
            <a:endParaRPr lang="en-US" sz="4800" b="1">
              <a:solidFill>
                <a:schemeClr val="tx2"/>
              </a:solidFill>
              <a:effectLst>
                <a:outerShdw blurRad="38100" dist="38100" dir="2700000" algn="tl">
                  <a:srgbClr val="FFFFFF"/>
                </a:outerShdw>
              </a:effectLst>
              <a:latin typeface="Arial" charset="0"/>
              <a:cs typeface="Arial" charset="0"/>
            </a:endParaRPr>
          </a:p>
        </p:txBody>
      </p:sp>
      <p:sp>
        <p:nvSpPr>
          <p:cNvPr id="9" name="Title 1">
            <a:extLst>
              <a:ext uri="{FF2B5EF4-FFF2-40B4-BE49-F238E27FC236}">
                <a16:creationId xmlns:a16="http://schemas.microsoft.com/office/drawing/2014/main" id="{6398E442-E95C-DF86-6E97-05E6622AB11A}"/>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70000"/>
              </a:lnSpc>
              <a:defRPr/>
            </a:pPr>
            <a:r>
              <a:rPr lang="en-US" sz="4800" b="1">
                <a:solidFill>
                  <a:srgbClr val="FFFFCC"/>
                </a:solidFill>
                <a:effectLst>
                  <a:outerShdw blurRad="38100" dist="38100" dir="2700000" algn="tl">
                    <a:srgbClr val="FFFFFF"/>
                  </a:outerShdw>
                </a:effectLst>
                <a:latin typeface="Arial" charset="0"/>
                <a:cs typeface="Arial" charset="0"/>
              </a:rPr>
              <a:t>between</a:t>
            </a:r>
            <a:endParaRPr lang="en-US" sz="4800" b="1">
              <a:solidFill>
                <a:schemeClr val="tx2"/>
              </a:solidFill>
              <a:effectLst>
                <a:outerShdw blurRad="38100" dist="38100" dir="2700000" algn="tl">
                  <a:srgbClr val="FFFFFF"/>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F2A2-F40A-8E96-68CF-025A882999AA}"/>
              </a:ext>
            </a:extLst>
          </p:cNvPr>
          <p:cNvSpPr>
            <a:spLocks noGrp="1"/>
          </p:cNvSpPr>
          <p:nvPr>
            <p:ph type="title"/>
          </p:nvPr>
        </p:nvSpPr>
        <p:spPr>
          <a:xfrm>
            <a:off x="0" y="0"/>
            <a:ext cx="9144000" cy="1752600"/>
          </a:xfrm>
        </p:spPr>
        <p:txBody>
          <a:bodyPr wrap="square"/>
          <a:lstStyle/>
          <a:p>
            <a:pPr>
              <a:defRPr/>
            </a:pP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sz="4400"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sz="4400">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38914" name="Picture 3" descr="8.23 Pharisees in temple.jpg">
            <a:extLst>
              <a:ext uri="{FF2B5EF4-FFF2-40B4-BE49-F238E27FC236}">
                <a16:creationId xmlns:a16="http://schemas.microsoft.com/office/drawing/2014/main" id="{7A03E621-614D-0369-DA57-17FDF555C4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319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light cloud jesus world.JPG">
            <a:extLst>
              <a:ext uri="{FF2B5EF4-FFF2-40B4-BE49-F238E27FC236}">
                <a16:creationId xmlns:a16="http://schemas.microsoft.com/office/drawing/2014/main" id="{CA6C38C5-3D11-C8D6-735B-77BE571E02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6D827FE-9671-46D6-A5B1-5C3FD5D9075B}"/>
              </a:ext>
            </a:extLst>
          </p:cNvPr>
          <p:cNvSpPr>
            <a:spLocks noGrp="1"/>
          </p:cNvSpPr>
          <p:nvPr>
            <p:ph type="title"/>
          </p:nvPr>
        </p:nvSpPr>
        <p:spPr>
          <a:xfrm>
            <a:off x="0" y="1524000"/>
            <a:ext cx="9144000" cy="1752600"/>
          </a:xfrm>
        </p:spPr>
        <p:txBody>
          <a:bodyPr/>
          <a:lstStyle/>
          <a:p>
            <a:pPr>
              <a:defRPr/>
            </a:pPr>
            <a:r>
              <a:rPr lang="en-US" altLang="en-US" sz="440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 Many </a:t>
            </a:r>
            <a:r>
              <a:rPr lang="en-US" altLang="en-US" sz="4400"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believe</a:t>
            </a:r>
            <a:r>
              <a:rPr lang="en-US" altLang="en-US" sz="44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sz="440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that the Father sent Jesus from heaven (21-30).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AngelDevil.jpg">
            <a:extLst>
              <a:ext uri="{FF2B5EF4-FFF2-40B4-BE49-F238E27FC236}">
                <a16:creationId xmlns:a16="http://schemas.microsoft.com/office/drawing/2014/main" id="{F4566574-0AF5-ECB2-8984-894167F17B73}"/>
              </a:ext>
            </a:extLst>
          </p:cNvPr>
          <p:cNvPicPr>
            <a:picLocks noChangeAspect="1"/>
          </p:cNvPicPr>
          <p:nvPr/>
        </p:nvPicPr>
        <p:blipFill>
          <a:blip r:embed="rId2">
            <a:extLst>
              <a:ext uri="{28A0092B-C50C-407E-A947-70E740481C1C}">
                <a14:useLocalDpi xmlns:a14="http://schemas.microsoft.com/office/drawing/2010/main" val="0"/>
              </a:ext>
            </a:extLst>
          </a:blip>
          <a:srcRect b="6972"/>
          <a:stretch>
            <a:fillRect/>
          </a:stretch>
        </p:blipFill>
        <p:spPr bwMode="auto">
          <a:xfrm>
            <a:off x="1371600" y="457200"/>
            <a:ext cx="67167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AB6CF1-B6D7-57E5-CD07-79F8D7B59AA3}"/>
              </a:ext>
            </a:extLst>
          </p:cNvPr>
          <p:cNvSpPr>
            <a:spLocks noGrp="1"/>
          </p:cNvSpPr>
          <p:nvPr>
            <p:ph type="title"/>
          </p:nvPr>
        </p:nvSpPr>
        <p:spPr>
          <a:xfrm>
            <a:off x="457200" y="0"/>
            <a:ext cx="8458200" cy="1752600"/>
          </a:xfrm>
        </p:spPr>
        <p:txBody>
          <a:bodyPr/>
          <a:lstStyle/>
          <a:p>
            <a:pPr marL="1069975" indent="-1069975">
              <a:defRPr/>
            </a:pP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III.	All are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revealed</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as of God or Satan (31-59).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193B-B6B6-2CB6-22E5-3AA60AA5302B}"/>
              </a:ext>
            </a:extLst>
          </p:cNvPr>
          <p:cNvSpPr>
            <a:spLocks noGrp="1"/>
          </p:cNvSpPr>
          <p:nvPr>
            <p:ph type="title"/>
          </p:nvPr>
        </p:nvSpPr>
        <p:spPr>
          <a:xfrm>
            <a:off x="0" y="0"/>
            <a:ext cx="9144000" cy="1752600"/>
          </a:xfrm>
        </p:spPr>
        <p:txBody>
          <a:bodyPr/>
          <a:lstStyle/>
          <a:p>
            <a:pPr marL="712788" indent="-712788" algn="l">
              <a:defRPr/>
            </a:pPr>
            <a:r>
              <a:rPr lang="en-US" sz="4000">
                <a:solidFill>
                  <a:srgbClr val="FFFFCC"/>
                </a:solidFill>
                <a:effectLst/>
                <a:latin typeface="Arial" charset="0"/>
                <a:ea typeface="ＭＳ Ｐゴシック" charset="0"/>
              </a:rPr>
              <a:t>A.	Believers in Jesus are freed from slavery to be the spiritual descendants of Abraham (31-38).</a:t>
            </a:r>
            <a:endParaRPr lang="en-US">
              <a:solidFill>
                <a:schemeClr val="tx1"/>
              </a:solidFill>
              <a:effectLst/>
              <a:latin typeface="Arial" charset="0"/>
              <a:ea typeface="ＭＳ Ｐゴシック" charset="0"/>
            </a:endParaRPr>
          </a:p>
        </p:txBody>
      </p:sp>
      <p:pic>
        <p:nvPicPr>
          <p:cNvPr id="54274" name="Picture 3" descr="man_praising_god.jpg">
            <a:extLst>
              <a:ext uri="{FF2B5EF4-FFF2-40B4-BE49-F238E27FC236}">
                <a16:creationId xmlns:a16="http://schemas.microsoft.com/office/drawing/2014/main" id="{83131A3D-004D-CF1E-B67E-374A4C331E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928433DF-A642-CB25-1A62-EE30042B1AD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b="1">
                <a:solidFill>
                  <a:srgbClr val="000000"/>
                </a:solidFill>
              </a:rPr>
              <a:t>Child of God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descr="Light_in_the_Darkness.jpg">
            <a:extLst>
              <a:ext uri="{FF2B5EF4-FFF2-40B4-BE49-F238E27FC236}">
                <a16:creationId xmlns:a16="http://schemas.microsoft.com/office/drawing/2014/main" id="{89F5317D-4841-7E4E-5627-F1428A9E87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E1A176-CD8F-F8CD-B1B0-F8ED73E9CE59}"/>
              </a:ext>
            </a:extLst>
          </p:cNvPr>
          <p:cNvSpPr>
            <a:spLocks noGrp="1"/>
          </p:cNvSpPr>
          <p:nvPr>
            <p:ph type="title"/>
          </p:nvPr>
        </p:nvSpPr>
        <p:spPr>
          <a:xfrm>
            <a:off x="0" y="228600"/>
            <a:ext cx="9144000" cy="1143000"/>
          </a:xfrm>
        </p:spPr>
        <p:txBody>
          <a:bodyPr/>
          <a:lstStyle/>
          <a:p>
            <a:pPr>
              <a:defRPr/>
            </a:pPr>
            <a:r>
              <a:rPr lang="en-US" altLang="ja-JP">
                <a:solidFill>
                  <a:srgbClr val="FFFF00"/>
                </a:solidFill>
                <a:effectLst/>
                <a:latin typeface="Arial" panose="020B0604020202020204" pitchFamily="34" charset="0"/>
                <a:ea typeface="ＭＳ Ｐゴシック" panose="020B0600070205080204" pitchFamily="34" charset="-128"/>
              </a:rPr>
              <a:t>"</a:t>
            </a:r>
            <a:r>
              <a:rPr lang="en-US" altLang="en-US">
                <a:solidFill>
                  <a:srgbClr val="FFFF00"/>
                </a:solidFill>
                <a:effectLst/>
                <a:latin typeface="Arial" panose="020B0604020202020204" pitchFamily="34" charset="0"/>
                <a:ea typeface="ＭＳ Ｐゴシック" panose="020B0600070205080204" pitchFamily="34" charset="-128"/>
              </a:rPr>
              <a:t>Believe</a:t>
            </a:r>
            <a:r>
              <a:rPr lang="en-US" altLang="ja-JP">
                <a:solidFill>
                  <a:srgbClr val="FFFF00"/>
                </a:solidFill>
                <a:effectLst/>
                <a:latin typeface="Arial" panose="020B0604020202020204" pitchFamily="34" charset="0"/>
                <a:ea typeface="ＭＳ Ｐゴシック" panose="020B0600070205080204" pitchFamily="34" charset="-128"/>
              </a:rPr>
              <a:t>"</a:t>
            </a:r>
            <a:r>
              <a:rPr lang="en-US" altLang="en-US">
                <a:solidFill>
                  <a:srgbClr val="FFFF00"/>
                </a:solidFill>
                <a:effectLst/>
                <a:latin typeface="Arial" panose="020B0604020202020204" pitchFamily="34" charset="0"/>
                <a:ea typeface="ＭＳ Ｐゴシック" panose="020B0600070205080204" pitchFamily="34" charset="-128"/>
              </a:rPr>
              <a:t> </a:t>
            </a:r>
            <a:r>
              <a:rPr lang="en-US" altLang="en-US">
                <a:solidFill>
                  <a:srgbClr val="FFFFFF"/>
                </a:solidFill>
                <a:effectLst/>
                <a:latin typeface="Arial" panose="020B0604020202020204" pitchFamily="34" charset="0"/>
                <a:ea typeface="ＭＳ Ｐゴシック" panose="020B0600070205080204" pitchFamily="34" charset="-128"/>
              </a:rPr>
              <a:t>in John</a:t>
            </a:r>
            <a:r>
              <a:rPr lang="fr-FR" altLang="ja-JP">
                <a:solidFill>
                  <a:srgbClr val="FFFFFF"/>
                </a:solidFill>
                <a:effectLst/>
                <a:latin typeface="Arial" panose="020B0604020202020204" pitchFamily="34" charset="0"/>
                <a:ea typeface="ＭＳ Ｐゴシック" panose="020B0600070205080204" pitchFamily="34" charset="-128"/>
              </a:rPr>
              <a:t>'</a:t>
            </a:r>
            <a:r>
              <a:rPr lang="en-US" altLang="en-US">
                <a:solidFill>
                  <a:srgbClr val="FFFFFF"/>
                </a:solidFill>
                <a:effectLst/>
                <a:latin typeface="Arial" panose="020B0604020202020204" pitchFamily="34" charset="0"/>
                <a:ea typeface="ＭＳ Ｐゴシック" panose="020B0600070205080204" pitchFamily="34" charset="-128"/>
              </a:rPr>
              <a:t>s Gospel</a:t>
            </a:r>
          </a:p>
        </p:txBody>
      </p:sp>
      <p:sp>
        <p:nvSpPr>
          <p:cNvPr id="55299" name="Text Placeholder 2">
            <a:extLst>
              <a:ext uri="{FF2B5EF4-FFF2-40B4-BE49-F238E27FC236}">
                <a16:creationId xmlns:a16="http://schemas.microsoft.com/office/drawing/2014/main" id="{8BE68D36-8949-4546-5D0F-44B03B90F39A}"/>
              </a:ext>
            </a:extLst>
          </p:cNvPr>
          <p:cNvSpPr txBox="1">
            <a:spLocks/>
          </p:cNvSpPr>
          <p:nvPr/>
        </p:nvSpPr>
        <p:spPr bwMode="auto">
          <a:xfrm>
            <a:off x="304800" y="1916113"/>
            <a:ext cx="68580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ja-JP" sz="3200" b="1">
                <a:cs typeface="Arial" panose="020B0604020202020204" pitchFamily="34" charset="0"/>
              </a:rPr>
              <a:t>"Then many who heard him say these things </a:t>
            </a:r>
            <a:r>
              <a:rPr lang="en-US" altLang="ja-JP" sz="3200" b="1">
                <a:solidFill>
                  <a:srgbClr val="FFFF00"/>
                </a:solidFill>
                <a:cs typeface="Arial" panose="020B0604020202020204" pitchFamily="34" charset="0"/>
              </a:rPr>
              <a:t>believed </a:t>
            </a:r>
            <a:r>
              <a:rPr lang="en-US" altLang="ja-JP" sz="3200" b="1">
                <a:cs typeface="Arial" panose="020B0604020202020204" pitchFamily="34" charset="0"/>
              </a:rPr>
              <a:t>in him.</a:t>
            </a:r>
          </a:p>
          <a:p>
            <a:pPr eaLnBrk="1" hangingPunct="1">
              <a:spcBef>
                <a:spcPct val="0"/>
              </a:spcBef>
              <a:buClrTx/>
              <a:buSzTx/>
              <a:buFontTx/>
              <a:buNone/>
            </a:pPr>
            <a:r>
              <a:rPr lang="en-US" altLang="en-US" sz="3200" b="1" baseline="30000">
                <a:cs typeface="Arial" panose="020B0604020202020204" pitchFamily="34" charset="0"/>
              </a:rPr>
              <a:t>31 </a:t>
            </a:r>
            <a:r>
              <a:rPr lang="en-US" altLang="en-US" sz="3200" b="1">
                <a:cs typeface="Arial" panose="020B0604020202020204" pitchFamily="34" charset="0"/>
              </a:rPr>
              <a:t>Jesus said to the people who </a:t>
            </a:r>
            <a:r>
              <a:rPr lang="en-US" altLang="en-US" sz="3200" b="1">
                <a:solidFill>
                  <a:srgbClr val="FFFF00"/>
                </a:solidFill>
                <a:cs typeface="Arial" panose="020B0604020202020204" pitchFamily="34" charset="0"/>
              </a:rPr>
              <a:t>believed </a:t>
            </a:r>
            <a:r>
              <a:rPr lang="en-US" altLang="en-US" sz="3200" b="1">
                <a:cs typeface="Arial" panose="020B0604020202020204" pitchFamily="34" charset="0"/>
              </a:rPr>
              <a:t>in him, </a:t>
            </a:r>
            <a:r>
              <a:rPr lang="fr-FR" altLang="ja-JP" sz="3200" b="1">
                <a:cs typeface="Arial" panose="020B0604020202020204" pitchFamily="34" charset="0"/>
              </a:rPr>
              <a:t>'</a:t>
            </a:r>
            <a:r>
              <a:rPr lang="en-US" altLang="ja-JP" sz="3200" b="1">
                <a:cs typeface="Arial" panose="020B0604020202020204" pitchFamily="34" charset="0"/>
              </a:rPr>
              <a:t>You are truly my disciples if you remain faithful to my teachings. </a:t>
            </a:r>
            <a:r>
              <a:rPr lang="en-US" altLang="ja-JP" sz="3200" b="1" baseline="30000">
                <a:cs typeface="Arial" panose="020B0604020202020204" pitchFamily="34" charset="0"/>
              </a:rPr>
              <a:t>32 </a:t>
            </a:r>
            <a:r>
              <a:rPr lang="en-US" altLang="ja-JP" sz="3200" b="1">
                <a:cs typeface="Arial" panose="020B0604020202020204" pitchFamily="34" charset="0"/>
              </a:rPr>
              <a:t>And you will know the truth, and the truth will set you free</a:t>
            </a:r>
            <a:r>
              <a:rPr lang="fr-FR" altLang="ja-JP" sz="3200" b="1">
                <a:cs typeface="Arial" panose="020B0604020202020204" pitchFamily="34" charset="0"/>
              </a:rPr>
              <a:t>'"</a:t>
            </a:r>
            <a:r>
              <a:rPr lang="en-US" altLang="ja-JP" sz="3200" b="1">
                <a:cs typeface="Arial" panose="020B0604020202020204" pitchFamily="34" charset="0"/>
              </a:rPr>
              <a:t> (John 8:30-32).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3523A4AE-F3D3-E7DC-BD9C-9FB75D0303E8}"/>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36548428-F4D3-474A-5540-AA7D4C1A0C26}"/>
              </a:ext>
            </a:extLst>
          </p:cNvPr>
          <p:cNvSpPr>
            <a:spLocks noGrp="1" noChangeArrowheads="1"/>
          </p:cNvSpPr>
          <p:nvPr>
            <p:ph type="title"/>
          </p:nvPr>
        </p:nvSpPr>
        <p:spPr>
          <a:xfrm>
            <a:off x="0" y="72009"/>
            <a:ext cx="9144000" cy="1844823"/>
          </a:xfrm>
        </p:spPr>
        <p:txBody>
          <a:bodyPr/>
          <a:lstStyle/>
          <a:p>
            <a:r>
              <a:rPr lang="en-US" sz="3600">
                <a:solidFill>
                  <a:schemeClr val="tx1"/>
                </a:solidFill>
                <a:effectLst/>
              </a:rPr>
              <a:t>They answered Him, “We are Abraham’s descendants and have never yet been enslaved to anyone; how is it that You say, ‘You will become free’?”</a:t>
            </a:r>
          </a:p>
        </p:txBody>
      </p:sp>
      <p:sp>
        <p:nvSpPr>
          <p:cNvPr id="48132" name="Rectangle 5">
            <a:extLst>
              <a:ext uri="{FF2B5EF4-FFF2-40B4-BE49-F238E27FC236}">
                <a16:creationId xmlns:a16="http://schemas.microsoft.com/office/drawing/2014/main" id="{D06DE202-0427-D7B6-E6C7-F9E0BCB00D73}"/>
              </a:ext>
            </a:extLst>
          </p:cNvPr>
          <p:cNvSpPr>
            <a:spLocks noChangeArrowheads="1"/>
          </p:cNvSpPr>
          <p:nvPr/>
        </p:nvSpPr>
        <p:spPr bwMode="auto">
          <a:xfrm>
            <a:off x="5868144" y="5943600"/>
            <a:ext cx="3275856"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Font typeface="Wingdings" pitchFamily="2" charset="2"/>
              <a:buNone/>
            </a:pPr>
            <a:r>
              <a:rPr lang="en-US" altLang="en-US" sz="3200" b="1" i="1">
                <a:solidFill>
                  <a:srgbClr val="FFFFFF"/>
                </a:solidFill>
              </a:rPr>
              <a:t>John 8:33 </a:t>
            </a:r>
            <a:r>
              <a:rPr lang="en-US" altLang="en-US" b="1" i="1">
                <a:solidFill>
                  <a:srgbClr val="FFFFFF"/>
                </a:solidFill>
              </a:rPr>
              <a:t>NAU</a:t>
            </a:r>
            <a:r>
              <a:rPr lang="en-US" altLang="en-US" sz="3200" b="1" i="1">
                <a:solidFill>
                  <a:srgbClr val="FFFFFF"/>
                </a:solidFill>
              </a:rPr>
              <a:t> </a:t>
            </a:r>
          </a:p>
        </p:txBody>
      </p:sp>
    </p:spTree>
    <p:extLst>
      <p:ext uri="{BB962C8B-B14F-4D97-AF65-F5344CB8AC3E}">
        <p14:creationId xmlns:p14="http://schemas.microsoft.com/office/powerpoint/2010/main" val="101038415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591B2AD3-DF77-4224-C0BF-28712D8AEFFF}"/>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2B4B524A-51A7-133A-AC05-B5EB341E608A}"/>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DEC2C786-1B19-E9D9-9653-34374722D402}"/>
              </a:ext>
            </a:extLst>
          </p:cNvPr>
          <p:cNvSpPr>
            <a:spLocks noGrp="1" noChangeArrowheads="1"/>
          </p:cNvSpPr>
          <p:nvPr>
            <p:ph type="title"/>
          </p:nvPr>
        </p:nvSpPr>
        <p:spPr>
          <a:xfrm>
            <a:off x="0" y="72009"/>
            <a:ext cx="9144000" cy="6597351"/>
          </a:xfrm>
        </p:spPr>
        <p:txBody>
          <a:bodyPr/>
          <a:lstStyle/>
          <a:p>
            <a:pPr algn="l">
              <a:lnSpc>
                <a:spcPct val="100000"/>
              </a:lnSpc>
            </a:pPr>
            <a:r>
              <a:rPr lang="en-US" sz="3200">
                <a:solidFill>
                  <a:schemeClr val="tx1"/>
                </a:solidFill>
                <a:effectLst>
                  <a:glow rad="228600">
                    <a:schemeClr val="bg1"/>
                  </a:glow>
                </a:effectLst>
              </a:rPr>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a:t>
            </a:r>
          </a:p>
        </p:txBody>
      </p:sp>
      <p:sp>
        <p:nvSpPr>
          <p:cNvPr id="48132" name="Rectangle 5">
            <a:extLst>
              <a:ext uri="{FF2B5EF4-FFF2-40B4-BE49-F238E27FC236}">
                <a16:creationId xmlns:a16="http://schemas.microsoft.com/office/drawing/2014/main" id="{D962A1C8-A6BA-D848-8B94-DAA8CD8A11BE}"/>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Font typeface="Wingdings" pitchFamily="2" charset="2"/>
              <a:buNone/>
            </a:pPr>
            <a:r>
              <a:rPr lang="en-US" altLang="en-US" b="1">
                <a:solidFill>
                  <a:srgbClr val="FFFFFF"/>
                </a:solidFill>
                <a:effectLst>
                  <a:glow rad="228600">
                    <a:schemeClr val="bg1"/>
                  </a:glow>
                </a:effectLst>
              </a:rPr>
              <a:t>Dillow, </a:t>
            </a:r>
            <a:r>
              <a:rPr lang="en-US" altLang="en-US" b="1" i="1">
                <a:solidFill>
                  <a:srgbClr val="FFFFFF"/>
                </a:solidFill>
                <a:effectLst>
                  <a:glow rad="228600">
                    <a:schemeClr val="bg1"/>
                  </a:glow>
                </a:effectLst>
              </a:rPr>
              <a:t>Final Destiny</a:t>
            </a:r>
            <a:r>
              <a:rPr lang="en-US" altLang="en-US" b="1">
                <a:solidFill>
                  <a:srgbClr val="FFFFFF"/>
                </a:solidFill>
                <a:effectLst>
                  <a:glow rad="228600">
                    <a:schemeClr val="bg1"/>
                  </a:glow>
                </a:effectLst>
              </a:rPr>
              <a:t>, 359</a:t>
            </a:r>
          </a:p>
        </p:txBody>
      </p:sp>
    </p:spTree>
    <p:extLst>
      <p:ext uri="{BB962C8B-B14F-4D97-AF65-F5344CB8AC3E}">
        <p14:creationId xmlns:p14="http://schemas.microsoft.com/office/powerpoint/2010/main" val="164030626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F9649072-849B-8F6A-CFC6-45C7594891CB}"/>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AD92DDC7-E811-9F5D-5EDE-E50E2B5B0BB4}"/>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406D3E13-EB53-DEBE-CD12-955EC7E38723}"/>
              </a:ext>
            </a:extLst>
          </p:cNvPr>
          <p:cNvSpPr>
            <a:spLocks noGrp="1" noChangeArrowheads="1"/>
          </p:cNvSpPr>
          <p:nvPr>
            <p:ph type="title"/>
          </p:nvPr>
        </p:nvSpPr>
        <p:spPr>
          <a:xfrm>
            <a:off x="0" y="72009"/>
            <a:ext cx="9144000" cy="5589239"/>
          </a:xfrm>
        </p:spPr>
        <p:txBody>
          <a:bodyPr/>
          <a:lstStyle/>
          <a:p>
            <a:pPr algn="l">
              <a:lnSpc>
                <a:spcPct val="100000"/>
              </a:lnSpc>
            </a:pPr>
            <a:r>
              <a:rPr lang="en-US" sz="3200">
                <a:solidFill>
                  <a:schemeClr val="tx1"/>
                </a:solidFill>
                <a:effectLst>
                  <a:glow rad="228600">
                    <a:schemeClr val="bg1"/>
                  </a:glow>
                </a:effectLst>
              </a:rPr>
              <a:t>"This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a:t>
            </a:r>
            <a:r>
              <a:rPr lang="en-US" sz="3200" baseline="30000">
                <a:solidFill>
                  <a:schemeClr val="tx1"/>
                </a:solidFill>
                <a:effectLst>
                  <a:glow rad="228600">
                    <a:schemeClr val="bg1"/>
                  </a:glow>
                </a:effectLst>
              </a:rPr>
              <a:t>'1240</a:t>
            </a:r>
            <a:r>
              <a:rPr lang="en-US" sz="3200">
                <a:solidFill>
                  <a:schemeClr val="tx1"/>
                </a:solidFill>
                <a:effectLst>
                  <a:glow rad="228600">
                    <a:schemeClr val="bg1"/>
                  </a:glow>
                </a:effectLst>
              </a:rPr>
              <a:t> These critics, having heard Jesus’ aside to the new Christians, respond in anger."</a:t>
            </a:r>
          </a:p>
        </p:txBody>
      </p:sp>
      <p:sp>
        <p:nvSpPr>
          <p:cNvPr id="2" name="Rectangle 5">
            <a:extLst>
              <a:ext uri="{FF2B5EF4-FFF2-40B4-BE49-F238E27FC236}">
                <a16:creationId xmlns:a16="http://schemas.microsoft.com/office/drawing/2014/main" id="{CE50454B-024A-8782-CA58-0F0C274170A9}"/>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Font typeface="Wingdings" pitchFamily="2" charset="2"/>
              <a:buNone/>
            </a:pPr>
            <a:r>
              <a:rPr lang="en-US" altLang="en-US" b="1">
                <a:solidFill>
                  <a:srgbClr val="FFFFFF"/>
                </a:solidFill>
                <a:effectLst>
                  <a:glow rad="228600">
                    <a:schemeClr val="bg1"/>
                  </a:glow>
                </a:effectLst>
              </a:rPr>
              <a:t>Dillow, </a:t>
            </a:r>
            <a:r>
              <a:rPr lang="en-US" altLang="en-US" b="1" i="1">
                <a:solidFill>
                  <a:srgbClr val="FFFFFF"/>
                </a:solidFill>
                <a:effectLst>
                  <a:glow rad="228600">
                    <a:schemeClr val="bg1"/>
                  </a:glow>
                </a:effectLst>
              </a:rPr>
              <a:t>Final Destiny</a:t>
            </a:r>
            <a:r>
              <a:rPr lang="en-US" altLang="en-US" b="1">
                <a:solidFill>
                  <a:srgbClr val="FFFFFF"/>
                </a:solidFill>
                <a:effectLst>
                  <a:glow rad="228600">
                    <a:schemeClr val="bg1"/>
                  </a:glow>
                </a:effectLst>
              </a:rPr>
              <a:t>, 359</a:t>
            </a:r>
          </a:p>
        </p:txBody>
      </p:sp>
    </p:spTree>
    <p:extLst>
      <p:ext uri="{BB962C8B-B14F-4D97-AF65-F5344CB8AC3E}">
        <p14:creationId xmlns:p14="http://schemas.microsoft.com/office/powerpoint/2010/main" val="136499759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459DFCCF-0607-1CBA-A067-5635C8CBF1C1}"/>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09D21785-950A-86AC-7847-1630D1F99177}"/>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3669554B-F994-7B8C-D50E-F63DD5810022}"/>
              </a:ext>
            </a:extLst>
          </p:cNvPr>
          <p:cNvSpPr>
            <a:spLocks noGrp="1" noChangeArrowheads="1"/>
          </p:cNvSpPr>
          <p:nvPr>
            <p:ph type="title"/>
          </p:nvPr>
        </p:nvSpPr>
        <p:spPr>
          <a:xfrm>
            <a:off x="0" y="72009"/>
            <a:ext cx="9144000" cy="6525343"/>
          </a:xfrm>
        </p:spPr>
        <p:txBody>
          <a:bodyPr/>
          <a:lstStyle/>
          <a:p>
            <a:pPr algn="l">
              <a:lnSpc>
                <a:spcPct val="100000"/>
              </a:lnSpc>
            </a:pPr>
            <a:r>
              <a:rPr lang="en-US" sz="3200">
                <a:solidFill>
                  <a:schemeClr val="tx1"/>
                </a:solidFill>
                <a:effectLst>
                  <a:glow rad="228600">
                    <a:schemeClr val="bg1"/>
                  </a:glow>
                </a:effectLst>
              </a:rPr>
              <a:t>"Bing continues, 'The objection of v 33 is totally out of character with the inclination of those mentioned in verses 30–32, as is also the declaration that those opposing Christ are children of the devil (v 44).'</a:t>
            </a:r>
            <a:r>
              <a:rPr lang="en-US" sz="3200" baseline="30000">
                <a:solidFill>
                  <a:schemeClr val="tx1"/>
                </a:solidFill>
                <a:effectLst>
                  <a:glow rad="228600">
                    <a:schemeClr val="bg1"/>
                  </a:glow>
                </a:effectLst>
              </a:rPr>
              <a:t>1241</a:t>
            </a:r>
            <a:r>
              <a:rPr lang="en-US" sz="3200">
                <a:solidFill>
                  <a:schemeClr val="tx1"/>
                </a:solidFill>
                <a:effectLst>
                  <a:glow rad="228600">
                    <a:schemeClr val="bg1"/>
                  </a:glow>
                </a:effectLst>
              </a:rPr>
              <a:t> The true believers of verses 31-32 are clearly not 'children of the devil.' It is therefore perplexing why Schreiner and Caneday call our interpretation 'remarkable.'</a:t>
            </a:r>
            <a:r>
              <a:rPr lang="en-US" sz="3200" baseline="30000">
                <a:solidFill>
                  <a:schemeClr val="tx1"/>
                </a:solidFill>
                <a:effectLst>
                  <a:glow rad="228600">
                    <a:schemeClr val="bg1"/>
                  </a:glow>
                </a:effectLst>
              </a:rPr>
              <a:t>1242</a:t>
            </a:r>
            <a:r>
              <a:rPr lang="en-US" sz="3200">
                <a:solidFill>
                  <a:schemeClr val="tx1"/>
                </a:solidFill>
                <a:effectLst>
                  <a:glow rad="228600">
                    <a:schemeClr val="bg1"/>
                  </a:glow>
                </a:effectLst>
              </a:rPr>
              <a:t> It is not 'remarkable' at all. It makes very good sense of the context and the general usage of the phrase 'believe in' found in the rest of John’s gospel." </a:t>
            </a:r>
            <a:r>
              <a:rPr lang="en-US" sz="3200" baseline="30000">
                <a:solidFill>
                  <a:schemeClr val="tx1"/>
                </a:solidFill>
                <a:effectLst>
                  <a:glow rad="228600">
                    <a:schemeClr val="bg1"/>
                  </a:glow>
                </a:effectLst>
              </a:rPr>
              <a:t>1243</a:t>
            </a:r>
          </a:p>
        </p:txBody>
      </p:sp>
      <p:sp>
        <p:nvSpPr>
          <p:cNvPr id="2" name="Rectangle 5">
            <a:extLst>
              <a:ext uri="{FF2B5EF4-FFF2-40B4-BE49-F238E27FC236}">
                <a16:creationId xmlns:a16="http://schemas.microsoft.com/office/drawing/2014/main" id="{A8B3ED69-B00D-A979-ECFF-DBCDC4F3F36D}"/>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Font typeface="Wingdings" pitchFamily="2" charset="2"/>
              <a:buNone/>
            </a:pPr>
            <a:r>
              <a:rPr lang="en-US" altLang="en-US" b="1">
                <a:solidFill>
                  <a:srgbClr val="FFFFFF"/>
                </a:solidFill>
                <a:effectLst>
                  <a:glow rad="228600">
                    <a:schemeClr val="bg1"/>
                  </a:glow>
                </a:effectLst>
              </a:rPr>
              <a:t>Dillow, </a:t>
            </a:r>
            <a:r>
              <a:rPr lang="en-US" altLang="en-US" b="1" i="1">
                <a:solidFill>
                  <a:srgbClr val="FFFFFF"/>
                </a:solidFill>
                <a:effectLst>
                  <a:glow rad="228600">
                    <a:schemeClr val="bg1"/>
                  </a:glow>
                </a:effectLst>
              </a:rPr>
              <a:t>Final Destiny</a:t>
            </a:r>
            <a:r>
              <a:rPr lang="en-US" altLang="en-US" b="1">
                <a:solidFill>
                  <a:srgbClr val="FFFFFF"/>
                </a:solidFill>
                <a:effectLst>
                  <a:glow rad="228600">
                    <a:schemeClr val="bg1"/>
                  </a:glow>
                </a:effectLst>
              </a:rPr>
              <a:t>, 359</a:t>
            </a:r>
          </a:p>
        </p:txBody>
      </p:sp>
    </p:spTree>
    <p:extLst>
      <p:ext uri="{BB962C8B-B14F-4D97-AF65-F5344CB8AC3E}">
        <p14:creationId xmlns:p14="http://schemas.microsoft.com/office/powerpoint/2010/main" val="216135520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621EC16A-ACFE-AE3F-646D-C22D3146C278}"/>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3DA82A3A-0DEE-5E70-EAAA-D0CEDF57BC59}"/>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E0978BDD-2341-048C-8E06-D7B889BE12B3}"/>
              </a:ext>
            </a:extLst>
          </p:cNvPr>
          <p:cNvSpPr>
            <a:spLocks noGrp="1" noChangeArrowheads="1"/>
          </p:cNvSpPr>
          <p:nvPr>
            <p:ph type="title"/>
          </p:nvPr>
        </p:nvSpPr>
        <p:spPr>
          <a:xfrm>
            <a:off x="0" y="216025"/>
            <a:ext cx="9144000" cy="5589239"/>
          </a:xfrm>
        </p:spPr>
        <p:txBody>
          <a:bodyPr/>
          <a:lstStyle/>
          <a:p>
            <a:pPr algn="l">
              <a:lnSpc>
                <a:spcPct val="100000"/>
              </a:lnSpc>
            </a:pPr>
            <a:r>
              <a:rPr lang="en-US" sz="3200">
                <a:solidFill>
                  <a:schemeClr val="tx1"/>
                </a:solidFill>
                <a:effectLst>
                  <a:glow rad="228600">
                    <a:schemeClr val="bg1"/>
                  </a:glow>
                </a:effectLst>
              </a:rPr>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a:t>
            </a:r>
          </a:p>
        </p:txBody>
      </p:sp>
      <p:sp>
        <p:nvSpPr>
          <p:cNvPr id="2" name="Rectangle 5">
            <a:extLst>
              <a:ext uri="{FF2B5EF4-FFF2-40B4-BE49-F238E27FC236}">
                <a16:creationId xmlns:a16="http://schemas.microsoft.com/office/drawing/2014/main" id="{DFACD563-B1BB-53A3-5DCD-D697B9934C53}"/>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Font typeface="Wingdings" pitchFamily="2" charset="2"/>
              <a:buNone/>
            </a:pPr>
            <a:r>
              <a:rPr lang="en-US" altLang="en-US" b="1">
                <a:solidFill>
                  <a:srgbClr val="FFFFFF"/>
                </a:solidFill>
                <a:effectLst>
                  <a:glow rad="228600">
                    <a:schemeClr val="bg1"/>
                  </a:glow>
                </a:effectLst>
              </a:rPr>
              <a:t>Dillow, </a:t>
            </a:r>
            <a:r>
              <a:rPr lang="en-US" altLang="en-US" b="1" i="1">
                <a:solidFill>
                  <a:srgbClr val="FFFFFF"/>
                </a:solidFill>
                <a:effectLst>
                  <a:glow rad="228600">
                    <a:schemeClr val="bg1"/>
                  </a:glow>
                </a:effectLst>
              </a:rPr>
              <a:t>Final Destiny</a:t>
            </a:r>
            <a:r>
              <a:rPr lang="en-US" altLang="en-US" b="1">
                <a:solidFill>
                  <a:srgbClr val="FFFFFF"/>
                </a:solidFill>
                <a:effectLst>
                  <a:glow rad="228600">
                    <a:schemeClr val="bg1"/>
                  </a:glow>
                </a:effectLst>
              </a:rPr>
              <a:t>, 359</a:t>
            </a:r>
          </a:p>
        </p:txBody>
      </p:sp>
    </p:spTree>
    <p:extLst>
      <p:ext uri="{BB962C8B-B14F-4D97-AF65-F5344CB8AC3E}">
        <p14:creationId xmlns:p14="http://schemas.microsoft.com/office/powerpoint/2010/main" val="85696193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DCE6-0CBB-3AF0-2546-852850784EF8}"/>
              </a:ext>
            </a:extLst>
          </p:cNvPr>
          <p:cNvSpPr>
            <a:spLocks noGrp="1"/>
          </p:cNvSpPr>
          <p:nvPr>
            <p:ph type="title"/>
          </p:nvPr>
        </p:nvSpPr>
        <p:spPr>
          <a:xfrm>
            <a:off x="0" y="609600"/>
            <a:ext cx="4800600" cy="1143000"/>
          </a:xfrm>
        </p:spPr>
        <p:txBody>
          <a:bodyPr/>
          <a:lstStyle/>
          <a:p>
            <a:pPr>
              <a:defRPr/>
            </a:pPr>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027ED100-8E03-2814-0A33-02688AE02561}"/>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indent="-342900" algn="ctr">
              <a:spcBef>
                <a:spcPct val="20000"/>
              </a:spcBef>
              <a:buClr>
                <a:schemeClr val="hlink"/>
              </a:buClr>
              <a:buSzPct val="60000"/>
              <a:buFont typeface="Wingdings" charset="2"/>
              <a:buNone/>
              <a:defRPr/>
            </a:pPr>
            <a:r>
              <a:rPr lang="en-US" sz="3200" kern="0" dirty="0">
                <a:latin typeface="+mn-lt"/>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BD3B19C9-AEDE-A682-8279-434000E663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FF8364AD-5F97-BB68-EE24-E0CC3BACBF0A}"/>
              </a:ext>
            </a:extLst>
          </p:cNvPr>
          <p:cNvPicPr>
            <a:picLocks noChangeAspect="1"/>
          </p:cNvPicPr>
          <p:nvPr/>
        </p:nvPicPr>
        <p:blipFill>
          <a:blip r:embed="rId3">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6D9F95CE-FFC4-27EE-BB8E-28B124CD6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BBEC4B0E-3343-C584-2A98-8065D56E7B30}"/>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B0152EB6-4447-8F5B-C61B-F23AF751DB0E}"/>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5B82FF6-B0C3-2C77-9EE8-73964601D6A3}"/>
              </a:ext>
            </a:extLst>
          </p:cNvPr>
          <p:cNvSpPr>
            <a:spLocks noGrp="1" noChangeArrowheads="1"/>
          </p:cNvSpPr>
          <p:nvPr>
            <p:ph type="title"/>
          </p:nvPr>
        </p:nvSpPr>
        <p:spPr>
          <a:xfrm>
            <a:off x="0" y="72009"/>
            <a:ext cx="9144000" cy="5589239"/>
          </a:xfrm>
        </p:spPr>
        <p:txBody>
          <a:bodyPr/>
          <a:lstStyle/>
          <a:p>
            <a:pPr algn="l">
              <a:lnSpc>
                <a:spcPct val="100000"/>
              </a:lnSpc>
            </a:pPr>
            <a:r>
              <a:rPr lang="en-US" sz="3200">
                <a:solidFill>
                  <a:schemeClr val="tx1"/>
                </a:solidFill>
                <a:effectLst>
                  <a:glow rad="228600">
                    <a:schemeClr val="bg1"/>
                  </a:glow>
                </a:effectLst>
              </a:rPr>
              <a:t>"This proves that the 'they' of v. 33 cannot refer to the believers in v. 31 who have never spoken in the preceding context and must refer to the Pharisees who have (see vv. 13, 14, 19, 22, 25, 33)."</a:t>
            </a:r>
            <a:r>
              <a:rPr lang="en-US" sz="3200" baseline="30000">
                <a:solidFill>
                  <a:schemeClr val="tx1"/>
                </a:solidFill>
                <a:effectLst>
                  <a:glow rad="228600">
                    <a:schemeClr val="bg1"/>
                  </a:glow>
                </a:effectLst>
              </a:rPr>
              <a:t>1244</a:t>
            </a:r>
          </a:p>
        </p:txBody>
      </p:sp>
      <p:sp>
        <p:nvSpPr>
          <p:cNvPr id="2" name="Rectangle 5">
            <a:extLst>
              <a:ext uri="{FF2B5EF4-FFF2-40B4-BE49-F238E27FC236}">
                <a16:creationId xmlns:a16="http://schemas.microsoft.com/office/drawing/2014/main" id="{4B7EB720-5F5A-F515-5AFA-A86E11E054DE}"/>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Font typeface="Wingdings" pitchFamily="2" charset="2"/>
              <a:buNone/>
            </a:pPr>
            <a:r>
              <a:rPr lang="en-US" altLang="en-US" b="1">
                <a:solidFill>
                  <a:srgbClr val="FFFFFF"/>
                </a:solidFill>
                <a:effectLst>
                  <a:glow rad="228600">
                    <a:schemeClr val="bg1"/>
                  </a:glow>
                </a:effectLst>
              </a:rPr>
              <a:t>Dillow, </a:t>
            </a:r>
            <a:r>
              <a:rPr lang="en-US" altLang="en-US" b="1" i="1">
                <a:solidFill>
                  <a:srgbClr val="FFFFFF"/>
                </a:solidFill>
                <a:effectLst>
                  <a:glow rad="228600">
                    <a:schemeClr val="bg1"/>
                  </a:glow>
                </a:effectLst>
              </a:rPr>
              <a:t>Final Destiny</a:t>
            </a:r>
            <a:r>
              <a:rPr lang="en-US" altLang="en-US" b="1">
                <a:solidFill>
                  <a:srgbClr val="FFFFFF"/>
                </a:solidFill>
                <a:effectLst>
                  <a:glow rad="228600">
                    <a:schemeClr val="bg1"/>
                  </a:glow>
                </a:effectLst>
              </a:rPr>
              <a:t>, 359</a:t>
            </a:r>
          </a:p>
        </p:txBody>
      </p:sp>
    </p:spTree>
    <p:extLst>
      <p:ext uri="{BB962C8B-B14F-4D97-AF65-F5344CB8AC3E}">
        <p14:creationId xmlns:p14="http://schemas.microsoft.com/office/powerpoint/2010/main" val="17496650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4A891B47-C0EC-A7AB-0D48-9873076532C8}"/>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8D82BB60-B0E3-9413-5E9C-190535C6F725}"/>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C7BAA51F-47F5-0D2E-8A18-EBEC045DD6D9}"/>
              </a:ext>
            </a:extLst>
          </p:cNvPr>
          <p:cNvSpPr>
            <a:spLocks noGrp="1" noChangeArrowheads="1"/>
          </p:cNvSpPr>
          <p:nvPr>
            <p:ph type="title"/>
          </p:nvPr>
        </p:nvSpPr>
        <p:spPr>
          <a:xfrm>
            <a:off x="0" y="72009"/>
            <a:ext cx="9144000" cy="6453335"/>
          </a:xfrm>
        </p:spPr>
        <p:txBody>
          <a:bodyPr/>
          <a:lstStyle/>
          <a:p>
            <a:pPr algn="l">
              <a:lnSpc>
                <a:spcPct val="100000"/>
              </a:lnSpc>
            </a:pPr>
            <a:r>
              <a:rPr lang="en-US" sz="3200">
                <a:solidFill>
                  <a:schemeClr val="tx1"/>
                </a:solidFill>
                <a:effectLst>
                  <a:glow rad="228600">
                    <a:schemeClr val="bg1"/>
                  </a:glow>
                </a:effectLst>
              </a:rPr>
              <a:t>"Long ago Augustine argued that 'those who believed in him' are true, not spurious believers, and that the 'they' of verse 33 refers to Christ’s critics, not the true believers of verses 31-32.</a:t>
            </a:r>
            <a:r>
              <a:rPr lang="en-US" sz="3200" baseline="30000">
                <a:solidFill>
                  <a:schemeClr val="tx1"/>
                </a:solidFill>
                <a:effectLst>
                  <a:glow rad="228600">
                    <a:schemeClr val="bg1"/>
                  </a:glow>
                </a:effectLst>
              </a:rPr>
              <a:t>1245</a:t>
            </a:r>
            <a:r>
              <a:rPr lang="en-US" sz="3200">
                <a:solidFill>
                  <a:schemeClr val="tx1"/>
                </a:solidFill>
                <a:effectLst>
                  <a:glow rad="228600">
                    <a:schemeClr val="bg1"/>
                  </a:glow>
                </a:effectLst>
              </a:rPr>
              <a:t>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a:t>
            </a:r>
            <a:r>
              <a:rPr lang="en-US" sz="3200" baseline="30000">
                <a:solidFill>
                  <a:schemeClr val="tx1"/>
                </a:solidFill>
                <a:effectLst>
                  <a:glow rad="228600">
                    <a:schemeClr val="bg1"/>
                  </a:glow>
                </a:effectLst>
              </a:rPr>
              <a:t>1246</a:t>
            </a:r>
          </a:p>
        </p:txBody>
      </p:sp>
      <p:sp>
        <p:nvSpPr>
          <p:cNvPr id="2" name="Rectangle 5">
            <a:extLst>
              <a:ext uri="{FF2B5EF4-FFF2-40B4-BE49-F238E27FC236}">
                <a16:creationId xmlns:a16="http://schemas.microsoft.com/office/drawing/2014/main" id="{182C76FA-C648-1C84-48BD-D108B250E8E6}"/>
              </a:ext>
            </a:extLst>
          </p:cNvPr>
          <p:cNvSpPr>
            <a:spLocks noChangeArrowheads="1"/>
          </p:cNvSpPr>
          <p:nvPr/>
        </p:nvSpPr>
        <p:spPr bwMode="auto">
          <a:xfrm>
            <a:off x="3635896" y="6246192"/>
            <a:ext cx="550810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Font typeface="Wingdings" pitchFamily="2" charset="2"/>
              <a:buNone/>
            </a:pPr>
            <a:r>
              <a:rPr lang="en-US" altLang="en-US" b="1">
                <a:solidFill>
                  <a:srgbClr val="FFFFFF"/>
                </a:solidFill>
                <a:effectLst>
                  <a:glow rad="228600">
                    <a:schemeClr val="bg1"/>
                  </a:glow>
                </a:effectLst>
              </a:rPr>
              <a:t>Dillow, </a:t>
            </a:r>
            <a:r>
              <a:rPr lang="en-US" altLang="en-US" b="1" i="1">
                <a:solidFill>
                  <a:srgbClr val="FFFFFF"/>
                </a:solidFill>
                <a:effectLst>
                  <a:glow rad="228600">
                    <a:schemeClr val="bg1"/>
                  </a:glow>
                </a:effectLst>
              </a:rPr>
              <a:t>Final Destiny</a:t>
            </a:r>
            <a:r>
              <a:rPr lang="en-US" altLang="en-US" b="1">
                <a:solidFill>
                  <a:srgbClr val="FFFFFF"/>
                </a:solidFill>
                <a:effectLst>
                  <a:glow rad="228600">
                    <a:schemeClr val="bg1"/>
                  </a:glow>
                </a:effectLst>
              </a:rPr>
              <a:t>, 359-60</a:t>
            </a:r>
          </a:p>
        </p:txBody>
      </p:sp>
    </p:spTree>
    <p:extLst>
      <p:ext uri="{BB962C8B-B14F-4D97-AF65-F5344CB8AC3E}">
        <p14:creationId xmlns:p14="http://schemas.microsoft.com/office/powerpoint/2010/main" val="194109714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CAA1117-E0D8-F0D5-D210-6AAA186102BD}"/>
              </a:ext>
            </a:extLst>
          </p:cNvPr>
          <p:cNvSpPr>
            <a:spLocks noGrp="1" noChangeArrowheads="1"/>
          </p:cNvSpPr>
          <p:nvPr>
            <p:ph type="ctrTitle"/>
          </p:nvPr>
        </p:nvSpPr>
        <p:spPr>
          <a:xfrm>
            <a:off x="762000" y="-685800"/>
            <a:ext cx="7772400" cy="688975"/>
          </a:xfrm>
        </p:spPr>
        <p:txBody>
          <a:bodyPr/>
          <a:lstStyle/>
          <a:p>
            <a:r>
              <a:rPr lang="en-US" altLang="en-US"/>
              <a:t>John 8:34 text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5ED802E-E04C-2B1C-09C9-8A364257E775}"/>
              </a:ext>
            </a:extLst>
          </p:cNvPr>
          <p:cNvSpPr>
            <a:spLocks noGrp="1" noChangeArrowheads="1"/>
          </p:cNvSpPr>
          <p:nvPr>
            <p:ph type="ctrTitle"/>
          </p:nvPr>
        </p:nvSpPr>
        <p:spPr>
          <a:xfrm>
            <a:off x="685800" y="-1143000"/>
            <a:ext cx="7772400" cy="1470025"/>
          </a:xfrm>
        </p:spPr>
        <p:txBody>
          <a:bodyPr/>
          <a:lstStyle/>
          <a:p>
            <a:r>
              <a:rPr lang="en-US" altLang="en-US"/>
              <a:t>Life</a:t>
            </a:r>
            <a:r>
              <a:rPr lang="fr-FR" altLang="ja-JP"/>
              <a:t>'</a:t>
            </a:r>
            <a:r>
              <a:rPr lang="en-US" altLang="ja-JP"/>
              <a:t>s Journey</a:t>
            </a:r>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6ED71A32-025A-B2C6-7CED-A7B186F2AACA}"/>
              </a:ext>
            </a:extLst>
          </p:cNvPr>
          <p:cNvSpPr>
            <a:spLocks noGrp="1" noChangeArrowheads="1"/>
          </p:cNvSpPr>
          <p:nvPr>
            <p:ph type="ctrTitle"/>
          </p:nvPr>
        </p:nvSpPr>
        <p:spPr>
          <a:xfrm>
            <a:off x="762000" y="-765175"/>
            <a:ext cx="7772400" cy="765175"/>
          </a:xfrm>
        </p:spPr>
        <p:txBody>
          <a:bodyPr/>
          <a:lstStyle/>
          <a:p>
            <a:r>
              <a:rPr lang="en-US" altLang="en-US"/>
              <a:t>Freedom (John 8:34)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399"/>
            <a:ext cx="9144000" cy="2099733"/>
          </a:xfrm>
          <a:effectLst>
            <a:outerShdw blurRad="50800" dist="50800" dir="5400000" algn="ctr" rotWithShape="0">
              <a:schemeClr val="bg1"/>
            </a:outerShdw>
          </a:effectLst>
        </p:spPr>
        <p:txBody>
          <a:bodyPr/>
          <a:lstStyle/>
          <a:p>
            <a:pPr marL="804863" indent="-804863" algn="l" eaLnBrk="1" hangingPunct="1">
              <a:lnSpc>
                <a:spcPct val="100000"/>
              </a:lnSpc>
            </a:pPr>
            <a:r>
              <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(John 8:39-59).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lnSpc>
                <a:spcPct val="100000"/>
              </a:lnSpc>
            </a:pPr>
            <a:r>
              <a:rPr lang="en-US" altLang="en-US" sz="4000" dirty="0">
                <a:effectLst/>
                <a:latin typeface="Arial" panose="020B0604020202020204" pitchFamily="34" charset="0"/>
                <a:ea typeface="ＭＳ Ｐゴシック" panose="020B0600070205080204" pitchFamily="34" charset="-128"/>
              </a:rPr>
              <a:t>1.	Those who reject Jesus identify the devil as their father </a:t>
            </a:r>
            <a:br>
              <a:rPr lang="en-US" altLang="en-US" sz="4000" dirty="0">
                <a:effectLst/>
                <a:latin typeface="Arial" panose="020B0604020202020204" pitchFamily="34" charset="0"/>
                <a:ea typeface="ＭＳ Ｐゴシック" panose="020B0600070205080204" pitchFamily="34" charset="-128"/>
              </a:rPr>
            </a:br>
            <a:r>
              <a:rPr lang="en-US" altLang="en-US" sz="4000" dirty="0">
                <a:effectLst/>
                <a:latin typeface="Arial" panose="020B0604020202020204" pitchFamily="34" charset="0"/>
                <a:ea typeface="ＭＳ Ｐゴシック" panose="020B0600070205080204" pitchFamily="34" charset="-128"/>
              </a:rPr>
              <a:t>(John 8:39-47).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(John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Arial"/>
              </a:rPr>
              <a:t>YOU KNOW HOW I CAN TELL WHEN YOU LYING? … YOUR LIPS ARE MOVING</a:t>
            </a:r>
          </a:p>
        </p:txBody>
      </p:sp>
    </p:spTree>
    <p:extLst>
      <p:ext uri="{BB962C8B-B14F-4D97-AF65-F5344CB8AC3E}">
        <p14:creationId xmlns:p14="http://schemas.microsoft.com/office/powerpoint/2010/main" val="3939630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dirty="0">
                <a:effectLst/>
                <a:latin typeface="Arial" panose="020B0604020202020204" pitchFamily="34" charset="0"/>
                <a:ea typeface="ＭＳ Ｐゴシック" panose="020B0600070205080204" pitchFamily="34" charset="-128"/>
              </a:rPr>
              <a:t>2.	Some reject God to the point that they even try to kill the messenger (John 8:48-59).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CC99"/>
              </a:buClr>
              <a:buSzPct val="90000"/>
              <a:buFontTx/>
              <a:buNone/>
              <a:tabLst/>
              <a:defRPr/>
            </a:pPr>
            <a:r>
              <a:rPr kumimoji="0" lang="en-US" altLang="en-US"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Somali Christian Beheaded for his Faith</a:t>
            </a:r>
          </a:p>
        </p:txBody>
      </p:sp>
    </p:spTree>
    <p:extLst>
      <p:ext uri="{BB962C8B-B14F-4D97-AF65-F5344CB8AC3E}">
        <p14:creationId xmlns:p14="http://schemas.microsoft.com/office/powerpoint/2010/main" val="3399260731"/>
      </p:ext>
    </p:extLst>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quot;Total Solar Eclipse, Seahorse Prominence&quot; © Gerald Lodriguss / Photo Researchers">
            <a:hlinkClick r:id="rId3"/>
            <a:extLst>
              <a:ext uri="{FF2B5EF4-FFF2-40B4-BE49-F238E27FC236}">
                <a16:creationId xmlns:a16="http://schemas.microsoft.com/office/drawing/2014/main" id="{77A517CD-0E2D-C3DC-3162-89F0EBA62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9F3D0FB9-D35D-D85B-0273-6C96D4548854}"/>
              </a:ext>
            </a:extLst>
          </p:cNvPr>
          <p:cNvSpPr>
            <a:spLocks noGrp="1" noChangeArrowheads="1"/>
          </p:cNvSpPr>
          <p:nvPr>
            <p:ph type="title"/>
          </p:nvPr>
        </p:nvSpPr>
        <p:spPr/>
        <p:txBody>
          <a:bodyPr/>
          <a:lstStyle/>
          <a:p>
            <a:pPr eaLnBrk="1" hangingPunct="1">
              <a:defRPr/>
            </a:pPr>
            <a:r>
              <a:rPr lang="en-US" sz="3600" i="1" u="sng">
                <a:effectLst>
                  <a:outerShdw blurRad="38100" dist="38100" dir="2700000" algn="tl">
                    <a:srgbClr val="DDDDDD"/>
                  </a:outerShdw>
                </a:effectLst>
              </a:rPr>
              <a:t>Jesus (logos) </a:t>
            </a:r>
            <a:r>
              <a:rPr lang="en-US" sz="3600" i="1" u="sng">
                <a:solidFill>
                  <a:srgbClr val="FFFF00"/>
                </a:solidFill>
                <a:effectLst>
                  <a:outerShdw blurRad="38100" dist="38100" dir="2700000" algn="tl">
                    <a:srgbClr val="DDDDDD"/>
                  </a:outerShdw>
                </a:effectLst>
              </a:rPr>
              <a:t>was God </a:t>
            </a:r>
            <a:r>
              <a:rPr lang="en-US" sz="3600" i="1" u="sng">
                <a:effectLst>
                  <a:outerShdw blurRad="38100" dist="38100" dir="2700000" algn="tl">
                    <a:srgbClr val="DDDDDD"/>
                  </a:outerShdw>
                </a:effectLst>
              </a:rPr>
              <a:t>(1:1c)</a:t>
            </a:r>
            <a:endParaRPr lang="en-US" sz="3600">
              <a:effectLst>
                <a:outerShdw blurRad="38100" dist="38100" dir="2700000" algn="tl">
                  <a:srgbClr val="DDDDDD"/>
                </a:outerShdw>
              </a:effectLst>
            </a:endParaRPr>
          </a:p>
        </p:txBody>
      </p:sp>
      <p:sp>
        <p:nvSpPr>
          <p:cNvPr id="558084" name="Rectangle 4">
            <a:extLst>
              <a:ext uri="{FF2B5EF4-FFF2-40B4-BE49-F238E27FC236}">
                <a16:creationId xmlns:a16="http://schemas.microsoft.com/office/drawing/2014/main" id="{B8B5315A-75E3-6919-9ED9-DE7FF2424AC7}"/>
              </a:ext>
            </a:extLst>
          </p:cNvPr>
          <p:cNvSpPr>
            <a:spLocks noGrp="1" noChangeArrowheads="1"/>
          </p:cNvSpPr>
          <p:nvPr>
            <p:ph type="body" idx="1"/>
          </p:nvPr>
        </p:nvSpPr>
        <p:spPr>
          <a:xfrm>
            <a:off x="990600" y="2057400"/>
            <a:ext cx="7467600" cy="4191000"/>
          </a:xfrm>
        </p:spPr>
        <p:txBody>
          <a:bodyPr/>
          <a:lstStyle/>
          <a:p>
            <a:pPr marL="0" indent="0" algn="r" eaLnBrk="1" hangingPunct="1">
              <a:buFontTx/>
              <a:buNone/>
              <a:defRPr/>
            </a:pPr>
            <a:r>
              <a:rPr lang="en-US" altLang="ja-JP" sz="3600">
                <a:effectLst>
                  <a:outerShdw blurRad="38100" dist="38100" dir="2700000" algn="tl">
                    <a:srgbClr val="C0C0C0"/>
                  </a:outerShdw>
                </a:effectLst>
                <a:ea typeface="ＭＳ Ｐゴシック" panose="020B0600070205080204" pitchFamily="34" charset="-128"/>
              </a:rPr>
              <a:t>"</a:t>
            </a:r>
            <a:r>
              <a:rPr lang="en-US" altLang="en-US" sz="3600">
                <a:effectLst>
                  <a:outerShdw blurRad="38100" dist="38100" dir="2700000" algn="tl">
                    <a:srgbClr val="C0C0C0"/>
                  </a:outerShdw>
                </a:effectLst>
                <a:ea typeface="ＭＳ Ｐゴシック" panose="020B0600070205080204" pitchFamily="34" charset="-128"/>
              </a:rPr>
              <a:t>In the beginning </a:t>
            </a:r>
          </a:p>
          <a:p>
            <a:pPr marL="0" indent="0" algn="r" eaLnBrk="1" hangingPunct="1">
              <a:buFontTx/>
              <a:buNone/>
              <a:defRPr/>
            </a:pPr>
            <a:r>
              <a:rPr lang="en-US" altLang="en-US" sz="3600">
                <a:effectLst>
                  <a:outerShdw blurRad="38100" dist="38100" dir="2700000" algn="tl">
                    <a:srgbClr val="C0C0C0"/>
                  </a:outerShdw>
                </a:effectLst>
                <a:ea typeface="ＭＳ Ｐゴシック" panose="020B0600070205080204" pitchFamily="34" charset="-128"/>
              </a:rPr>
              <a:t>was the Word, </a:t>
            </a:r>
          </a:p>
          <a:p>
            <a:pPr marL="0" indent="0" algn="r" eaLnBrk="1" hangingPunct="1">
              <a:buFontTx/>
              <a:buNone/>
              <a:defRPr/>
            </a:pPr>
            <a:r>
              <a:rPr lang="en-US" altLang="en-US" sz="3600">
                <a:solidFill>
                  <a:schemeClr val="bg1"/>
                </a:solidFill>
                <a:effectLst>
                  <a:outerShdw blurRad="38100" dist="38100" dir="2700000" algn="tl">
                    <a:srgbClr val="C0C0C0"/>
                  </a:outerShdw>
                </a:effectLst>
                <a:ea typeface="ＭＳ Ｐゴシック" panose="020B0600070205080204" pitchFamily="34" charset="-128"/>
              </a:rPr>
              <a:t>and the Word was with God</a:t>
            </a:r>
            <a:r>
              <a:rPr lang="en-US" altLang="en-US" sz="3600">
                <a:effectLst>
                  <a:outerShdw blurRad="38100" dist="38100" dir="2700000" algn="tl">
                    <a:srgbClr val="C0C0C0"/>
                  </a:outerShdw>
                </a:effectLst>
                <a:ea typeface="ＭＳ Ｐゴシック" panose="020B0600070205080204" pitchFamily="34" charset="-128"/>
              </a:rPr>
              <a:t>, </a:t>
            </a:r>
          </a:p>
          <a:p>
            <a:pPr marL="0" indent="0" algn="r" eaLnBrk="1" hangingPunct="1">
              <a:buFontTx/>
              <a:buNone/>
              <a:defRPr/>
            </a:pPr>
            <a:r>
              <a:rPr lang="en-US" altLang="en-US" sz="3600">
                <a:effectLst>
                  <a:outerShdw blurRad="38100" dist="38100" dir="2700000" algn="tl">
                    <a:srgbClr val="C0C0C0"/>
                  </a:outerShdw>
                </a:effectLst>
                <a:ea typeface="ＭＳ Ｐゴシック" panose="020B0600070205080204" pitchFamily="34" charset="-128"/>
              </a:rPr>
              <a:t>and </a:t>
            </a:r>
            <a:r>
              <a:rPr lang="en-US" altLang="en-US" sz="3600">
                <a:solidFill>
                  <a:srgbClr val="FFFF00"/>
                </a:solidFill>
                <a:effectLst>
                  <a:outerShdw blurRad="38100" dist="38100" dir="2700000" algn="tl">
                    <a:srgbClr val="C0C0C0"/>
                  </a:outerShdw>
                </a:effectLst>
                <a:ea typeface="ＭＳ Ｐゴシック" panose="020B0600070205080204" pitchFamily="34" charset="-128"/>
              </a:rPr>
              <a:t>the Word was God</a:t>
            </a:r>
            <a:r>
              <a:rPr lang="en-US" altLang="ja-JP" sz="3600">
                <a:effectLst>
                  <a:outerShdw blurRad="38100" dist="38100" dir="2700000" algn="tl">
                    <a:srgbClr val="C0C0C0"/>
                  </a:outerShdw>
                </a:effectLst>
                <a:ea typeface="ＭＳ Ｐゴシック" panose="020B0600070205080204" pitchFamily="34" charset="-128"/>
              </a:rPr>
              <a:t>"</a:t>
            </a:r>
            <a:r>
              <a:rPr lang="en-US" altLang="en-US" sz="3600">
                <a:effectLst>
                  <a:outerShdw blurRad="38100" dist="38100" dir="2700000" algn="tl">
                    <a:srgbClr val="C0C0C0"/>
                  </a:outerShdw>
                </a:effectLst>
                <a:ea typeface="ＭＳ Ｐゴシック" panose="020B0600070205080204" pitchFamily="34" charset="-128"/>
              </a:rPr>
              <a:t> </a:t>
            </a:r>
          </a:p>
          <a:p>
            <a:pPr marL="0" indent="0" algn="r" eaLnBrk="1" hangingPunct="1">
              <a:buFontTx/>
              <a:buNone/>
              <a:defRPr/>
            </a:pPr>
            <a:endParaRPr lang="en-US" altLang="en-US" sz="3600">
              <a:effectLst>
                <a:outerShdw blurRad="38100" dist="38100" dir="2700000" algn="tl">
                  <a:srgbClr val="C0C0C0"/>
                </a:outerShdw>
              </a:effectLst>
              <a:ea typeface="ＭＳ Ｐゴシック" panose="020B0600070205080204" pitchFamily="34" charset="-128"/>
            </a:endParaRPr>
          </a:p>
          <a:p>
            <a:pPr marL="0" indent="0" algn="r" eaLnBrk="1" hangingPunct="1">
              <a:buFontTx/>
              <a:buNone/>
              <a:defRPr/>
            </a:pPr>
            <a:r>
              <a:rPr lang="en-US" altLang="en-US" sz="3600">
                <a:effectLst>
                  <a:outerShdw blurRad="38100" dist="38100" dir="2700000" algn="tl">
                    <a:srgbClr val="C0C0C0"/>
                  </a:outerShdw>
                </a:effectLst>
                <a:ea typeface="ＭＳ Ｐゴシック" panose="020B0600070205080204" pitchFamily="34" charset="-128"/>
              </a:rPr>
              <a:t>(John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Tree>
    <p:extLst>
      <p:ext uri="{BB962C8B-B14F-4D97-AF65-F5344CB8AC3E}">
        <p14:creationId xmlns:p14="http://schemas.microsoft.com/office/powerpoint/2010/main" val="288119099"/>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C649-EC02-2E75-20A9-0ACFF20B89E4}"/>
            </a:ext>
          </a:extLst>
        </p:cNvPr>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B6A3911F-76FC-2C47-264B-420AE1A5FE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BE38CA35-250E-93D9-FBC5-56207029844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
        <p:nvSpPr>
          <p:cNvPr id="5" name="Rectangle 3">
            <a:extLst>
              <a:ext uri="{FF2B5EF4-FFF2-40B4-BE49-F238E27FC236}">
                <a16:creationId xmlns:a16="http://schemas.microsoft.com/office/drawing/2014/main" id="{887C5D71-7D1E-B2BF-7D83-78862363A4D1}"/>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3206366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6220691" cy="5078313"/>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(John 8:12-20)</a:t>
            </a:r>
          </a:p>
          <a:p>
            <a:pPr marL="523875" marR="0" lvl="0" indent="-5238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sent from heaven by God the Father (John 8:21-30)</a:t>
            </a:r>
          </a:p>
          <a:p>
            <a:pPr marL="523875" marR="0" lvl="0" indent="-5238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523875" marR="0" lvl="0" indent="-5238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God eternal  (John 8:39-59)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9DD7DBE9-ABE5-6CB2-5B03-98A01070360B}"/>
              </a:ext>
            </a:extLst>
          </p:cNvPr>
          <p:cNvSpPr>
            <a:spLocks noGrp="1" noChangeArrowheads="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69635" name="Title 1">
            <a:extLst>
              <a:ext uri="{FF2B5EF4-FFF2-40B4-BE49-F238E27FC236}">
                <a16:creationId xmlns:a16="http://schemas.microsoft.com/office/drawing/2014/main" id="{902BAC67-3DD9-2DD3-757A-7A5076011422}"/>
              </a:ext>
            </a:extLst>
          </p:cNvPr>
          <p:cNvSpPr txBox="1">
            <a:spLocks/>
          </p:cNvSpPr>
          <p:nvPr/>
        </p:nvSpPr>
        <p:spPr bwMode="auto">
          <a:xfrm>
            <a:off x="0" y="6858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12788" indent="-712788">
              <a:spcBef>
                <a:spcPct val="20000"/>
              </a:spcBef>
              <a:buChar char="•"/>
              <a:defRPr sz="32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US" altLang="en-US" sz="4400" b="1">
                <a:solidFill>
                  <a:schemeClr val="tx2"/>
                </a:solidFill>
              </a:rPr>
              <a:t>•	Some </a:t>
            </a:r>
            <a:r>
              <a:rPr lang="en-US" altLang="en-US" sz="4400" b="1"/>
              <a:t>are </a:t>
            </a:r>
            <a:r>
              <a:rPr lang="en-US" altLang="en-US" sz="4400" b="1" u="sng"/>
              <a:t>hostile</a:t>
            </a:r>
            <a:r>
              <a:rPr lang="en-US" altLang="en-US" sz="4400" b="1"/>
              <a:t> (12-20).</a:t>
            </a:r>
          </a:p>
          <a:p>
            <a:pPr eaLnBrk="1" hangingPunct="1">
              <a:spcBef>
                <a:spcPct val="0"/>
              </a:spcBef>
              <a:buFontTx/>
              <a:buNone/>
            </a:pPr>
            <a:r>
              <a:rPr lang="en-US" altLang="en-US" sz="4400" b="1"/>
              <a:t>•	Many </a:t>
            </a:r>
            <a:r>
              <a:rPr lang="en-US" altLang="en-US" sz="4400" b="1" u="sng"/>
              <a:t>believe</a:t>
            </a:r>
            <a:r>
              <a:rPr lang="en-US" altLang="en-US" sz="4400" b="1"/>
              <a:t> (21-30).</a:t>
            </a:r>
          </a:p>
          <a:p>
            <a:pPr eaLnBrk="1" hangingPunct="1">
              <a:spcBef>
                <a:spcPct val="0"/>
              </a:spcBef>
              <a:buFontTx/>
              <a:buNone/>
            </a:pPr>
            <a:r>
              <a:rPr lang="en-US" altLang="en-US" sz="4400" b="1"/>
              <a:t>•	All are </a:t>
            </a:r>
            <a:r>
              <a:rPr lang="en-US" altLang="en-US" sz="4400" b="1" u="sng"/>
              <a:t>revealed</a:t>
            </a:r>
            <a:r>
              <a:rPr lang="en-US" altLang="en-US" sz="4400" b="1"/>
              <a:t> as of God or Satan (31-59).</a:t>
            </a:r>
            <a:endParaRPr lang="en-US" altLang="en-US" sz="4400" b="1">
              <a:solidFill>
                <a:schemeClr val="tx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8FAF73AC-9FC1-6F93-E607-9E0CC649AD74}"/>
              </a:ext>
            </a:extLst>
          </p:cNvPr>
          <p:cNvSpPr>
            <a:spLocks noGrp="1" noChangeArrowheads="1"/>
          </p:cNvSpPr>
          <p:nvPr>
            <p:ph type="ctrTitle"/>
          </p:nvPr>
        </p:nvSpPr>
        <p:spPr>
          <a:xfrm>
            <a:off x="609600" y="1371600"/>
            <a:ext cx="7772400" cy="1470025"/>
          </a:xfrm>
        </p:spPr>
        <p:txBody>
          <a:bodyPr/>
          <a:lstStyle/>
          <a:p>
            <a:r>
              <a:rPr lang="en-US" altLang="en-US" sz="6000" b="1"/>
              <a:t>Walk to the light!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latin typeface="Arial" panose="020B0604020202020204" pitchFamily="34" charset="0"/>
                <a:cs typeface="Arial" panose="020B0604020202020204" pitchFamily="34" charset="0"/>
              </a:rPr>
              <a:t>C. S. Lewis, </a:t>
            </a:r>
            <a:r>
              <a:rPr lang="en-US" altLang="en-US" sz="3600" b="1" i="1">
                <a:latin typeface="Arial" panose="020B0604020202020204" pitchFamily="34" charset="0"/>
                <a:cs typeface="Arial" panose="020B0604020202020204" pitchFamily="34" charset="0"/>
              </a:rPr>
              <a:t>Mere Christianity</a:t>
            </a:r>
            <a:r>
              <a:rPr lang="en-US" altLang="en-US" sz="3600" b="1">
                <a:latin typeface="Arial" panose="020B0604020202020204" pitchFamily="34" charset="0"/>
                <a:cs typeface="Arial" panose="020B0604020202020204" pitchFamily="34" charset="0"/>
              </a:rPr>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latin typeface="Arial" panose="020B0604020202020204" pitchFamily="34" charset="0"/>
                <a:ea typeface="굴림" panose="020B0600000101010101" pitchFamily="34" charset="-127"/>
                <a:cs typeface="Arial" panose="020B0604020202020204" pitchFamily="34" charset="0"/>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lunatic</a:t>
            </a:r>
            <a:r>
              <a:rPr lang="en-US" altLang="ko-KR" sz="2300" b="1">
                <a:latin typeface="Arial" panose="020B0604020202020204" pitchFamily="34" charset="0"/>
                <a:ea typeface="굴림" panose="020B0600000101010101" pitchFamily="34" charset="-127"/>
                <a:cs typeface="Arial" panose="020B0604020202020204" pitchFamily="34" charset="0"/>
              </a:rPr>
              <a:t>—on a level with the man who says he is a poached egg—or else he would be the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Devil</a:t>
            </a:r>
            <a:r>
              <a:rPr lang="en-US" altLang="ko-KR" sz="2300" b="1">
                <a:latin typeface="Arial" panose="020B0604020202020204" pitchFamily="34" charset="0"/>
                <a:ea typeface="굴림" panose="020B0600000101010101" pitchFamily="34" charset="-127"/>
                <a:cs typeface="Arial" panose="020B0604020202020204" pitchFamily="34" charset="0"/>
              </a:rPr>
              <a:t> of Hell.  You must make your choice.  Either this man was, and is, the Son of God: or else a madman or something worse.  You can shut Him up for a fool, you can spit at Him and kill Him as a demon; or you can fall at His feet and call Him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Lord</a:t>
            </a:r>
            <a:r>
              <a:rPr lang="en-US" altLang="ko-KR" sz="2300" b="1">
                <a:latin typeface="Arial" panose="020B0604020202020204" pitchFamily="34" charset="0"/>
                <a:ea typeface="굴림" panose="020B0600000101010101" pitchFamily="34" charset="-127"/>
                <a:cs typeface="Arial" panose="020B0604020202020204" pitchFamily="34" charset="0"/>
              </a:rPr>
              <a:t> and God.  But let us not come with any patronising nonsense about His being a great human teacher.  He has not left that open to us.  He did not intend to.”</a:t>
            </a:r>
            <a:endParaRPr lang="en-US" altLang="en-US" sz="23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9E32-85AD-1A61-C506-01EEAFA9E094}"/>
            </a:ext>
          </a:extLst>
        </p:cNvPr>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621E1D17-D199-728F-2278-7C4422579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68F16E38-91AB-4F2F-34F9-8EA5ACCA4131}"/>
              </a:ext>
            </a:extLst>
          </p:cNvPr>
          <p:cNvSpPr>
            <a:spLocks noGrp="1"/>
          </p:cNvSpPr>
          <p:nvPr>
            <p:ph type="title"/>
          </p:nvPr>
        </p:nvSpPr>
        <p:spPr>
          <a:xfrm>
            <a:off x="0" y="-914400"/>
            <a:ext cx="9144000" cy="1143000"/>
          </a:xfrm>
        </p:spPr>
        <p:txBody>
          <a:bodyPr/>
          <a:lstStyle/>
          <a:p>
            <a:r>
              <a:rPr lang="en-US" altLang="en-US" dirty="0">
                <a:solidFill>
                  <a:srgbClr val="FFFFFF"/>
                </a:solidFill>
                <a:effectLst/>
                <a:latin typeface="Arial" panose="020B0604020202020204" pitchFamily="34" charset="0"/>
                <a:ea typeface="ＭＳ Ｐゴシック" panose="020B0600070205080204" pitchFamily="34" charset="-128"/>
              </a:rPr>
              <a:t>Liar–Lunatic–Lord</a:t>
            </a:r>
          </a:p>
        </p:txBody>
      </p:sp>
      <p:grpSp>
        <p:nvGrpSpPr>
          <p:cNvPr id="13" name="Group 12">
            <a:extLst>
              <a:ext uri="{FF2B5EF4-FFF2-40B4-BE49-F238E27FC236}">
                <a16:creationId xmlns:a16="http://schemas.microsoft.com/office/drawing/2014/main" id="{53CDF674-090C-A8C3-C7BD-ECDE8D878667}"/>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B0E61BB7-C560-6079-BC26-B5909C4F569C}"/>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said</a:t>
              </a:r>
            </a:p>
          </p:txBody>
        </p:sp>
        <p:sp>
          <p:nvSpPr>
            <p:cNvPr id="5" name="Title 1">
              <a:extLst>
                <a:ext uri="{FF2B5EF4-FFF2-40B4-BE49-F238E27FC236}">
                  <a16:creationId xmlns:a16="http://schemas.microsoft.com/office/drawing/2014/main" id="{CADC5835-3A81-3BFA-0B15-E14DF5809A8B}"/>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 AM GOD</a:t>
              </a:r>
            </a:p>
          </p:txBody>
        </p:sp>
      </p:grpSp>
      <p:grpSp>
        <p:nvGrpSpPr>
          <p:cNvPr id="8" name="Group 7">
            <a:extLst>
              <a:ext uri="{FF2B5EF4-FFF2-40B4-BE49-F238E27FC236}">
                <a16:creationId xmlns:a16="http://schemas.microsoft.com/office/drawing/2014/main" id="{B84C630D-1D17-D0C9-D92C-51E783F101A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F1D24A61-AE69-76B7-EC75-DF39FBEF97B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God</a:t>
              </a:r>
            </a:p>
          </p:txBody>
        </p:sp>
        <p:sp>
          <p:nvSpPr>
            <p:cNvPr id="7" name="Title 1">
              <a:extLst>
                <a:ext uri="{FF2B5EF4-FFF2-40B4-BE49-F238E27FC236}">
                  <a16:creationId xmlns:a16="http://schemas.microsoft.com/office/drawing/2014/main" id="{D99AE63A-E9D2-4DF6-C18C-F66E3205C477}"/>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LORD</a:t>
              </a:r>
            </a:p>
          </p:txBody>
        </p:sp>
      </p:grpSp>
      <p:grpSp>
        <p:nvGrpSpPr>
          <p:cNvPr id="9" name="Group 8">
            <a:extLst>
              <a:ext uri="{FF2B5EF4-FFF2-40B4-BE49-F238E27FC236}">
                <a16:creationId xmlns:a16="http://schemas.microsoft.com/office/drawing/2014/main" id="{87EB90A9-2B7D-750D-F273-2A5D75C4B3F3}"/>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AA39FAF5-A8E1-183A-96C5-E0A86081CAFE}"/>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1" name="Title 1">
              <a:extLst>
                <a:ext uri="{FF2B5EF4-FFF2-40B4-BE49-F238E27FC236}">
                  <a16:creationId xmlns:a16="http://schemas.microsoft.com/office/drawing/2014/main" id="{BD4FD637-A272-472F-B07B-43EE15880CB9}"/>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LUNATIC</a:t>
              </a:r>
            </a:p>
          </p:txBody>
        </p:sp>
      </p:grpSp>
      <p:sp>
        <p:nvSpPr>
          <p:cNvPr id="12" name="Title 1">
            <a:extLst>
              <a:ext uri="{FF2B5EF4-FFF2-40B4-BE49-F238E27FC236}">
                <a16:creationId xmlns:a16="http://schemas.microsoft.com/office/drawing/2014/main" id="{8590C88E-0D40-6960-0952-4EC724662E6A}"/>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True</a:t>
            </a:r>
          </a:p>
        </p:txBody>
      </p:sp>
      <p:sp>
        <p:nvSpPr>
          <p:cNvPr id="14" name="Title 1">
            <a:extLst>
              <a:ext uri="{FF2B5EF4-FFF2-40B4-BE49-F238E27FC236}">
                <a16:creationId xmlns:a16="http://schemas.microsoft.com/office/drawing/2014/main" id="{E75F7F54-B2F4-350A-F9A3-86E01E0B3BEF}"/>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False</a:t>
            </a:r>
          </a:p>
        </p:txBody>
      </p:sp>
      <p:sp>
        <p:nvSpPr>
          <p:cNvPr id="15" name="Title 1">
            <a:extLst>
              <a:ext uri="{FF2B5EF4-FFF2-40B4-BE49-F238E27FC236}">
                <a16:creationId xmlns:a16="http://schemas.microsoft.com/office/drawing/2014/main" id="{9370B793-5F71-A165-E28F-8CE59E91D65B}"/>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Insincere</a:t>
            </a:r>
          </a:p>
        </p:txBody>
      </p:sp>
      <p:sp>
        <p:nvSpPr>
          <p:cNvPr id="16" name="Title 1">
            <a:extLst>
              <a:ext uri="{FF2B5EF4-FFF2-40B4-BE49-F238E27FC236}">
                <a16:creationId xmlns:a16="http://schemas.microsoft.com/office/drawing/2014/main" id="{DF76C363-4137-19DC-B509-992A35EF324A}"/>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Sincere</a:t>
            </a:r>
          </a:p>
        </p:txBody>
      </p:sp>
      <p:grpSp>
        <p:nvGrpSpPr>
          <p:cNvPr id="17" name="Group 16">
            <a:extLst>
              <a:ext uri="{FF2B5EF4-FFF2-40B4-BE49-F238E27FC236}">
                <a16:creationId xmlns:a16="http://schemas.microsoft.com/office/drawing/2014/main" id="{58942B3E-D878-DD26-436C-DC631FCCC87C}"/>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335D908F-FFC1-D52D-2B21-5A1C4A71946D}"/>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9" name="Title 1">
              <a:extLst>
                <a:ext uri="{FF2B5EF4-FFF2-40B4-BE49-F238E27FC236}">
                  <a16:creationId xmlns:a16="http://schemas.microsoft.com/office/drawing/2014/main" id="{4275C7DB-55EE-DCBB-7C02-8DA32FA3D40B}"/>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LIAR</a:t>
              </a:r>
            </a:p>
          </p:txBody>
        </p:sp>
      </p:grpSp>
      <p:cxnSp>
        <p:nvCxnSpPr>
          <p:cNvPr id="21" name="Straight Arrow Connector 20">
            <a:extLst>
              <a:ext uri="{FF2B5EF4-FFF2-40B4-BE49-F238E27FC236}">
                <a16:creationId xmlns:a16="http://schemas.microsoft.com/office/drawing/2014/main" id="{210CD6AE-412F-546C-5EF0-2008C2096131}"/>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D368C42D-F471-E4BA-FD24-FC6F5EEB02D7}"/>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8DF33ABA-65AC-CA2B-0A97-123F323EE535}"/>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54010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0AC6A800-9F27-F13B-AC52-C7435CA1F1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FE2CA0-B3E7-37BC-BF96-94C8731B069B}"/>
              </a:ext>
            </a:extLst>
          </p:cNvPr>
          <p:cNvSpPr>
            <a:spLocks noGrp="1"/>
          </p:cNvSpPr>
          <p:nvPr>
            <p:ph type="title"/>
          </p:nvPr>
        </p:nvSpPr>
        <p:spPr>
          <a:xfrm>
            <a:off x="-152400" y="4572000"/>
            <a:ext cx="3733800" cy="990600"/>
          </a:xfrm>
        </p:spPr>
        <p:txBody>
          <a:bodyPr/>
          <a:lstStyle/>
          <a:p>
            <a:pPr>
              <a:defRPr/>
            </a:pP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1" name="Picture 3" descr="bi_dlmoody1.jpg">
            <a:extLst>
              <a:ext uri="{FF2B5EF4-FFF2-40B4-BE49-F238E27FC236}">
                <a16:creationId xmlns:a16="http://schemas.microsoft.com/office/drawing/2014/main" id="{B96D0F6B-3BA7-7400-83C5-955ED8A5B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descr="pd_darkness_071029_ms.jpg">
            <a:extLst>
              <a:ext uri="{FF2B5EF4-FFF2-40B4-BE49-F238E27FC236}">
                <a16:creationId xmlns:a16="http://schemas.microsoft.com/office/drawing/2014/main" id="{240F2269-768B-5892-6594-4FE7A3DEF7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9FC81B-7A1C-EAAE-2149-2A08360E3F76}"/>
              </a:ext>
            </a:extLst>
          </p:cNvPr>
          <p:cNvSpPr>
            <a:spLocks noGrp="1"/>
          </p:cNvSpPr>
          <p:nvPr>
            <p:ph type="title"/>
          </p:nvPr>
        </p:nvSpPr>
        <p:spPr>
          <a:xfrm>
            <a:off x="0" y="76200"/>
            <a:ext cx="9144000" cy="914400"/>
          </a:xfrm>
        </p:spPr>
        <p:txBody>
          <a:bodyPr/>
          <a:lstStyle/>
          <a:p>
            <a:pPr>
              <a:defRPr/>
            </a:pPr>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1" name="Text Placeholder 2">
            <a:extLst>
              <a:ext uri="{FF2B5EF4-FFF2-40B4-BE49-F238E27FC236}">
                <a16:creationId xmlns:a16="http://schemas.microsoft.com/office/drawing/2014/main" id="{4D105C78-8DF2-A6B6-69CA-7C34C8E799FB}"/>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b="1">
                <a:cs typeface="Arial" panose="020B0604020202020204" pitchFamily="34" charset="0"/>
              </a:rPr>
              <a:t>For he has rescued us from the kingdom of darkness</a:t>
            </a:r>
          </a:p>
        </p:txBody>
      </p:sp>
      <p:sp>
        <p:nvSpPr>
          <p:cNvPr id="32772" name="Text Placeholder 2">
            <a:extLst>
              <a:ext uri="{FF2B5EF4-FFF2-40B4-BE49-F238E27FC236}">
                <a16:creationId xmlns:a16="http://schemas.microsoft.com/office/drawing/2014/main" id="{89F9C26B-1AEC-3776-C104-D6D64C534724}"/>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b="1">
                <a:cs typeface="Arial" panose="020B0604020202020204" pitchFamily="34" charset="0"/>
              </a:rPr>
              <a:t>and transferred us into the Kingdom of his dear Son</a:t>
            </a:r>
          </a:p>
        </p:txBody>
      </p:sp>
      <p:sp>
        <p:nvSpPr>
          <p:cNvPr id="32773" name="Text Placeholder 2">
            <a:extLst>
              <a:ext uri="{FF2B5EF4-FFF2-40B4-BE49-F238E27FC236}">
                <a16:creationId xmlns:a16="http://schemas.microsoft.com/office/drawing/2014/main" id="{22C21661-053B-AF1F-89F7-21947263C250}"/>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b="1" baseline="30000">
                <a:cs typeface="Arial" panose="020B0604020202020204" pitchFamily="34" charset="0"/>
              </a:rPr>
              <a:t>14 </a:t>
            </a:r>
            <a:r>
              <a:rPr lang="en-US" altLang="en-US" b="1">
                <a:cs typeface="Arial" panose="020B0604020202020204" pitchFamily="34" charset="0"/>
              </a:rPr>
              <a:t>who purchased our freedom and forgave our sins (Col 1:13-14)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34BB28AB-8F8A-9399-499D-BCABA82DAB70}"/>
              </a:ext>
            </a:extLst>
          </p:cNvPr>
          <p:cNvSpPr>
            <a:spLocks noGrp="1" noChangeArrowheads="1"/>
          </p:cNvSpPr>
          <p:nvPr>
            <p:ph type="title"/>
          </p:nvPr>
        </p:nvSpPr>
        <p:spPr>
          <a:xfrm>
            <a:off x="0" y="228600"/>
            <a:ext cx="9144000" cy="1143000"/>
          </a:xfrm>
        </p:spPr>
        <p:txBody>
          <a:bodyPr/>
          <a:lstStyle/>
          <a:p>
            <a:r>
              <a:rPr lang="en-US" altLang="en-US" sz="540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Black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JesusPoster15">
            <a:extLst>
              <a:ext uri="{FF2B5EF4-FFF2-40B4-BE49-F238E27FC236}">
                <a16:creationId xmlns:a16="http://schemas.microsoft.com/office/drawing/2014/main" id="{554B6AD2-1C59-6A4C-BCD8-AFE0EB9C7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2">
            <a:extLst>
              <a:ext uri="{FF2B5EF4-FFF2-40B4-BE49-F238E27FC236}">
                <a16:creationId xmlns:a16="http://schemas.microsoft.com/office/drawing/2014/main" id="{ED1D5F21-904C-2A3C-B58E-F2DC44D0B828}"/>
              </a:ext>
            </a:extLst>
          </p:cNvPr>
          <p:cNvSpPr>
            <a:spLocks noGrp="1" noChangeArrowheads="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a:t>
            </a:r>
            <a:r>
              <a:rPr lang="fr-FR" altLang="ja-JP" sz="3200" b="1">
                <a:solidFill>
                  <a:srgbClr val="FFFFFF"/>
                </a:solidFill>
                <a:ea typeface="ＭＳ Ｐゴシック" panose="020B0600070205080204" pitchFamily="34" charset="-128"/>
              </a:rPr>
              <a:t>'</a:t>
            </a:r>
            <a:r>
              <a:rPr lang="en-US" altLang="ja-JP" sz="3200" b="1">
                <a:solidFill>
                  <a:srgbClr val="FFFFFF"/>
                </a:solidFill>
                <a:ea typeface="ＭＳ Ｐゴシック" panose="020B0600070205080204" pitchFamily="34" charset="-128"/>
              </a:rPr>
              <a:t>s claim to be eternal God?</a:t>
            </a:r>
            <a:endParaRPr lang="en-US" altLang="en-US" sz="3200" b="1">
              <a:solidFill>
                <a:srgbClr val="FFFFFF"/>
              </a:solidFill>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2F8F-5113-E0C1-FFA1-C5FE1CD6F238}"/>
              </a:ext>
            </a:extLst>
          </p:cNvPr>
          <p:cNvSpPr>
            <a:spLocks noGrp="1"/>
          </p:cNvSpPr>
          <p:nvPr>
            <p:ph type="title"/>
          </p:nvPr>
        </p:nvSpPr>
        <p:spPr>
          <a:xfrm>
            <a:off x="533400" y="152400"/>
            <a:ext cx="8610600" cy="1143000"/>
          </a:xfrm>
        </p:spPr>
        <p:txBody>
          <a:bodyPr/>
          <a:lstStyle/>
          <a:p>
            <a:pPr algn="l">
              <a:defRPr/>
            </a:pPr>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John 6–8</a:t>
            </a:r>
          </a:p>
        </p:txBody>
      </p:sp>
      <p:sp>
        <p:nvSpPr>
          <p:cNvPr id="5" name="Text Placeholder 2">
            <a:extLst>
              <a:ext uri="{FF2B5EF4-FFF2-40B4-BE49-F238E27FC236}">
                <a16:creationId xmlns:a16="http://schemas.microsoft.com/office/drawing/2014/main" id="{A9A40ABC-8760-253A-D8DB-5FF7249C19C8}"/>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indent="-342900" algn="ctr">
              <a:spcBef>
                <a:spcPct val="20000"/>
              </a:spcBef>
              <a:buClr>
                <a:schemeClr val="hlink"/>
              </a:buClr>
              <a:buSzPct val="60000"/>
              <a:buFont typeface="Wingdings" charset="2"/>
              <a:buNone/>
              <a:defRPr/>
            </a:pPr>
            <a:r>
              <a:rPr lang="en-US" sz="4800" kern="0" dirty="0">
                <a:latin typeface="+mn-lt"/>
                <a:ea typeface="ＭＳ Ｐゴシック" charset="-128"/>
                <a:cs typeface="ＭＳ Ｐゴシック" charset="-128"/>
              </a:rPr>
              <a:t>Bread</a:t>
            </a:r>
          </a:p>
          <a:p>
            <a:pPr marL="342900" indent="-342900" algn="ctr">
              <a:spcBef>
                <a:spcPct val="20000"/>
              </a:spcBef>
              <a:buClr>
                <a:schemeClr val="hlink"/>
              </a:buClr>
              <a:buSzPct val="60000"/>
              <a:buFont typeface="Wingdings" charset="2"/>
              <a:buNone/>
              <a:defRPr/>
            </a:pPr>
            <a:r>
              <a:rPr lang="en-US" sz="4800" kern="0" dirty="0">
                <a:latin typeface="+mn-lt"/>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9406E48E-F340-724C-2C14-BE501980534B}"/>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indent="-342900" algn="ctr">
              <a:spcBef>
                <a:spcPct val="20000"/>
              </a:spcBef>
              <a:buClr>
                <a:schemeClr val="hlink"/>
              </a:buClr>
              <a:buSzPct val="60000"/>
              <a:buFont typeface="Wingdings" charset="2"/>
              <a:buNone/>
              <a:defRPr/>
            </a:pPr>
            <a:r>
              <a:rPr lang="en-US" sz="4800" kern="0" dirty="0">
                <a:latin typeface="+mn-lt"/>
                <a:ea typeface="ＭＳ Ｐゴシック" charset="-128"/>
                <a:cs typeface="ＭＳ Ｐゴシック" charset="-128"/>
              </a:rPr>
              <a:t>Water</a:t>
            </a:r>
          </a:p>
          <a:p>
            <a:pPr marL="342900" indent="-342900" algn="ctr">
              <a:spcBef>
                <a:spcPct val="20000"/>
              </a:spcBef>
              <a:buClr>
                <a:schemeClr val="hlink"/>
              </a:buClr>
              <a:buSzPct val="60000"/>
              <a:buFont typeface="Wingdings" charset="2"/>
              <a:buNone/>
              <a:defRPr/>
            </a:pPr>
            <a:r>
              <a:rPr lang="en-US" sz="4800" kern="0" dirty="0">
                <a:latin typeface="+mn-lt"/>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751082F4-DDC5-12DA-8677-1852FB8A0CE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indent="-342900" algn="ctr">
              <a:spcBef>
                <a:spcPct val="20000"/>
              </a:spcBef>
              <a:buClr>
                <a:schemeClr val="hlink"/>
              </a:buClr>
              <a:buSzPct val="60000"/>
              <a:buFont typeface="Wingdings" charset="2"/>
              <a:buNone/>
              <a:defRPr/>
            </a:pPr>
            <a:r>
              <a:rPr lang="en-US" sz="4800" kern="0" dirty="0">
                <a:latin typeface="+mn-lt"/>
                <a:ea typeface="ＭＳ Ｐゴシック" charset="-128"/>
                <a:cs typeface="ＭＳ Ｐゴシック" charset="-128"/>
              </a:rPr>
              <a:t>Light</a:t>
            </a:r>
          </a:p>
          <a:p>
            <a:pPr marL="342900" indent="-342900" algn="ctr">
              <a:spcBef>
                <a:spcPct val="20000"/>
              </a:spcBef>
              <a:buClr>
                <a:schemeClr val="hlink"/>
              </a:buClr>
              <a:buSzPct val="60000"/>
              <a:buFont typeface="Wingdings" charset="2"/>
              <a:buNone/>
              <a:defRPr/>
            </a:pPr>
            <a:r>
              <a:rPr lang="en-US" sz="4800" kern="0" dirty="0">
                <a:latin typeface="+mn-lt"/>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0BA3F0A6-80AD-529E-4F1D-A2C4689445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08832774-19DE-4996-9B6E-023AB83192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E734C37E-727B-0EA2-10C7-9DE80361A3C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JesusPoster15">
            <a:extLst>
              <a:ext uri="{FF2B5EF4-FFF2-40B4-BE49-F238E27FC236}">
                <a16:creationId xmlns:a16="http://schemas.microsoft.com/office/drawing/2014/main" id="{2EC7E58F-9CD3-F409-4A10-F09E6B37E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4FE5082D-ADC1-C016-05BC-919CC7D5E2D1}"/>
              </a:ext>
            </a:extLst>
          </p:cNvPr>
          <p:cNvSpPr>
            <a:spLocks noGrp="1"/>
          </p:cNvSpPr>
          <p:nvPr>
            <p:ph type="ctrTitle"/>
          </p:nvPr>
        </p:nvSpPr>
        <p:spPr>
          <a:xfrm>
            <a:off x="0" y="0"/>
            <a:ext cx="9144000" cy="1066800"/>
          </a:xfrm>
          <a:solidFill>
            <a:srgbClr val="000000"/>
          </a:solidFill>
        </p:spPr>
        <p:txBody>
          <a:bodyPr/>
          <a:lstStyle/>
          <a:p>
            <a:pPr>
              <a:defRPr/>
            </a:pPr>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How should we expect people to </a:t>
            </a:r>
            <a:r>
              <a:rPr lang="en-US" altLang="en-US" sz="32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respond </a:t>
            </a:r>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a:t>
            </a:r>
            <a:r>
              <a:rPr lang="fr-FR" altLang="ja-JP"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s claim to be eternal God?</a:t>
            </a:r>
          </a:p>
        </p:txBody>
      </p:sp>
      <p:sp>
        <p:nvSpPr>
          <p:cNvPr id="4" name="Title 2">
            <a:extLst>
              <a:ext uri="{FF2B5EF4-FFF2-40B4-BE49-F238E27FC236}">
                <a16:creationId xmlns:a16="http://schemas.microsoft.com/office/drawing/2014/main" id="{40780765-25AF-AB0A-4B6E-43C67F22AD08}"/>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lnSpc>
                <a:spcPct val="70000"/>
              </a:lnSpc>
              <a:defRPr/>
            </a:pPr>
            <a:r>
              <a:rPr lang="en-US" altLang="en-US" sz="4800" b="1">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3 responses...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F2A2-F40A-8E96-68CF-025A882999AA}"/>
              </a:ext>
            </a:extLst>
          </p:cNvPr>
          <p:cNvSpPr>
            <a:spLocks noGrp="1"/>
          </p:cNvSpPr>
          <p:nvPr>
            <p:ph type="title"/>
          </p:nvPr>
        </p:nvSpPr>
        <p:spPr>
          <a:xfrm>
            <a:off x="0" y="0"/>
            <a:ext cx="9144000" cy="1752600"/>
          </a:xfrm>
        </p:spPr>
        <p:txBody>
          <a:bodyPr wrap="square"/>
          <a:lstStyle/>
          <a:p>
            <a:pPr>
              <a:defRPr/>
            </a:pP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sz="4400"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sz="4400">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38914" name="Picture 3" descr="8.23 Pharisees in temple.jpg">
            <a:extLst>
              <a:ext uri="{FF2B5EF4-FFF2-40B4-BE49-F238E27FC236}">
                <a16:creationId xmlns:a16="http://schemas.microsoft.com/office/drawing/2014/main" id="{7A03E621-614D-0369-DA57-17FDF555C4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Kimono</Template>
  <TotalTime>2795</TotalTime>
  <Words>8969</Words>
  <Application>Microsoft Macintosh PowerPoint</Application>
  <PresentationFormat>On-screen Show (4:3)</PresentationFormat>
  <Paragraphs>357</Paragraphs>
  <Slides>51</Slides>
  <Notes>15</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51</vt:i4>
      </vt:variant>
    </vt:vector>
  </HeadingPairs>
  <TitlesOfParts>
    <vt:vector size="67" baseType="lpstr">
      <vt:lpstr>Times New Roman</vt:lpstr>
      <vt:lpstr>ＭＳ Ｐゴシック</vt:lpstr>
      <vt:lpstr>Arial</vt:lpstr>
      <vt:lpstr>Wingdings</vt:lpstr>
      <vt:lpstr>ヒラギノ角ゴ Pro W3</vt:lpstr>
      <vt:lpstr>Arial Narrow</vt:lpstr>
      <vt:lpstr>Alan Den</vt:lpstr>
      <vt:lpstr>Generic</vt:lpstr>
      <vt:lpstr>Default Design</vt:lpstr>
      <vt:lpstr>Blank Presentation</vt:lpstr>
      <vt:lpstr>2_Default Design</vt:lpstr>
      <vt:lpstr>2_Slit</vt:lpstr>
      <vt:lpstr>3_Generic</vt:lpstr>
      <vt:lpstr>2_Generic</vt:lpstr>
      <vt:lpstr>4_Generic</vt:lpstr>
      <vt:lpstr>Orbit</vt:lpstr>
      <vt:lpstr>The Light of the World </vt:lpstr>
      <vt:lpstr>Can people tell the difference</vt:lpstr>
      <vt:lpstr>Edwin Paul</vt:lpstr>
      <vt:lpstr>Jesus (logos) was God (1:1c)</vt:lpstr>
      <vt:lpstr>The Great Transfer</vt:lpstr>
      <vt:lpstr>How should we expect people to respond to Christ's claim to be eternal God?</vt:lpstr>
      <vt:lpstr>John 6–8</vt:lpstr>
      <vt:lpstr>How should we expect people to respond to Christ's claim to be eternal God?</vt:lpstr>
      <vt:lpstr>I.  Some are hostile to Christ as the way of salvation (12-20).</vt:lpstr>
      <vt:lpstr>"I am the light of the world"</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(12-20).</vt:lpstr>
      <vt:lpstr>II. Many believe that the Father sent Jesus from heaven (21-30).</vt:lpstr>
      <vt:lpstr>Who are you?!</vt:lpstr>
      <vt:lpstr>"My identity?  I am God!"   (John 8:25-30)  </vt:lpstr>
      <vt:lpstr>Many people there placed their faith in him (30).</vt:lpstr>
      <vt:lpstr>I.  Some are hostile to Christ as the way of salvation (12-20).</vt:lpstr>
      <vt:lpstr>II. Many believe that the Father sent Jesus from heaven (21-30).</vt:lpstr>
      <vt:lpstr>III. All are revealed as of God or Satan (31-59).</vt:lpstr>
      <vt:lpstr>A. Believers in Jesus are freed from slavery to be the spiritual descendants of Abraham (31-38).</vt:lpstr>
      <vt:lpstr>"Believe" in John's Gospel</vt:lpstr>
      <vt:lpstr>They answered Him, “We are Abraham’s descendants and have never yet been enslaved to anyone; how is it that You say, ‘You will become free’?”</vt:lpstr>
      <vt:lpstr>“'They'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vt:lpstr>
      <vt:lpstr>"This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vt:lpstr>
      <vt:lpstr>"Bing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vt:lpstr>
      <vt:lpstr>"In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vt:lpstr>
      <vt:lpstr>"This proves that the 'they' of v. 33 cannot refer to the believers in v. 31 who have never spoken in the preceding context and must refer to the Pharisees who have (see vv. 13, 14, 19, 22, 25, 33)."1244</vt:lpstr>
      <vt:lpstr>"Long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vt:lpstr>
      <vt:lpstr>John 8:34 text</vt:lpstr>
      <vt:lpstr>Life's Journey</vt:lpstr>
      <vt:lpstr>Freedom (John 8:34)</vt:lpstr>
      <vt:lpstr>B. Those who reject Jesus identify the devil as their father, even to the point of trying to kill the messenger (John 8:39-59).</vt:lpstr>
      <vt:lpstr>1. Those who reject Jesus identify the devil as their father  (John 8:39-47).</vt:lpstr>
      <vt:lpstr>“You belong to your father, the devil... He was a murderer from the beginning... When he lies, he speaks his native language...” (John 8:44)</vt:lpstr>
      <vt:lpstr>2. Some reject God to the point that they even try to kill the messenger (John 8:48-59).</vt:lpstr>
      <vt:lpstr>“Before Abraham was born, I Am!” </vt:lpstr>
      <vt:lpstr>Christ’s “I Am…” Claims in John’s Gospel</vt:lpstr>
      <vt:lpstr>Christ’s “I Am…” Claims in John’s Gospel</vt:lpstr>
      <vt:lpstr>“They picked up stones to throw at him” </vt:lpstr>
      <vt:lpstr>Main Idea</vt:lpstr>
      <vt:lpstr>Who is Jesus?</vt:lpstr>
      <vt:lpstr>3 responses:</vt:lpstr>
      <vt:lpstr>Walk to the light!</vt:lpstr>
      <vt:lpstr>C. S. Lewis, Mere Christianity, 55-56</vt:lpstr>
      <vt:lpstr>Liar–Lunatic–Lord</vt:lpstr>
      <vt:lpstr>D.L. Moody</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Rick Griffith</cp:lastModifiedBy>
  <cp:revision>68</cp:revision>
  <cp:lastPrinted>2009-04-22T19:24:48Z</cp:lastPrinted>
  <dcterms:created xsi:type="dcterms:W3CDTF">2009-04-22T19:24:48Z</dcterms:created>
  <dcterms:modified xsi:type="dcterms:W3CDTF">2026-04-14T16:57:10Z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