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263" r:id="rId3"/>
    <p:sldId id="258" r:id="rId4"/>
    <p:sldId id="259" r:id="rId5"/>
    <p:sldId id="257" r:id="rId6"/>
    <p:sldId id="260" r:id="rId7"/>
    <p:sldId id="261" r:id="rId8"/>
    <p:sldId id="262" r:id="rId9"/>
    <p:sldId id="269" r:id="rId10"/>
    <p:sldId id="28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762043-909B-4861-86A7-BA6D3592B1D4}" v="2" dt="2023-11-25T13:49:31.2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17" d="100"/>
          <a:sy n="117" d="100"/>
        </p:scale>
        <p:origin x="90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17EE19-0DB8-EA49-B602-E308CA4280F4}" type="datetimeFigureOut">
              <a:rPr lang="en-US" smtClean="0"/>
              <a:t>11/27/23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0C91AB-F7D1-F648-9B29-572D90DF2DC1}" type="slidenum">
              <a:rPr lang="en-US" smtClean="0"/>
              <a:t>‹#›</a:t>
            </a:fld>
            <a:endParaRPr lang="en-US"/>
          </a:p>
        </p:txBody>
      </p:sp>
    </p:spTree>
    <p:extLst>
      <p:ext uri="{BB962C8B-B14F-4D97-AF65-F5344CB8AC3E}">
        <p14:creationId xmlns:p14="http://schemas.microsoft.com/office/powerpoint/2010/main" val="1846550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B9609-36C2-23A1-1BA4-DB8BF8488A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832400C7-ECAC-07CF-17D9-2217A7FA3D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C0242B05-1228-AE2E-04A2-7BDFF5EFF8D0}"/>
              </a:ext>
            </a:extLst>
          </p:cNvPr>
          <p:cNvSpPr>
            <a:spLocks noGrp="1"/>
          </p:cNvSpPr>
          <p:nvPr>
            <p:ph type="dt" sz="half" idx="10"/>
          </p:nvPr>
        </p:nvSpPr>
        <p:spPr/>
        <p:txBody>
          <a:bodyPr/>
          <a:lstStyle/>
          <a:p>
            <a:fld id="{4CD302AD-4289-49E3-A491-C4F703B91534}" type="datetimeFigureOut">
              <a:rPr lang="en-SG" smtClean="0"/>
              <a:t>27/11/23</a:t>
            </a:fld>
            <a:endParaRPr lang="en-SG"/>
          </a:p>
        </p:txBody>
      </p:sp>
      <p:sp>
        <p:nvSpPr>
          <p:cNvPr id="5" name="Footer Placeholder 4">
            <a:extLst>
              <a:ext uri="{FF2B5EF4-FFF2-40B4-BE49-F238E27FC236}">
                <a16:creationId xmlns:a16="http://schemas.microsoft.com/office/drawing/2014/main" id="{7B866F4C-12F7-2C7C-D518-2833ED214DA8}"/>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97F97D89-0F36-2FE6-37F8-80A6F10F0C02}"/>
              </a:ext>
            </a:extLst>
          </p:cNvPr>
          <p:cNvSpPr>
            <a:spLocks noGrp="1"/>
          </p:cNvSpPr>
          <p:nvPr>
            <p:ph type="sldNum" sz="quarter" idx="12"/>
          </p:nvPr>
        </p:nvSpPr>
        <p:spPr/>
        <p:txBody>
          <a:bodyPr/>
          <a:lstStyle/>
          <a:p>
            <a:fld id="{3A2A48A9-D737-433E-9944-7E766E4EBB0D}" type="slidenum">
              <a:rPr lang="en-SG" smtClean="0"/>
              <a:t>‹#›</a:t>
            </a:fld>
            <a:endParaRPr lang="en-SG"/>
          </a:p>
        </p:txBody>
      </p:sp>
    </p:spTree>
    <p:extLst>
      <p:ext uri="{BB962C8B-B14F-4D97-AF65-F5344CB8AC3E}">
        <p14:creationId xmlns:p14="http://schemas.microsoft.com/office/powerpoint/2010/main" val="193023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7B22C-8503-F219-E692-967E044A9F19}"/>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8F745098-0957-7DCA-9FF2-7A16B40BE3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299EA85B-C399-4249-2797-BEFE6253F812}"/>
              </a:ext>
            </a:extLst>
          </p:cNvPr>
          <p:cNvSpPr>
            <a:spLocks noGrp="1"/>
          </p:cNvSpPr>
          <p:nvPr>
            <p:ph type="dt" sz="half" idx="10"/>
          </p:nvPr>
        </p:nvSpPr>
        <p:spPr/>
        <p:txBody>
          <a:bodyPr/>
          <a:lstStyle/>
          <a:p>
            <a:fld id="{4CD302AD-4289-49E3-A491-C4F703B91534}" type="datetimeFigureOut">
              <a:rPr lang="en-SG" smtClean="0"/>
              <a:t>27/11/23</a:t>
            </a:fld>
            <a:endParaRPr lang="en-SG"/>
          </a:p>
        </p:txBody>
      </p:sp>
      <p:sp>
        <p:nvSpPr>
          <p:cNvPr id="5" name="Footer Placeholder 4">
            <a:extLst>
              <a:ext uri="{FF2B5EF4-FFF2-40B4-BE49-F238E27FC236}">
                <a16:creationId xmlns:a16="http://schemas.microsoft.com/office/drawing/2014/main" id="{5A858A55-4363-14D3-4990-34A0641CAC19}"/>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DC75AAD0-0041-40D6-1E72-2DAFAECE0A8D}"/>
              </a:ext>
            </a:extLst>
          </p:cNvPr>
          <p:cNvSpPr>
            <a:spLocks noGrp="1"/>
          </p:cNvSpPr>
          <p:nvPr>
            <p:ph type="sldNum" sz="quarter" idx="12"/>
          </p:nvPr>
        </p:nvSpPr>
        <p:spPr/>
        <p:txBody>
          <a:bodyPr/>
          <a:lstStyle/>
          <a:p>
            <a:fld id="{3A2A48A9-D737-433E-9944-7E766E4EBB0D}" type="slidenum">
              <a:rPr lang="en-SG" smtClean="0"/>
              <a:t>‹#›</a:t>
            </a:fld>
            <a:endParaRPr lang="en-SG"/>
          </a:p>
        </p:txBody>
      </p:sp>
    </p:spTree>
    <p:extLst>
      <p:ext uri="{BB962C8B-B14F-4D97-AF65-F5344CB8AC3E}">
        <p14:creationId xmlns:p14="http://schemas.microsoft.com/office/powerpoint/2010/main" val="322326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A89B9D-8C91-2252-5CDE-94C2877D32D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A67E4378-B7DD-DBCF-5997-8921FBA57C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F14281F5-F6CD-535A-3545-BCA24EC7FE61}"/>
              </a:ext>
            </a:extLst>
          </p:cNvPr>
          <p:cNvSpPr>
            <a:spLocks noGrp="1"/>
          </p:cNvSpPr>
          <p:nvPr>
            <p:ph type="dt" sz="half" idx="10"/>
          </p:nvPr>
        </p:nvSpPr>
        <p:spPr/>
        <p:txBody>
          <a:bodyPr/>
          <a:lstStyle/>
          <a:p>
            <a:fld id="{4CD302AD-4289-49E3-A491-C4F703B91534}" type="datetimeFigureOut">
              <a:rPr lang="en-SG" smtClean="0"/>
              <a:t>27/11/23</a:t>
            </a:fld>
            <a:endParaRPr lang="en-SG"/>
          </a:p>
        </p:txBody>
      </p:sp>
      <p:sp>
        <p:nvSpPr>
          <p:cNvPr id="5" name="Footer Placeholder 4">
            <a:extLst>
              <a:ext uri="{FF2B5EF4-FFF2-40B4-BE49-F238E27FC236}">
                <a16:creationId xmlns:a16="http://schemas.microsoft.com/office/drawing/2014/main" id="{FA937AEE-A8F4-5C67-ECF4-9A4A3CC9B3B7}"/>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69928016-6F67-3AC8-BA66-CD18A6D87978}"/>
              </a:ext>
            </a:extLst>
          </p:cNvPr>
          <p:cNvSpPr>
            <a:spLocks noGrp="1"/>
          </p:cNvSpPr>
          <p:nvPr>
            <p:ph type="sldNum" sz="quarter" idx="12"/>
          </p:nvPr>
        </p:nvSpPr>
        <p:spPr/>
        <p:txBody>
          <a:bodyPr/>
          <a:lstStyle/>
          <a:p>
            <a:fld id="{3A2A48A9-D737-433E-9944-7E766E4EBB0D}" type="slidenum">
              <a:rPr lang="en-SG" smtClean="0"/>
              <a:t>‹#›</a:t>
            </a:fld>
            <a:endParaRPr lang="en-SG"/>
          </a:p>
        </p:txBody>
      </p:sp>
    </p:spTree>
    <p:extLst>
      <p:ext uri="{BB962C8B-B14F-4D97-AF65-F5344CB8AC3E}">
        <p14:creationId xmlns:p14="http://schemas.microsoft.com/office/powerpoint/2010/main" val="103865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82222401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13849277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72297889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35288229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21675544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78151786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01260895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20707383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EE258-3B56-CD33-4A17-06C4579664A6}"/>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55D52F12-1D7E-5702-5E5A-FAADA203ED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22D77FEE-D7F2-9267-8160-B853D268BFD1}"/>
              </a:ext>
            </a:extLst>
          </p:cNvPr>
          <p:cNvSpPr>
            <a:spLocks noGrp="1"/>
          </p:cNvSpPr>
          <p:nvPr>
            <p:ph type="dt" sz="half" idx="10"/>
          </p:nvPr>
        </p:nvSpPr>
        <p:spPr/>
        <p:txBody>
          <a:bodyPr/>
          <a:lstStyle/>
          <a:p>
            <a:fld id="{4CD302AD-4289-49E3-A491-C4F703B91534}" type="datetimeFigureOut">
              <a:rPr lang="en-SG" smtClean="0"/>
              <a:t>27/11/23</a:t>
            </a:fld>
            <a:endParaRPr lang="en-SG"/>
          </a:p>
        </p:txBody>
      </p:sp>
      <p:sp>
        <p:nvSpPr>
          <p:cNvPr id="5" name="Footer Placeholder 4">
            <a:extLst>
              <a:ext uri="{FF2B5EF4-FFF2-40B4-BE49-F238E27FC236}">
                <a16:creationId xmlns:a16="http://schemas.microsoft.com/office/drawing/2014/main" id="{D28D20AC-E205-A112-2C74-CA448D9C5BC8}"/>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F910B9F5-BA91-9D5E-650A-FDD12D9DBF8E}"/>
              </a:ext>
            </a:extLst>
          </p:cNvPr>
          <p:cNvSpPr>
            <a:spLocks noGrp="1"/>
          </p:cNvSpPr>
          <p:nvPr>
            <p:ph type="sldNum" sz="quarter" idx="12"/>
          </p:nvPr>
        </p:nvSpPr>
        <p:spPr/>
        <p:txBody>
          <a:bodyPr/>
          <a:lstStyle/>
          <a:p>
            <a:fld id="{3A2A48A9-D737-433E-9944-7E766E4EBB0D}" type="slidenum">
              <a:rPr lang="en-SG" smtClean="0"/>
              <a:t>‹#›</a:t>
            </a:fld>
            <a:endParaRPr lang="en-SG"/>
          </a:p>
        </p:txBody>
      </p:sp>
    </p:spTree>
    <p:extLst>
      <p:ext uri="{BB962C8B-B14F-4D97-AF65-F5344CB8AC3E}">
        <p14:creationId xmlns:p14="http://schemas.microsoft.com/office/powerpoint/2010/main" val="356184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44176389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60877307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04500616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1C8A5-1AAD-7B7F-A191-5AD9ED8746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ABBEF6FC-D342-AF5E-A383-D62BB6CA21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BFD211-2A3E-3E04-ECC5-90F37E1EDB95}"/>
              </a:ext>
            </a:extLst>
          </p:cNvPr>
          <p:cNvSpPr>
            <a:spLocks noGrp="1"/>
          </p:cNvSpPr>
          <p:nvPr>
            <p:ph type="dt" sz="half" idx="10"/>
          </p:nvPr>
        </p:nvSpPr>
        <p:spPr/>
        <p:txBody>
          <a:bodyPr/>
          <a:lstStyle/>
          <a:p>
            <a:fld id="{4CD302AD-4289-49E3-A491-C4F703B91534}" type="datetimeFigureOut">
              <a:rPr lang="en-SG" smtClean="0"/>
              <a:t>27/11/23</a:t>
            </a:fld>
            <a:endParaRPr lang="en-SG"/>
          </a:p>
        </p:txBody>
      </p:sp>
      <p:sp>
        <p:nvSpPr>
          <p:cNvPr id="5" name="Footer Placeholder 4">
            <a:extLst>
              <a:ext uri="{FF2B5EF4-FFF2-40B4-BE49-F238E27FC236}">
                <a16:creationId xmlns:a16="http://schemas.microsoft.com/office/drawing/2014/main" id="{EC752CF5-BC61-04B6-7A79-7F112920ADDD}"/>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8BC47C3E-2B3F-C6B3-6B09-A9F68F50A871}"/>
              </a:ext>
            </a:extLst>
          </p:cNvPr>
          <p:cNvSpPr>
            <a:spLocks noGrp="1"/>
          </p:cNvSpPr>
          <p:nvPr>
            <p:ph type="sldNum" sz="quarter" idx="12"/>
          </p:nvPr>
        </p:nvSpPr>
        <p:spPr/>
        <p:txBody>
          <a:bodyPr/>
          <a:lstStyle/>
          <a:p>
            <a:fld id="{3A2A48A9-D737-433E-9944-7E766E4EBB0D}" type="slidenum">
              <a:rPr lang="en-SG" smtClean="0"/>
              <a:t>‹#›</a:t>
            </a:fld>
            <a:endParaRPr lang="en-SG"/>
          </a:p>
        </p:txBody>
      </p:sp>
    </p:spTree>
    <p:extLst>
      <p:ext uri="{BB962C8B-B14F-4D97-AF65-F5344CB8AC3E}">
        <p14:creationId xmlns:p14="http://schemas.microsoft.com/office/powerpoint/2010/main" val="288181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A31DC-56EE-C04A-DC24-BC7C6B3484D8}"/>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3BCB5CAE-906C-AC6E-9270-322A28E27B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631117E8-23F0-D501-C57B-A8F523AF15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EDBFF640-DE31-17B8-ED46-BEA881E07B4D}"/>
              </a:ext>
            </a:extLst>
          </p:cNvPr>
          <p:cNvSpPr>
            <a:spLocks noGrp="1"/>
          </p:cNvSpPr>
          <p:nvPr>
            <p:ph type="dt" sz="half" idx="10"/>
          </p:nvPr>
        </p:nvSpPr>
        <p:spPr/>
        <p:txBody>
          <a:bodyPr/>
          <a:lstStyle/>
          <a:p>
            <a:fld id="{4CD302AD-4289-49E3-A491-C4F703B91534}" type="datetimeFigureOut">
              <a:rPr lang="en-SG" smtClean="0"/>
              <a:t>27/11/23</a:t>
            </a:fld>
            <a:endParaRPr lang="en-SG"/>
          </a:p>
        </p:txBody>
      </p:sp>
      <p:sp>
        <p:nvSpPr>
          <p:cNvPr id="6" name="Footer Placeholder 5">
            <a:extLst>
              <a:ext uri="{FF2B5EF4-FFF2-40B4-BE49-F238E27FC236}">
                <a16:creationId xmlns:a16="http://schemas.microsoft.com/office/drawing/2014/main" id="{9F4059F8-0928-DEAB-DA30-6F05DE74AE8B}"/>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DCA8B861-32C2-BC32-4942-C01DEA0D5AEB}"/>
              </a:ext>
            </a:extLst>
          </p:cNvPr>
          <p:cNvSpPr>
            <a:spLocks noGrp="1"/>
          </p:cNvSpPr>
          <p:nvPr>
            <p:ph type="sldNum" sz="quarter" idx="12"/>
          </p:nvPr>
        </p:nvSpPr>
        <p:spPr/>
        <p:txBody>
          <a:bodyPr/>
          <a:lstStyle/>
          <a:p>
            <a:fld id="{3A2A48A9-D737-433E-9944-7E766E4EBB0D}" type="slidenum">
              <a:rPr lang="en-SG" smtClean="0"/>
              <a:t>‹#›</a:t>
            </a:fld>
            <a:endParaRPr lang="en-SG"/>
          </a:p>
        </p:txBody>
      </p:sp>
    </p:spTree>
    <p:extLst>
      <p:ext uri="{BB962C8B-B14F-4D97-AF65-F5344CB8AC3E}">
        <p14:creationId xmlns:p14="http://schemas.microsoft.com/office/powerpoint/2010/main" val="416490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5D44C-E3F4-AF5E-DAB6-B40A7A66D9F5}"/>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D20DF87A-CE4E-B525-3758-4B785547DC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F0E38C-0BEE-BA4B-E69A-814834D291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67D5C18E-E2E5-5AF3-8B3F-9EA621BA25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EC2962-0299-E0B0-CB96-245B0CB4BF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087C1CC1-E572-EB4B-E49A-ABD0711E10F0}"/>
              </a:ext>
            </a:extLst>
          </p:cNvPr>
          <p:cNvSpPr>
            <a:spLocks noGrp="1"/>
          </p:cNvSpPr>
          <p:nvPr>
            <p:ph type="dt" sz="half" idx="10"/>
          </p:nvPr>
        </p:nvSpPr>
        <p:spPr/>
        <p:txBody>
          <a:bodyPr/>
          <a:lstStyle/>
          <a:p>
            <a:fld id="{4CD302AD-4289-49E3-A491-C4F703B91534}" type="datetimeFigureOut">
              <a:rPr lang="en-SG" smtClean="0"/>
              <a:t>27/11/23</a:t>
            </a:fld>
            <a:endParaRPr lang="en-SG"/>
          </a:p>
        </p:txBody>
      </p:sp>
      <p:sp>
        <p:nvSpPr>
          <p:cNvPr id="8" name="Footer Placeholder 7">
            <a:extLst>
              <a:ext uri="{FF2B5EF4-FFF2-40B4-BE49-F238E27FC236}">
                <a16:creationId xmlns:a16="http://schemas.microsoft.com/office/drawing/2014/main" id="{A8CAE375-1CC7-9293-5F9C-59ABDEB86053}"/>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130D3BC2-03CB-6C11-1FD9-00034A97E35C}"/>
              </a:ext>
            </a:extLst>
          </p:cNvPr>
          <p:cNvSpPr>
            <a:spLocks noGrp="1"/>
          </p:cNvSpPr>
          <p:nvPr>
            <p:ph type="sldNum" sz="quarter" idx="12"/>
          </p:nvPr>
        </p:nvSpPr>
        <p:spPr/>
        <p:txBody>
          <a:bodyPr/>
          <a:lstStyle/>
          <a:p>
            <a:fld id="{3A2A48A9-D737-433E-9944-7E766E4EBB0D}" type="slidenum">
              <a:rPr lang="en-SG" smtClean="0"/>
              <a:t>‹#›</a:t>
            </a:fld>
            <a:endParaRPr lang="en-SG"/>
          </a:p>
        </p:txBody>
      </p:sp>
    </p:spTree>
    <p:extLst>
      <p:ext uri="{BB962C8B-B14F-4D97-AF65-F5344CB8AC3E}">
        <p14:creationId xmlns:p14="http://schemas.microsoft.com/office/powerpoint/2010/main" val="1708026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71490-295B-E732-923E-6478458235E5}"/>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FFEC63C3-AA73-4B81-1A49-1B9FE1D07736}"/>
              </a:ext>
            </a:extLst>
          </p:cNvPr>
          <p:cNvSpPr>
            <a:spLocks noGrp="1"/>
          </p:cNvSpPr>
          <p:nvPr>
            <p:ph type="dt" sz="half" idx="10"/>
          </p:nvPr>
        </p:nvSpPr>
        <p:spPr/>
        <p:txBody>
          <a:bodyPr/>
          <a:lstStyle/>
          <a:p>
            <a:fld id="{4CD302AD-4289-49E3-A491-C4F703B91534}" type="datetimeFigureOut">
              <a:rPr lang="en-SG" smtClean="0"/>
              <a:t>27/11/23</a:t>
            </a:fld>
            <a:endParaRPr lang="en-SG"/>
          </a:p>
        </p:txBody>
      </p:sp>
      <p:sp>
        <p:nvSpPr>
          <p:cNvPr id="4" name="Footer Placeholder 3">
            <a:extLst>
              <a:ext uri="{FF2B5EF4-FFF2-40B4-BE49-F238E27FC236}">
                <a16:creationId xmlns:a16="http://schemas.microsoft.com/office/drawing/2014/main" id="{87DD8478-53CA-2568-7912-6E4A594AA033}"/>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FF13B406-5F4D-25B3-C8F2-62A560116F09}"/>
              </a:ext>
            </a:extLst>
          </p:cNvPr>
          <p:cNvSpPr>
            <a:spLocks noGrp="1"/>
          </p:cNvSpPr>
          <p:nvPr>
            <p:ph type="sldNum" sz="quarter" idx="12"/>
          </p:nvPr>
        </p:nvSpPr>
        <p:spPr/>
        <p:txBody>
          <a:bodyPr/>
          <a:lstStyle/>
          <a:p>
            <a:fld id="{3A2A48A9-D737-433E-9944-7E766E4EBB0D}" type="slidenum">
              <a:rPr lang="en-SG" smtClean="0"/>
              <a:t>‹#›</a:t>
            </a:fld>
            <a:endParaRPr lang="en-SG"/>
          </a:p>
        </p:txBody>
      </p:sp>
    </p:spTree>
    <p:extLst>
      <p:ext uri="{BB962C8B-B14F-4D97-AF65-F5344CB8AC3E}">
        <p14:creationId xmlns:p14="http://schemas.microsoft.com/office/powerpoint/2010/main" val="16366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C747D-8110-01E9-D324-79A01995DBC4}"/>
              </a:ext>
            </a:extLst>
          </p:cNvPr>
          <p:cNvSpPr>
            <a:spLocks noGrp="1"/>
          </p:cNvSpPr>
          <p:nvPr>
            <p:ph type="dt" sz="half" idx="10"/>
          </p:nvPr>
        </p:nvSpPr>
        <p:spPr/>
        <p:txBody>
          <a:bodyPr/>
          <a:lstStyle/>
          <a:p>
            <a:fld id="{4CD302AD-4289-49E3-A491-C4F703B91534}" type="datetimeFigureOut">
              <a:rPr lang="en-SG" smtClean="0"/>
              <a:t>27/11/23</a:t>
            </a:fld>
            <a:endParaRPr lang="en-SG"/>
          </a:p>
        </p:txBody>
      </p:sp>
      <p:sp>
        <p:nvSpPr>
          <p:cNvPr id="3" name="Footer Placeholder 2">
            <a:extLst>
              <a:ext uri="{FF2B5EF4-FFF2-40B4-BE49-F238E27FC236}">
                <a16:creationId xmlns:a16="http://schemas.microsoft.com/office/drawing/2014/main" id="{65B33794-5E05-F219-F381-289933F308C0}"/>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86327E8A-3506-F652-BF18-A72FC51A4540}"/>
              </a:ext>
            </a:extLst>
          </p:cNvPr>
          <p:cNvSpPr>
            <a:spLocks noGrp="1"/>
          </p:cNvSpPr>
          <p:nvPr>
            <p:ph type="sldNum" sz="quarter" idx="12"/>
          </p:nvPr>
        </p:nvSpPr>
        <p:spPr/>
        <p:txBody>
          <a:bodyPr/>
          <a:lstStyle/>
          <a:p>
            <a:fld id="{3A2A48A9-D737-433E-9944-7E766E4EBB0D}" type="slidenum">
              <a:rPr lang="en-SG" smtClean="0"/>
              <a:t>‹#›</a:t>
            </a:fld>
            <a:endParaRPr lang="en-SG"/>
          </a:p>
        </p:txBody>
      </p:sp>
    </p:spTree>
    <p:extLst>
      <p:ext uri="{BB962C8B-B14F-4D97-AF65-F5344CB8AC3E}">
        <p14:creationId xmlns:p14="http://schemas.microsoft.com/office/powerpoint/2010/main" val="2189562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9D7A-8F18-8FE3-36B2-C83EDBB682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D9578D5E-ED8A-74C2-3991-B870F1118D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1A2E111E-0B03-E864-8C20-02C24AC6CC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D31C3B-C1C5-A3F1-8C9B-CCDE8A6B4889}"/>
              </a:ext>
            </a:extLst>
          </p:cNvPr>
          <p:cNvSpPr>
            <a:spLocks noGrp="1"/>
          </p:cNvSpPr>
          <p:nvPr>
            <p:ph type="dt" sz="half" idx="10"/>
          </p:nvPr>
        </p:nvSpPr>
        <p:spPr/>
        <p:txBody>
          <a:bodyPr/>
          <a:lstStyle/>
          <a:p>
            <a:fld id="{4CD302AD-4289-49E3-A491-C4F703B91534}" type="datetimeFigureOut">
              <a:rPr lang="en-SG" smtClean="0"/>
              <a:t>27/11/23</a:t>
            </a:fld>
            <a:endParaRPr lang="en-SG"/>
          </a:p>
        </p:txBody>
      </p:sp>
      <p:sp>
        <p:nvSpPr>
          <p:cNvPr id="6" name="Footer Placeholder 5">
            <a:extLst>
              <a:ext uri="{FF2B5EF4-FFF2-40B4-BE49-F238E27FC236}">
                <a16:creationId xmlns:a16="http://schemas.microsoft.com/office/drawing/2014/main" id="{7C498F09-FBD6-915E-615E-238BADADC8D8}"/>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79BB3B58-E51D-EB51-8B27-3C12C1910043}"/>
              </a:ext>
            </a:extLst>
          </p:cNvPr>
          <p:cNvSpPr>
            <a:spLocks noGrp="1"/>
          </p:cNvSpPr>
          <p:nvPr>
            <p:ph type="sldNum" sz="quarter" idx="12"/>
          </p:nvPr>
        </p:nvSpPr>
        <p:spPr/>
        <p:txBody>
          <a:bodyPr/>
          <a:lstStyle/>
          <a:p>
            <a:fld id="{3A2A48A9-D737-433E-9944-7E766E4EBB0D}" type="slidenum">
              <a:rPr lang="en-SG" smtClean="0"/>
              <a:t>‹#›</a:t>
            </a:fld>
            <a:endParaRPr lang="en-SG"/>
          </a:p>
        </p:txBody>
      </p:sp>
    </p:spTree>
    <p:extLst>
      <p:ext uri="{BB962C8B-B14F-4D97-AF65-F5344CB8AC3E}">
        <p14:creationId xmlns:p14="http://schemas.microsoft.com/office/powerpoint/2010/main" val="374813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6C63E-86F0-1819-BB75-810ADD234E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E83461A6-F2F2-EA32-BC69-F3AAD4D0C4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8DACD882-527E-A7E5-4B3B-0FB72E8D62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A26487-5A40-B0EC-AE61-5D9DE3917544}"/>
              </a:ext>
            </a:extLst>
          </p:cNvPr>
          <p:cNvSpPr>
            <a:spLocks noGrp="1"/>
          </p:cNvSpPr>
          <p:nvPr>
            <p:ph type="dt" sz="half" idx="10"/>
          </p:nvPr>
        </p:nvSpPr>
        <p:spPr/>
        <p:txBody>
          <a:bodyPr/>
          <a:lstStyle/>
          <a:p>
            <a:fld id="{4CD302AD-4289-49E3-A491-C4F703B91534}" type="datetimeFigureOut">
              <a:rPr lang="en-SG" smtClean="0"/>
              <a:t>27/11/23</a:t>
            </a:fld>
            <a:endParaRPr lang="en-SG"/>
          </a:p>
        </p:txBody>
      </p:sp>
      <p:sp>
        <p:nvSpPr>
          <p:cNvPr id="6" name="Footer Placeholder 5">
            <a:extLst>
              <a:ext uri="{FF2B5EF4-FFF2-40B4-BE49-F238E27FC236}">
                <a16:creationId xmlns:a16="http://schemas.microsoft.com/office/drawing/2014/main" id="{324F830D-14A6-3CBE-F7FD-5EF4C5172474}"/>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C0409820-58A2-A079-4B48-73BCEBBC67D1}"/>
              </a:ext>
            </a:extLst>
          </p:cNvPr>
          <p:cNvSpPr>
            <a:spLocks noGrp="1"/>
          </p:cNvSpPr>
          <p:nvPr>
            <p:ph type="sldNum" sz="quarter" idx="12"/>
          </p:nvPr>
        </p:nvSpPr>
        <p:spPr/>
        <p:txBody>
          <a:bodyPr/>
          <a:lstStyle/>
          <a:p>
            <a:fld id="{3A2A48A9-D737-433E-9944-7E766E4EBB0D}" type="slidenum">
              <a:rPr lang="en-SG" smtClean="0"/>
              <a:t>‹#›</a:t>
            </a:fld>
            <a:endParaRPr lang="en-SG"/>
          </a:p>
        </p:txBody>
      </p:sp>
    </p:spTree>
    <p:extLst>
      <p:ext uri="{BB962C8B-B14F-4D97-AF65-F5344CB8AC3E}">
        <p14:creationId xmlns:p14="http://schemas.microsoft.com/office/powerpoint/2010/main" val="4158764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66598A-6CD2-595B-E0B0-0F0A1B89FF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72E00962-0A61-7930-2D13-1F4D006597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3A904073-3BD4-F2EB-37A4-E2A2BA9F9B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D302AD-4289-49E3-A491-C4F703B91534}" type="datetimeFigureOut">
              <a:rPr lang="en-SG" smtClean="0"/>
              <a:t>27/11/23</a:t>
            </a:fld>
            <a:endParaRPr lang="en-SG"/>
          </a:p>
        </p:txBody>
      </p:sp>
      <p:sp>
        <p:nvSpPr>
          <p:cNvPr id="5" name="Footer Placeholder 4">
            <a:extLst>
              <a:ext uri="{FF2B5EF4-FFF2-40B4-BE49-F238E27FC236}">
                <a16:creationId xmlns:a16="http://schemas.microsoft.com/office/drawing/2014/main" id="{9B635A32-D06A-C6FD-2708-B41D52E5C2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a:extLst>
              <a:ext uri="{FF2B5EF4-FFF2-40B4-BE49-F238E27FC236}">
                <a16:creationId xmlns:a16="http://schemas.microsoft.com/office/drawing/2014/main" id="{9B93C8E6-BC44-9C04-DF49-3EA486F4C9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A48A9-D737-433E-9944-7E766E4EBB0D}" type="slidenum">
              <a:rPr lang="en-SG" smtClean="0"/>
              <a:t>‹#›</a:t>
            </a:fld>
            <a:endParaRPr lang="en-SG"/>
          </a:p>
        </p:txBody>
      </p:sp>
    </p:spTree>
    <p:extLst>
      <p:ext uri="{BB962C8B-B14F-4D97-AF65-F5344CB8AC3E}">
        <p14:creationId xmlns:p14="http://schemas.microsoft.com/office/powerpoint/2010/main" val="1835929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236456150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5" name="Group 2054">
            <a:extLst>
              <a:ext uri="{FF2B5EF4-FFF2-40B4-BE49-F238E27FC236}">
                <a16:creationId xmlns:a16="http://schemas.microsoft.com/office/drawing/2014/main" id="{A182C109-9E4C-3C96-8794-9411573CBD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622"/>
            <a:ext cx="12192000" cy="6894986"/>
            <a:chOff x="0" y="-7622"/>
            <a:chExt cx="12192000" cy="6894986"/>
          </a:xfrm>
        </p:grpSpPr>
        <p:sp>
          <p:nvSpPr>
            <p:cNvPr id="2056" name="Rectangle 2055">
              <a:extLst>
                <a:ext uri="{FF2B5EF4-FFF2-40B4-BE49-F238E27FC236}">
                  <a16:creationId xmlns:a16="http://schemas.microsoft.com/office/drawing/2014/main" id="{1C864660-C52B-BC40-9AE0-D900B4B67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7" name="Rectangle 2056">
              <a:extLst>
                <a:ext uri="{FF2B5EF4-FFF2-40B4-BE49-F238E27FC236}">
                  <a16:creationId xmlns:a16="http://schemas.microsoft.com/office/drawing/2014/main" id="{CFD81F2E-754B-ACB7-ECD1-E1DADAD07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8" name="Rectangle 2057">
              <a:extLst>
                <a:ext uri="{FF2B5EF4-FFF2-40B4-BE49-F238E27FC236}">
                  <a16:creationId xmlns:a16="http://schemas.microsoft.com/office/drawing/2014/main" id="{9B2A2591-0296-4CF4-E75F-51D7CB8EC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078A07A2-FD92-5AD1-01EE-9D7AEAB887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9127281" y="7060"/>
              <a:ext cx="3064320" cy="6872683"/>
            </a:xfrm>
            <a:prstGeom prst="rect">
              <a:avLst/>
            </a:prstGeom>
            <a:gradFill flip="none" rotWithShape="1">
              <a:gsLst>
                <a:gs pos="0">
                  <a:schemeClr val="accent2">
                    <a:alpha val="58000"/>
                  </a:schemeClr>
                </a:gs>
                <a:gs pos="41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pic>
        <p:nvPicPr>
          <p:cNvPr id="2050" name="Picture 2" descr="Dark Stormy Sea Waters At Night Photograph by Fpm - Fine Art America">
            <a:extLst>
              <a:ext uri="{FF2B5EF4-FFF2-40B4-BE49-F238E27FC236}">
                <a16:creationId xmlns:a16="http://schemas.microsoft.com/office/drawing/2014/main" id="{7F17A776-2E17-E662-A384-5F826E5D53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774" r="-1" b="3192"/>
          <a:stretch/>
        </p:blipFill>
        <p:spPr bwMode="auto">
          <a:xfrm>
            <a:off x="567526" y="559901"/>
            <a:ext cx="11056947" cy="57302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8F36078-E498-04E9-4D83-F556E8BBFE88}"/>
              </a:ext>
            </a:extLst>
          </p:cNvPr>
          <p:cNvSpPr txBox="1"/>
          <p:nvPr/>
        </p:nvSpPr>
        <p:spPr>
          <a:xfrm>
            <a:off x="3591559" y="803597"/>
            <a:ext cx="5008880" cy="1617815"/>
          </a:xfrm>
          <a:prstGeom prst="rect">
            <a:avLst/>
          </a:prstGeom>
          <a:solidFill>
            <a:schemeClr val="tx1"/>
          </a:solidFill>
        </p:spPr>
        <p:txBody>
          <a:bodyPr wrap="square">
            <a:spAutoFit/>
          </a:bodyPr>
          <a:lstStyle/>
          <a:p>
            <a:pPr algn="ctr">
              <a:lnSpc>
                <a:spcPct val="115000"/>
              </a:lnSpc>
              <a:spcBef>
                <a:spcPts val="1200"/>
              </a:spcBef>
            </a:pPr>
            <a:r>
              <a:rPr lang="en-US" sz="3200" b="1" dirty="0">
                <a:solidFill>
                  <a:schemeClr val="bg1"/>
                </a:solidFill>
                <a:effectLst/>
                <a:latin typeface="Calibri" panose="020F0502020204030204" pitchFamily="34" charset="0"/>
                <a:ea typeface="Arial Unicode MS"/>
                <a:cs typeface="Arial Unicode MS"/>
              </a:rPr>
              <a:t>Deepening Trust in the Lord</a:t>
            </a:r>
            <a:endParaRPr lang="en-SG" sz="2800" dirty="0">
              <a:solidFill>
                <a:schemeClr val="bg1"/>
              </a:solidFill>
              <a:effectLst/>
              <a:latin typeface="Helvetica" panose="020B0604020202020204" pitchFamily="34" charset="0"/>
              <a:ea typeface="Arial Unicode MS"/>
              <a:cs typeface="Arial Unicode MS"/>
            </a:endParaRPr>
          </a:p>
          <a:p>
            <a:pPr algn="ctr">
              <a:lnSpc>
                <a:spcPct val="115000"/>
              </a:lnSpc>
            </a:pPr>
            <a:r>
              <a:rPr lang="en-US" sz="2800" dirty="0">
                <a:solidFill>
                  <a:schemeClr val="bg1"/>
                </a:solidFill>
                <a:effectLst/>
                <a:latin typeface="Calibri" panose="020F0502020204030204" pitchFamily="34" charset="0"/>
                <a:ea typeface="Arial Unicode MS"/>
                <a:cs typeface="Arial Unicode MS"/>
              </a:rPr>
              <a:t>Stronger Faith in Crisis</a:t>
            </a:r>
            <a:endParaRPr lang="en-SG" sz="2800" dirty="0">
              <a:solidFill>
                <a:schemeClr val="bg1"/>
              </a:solidFill>
              <a:effectLst/>
              <a:latin typeface="Helvetica" panose="020B0604020202020204" pitchFamily="34" charset="0"/>
              <a:ea typeface="Arial Unicode MS"/>
              <a:cs typeface="Arial Unicode MS"/>
            </a:endParaRPr>
          </a:p>
          <a:p>
            <a:pPr algn="ctr">
              <a:lnSpc>
                <a:spcPct val="115000"/>
              </a:lnSpc>
            </a:pPr>
            <a:r>
              <a:rPr lang="en-US" sz="2800" dirty="0">
                <a:solidFill>
                  <a:schemeClr val="bg1"/>
                </a:solidFill>
                <a:effectLst/>
                <a:latin typeface="Calibri" panose="020F0502020204030204" pitchFamily="34" charset="0"/>
                <a:ea typeface="Arial Unicode MS"/>
                <a:cs typeface="Arial Unicode MS"/>
              </a:rPr>
              <a:t>(John 6:16-21)</a:t>
            </a:r>
            <a:endParaRPr lang="en-SG" sz="2800" dirty="0">
              <a:solidFill>
                <a:schemeClr val="bg1"/>
              </a:solidFill>
              <a:effectLst/>
              <a:latin typeface="Helvetica" panose="020B0604020202020204" pitchFamily="34" charset="0"/>
              <a:ea typeface="Arial Unicode MS"/>
              <a:cs typeface="Arial Unicode MS"/>
            </a:endParaRPr>
          </a:p>
        </p:txBody>
      </p:sp>
      <p:sp>
        <p:nvSpPr>
          <p:cNvPr id="2" name="Rectangle 1">
            <a:extLst>
              <a:ext uri="{FF2B5EF4-FFF2-40B4-BE49-F238E27FC236}">
                <a16:creationId xmlns:a16="http://schemas.microsoft.com/office/drawing/2014/main" id="{DACEB55C-A044-DC94-CE9D-DD72FEB20463}"/>
              </a:ext>
            </a:extLst>
          </p:cNvPr>
          <p:cNvSpPr>
            <a:spLocks noChangeArrowheads="1"/>
          </p:cNvSpPr>
          <p:nvPr/>
        </p:nvSpPr>
        <p:spPr bwMode="auto">
          <a:xfrm>
            <a:off x="1336" y="5813401"/>
            <a:ext cx="12190664" cy="104459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121907" tIns="60953" rIns="121907" bIns="60953" anchor="ctr"/>
          <a:lstStyle/>
          <a:p>
            <a:pPr algn="ctr" defTabSz="1219036" fontAlgn="base">
              <a:spcBef>
                <a:spcPct val="20000"/>
              </a:spcBef>
              <a:buClr>
                <a:srgbClr val="FFCC00"/>
              </a:buClr>
              <a:buSzPct val="70000"/>
              <a:defRPr/>
            </a:pPr>
            <a:r>
              <a:rPr lang="en-US" sz="16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Preached by Dr. Jim Harmeling</a:t>
            </a:r>
            <a:br>
              <a:rPr lang="en-US" sz="16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16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at Crossroads International Church Singapore • CICFamily.com</a:t>
            </a:r>
            <a:br>
              <a:rPr lang="en-US" sz="16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16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Uploaded by Dr. Rick Griffith • Jordan Evangelical Theological Seminary</a:t>
            </a:r>
            <a:br>
              <a:rPr lang="en-US" sz="16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16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Files in many languages for free download at BibleStudyDownloads.org</a:t>
            </a:r>
          </a:p>
        </p:txBody>
      </p:sp>
    </p:spTree>
    <p:extLst>
      <p:ext uri="{BB962C8B-B14F-4D97-AF65-F5344CB8AC3E}">
        <p14:creationId xmlns:p14="http://schemas.microsoft.com/office/powerpoint/2010/main" val="358792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63644BFD-D22E-4019-B666-387DA51AE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7" name="Group 1036">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7956356" y="1890469"/>
            <a:ext cx="5860051" cy="2079143"/>
            <a:chOff x="6081624" y="1998368"/>
            <a:chExt cx="5613457" cy="782175"/>
          </a:xfrm>
          <a:solidFill>
            <a:schemeClr val="accent4"/>
          </a:solidFill>
        </p:grpSpPr>
        <p:sp>
          <p:nvSpPr>
            <p:cNvPr id="1038" name="Rectangle 1037">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1" name="Rectangle 1040">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Gateway Arch, The - Explore St. Louis">
            <a:extLst>
              <a:ext uri="{FF2B5EF4-FFF2-40B4-BE49-F238E27FC236}">
                <a16:creationId xmlns:a16="http://schemas.microsoft.com/office/drawing/2014/main" id="{5DDFB6EC-49F4-B7A9-040F-D5652A8BBB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682" b="1638"/>
          <a:stretch/>
        </p:blipFill>
        <p:spPr bwMode="auto">
          <a:xfrm>
            <a:off x="838200" y="704765"/>
            <a:ext cx="10628376" cy="5440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20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5" name="Group 2054">
            <a:extLst>
              <a:ext uri="{FF2B5EF4-FFF2-40B4-BE49-F238E27FC236}">
                <a16:creationId xmlns:a16="http://schemas.microsoft.com/office/drawing/2014/main" id="{A182C109-9E4C-3C96-8794-9411573CBD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622"/>
            <a:ext cx="12192000" cy="6894986"/>
            <a:chOff x="0" y="-7622"/>
            <a:chExt cx="12192000" cy="6894986"/>
          </a:xfrm>
        </p:grpSpPr>
        <p:sp>
          <p:nvSpPr>
            <p:cNvPr id="2056" name="Rectangle 2055">
              <a:extLst>
                <a:ext uri="{FF2B5EF4-FFF2-40B4-BE49-F238E27FC236}">
                  <a16:creationId xmlns:a16="http://schemas.microsoft.com/office/drawing/2014/main" id="{1C864660-C52B-BC40-9AE0-D900B4B67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7" name="Rectangle 2056">
              <a:extLst>
                <a:ext uri="{FF2B5EF4-FFF2-40B4-BE49-F238E27FC236}">
                  <a16:creationId xmlns:a16="http://schemas.microsoft.com/office/drawing/2014/main" id="{CFD81F2E-754B-ACB7-ECD1-E1DADAD07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8" name="Rectangle 2057">
              <a:extLst>
                <a:ext uri="{FF2B5EF4-FFF2-40B4-BE49-F238E27FC236}">
                  <a16:creationId xmlns:a16="http://schemas.microsoft.com/office/drawing/2014/main" id="{9B2A2591-0296-4CF4-E75F-51D7CB8EC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078A07A2-FD92-5AD1-01EE-9D7AEAB887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9127281" y="7060"/>
              <a:ext cx="3064320" cy="6872683"/>
            </a:xfrm>
            <a:prstGeom prst="rect">
              <a:avLst/>
            </a:prstGeom>
            <a:gradFill flip="none" rotWithShape="1">
              <a:gsLst>
                <a:gs pos="0">
                  <a:schemeClr val="accent2">
                    <a:alpha val="58000"/>
                  </a:schemeClr>
                </a:gs>
                <a:gs pos="41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pic>
        <p:nvPicPr>
          <p:cNvPr id="2050" name="Picture 2" descr="Dark Stormy Sea Waters At Night Photograph by Fpm - Fine Art America">
            <a:extLst>
              <a:ext uri="{FF2B5EF4-FFF2-40B4-BE49-F238E27FC236}">
                <a16:creationId xmlns:a16="http://schemas.microsoft.com/office/drawing/2014/main" id="{7F17A776-2E17-E662-A384-5F826E5D53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774" r="-1" b="3192"/>
          <a:stretch/>
        </p:blipFill>
        <p:spPr bwMode="auto">
          <a:xfrm>
            <a:off x="567526" y="559901"/>
            <a:ext cx="11056947" cy="57302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8F36078-E498-04E9-4D83-F556E8BBFE88}"/>
              </a:ext>
            </a:extLst>
          </p:cNvPr>
          <p:cNvSpPr txBox="1"/>
          <p:nvPr/>
        </p:nvSpPr>
        <p:spPr>
          <a:xfrm>
            <a:off x="3591559" y="803597"/>
            <a:ext cx="5008880" cy="1617815"/>
          </a:xfrm>
          <a:prstGeom prst="rect">
            <a:avLst/>
          </a:prstGeom>
          <a:solidFill>
            <a:schemeClr val="tx1"/>
          </a:solidFill>
        </p:spPr>
        <p:txBody>
          <a:bodyPr wrap="square">
            <a:spAutoFit/>
          </a:bodyPr>
          <a:lstStyle/>
          <a:p>
            <a:pPr algn="ctr">
              <a:lnSpc>
                <a:spcPct val="115000"/>
              </a:lnSpc>
              <a:spcBef>
                <a:spcPts val="1200"/>
              </a:spcBef>
            </a:pPr>
            <a:r>
              <a:rPr lang="en-US" sz="3200" b="1" dirty="0">
                <a:solidFill>
                  <a:schemeClr val="bg1"/>
                </a:solidFill>
                <a:effectLst/>
                <a:latin typeface="Calibri" panose="020F0502020204030204" pitchFamily="34" charset="0"/>
                <a:ea typeface="Arial Unicode MS"/>
                <a:cs typeface="Arial Unicode MS"/>
              </a:rPr>
              <a:t>Deepening Trust in the Lord</a:t>
            </a:r>
            <a:endParaRPr lang="en-SG" sz="2800" dirty="0">
              <a:solidFill>
                <a:schemeClr val="bg1"/>
              </a:solidFill>
              <a:effectLst/>
              <a:latin typeface="Helvetica" panose="020B0604020202020204" pitchFamily="34" charset="0"/>
              <a:ea typeface="Arial Unicode MS"/>
              <a:cs typeface="Arial Unicode MS"/>
            </a:endParaRPr>
          </a:p>
          <a:p>
            <a:pPr algn="ctr">
              <a:lnSpc>
                <a:spcPct val="115000"/>
              </a:lnSpc>
            </a:pPr>
            <a:r>
              <a:rPr lang="en-US" sz="2800" dirty="0">
                <a:solidFill>
                  <a:schemeClr val="bg1"/>
                </a:solidFill>
                <a:effectLst/>
                <a:latin typeface="Calibri" panose="020F0502020204030204" pitchFamily="34" charset="0"/>
                <a:ea typeface="Arial Unicode MS"/>
                <a:cs typeface="Arial Unicode MS"/>
              </a:rPr>
              <a:t>Stronger Faith in Crisis</a:t>
            </a:r>
            <a:endParaRPr lang="en-SG" sz="2800" dirty="0">
              <a:solidFill>
                <a:schemeClr val="bg1"/>
              </a:solidFill>
              <a:effectLst/>
              <a:latin typeface="Helvetica" panose="020B0604020202020204" pitchFamily="34" charset="0"/>
              <a:ea typeface="Arial Unicode MS"/>
              <a:cs typeface="Arial Unicode MS"/>
            </a:endParaRPr>
          </a:p>
          <a:p>
            <a:pPr algn="ctr">
              <a:lnSpc>
                <a:spcPct val="115000"/>
              </a:lnSpc>
            </a:pPr>
            <a:r>
              <a:rPr lang="en-US" sz="2800" dirty="0">
                <a:solidFill>
                  <a:schemeClr val="bg1"/>
                </a:solidFill>
                <a:effectLst/>
                <a:latin typeface="Calibri" panose="020F0502020204030204" pitchFamily="34" charset="0"/>
                <a:ea typeface="Arial Unicode MS"/>
                <a:cs typeface="Arial Unicode MS"/>
              </a:rPr>
              <a:t>(John 6:16-21)</a:t>
            </a:r>
            <a:endParaRPr lang="en-SG" sz="2800" dirty="0">
              <a:solidFill>
                <a:schemeClr val="bg1"/>
              </a:solidFill>
              <a:effectLst/>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315078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an standing alone on hanging bridge photo – Free Man Image on Unsplash">
            <a:extLst>
              <a:ext uri="{FF2B5EF4-FFF2-40B4-BE49-F238E27FC236}">
                <a16:creationId xmlns:a16="http://schemas.microsoft.com/office/drawing/2014/main" id="{A98F65E8-FE36-BD0F-8F37-81EC71CEC2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A2348DD-674B-9FC9-9DD5-466AFD4B3BD3}"/>
              </a:ext>
            </a:extLst>
          </p:cNvPr>
          <p:cNvSpPr txBox="1"/>
          <p:nvPr/>
        </p:nvSpPr>
        <p:spPr>
          <a:xfrm>
            <a:off x="3048000" y="240022"/>
            <a:ext cx="6096000" cy="1323439"/>
          </a:xfrm>
          <a:prstGeom prst="rect">
            <a:avLst/>
          </a:prstGeom>
          <a:noFill/>
        </p:spPr>
        <p:txBody>
          <a:bodyPr wrap="square">
            <a:spAutoFit/>
          </a:bodyPr>
          <a:lstStyle/>
          <a:p>
            <a:pPr algn="ctr"/>
            <a:r>
              <a:rPr lang="en-US" sz="8000" b="1" dirty="0">
                <a:solidFill>
                  <a:srgbClr val="FEFEFE"/>
                </a:solidFill>
                <a:effectLst/>
                <a:latin typeface="Californian FB" panose="0207040306080B030204" pitchFamily="18" charset="0"/>
                <a:ea typeface="Arial Unicode MS"/>
                <a:cs typeface="Arial Unicode MS"/>
              </a:rPr>
              <a:t>Believing</a:t>
            </a:r>
            <a:endParaRPr lang="en-SG" sz="3600" dirty="0">
              <a:solidFill>
                <a:srgbClr val="000000"/>
              </a:solidFill>
              <a:effectLst/>
              <a:latin typeface="Californian FB" panose="0207040306080B030204" pitchFamily="18" charset="0"/>
              <a:ea typeface="Arial Unicode MS"/>
              <a:cs typeface="Arial Unicode MS"/>
            </a:endParaRPr>
          </a:p>
        </p:txBody>
      </p:sp>
      <p:sp>
        <p:nvSpPr>
          <p:cNvPr id="6" name="TextBox 5">
            <a:extLst>
              <a:ext uri="{FF2B5EF4-FFF2-40B4-BE49-F238E27FC236}">
                <a16:creationId xmlns:a16="http://schemas.microsoft.com/office/drawing/2014/main" id="{74C53749-95E1-E852-C411-C682F67FBAD5}"/>
              </a:ext>
            </a:extLst>
          </p:cNvPr>
          <p:cNvSpPr txBox="1"/>
          <p:nvPr/>
        </p:nvSpPr>
        <p:spPr>
          <a:xfrm>
            <a:off x="2966720" y="3714742"/>
            <a:ext cx="6431280" cy="1323439"/>
          </a:xfrm>
          <a:prstGeom prst="rect">
            <a:avLst/>
          </a:prstGeom>
          <a:noFill/>
        </p:spPr>
        <p:txBody>
          <a:bodyPr wrap="square">
            <a:spAutoFit/>
          </a:bodyPr>
          <a:lstStyle/>
          <a:p>
            <a:pPr algn="ctr"/>
            <a:r>
              <a:rPr lang="en-US" sz="8000" b="1" dirty="0">
                <a:solidFill>
                  <a:srgbClr val="FEFEFE"/>
                </a:solidFill>
                <a:effectLst/>
                <a:latin typeface="Californian FB" panose="0207040306080B030204" pitchFamily="18" charset="0"/>
                <a:ea typeface="Arial Unicode MS"/>
                <a:cs typeface="Arial Unicode MS"/>
              </a:rPr>
              <a:t>C  H  R  I  S  T</a:t>
            </a:r>
            <a:endParaRPr lang="en-SG" sz="3600" dirty="0">
              <a:solidFill>
                <a:srgbClr val="000000"/>
              </a:solidFill>
              <a:effectLst/>
              <a:latin typeface="Californian FB" panose="0207040306080B030204" pitchFamily="18" charset="0"/>
              <a:ea typeface="Arial Unicode MS"/>
              <a:cs typeface="Arial Unicode MS"/>
            </a:endParaRPr>
          </a:p>
        </p:txBody>
      </p:sp>
      <p:sp>
        <p:nvSpPr>
          <p:cNvPr id="8" name="TextBox 7">
            <a:extLst>
              <a:ext uri="{FF2B5EF4-FFF2-40B4-BE49-F238E27FC236}">
                <a16:creationId xmlns:a16="http://schemas.microsoft.com/office/drawing/2014/main" id="{EA030C1B-58E8-5948-8EAD-2B19259822D0}"/>
              </a:ext>
            </a:extLst>
          </p:cNvPr>
          <p:cNvSpPr txBox="1"/>
          <p:nvPr/>
        </p:nvSpPr>
        <p:spPr>
          <a:xfrm>
            <a:off x="3103880" y="6241534"/>
            <a:ext cx="6156960" cy="461665"/>
          </a:xfrm>
          <a:prstGeom prst="rect">
            <a:avLst/>
          </a:prstGeom>
          <a:solidFill>
            <a:schemeClr val="tx1"/>
          </a:solidFill>
          <a:ln>
            <a:solidFill>
              <a:schemeClr val="bg1">
                <a:lumMod val="95000"/>
              </a:schemeClr>
            </a:solidFill>
          </a:ln>
        </p:spPr>
        <p:txBody>
          <a:bodyPr wrap="square">
            <a:spAutoFit/>
          </a:bodyPr>
          <a:lstStyle/>
          <a:p>
            <a:pPr algn="ctr"/>
            <a:r>
              <a:rPr lang="en-US" sz="2400" b="1" dirty="0">
                <a:solidFill>
                  <a:srgbClr val="FEFEFE"/>
                </a:solidFill>
                <a:effectLst/>
                <a:latin typeface="Times New Roman" panose="02020603050405020304" pitchFamily="18" charset="0"/>
                <a:ea typeface="Arial Unicode MS"/>
                <a:cs typeface="Arial Unicode MS"/>
              </a:rPr>
              <a:t>Responding to John’s Gospel</a:t>
            </a:r>
            <a:endParaRPr lang="en-SG" sz="1400" dirty="0">
              <a:solidFill>
                <a:srgbClr val="000000"/>
              </a:solidFill>
              <a:effectLst/>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4138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A843BC-FC53-EA86-90EA-5C2399BA3207}"/>
              </a:ext>
            </a:extLst>
          </p:cNvPr>
          <p:cNvSpPr/>
          <p:nvPr/>
        </p:nvSpPr>
        <p:spPr>
          <a:xfrm>
            <a:off x="0" y="0"/>
            <a:ext cx="12192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SG"/>
          </a:p>
        </p:txBody>
      </p:sp>
      <p:pic>
        <p:nvPicPr>
          <p:cNvPr id="4100" name="Picture 4" descr="Jesus Walk On Water Images – Browse 2,591 Stock Photos, Vectors, and Video  | Adobe Stock">
            <a:extLst>
              <a:ext uri="{FF2B5EF4-FFF2-40B4-BE49-F238E27FC236}">
                <a16:creationId xmlns:a16="http://schemas.microsoft.com/office/drawing/2014/main" id="{B4564517-B89A-4A94-3097-1A55181049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6120" y="3129280"/>
            <a:ext cx="5699760" cy="37998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52312A6-735C-D007-DE85-3F5917E61BE6}"/>
              </a:ext>
            </a:extLst>
          </p:cNvPr>
          <p:cNvSpPr txBox="1"/>
          <p:nvPr/>
        </p:nvSpPr>
        <p:spPr>
          <a:xfrm>
            <a:off x="337820" y="414774"/>
            <a:ext cx="8806180" cy="523220"/>
          </a:xfrm>
          <a:prstGeom prst="rect">
            <a:avLst/>
          </a:prstGeom>
          <a:noFill/>
        </p:spPr>
        <p:txBody>
          <a:bodyPr wrap="square">
            <a:spAutoFit/>
          </a:bodyPr>
          <a:lstStyle/>
          <a:p>
            <a:r>
              <a:rPr lang="en-US" sz="2800" i="1" dirty="0">
                <a:solidFill>
                  <a:schemeClr val="bg1"/>
                </a:solidFill>
                <a:effectLst/>
                <a:latin typeface="Calibri" panose="020F0502020204030204" pitchFamily="34" charset="0"/>
                <a:ea typeface="Calibri" panose="020F0502020204030204" pitchFamily="34" charset="0"/>
              </a:rPr>
              <a:t>Deepened trust in the Lord involves great crisis</a:t>
            </a:r>
            <a:r>
              <a:rPr lang="en-US" sz="2800" dirty="0">
                <a:solidFill>
                  <a:schemeClr val="bg1"/>
                </a:solidFill>
                <a:effectLst/>
                <a:latin typeface="Calibri" panose="020F0502020204030204" pitchFamily="34" charset="0"/>
                <a:ea typeface="Calibri" panose="020F0502020204030204" pitchFamily="34" charset="0"/>
              </a:rPr>
              <a:t> (vs. 16-18a)</a:t>
            </a:r>
            <a:endParaRPr lang="en-SG" sz="2800" dirty="0">
              <a:solidFill>
                <a:schemeClr val="bg1"/>
              </a:solidFill>
            </a:endParaRPr>
          </a:p>
        </p:txBody>
      </p:sp>
      <p:sp>
        <p:nvSpPr>
          <p:cNvPr id="6" name="TextBox 5">
            <a:extLst>
              <a:ext uri="{FF2B5EF4-FFF2-40B4-BE49-F238E27FC236}">
                <a16:creationId xmlns:a16="http://schemas.microsoft.com/office/drawing/2014/main" id="{832E7E75-DA7E-4827-D6EA-56A5BCE09D82}"/>
              </a:ext>
            </a:extLst>
          </p:cNvPr>
          <p:cNvSpPr txBox="1"/>
          <p:nvPr/>
        </p:nvSpPr>
        <p:spPr>
          <a:xfrm>
            <a:off x="337820" y="993874"/>
            <a:ext cx="8409940" cy="555986"/>
          </a:xfrm>
          <a:prstGeom prst="rect">
            <a:avLst/>
          </a:prstGeom>
          <a:noFill/>
        </p:spPr>
        <p:txBody>
          <a:bodyPr wrap="square">
            <a:spAutoFit/>
          </a:bodyPr>
          <a:lstStyle/>
          <a:p>
            <a:pPr>
              <a:lnSpc>
                <a:spcPct val="115000"/>
              </a:lnSpc>
              <a:spcBef>
                <a:spcPts val="1200"/>
              </a:spcBef>
            </a:pPr>
            <a:r>
              <a:rPr lang="en-US" sz="2800" i="1" dirty="0">
                <a:solidFill>
                  <a:schemeClr val="bg1"/>
                </a:solidFill>
                <a:effectLst/>
                <a:latin typeface="Calibri" panose="020F0502020204030204" pitchFamily="34" charset="0"/>
                <a:ea typeface="Calibri" panose="020F0502020204030204" pitchFamily="34" charset="0"/>
                <a:cs typeface="Arial Unicode MS"/>
              </a:rPr>
              <a:t>Deepened trust in the Lord may require isolation </a:t>
            </a:r>
            <a:r>
              <a:rPr lang="en-US" sz="2800" dirty="0">
                <a:solidFill>
                  <a:schemeClr val="bg1"/>
                </a:solidFill>
                <a:effectLst/>
                <a:latin typeface="Calibri" panose="020F0502020204030204" pitchFamily="34" charset="0"/>
                <a:ea typeface="Calibri" panose="020F0502020204030204" pitchFamily="34" charset="0"/>
                <a:cs typeface="Arial Unicode MS"/>
              </a:rPr>
              <a:t>(v. 17b)</a:t>
            </a:r>
            <a:endParaRPr lang="en-SG" sz="2400" dirty="0">
              <a:solidFill>
                <a:schemeClr val="bg1"/>
              </a:solidFill>
              <a:effectLst/>
              <a:latin typeface="Helvetica" panose="020B0604020202020204" pitchFamily="34" charset="0"/>
              <a:ea typeface="Arial Unicode MS"/>
              <a:cs typeface="Arial Unicode MS"/>
            </a:endParaRPr>
          </a:p>
        </p:txBody>
      </p:sp>
      <p:sp>
        <p:nvSpPr>
          <p:cNvPr id="8" name="TextBox 7">
            <a:extLst>
              <a:ext uri="{FF2B5EF4-FFF2-40B4-BE49-F238E27FC236}">
                <a16:creationId xmlns:a16="http://schemas.microsoft.com/office/drawing/2014/main" id="{C02C7036-15C6-4612-4287-A68507203622}"/>
              </a:ext>
            </a:extLst>
          </p:cNvPr>
          <p:cNvSpPr txBox="1"/>
          <p:nvPr/>
        </p:nvSpPr>
        <p:spPr>
          <a:xfrm>
            <a:off x="337820" y="1605740"/>
            <a:ext cx="7617460" cy="555986"/>
          </a:xfrm>
          <a:prstGeom prst="rect">
            <a:avLst/>
          </a:prstGeom>
          <a:noFill/>
        </p:spPr>
        <p:txBody>
          <a:bodyPr wrap="square">
            <a:spAutoFit/>
          </a:bodyPr>
          <a:lstStyle/>
          <a:p>
            <a:pPr>
              <a:lnSpc>
                <a:spcPct val="115000"/>
              </a:lnSpc>
              <a:spcBef>
                <a:spcPts val="1200"/>
              </a:spcBef>
            </a:pPr>
            <a:r>
              <a:rPr lang="en-US" sz="2800" i="1" dirty="0">
                <a:solidFill>
                  <a:schemeClr val="bg1"/>
                </a:solidFill>
                <a:effectLst/>
                <a:latin typeface="Calibri" panose="020F0502020204030204" pitchFamily="34" charset="0"/>
                <a:ea typeface="Calibri" panose="020F0502020204030204" pitchFamily="34" charset="0"/>
                <a:cs typeface="Arial Unicode MS"/>
              </a:rPr>
              <a:t>Deepened trust in the Lord can increase fear </a:t>
            </a:r>
            <a:r>
              <a:rPr lang="en-US" sz="2800" dirty="0">
                <a:solidFill>
                  <a:schemeClr val="bg1"/>
                </a:solidFill>
                <a:effectLst/>
                <a:latin typeface="Calibri" panose="020F0502020204030204" pitchFamily="34" charset="0"/>
                <a:ea typeface="Calibri" panose="020F0502020204030204" pitchFamily="34" charset="0"/>
                <a:cs typeface="Arial Unicode MS"/>
              </a:rPr>
              <a:t>(v. 19)</a:t>
            </a:r>
            <a:endParaRPr lang="en-SG" sz="2400" dirty="0">
              <a:solidFill>
                <a:schemeClr val="bg1"/>
              </a:solidFill>
              <a:effectLst/>
              <a:latin typeface="Helvetica" panose="020B0604020202020204" pitchFamily="34" charset="0"/>
              <a:ea typeface="Arial Unicode MS"/>
              <a:cs typeface="Arial Unicode MS"/>
            </a:endParaRPr>
          </a:p>
        </p:txBody>
      </p:sp>
      <p:sp>
        <p:nvSpPr>
          <p:cNvPr id="10" name="TextBox 9">
            <a:extLst>
              <a:ext uri="{FF2B5EF4-FFF2-40B4-BE49-F238E27FC236}">
                <a16:creationId xmlns:a16="http://schemas.microsoft.com/office/drawing/2014/main" id="{F619830E-855D-72FB-48A9-BFD24B734130}"/>
              </a:ext>
            </a:extLst>
          </p:cNvPr>
          <p:cNvSpPr txBox="1"/>
          <p:nvPr/>
        </p:nvSpPr>
        <p:spPr>
          <a:xfrm>
            <a:off x="1066800" y="2655847"/>
            <a:ext cx="9916886" cy="3531864"/>
          </a:xfrm>
          <a:prstGeom prst="rect">
            <a:avLst/>
          </a:prstGeom>
          <a:solidFill>
            <a:schemeClr val="accent1">
              <a:lumMod val="50000"/>
            </a:schemeClr>
          </a:solidFill>
        </p:spPr>
        <p:txBody>
          <a:bodyPr wrap="square">
            <a:spAutoFit/>
          </a:bodyPr>
          <a:lstStyle/>
          <a:p>
            <a:pPr algn="ctr">
              <a:lnSpc>
                <a:spcPct val="115000"/>
              </a:lnSpc>
              <a:spcBef>
                <a:spcPts val="1200"/>
              </a:spcBef>
            </a:pPr>
            <a:r>
              <a:rPr lang="en-US" sz="2800" dirty="0">
                <a:solidFill>
                  <a:schemeClr val="bg1"/>
                </a:solidFill>
                <a:effectLst/>
                <a:ea typeface="Arial Unicode MS"/>
                <a:cs typeface="Arial Unicode MS"/>
              </a:rPr>
              <a:t>“It is the fear that fills a person confronted with the revelation of God or the divine . . . or, in general, with the supernatural . . . , a fear that apparently also prevented the disciples from immediately recognizing Jesus in the approaching figure. For they had never learned to know him in that way and thus, in that place and horrendous situation, had not expected him at all.”</a:t>
            </a:r>
            <a:endParaRPr lang="en-SG" sz="2800" dirty="0">
              <a:solidFill>
                <a:schemeClr val="bg1"/>
              </a:solidFill>
              <a:effectLst/>
              <a:ea typeface="Arial Unicode MS"/>
              <a:cs typeface="Arial Unicode MS"/>
            </a:endParaRPr>
          </a:p>
          <a:p>
            <a:pPr algn="ctr">
              <a:lnSpc>
                <a:spcPct val="115000"/>
              </a:lnSpc>
            </a:pPr>
            <a:r>
              <a:rPr lang="en-US" sz="2800" b="1" dirty="0">
                <a:solidFill>
                  <a:schemeClr val="bg1"/>
                </a:solidFill>
                <a:effectLst/>
                <a:ea typeface="Arial Unicode MS"/>
                <a:cs typeface="Arial Unicode MS"/>
              </a:rPr>
              <a:t>Herman </a:t>
            </a:r>
            <a:r>
              <a:rPr lang="en-US" sz="2800" b="1" dirty="0" err="1">
                <a:solidFill>
                  <a:schemeClr val="bg1"/>
                </a:solidFill>
                <a:effectLst/>
                <a:ea typeface="Arial Unicode MS"/>
                <a:cs typeface="Arial Unicode MS"/>
              </a:rPr>
              <a:t>Ridderbos</a:t>
            </a:r>
            <a:endParaRPr lang="en-SG" sz="2800" dirty="0">
              <a:solidFill>
                <a:schemeClr val="bg1"/>
              </a:solidFill>
              <a:effectLst/>
              <a:ea typeface="Arial Unicode MS"/>
              <a:cs typeface="Arial Unicode MS"/>
            </a:endParaRPr>
          </a:p>
        </p:txBody>
      </p:sp>
    </p:spTree>
    <p:extLst>
      <p:ext uri="{BB962C8B-B14F-4D97-AF65-F5344CB8AC3E}">
        <p14:creationId xmlns:p14="http://schemas.microsoft.com/office/powerpoint/2010/main" val="2942022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A843BC-FC53-EA86-90EA-5C2399BA3207}"/>
              </a:ext>
            </a:extLst>
          </p:cNvPr>
          <p:cNvSpPr/>
          <p:nvPr/>
        </p:nvSpPr>
        <p:spPr>
          <a:xfrm>
            <a:off x="0" y="0"/>
            <a:ext cx="12192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SG"/>
          </a:p>
        </p:txBody>
      </p:sp>
      <p:pic>
        <p:nvPicPr>
          <p:cNvPr id="4100" name="Picture 4" descr="Jesus Walk On Water Images – Browse 2,591 Stock Photos, Vectors, and Video  | Adobe Stock">
            <a:extLst>
              <a:ext uri="{FF2B5EF4-FFF2-40B4-BE49-F238E27FC236}">
                <a16:creationId xmlns:a16="http://schemas.microsoft.com/office/drawing/2014/main" id="{B4564517-B89A-4A94-3097-1A55181049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6120" y="3129280"/>
            <a:ext cx="5699760" cy="37998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52312A6-735C-D007-DE85-3F5917E61BE6}"/>
              </a:ext>
            </a:extLst>
          </p:cNvPr>
          <p:cNvSpPr txBox="1"/>
          <p:nvPr/>
        </p:nvSpPr>
        <p:spPr>
          <a:xfrm>
            <a:off x="337820" y="414774"/>
            <a:ext cx="8806180" cy="523220"/>
          </a:xfrm>
          <a:prstGeom prst="rect">
            <a:avLst/>
          </a:prstGeom>
          <a:noFill/>
        </p:spPr>
        <p:txBody>
          <a:bodyPr wrap="square">
            <a:spAutoFit/>
          </a:bodyPr>
          <a:lstStyle/>
          <a:p>
            <a:r>
              <a:rPr lang="en-US" sz="2800" i="1" dirty="0">
                <a:solidFill>
                  <a:schemeClr val="bg1"/>
                </a:solidFill>
                <a:effectLst/>
                <a:latin typeface="Calibri" panose="020F0502020204030204" pitchFamily="34" charset="0"/>
                <a:ea typeface="Calibri" panose="020F0502020204030204" pitchFamily="34" charset="0"/>
              </a:rPr>
              <a:t>Deepened trust in the Lord involves great crisis</a:t>
            </a:r>
            <a:r>
              <a:rPr lang="en-US" sz="2800" dirty="0">
                <a:solidFill>
                  <a:schemeClr val="bg1"/>
                </a:solidFill>
                <a:effectLst/>
                <a:latin typeface="Calibri" panose="020F0502020204030204" pitchFamily="34" charset="0"/>
                <a:ea typeface="Calibri" panose="020F0502020204030204" pitchFamily="34" charset="0"/>
              </a:rPr>
              <a:t> (vs. 16-18a)</a:t>
            </a:r>
            <a:endParaRPr lang="en-SG" sz="2800" dirty="0">
              <a:solidFill>
                <a:schemeClr val="bg1"/>
              </a:solidFill>
            </a:endParaRPr>
          </a:p>
        </p:txBody>
      </p:sp>
      <p:sp>
        <p:nvSpPr>
          <p:cNvPr id="6" name="TextBox 5">
            <a:extLst>
              <a:ext uri="{FF2B5EF4-FFF2-40B4-BE49-F238E27FC236}">
                <a16:creationId xmlns:a16="http://schemas.microsoft.com/office/drawing/2014/main" id="{832E7E75-DA7E-4827-D6EA-56A5BCE09D82}"/>
              </a:ext>
            </a:extLst>
          </p:cNvPr>
          <p:cNvSpPr txBox="1"/>
          <p:nvPr/>
        </p:nvSpPr>
        <p:spPr>
          <a:xfrm>
            <a:off x="337820" y="975247"/>
            <a:ext cx="8409940" cy="555986"/>
          </a:xfrm>
          <a:prstGeom prst="rect">
            <a:avLst/>
          </a:prstGeom>
          <a:noFill/>
        </p:spPr>
        <p:txBody>
          <a:bodyPr wrap="square">
            <a:spAutoFit/>
          </a:bodyPr>
          <a:lstStyle/>
          <a:p>
            <a:pPr>
              <a:lnSpc>
                <a:spcPct val="115000"/>
              </a:lnSpc>
              <a:spcBef>
                <a:spcPts val="1200"/>
              </a:spcBef>
            </a:pPr>
            <a:r>
              <a:rPr lang="en-US" sz="2800" i="1" dirty="0">
                <a:solidFill>
                  <a:schemeClr val="bg1"/>
                </a:solidFill>
                <a:effectLst/>
                <a:latin typeface="Calibri" panose="020F0502020204030204" pitchFamily="34" charset="0"/>
                <a:ea typeface="Calibri" panose="020F0502020204030204" pitchFamily="34" charset="0"/>
                <a:cs typeface="Arial Unicode MS"/>
              </a:rPr>
              <a:t>Deepened trust in the Lord may require isolation </a:t>
            </a:r>
            <a:r>
              <a:rPr lang="en-US" sz="2800" dirty="0">
                <a:solidFill>
                  <a:schemeClr val="bg1"/>
                </a:solidFill>
                <a:effectLst/>
                <a:latin typeface="Calibri" panose="020F0502020204030204" pitchFamily="34" charset="0"/>
                <a:ea typeface="Calibri" panose="020F0502020204030204" pitchFamily="34" charset="0"/>
                <a:cs typeface="Arial Unicode MS"/>
              </a:rPr>
              <a:t>(v. 17b)</a:t>
            </a:r>
            <a:endParaRPr lang="en-SG" sz="2400" dirty="0">
              <a:solidFill>
                <a:schemeClr val="bg1"/>
              </a:solidFill>
              <a:effectLst/>
              <a:latin typeface="Helvetica" panose="020B0604020202020204" pitchFamily="34" charset="0"/>
              <a:ea typeface="Arial Unicode MS"/>
              <a:cs typeface="Arial Unicode MS"/>
            </a:endParaRPr>
          </a:p>
        </p:txBody>
      </p:sp>
      <p:sp>
        <p:nvSpPr>
          <p:cNvPr id="8" name="TextBox 7">
            <a:extLst>
              <a:ext uri="{FF2B5EF4-FFF2-40B4-BE49-F238E27FC236}">
                <a16:creationId xmlns:a16="http://schemas.microsoft.com/office/drawing/2014/main" id="{C02C7036-15C6-4612-4287-A68507203622}"/>
              </a:ext>
            </a:extLst>
          </p:cNvPr>
          <p:cNvSpPr txBox="1"/>
          <p:nvPr/>
        </p:nvSpPr>
        <p:spPr>
          <a:xfrm>
            <a:off x="337820" y="1568486"/>
            <a:ext cx="7617460" cy="555986"/>
          </a:xfrm>
          <a:prstGeom prst="rect">
            <a:avLst/>
          </a:prstGeom>
          <a:noFill/>
        </p:spPr>
        <p:txBody>
          <a:bodyPr wrap="square">
            <a:spAutoFit/>
          </a:bodyPr>
          <a:lstStyle/>
          <a:p>
            <a:pPr>
              <a:lnSpc>
                <a:spcPct val="115000"/>
              </a:lnSpc>
              <a:spcBef>
                <a:spcPts val="1200"/>
              </a:spcBef>
            </a:pPr>
            <a:r>
              <a:rPr lang="en-US" sz="2800" i="1" dirty="0">
                <a:solidFill>
                  <a:schemeClr val="bg1"/>
                </a:solidFill>
                <a:effectLst/>
                <a:latin typeface="Calibri" panose="020F0502020204030204" pitchFamily="34" charset="0"/>
                <a:ea typeface="Calibri" panose="020F0502020204030204" pitchFamily="34" charset="0"/>
                <a:cs typeface="Arial Unicode MS"/>
              </a:rPr>
              <a:t>Deepened trust in the Lord can increase fear </a:t>
            </a:r>
            <a:r>
              <a:rPr lang="en-US" sz="2800" dirty="0">
                <a:solidFill>
                  <a:schemeClr val="bg1"/>
                </a:solidFill>
                <a:effectLst/>
                <a:latin typeface="Calibri" panose="020F0502020204030204" pitchFamily="34" charset="0"/>
                <a:ea typeface="Calibri" panose="020F0502020204030204" pitchFamily="34" charset="0"/>
                <a:cs typeface="Arial Unicode MS"/>
              </a:rPr>
              <a:t>(v. 19)</a:t>
            </a:r>
            <a:endParaRPr lang="en-SG" sz="2400" dirty="0">
              <a:solidFill>
                <a:schemeClr val="bg1"/>
              </a:solidFill>
              <a:effectLst/>
              <a:latin typeface="Helvetica" panose="020B0604020202020204" pitchFamily="34" charset="0"/>
              <a:ea typeface="Arial Unicode MS"/>
              <a:cs typeface="Arial Unicode MS"/>
            </a:endParaRPr>
          </a:p>
        </p:txBody>
      </p:sp>
      <p:sp>
        <p:nvSpPr>
          <p:cNvPr id="5" name="TextBox 4">
            <a:extLst>
              <a:ext uri="{FF2B5EF4-FFF2-40B4-BE49-F238E27FC236}">
                <a16:creationId xmlns:a16="http://schemas.microsoft.com/office/drawing/2014/main" id="{BFF31B95-D56F-ABA6-FC33-554ED9DB5AE3}"/>
              </a:ext>
            </a:extLst>
          </p:cNvPr>
          <p:cNvSpPr txBox="1"/>
          <p:nvPr/>
        </p:nvSpPr>
        <p:spPr>
          <a:xfrm>
            <a:off x="337820" y="2161726"/>
            <a:ext cx="8636000" cy="555986"/>
          </a:xfrm>
          <a:prstGeom prst="rect">
            <a:avLst/>
          </a:prstGeom>
          <a:noFill/>
        </p:spPr>
        <p:txBody>
          <a:bodyPr wrap="square">
            <a:spAutoFit/>
          </a:bodyPr>
          <a:lstStyle/>
          <a:p>
            <a:pPr>
              <a:lnSpc>
                <a:spcPct val="115000"/>
              </a:lnSpc>
              <a:spcBef>
                <a:spcPts val="1200"/>
              </a:spcBef>
            </a:pPr>
            <a:r>
              <a:rPr lang="en-US" sz="2800" i="1" dirty="0">
                <a:solidFill>
                  <a:schemeClr val="bg1"/>
                </a:solidFill>
                <a:effectLst/>
                <a:latin typeface="Calibri" panose="020F0502020204030204" pitchFamily="34" charset="0"/>
                <a:ea typeface="Calibri" panose="020F0502020204030204" pitchFamily="34" charset="0"/>
                <a:cs typeface="Arial Unicode MS"/>
              </a:rPr>
              <a:t>Deepened trust in the Lord brings reassurance </a:t>
            </a:r>
            <a:r>
              <a:rPr lang="en-US" sz="2800" dirty="0">
                <a:solidFill>
                  <a:schemeClr val="bg1"/>
                </a:solidFill>
                <a:effectLst/>
                <a:latin typeface="Calibri" panose="020F0502020204030204" pitchFamily="34" charset="0"/>
                <a:ea typeface="Calibri" panose="020F0502020204030204" pitchFamily="34" charset="0"/>
                <a:cs typeface="Arial Unicode MS"/>
              </a:rPr>
              <a:t>(vs. 20-21a)</a:t>
            </a:r>
            <a:endParaRPr lang="en-SG" sz="2400" dirty="0">
              <a:solidFill>
                <a:schemeClr val="bg1"/>
              </a:solidFill>
              <a:effectLst/>
              <a:latin typeface="Helvetica" panose="020B0604020202020204" pitchFamily="34" charset="0"/>
              <a:ea typeface="Arial Unicode MS"/>
              <a:cs typeface="Arial Unicode MS"/>
            </a:endParaRPr>
          </a:p>
        </p:txBody>
      </p:sp>
      <p:sp>
        <p:nvSpPr>
          <p:cNvPr id="9" name="TextBox 8">
            <a:extLst>
              <a:ext uri="{FF2B5EF4-FFF2-40B4-BE49-F238E27FC236}">
                <a16:creationId xmlns:a16="http://schemas.microsoft.com/office/drawing/2014/main" id="{F7E81D03-B51C-9775-713C-541E932B24B7}"/>
              </a:ext>
            </a:extLst>
          </p:cNvPr>
          <p:cNvSpPr txBox="1"/>
          <p:nvPr/>
        </p:nvSpPr>
        <p:spPr>
          <a:xfrm>
            <a:off x="1141730" y="2992642"/>
            <a:ext cx="9908540" cy="3531864"/>
          </a:xfrm>
          <a:prstGeom prst="rect">
            <a:avLst/>
          </a:prstGeom>
          <a:solidFill>
            <a:schemeClr val="accent1">
              <a:lumMod val="50000"/>
            </a:schemeClr>
          </a:solidFill>
        </p:spPr>
        <p:txBody>
          <a:bodyPr wrap="square">
            <a:spAutoFit/>
          </a:bodyPr>
          <a:lstStyle/>
          <a:p>
            <a:pPr algn="ctr">
              <a:lnSpc>
                <a:spcPct val="115000"/>
              </a:lnSpc>
              <a:spcBef>
                <a:spcPts val="1200"/>
              </a:spcBef>
            </a:pPr>
            <a:r>
              <a:rPr lang="en-US" sz="2800" dirty="0">
                <a:solidFill>
                  <a:schemeClr val="bg1"/>
                </a:solidFill>
                <a:effectLst/>
                <a:ea typeface="Calibri" panose="020F0502020204030204" pitchFamily="34" charset="0"/>
                <a:cs typeface="Arial Unicode MS"/>
              </a:rPr>
              <a:t>“But by saying this Jesus also describes his coming and appearance as a divine epiphany; and this occurs in a context – and that is where the emphasis lies in this self-revelation – that should convince them that, in virtue of the glory given him by God, no darkness was too deep, waves too high, or sea too wide for him to find them and be with them in the midst of that tumult.”</a:t>
            </a:r>
            <a:endParaRPr lang="en-SG" sz="2800" dirty="0">
              <a:solidFill>
                <a:schemeClr val="bg1"/>
              </a:solidFill>
              <a:effectLst/>
              <a:ea typeface="Arial Unicode MS"/>
              <a:cs typeface="Arial Unicode MS"/>
            </a:endParaRPr>
          </a:p>
          <a:p>
            <a:pPr algn="ctr">
              <a:lnSpc>
                <a:spcPct val="115000"/>
              </a:lnSpc>
            </a:pPr>
            <a:r>
              <a:rPr lang="en-US" sz="2800" b="1" dirty="0">
                <a:solidFill>
                  <a:schemeClr val="bg1"/>
                </a:solidFill>
                <a:effectLst/>
                <a:ea typeface="Calibri" panose="020F0502020204030204" pitchFamily="34" charset="0"/>
                <a:cs typeface="Arial Unicode MS"/>
              </a:rPr>
              <a:t>Herman </a:t>
            </a:r>
            <a:r>
              <a:rPr lang="en-US" sz="2800" b="1" dirty="0" err="1">
                <a:solidFill>
                  <a:schemeClr val="bg1"/>
                </a:solidFill>
                <a:effectLst/>
                <a:ea typeface="Calibri" panose="020F0502020204030204" pitchFamily="34" charset="0"/>
                <a:cs typeface="Arial Unicode MS"/>
              </a:rPr>
              <a:t>Ridderbos</a:t>
            </a:r>
            <a:endParaRPr lang="en-SG" sz="2800" dirty="0">
              <a:solidFill>
                <a:schemeClr val="bg1"/>
              </a:solidFill>
              <a:effectLst/>
              <a:ea typeface="Arial Unicode MS"/>
              <a:cs typeface="Arial Unicode MS"/>
            </a:endParaRPr>
          </a:p>
        </p:txBody>
      </p:sp>
    </p:spTree>
    <p:extLst>
      <p:ext uri="{BB962C8B-B14F-4D97-AF65-F5344CB8AC3E}">
        <p14:creationId xmlns:p14="http://schemas.microsoft.com/office/powerpoint/2010/main" val="415771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A843BC-FC53-EA86-90EA-5C2399BA3207}"/>
              </a:ext>
            </a:extLst>
          </p:cNvPr>
          <p:cNvSpPr/>
          <p:nvPr/>
        </p:nvSpPr>
        <p:spPr>
          <a:xfrm>
            <a:off x="0" y="0"/>
            <a:ext cx="12192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SG"/>
          </a:p>
        </p:txBody>
      </p:sp>
      <p:pic>
        <p:nvPicPr>
          <p:cNvPr id="4100" name="Picture 4" descr="Jesus Walk On Water Images – Browse 2,591 Stock Photos, Vectors, and Video  | Adobe Stock">
            <a:extLst>
              <a:ext uri="{FF2B5EF4-FFF2-40B4-BE49-F238E27FC236}">
                <a16:creationId xmlns:a16="http://schemas.microsoft.com/office/drawing/2014/main" id="{B4564517-B89A-4A94-3097-1A55181049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6120" y="3129280"/>
            <a:ext cx="5699760" cy="37998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52312A6-735C-D007-DE85-3F5917E61BE6}"/>
              </a:ext>
            </a:extLst>
          </p:cNvPr>
          <p:cNvSpPr txBox="1"/>
          <p:nvPr/>
        </p:nvSpPr>
        <p:spPr>
          <a:xfrm>
            <a:off x="337820" y="414774"/>
            <a:ext cx="8806180" cy="523220"/>
          </a:xfrm>
          <a:prstGeom prst="rect">
            <a:avLst/>
          </a:prstGeom>
          <a:noFill/>
        </p:spPr>
        <p:txBody>
          <a:bodyPr wrap="square">
            <a:spAutoFit/>
          </a:bodyPr>
          <a:lstStyle/>
          <a:p>
            <a:r>
              <a:rPr lang="en-US" sz="2800" i="1" dirty="0">
                <a:solidFill>
                  <a:schemeClr val="bg1"/>
                </a:solidFill>
                <a:effectLst/>
                <a:latin typeface="Calibri" panose="020F0502020204030204" pitchFamily="34" charset="0"/>
                <a:ea typeface="Calibri" panose="020F0502020204030204" pitchFamily="34" charset="0"/>
              </a:rPr>
              <a:t>Deepened trust in the Lord involves great crisis</a:t>
            </a:r>
            <a:r>
              <a:rPr lang="en-US" sz="2800" dirty="0">
                <a:solidFill>
                  <a:schemeClr val="bg1"/>
                </a:solidFill>
                <a:effectLst/>
                <a:latin typeface="Calibri" panose="020F0502020204030204" pitchFamily="34" charset="0"/>
                <a:ea typeface="Calibri" panose="020F0502020204030204" pitchFamily="34" charset="0"/>
              </a:rPr>
              <a:t> (vs. 16-18a)</a:t>
            </a:r>
            <a:endParaRPr lang="en-SG" sz="2800" dirty="0">
              <a:solidFill>
                <a:schemeClr val="bg1"/>
              </a:solidFill>
            </a:endParaRPr>
          </a:p>
        </p:txBody>
      </p:sp>
      <p:sp>
        <p:nvSpPr>
          <p:cNvPr id="6" name="TextBox 5">
            <a:extLst>
              <a:ext uri="{FF2B5EF4-FFF2-40B4-BE49-F238E27FC236}">
                <a16:creationId xmlns:a16="http://schemas.microsoft.com/office/drawing/2014/main" id="{832E7E75-DA7E-4827-D6EA-56A5BCE09D82}"/>
              </a:ext>
            </a:extLst>
          </p:cNvPr>
          <p:cNvSpPr txBox="1"/>
          <p:nvPr/>
        </p:nvSpPr>
        <p:spPr>
          <a:xfrm>
            <a:off x="337820" y="979369"/>
            <a:ext cx="8409940" cy="555986"/>
          </a:xfrm>
          <a:prstGeom prst="rect">
            <a:avLst/>
          </a:prstGeom>
          <a:noFill/>
        </p:spPr>
        <p:txBody>
          <a:bodyPr wrap="square">
            <a:spAutoFit/>
          </a:bodyPr>
          <a:lstStyle/>
          <a:p>
            <a:pPr>
              <a:lnSpc>
                <a:spcPct val="115000"/>
              </a:lnSpc>
              <a:spcBef>
                <a:spcPts val="1200"/>
              </a:spcBef>
            </a:pPr>
            <a:r>
              <a:rPr lang="en-US" sz="2800" i="1" dirty="0">
                <a:solidFill>
                  <a:schemeClr val="bg1"/>
                </a:solidFill>
                <a:effectLst/>
                <a:latin typeface="Calibri" panose="020F0502020204030204" pitchFamily="34" charset="0"/>
                <a:ea typeface="Calibri" panose="020F0502020204030204" pitchFamily="34" charset="0"/>
                <a:cs typeface="Arial Unicode MS"/>
              </a:rPr>
              <a:t>Deepened trust in the Lord may require isolation </a:t>
            </a:r>
            <a:r>
              <a:rPr lang="en-US" sz="2800" dirty="0">
                <a:solidFill>
                  <a:schemeClr val="bg1"/>
                </a:solidFill>
                <a:effectLst/>
                <a:latin typeface="Calibri" panose="020F0502020204030204" pitchFamily="34" charset="0"/>
                <a:ea typeface="Calibri" panose="020F0502020204030204" pitchFamily="34" charset="0"/>
                <a:cs typeface="Arial Unicode MS"/>
              </a:rPr>
              <a:t>(v. 17b)</a:t>
            </a:r>
            <a:endParaRPr lang="en-SG" sz="2400" dirty="0">
              <a:solidFill>
                <a:schemeClr val="bg1"/>
              </a:solidFill>
              <a:effectLst/>
              <a:latin typeface="Helvetica" panose="020B0604020202020204" pitchFamily="34" charset="0"/>
              <a:ea typeface="Arial Unicode MS"/>
              <a:cs typeface="Arial Unicode MS"/>
            </a:endParaRPr>
          </a:p>
        </p:txBody>
      </p:sp>
      <p:sp>
        <p:nvSpPr>
          <p:cNvPr id="8" name="TextBox 7">
            <a:extLst>
              <a:ext uri="{FF2B5EF4-FFF2-40B4-BE49-F238E27FC236}">
                <a16:creationId xmlns:a16="http://schemas.microsoft.com/office/drawing/2014/main" id="{C02C7036-15C6-4612-4287-A68507203622}"/>
              </a:ext>
            </a:extLst>
          </p:cNvPr>
          <p:cNvSpPr txBox="1"/>
          <p:nvPr/>
        </p:nvSpPr>
        <p:spPr>
          <a:xfrm>
            <a:off x="337820" y="1576730"/>
            <a:ext cx="7617460" cy="555986"/>
          </a:xfrm>
          <a:prstGeom prst="rect">
            <a:avLst/>
          </a:prstGeom>
          <a:noFill/>
        </p:spPr>
        <p:txBody>
          <a:bodyPr wrap="square">
            <a:spAutoFit/>
          </a:bodyPr>
          <a:lstStyle/>
          <a:p>
            <a:pPr>
              <a:lnSpc>
                <a:spcPct val="115000"/>
              </a:lnSpc>
              <a:spcBef>
                <a:spcPts val="1200"/>
              </a:spcBef>
            </a:pPr>
            <a:r>
              <a:rPr lang="en-US" sz="2800" i="1" dirty="0">
                <a:solidFill>
                  <a:schemeClr val="bg1"/>
                </a:solidFill>
                <a:effectLst/>
                <a:latin typeface="Calibri" panose="020F0502020204030204" pitchFamily="34" charset="0"/>
                <a:ea typeface="Calibri" panose="020F0502020204030204" pitchFamily="34" charset="0"/>
                <a:cs typeface="Arial Unicode MS"/>
              </a:rPr>
              <a:t>Deepened trust in the Lord can increase fear </a:t>
            </a:r>
            <a:r>
              <a:rPr lang="en-US" sz="2800" dirty="0">
                <a:solidFill>
                  <a:schemeClr val="bg1"/>
                </a:solidFill>
                <a:effectLst/>
                <a:latin typeface="Calibri" panose="020F0502020204030204" pitchFamily="34" charset="0"/>
                <a:ea typeface="Calibri" panose="020F0502020204030204" pitchFamily="34" charset="0"/>
                <a:cs typeface="Arial Unicode MS"/>
              </a:rPr>
              <a:t>(v. 19)</a:t>
            </a:r>
            <a:endParaRPr lang="en-SG" sz="2400" dirty="0">
              <a:solidFill>
                <a:schemeClr val="bg1"/>
              </a:solidFill>
              <a:effectLst/>
              <a:latin typeface="Helvetica" panose="020B0604020202020204" pitchFamily="34" charset="0"/>
              <a:ea typeface="Arial Unicode MS"/>
              <a:cs typeface="Arial Unicode MS"/>
            </a:endParaRPr>
          </a:p>
        </p:txBody>
      </p:sp>
      <p:sp>
        <p:nvSpPr>
          <p:cNvPr id="5" name="TextBox 4">
            <a:extLst>
              <a:ext uri="{FF2B5EF4-FFF2-40B4-BE49-F238E27FC236}">
                <a16:creationId xmlns:a16="http://schemas.microsoft.com/office/drawing/2014/main" id="{BFF31B95-D56F-ABA6-FC33-554ED9DB5AE3}"/>
              </a:ext>
            </a:extLst>
          </p:cNvPr>
          <p:cNvSpPr txBox="1"/>
          <p:nvPr/>
        </p:nvSpPr>
        <p:spPr>
          <a:xfrm>
            <a:off x="337820" y="2174091"/>
            <a:ext cx="8636000" cy="555986"/>
          </a:xfrm>
          <a:prstGeom prst="rect">
            <a:avLst/>
          </a:prstGeom>
          <a:noFill/>
        </p:spPr>
        <p:txBody>
          <a:bodyPr wrap="square">
            <a:spAutoFit/>
          </a:bodyPr>
          <a:lstStyle/>
          <a:p>
            <a:pPr>
              <a:lnSpc>
                <a:spcPct val="115000"/>
              </a:lnSpc>
              <a:spcBef>
                <a:spcPts val="1200"/>
              </a:spcBef>
            </a:pPr>
            <a:r>
              <a:rPr lang="en-US" sz="2800" i="1" dirty="0">
                <a:solidFill>
                  <a:schemeClr val="bg1"/>
                </a:solidFill>
                <a:effectLst/>
                <a:latin typeface="Calibri" panose="020F0502020204030204" pitchFamily="34" charset="0"/>
                <a:ea typeface="Calibri" panose="020F0502020204030204" pitchFamily="34" charset="0"/>
                <a:cs typeface="Arial Unicode MS"/>
              </a:rPr>
              <a:t>Deepened trust in the Lord brings reassurance </a:t>
            </a:r>
            <a:r>
              <a:rPr lang="en-US" sz="2800" dirty="0">
                <a:solidFill>
                  <a:schemeClr val="bg1"/>
                </a:solidFill>
                <a:effectLst/>
                <a:latin typeface="Calibri" panose="020F0502020204030204" pitchFamily="34" charset="0"/>
                <a:ea typeface="Calibri" panose="020F0502020204030204" pitchFamily="34" charset="0"/>
                <a:cs typeface="Arial Unicode MS"/>
              </a:rPr>
              <a:t>(vs. 20-21a)</a:t>
            </a:r>
            <a:endParaRPr lang="en-SG" sz="2400" dirty="0">
              <a:solidFill>
                <a:schemeClr val="bg1"/>
              </a:solidFill>
              <a:effectLst/>
              <a:latin typeface="Helvetica" panose="020B0604020202020204" pitchFamily="34" charset="0"/>
              <a:ea typeface="Arial Unicode MS"/>
              <a:cs typeface="Arial Unicode MS"/>
            </a:endParaRPr>
          </a:p>
        </p:txBody>
      </p:sp>
      <p:sp>
        <p:nvSpPr>
          <p:cNvPr id="7" name="TextBox 6">
            <a:extLst>
              <a:ext uri="{FF2B5EF4-FFF2-40B4-BE49-F238E27FC236}">
                <a16:creationId xmlns:a16="http://schemas.microsoft.com/office/drawing/2014/main" id="{B3D69025-EA7D-1CE8-9399-4BC429A2E873}"/>
              </a:ext>
            </a:extLst>
          </p:cNvPr>
          <p:cNvSpPr txBox="1"/>
          <p:nvPr/>
        </p:nvSpPr>
        <p:spPr>
          <a:xfrm>
            <a:off x="337820" y="2771451"/>
            <a:ext cx="7952740" cy="555986"/>
          </a:xfrm>
          <a:prstGeom prst="rect">
            <a:avLst/>
          </a:prstGeom>
          <a:noFill/>
        </p:spPr>
        <p:txBody>
          <a:bodyPr wrap="square">
            <a:spAutoFit/>
          </a:bodyPr>
          <a:lstStyle/>
          <a:p>
            <a:pPr>
              <a:lnSpc>
                <a:spcPct val="115000"/>
              </a:lnSpc>
              <a:spcBef>
                <a:spcPts val="1200"/>
              </a:spcBef>
            </a:pPr>
            <a:r>
              <a:rPr lang="en-US" sz="2800" i="1" dirty="0">
                <a:solidFill>
                  <a:schemeClr val="bg1"/>
                </a:solidFill>
                <a:effectLst/>
                <a:latin typeface="Calibri" panose="020F0502020204030204" pitchFamily="34" charset="0"/>
                <a:ea typeface="Calibri" panose="020F0502020204030204" pitchFamily="34" charset="0"/>
                <a:cs typeface="Arial Unicode MS"/>
              </a:rPr>
              <a:t>Deepened trust in the Lord leads to provision</a:t>
            </a:r>
            <a:r>
              <a:rPr lang="en-US" sz="2800" dirty="0">
                <a:solidFill>
                  <a:schemeClr val="bg1"/>
                </a:solidFill>
                <a:effectLst/>
                <a:latin typeface="Calibri" panose="020F0502020204030204" pitchFamily="34" charset="0"/>
                <a:ea typeface="Calibri" panose="020F0502020204030204" pitchFamily="34" charset="0"/>
                <a:cs typeface="Arial Unicode MS"/>
              </a:rPr>
              <a:t> (v. 21b)</a:t>
            </a:r>
            <a:endParaRPr lang="en-SG" sz="2400" dirty="0">
              <a:solidFill>
                <a:schemeClr val="bg1"/>
              </a:solidFill>
              <a:effectLst/>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137029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NT Preaching link at 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and notes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1298284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416</Words>
  <Application>Microsoft Macintosh PowerPoint</Application>
  <PresentationFormat>Widescreen</PresentationFormat>
  <Paragraphs>31</Paragraphs>
  <Slides>9</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Arial</vt:lpstr>
      <vt:lpstr>Calibri</vt:lpstr>
      <vt:lpstr>Calibri Light</vt:lpstr>
      <vt:lpstr>Californian FB</vt:lpstr>
      <vt:lpstr>Helvetica</vt:lpstr>
      <vt:lpstr>Times New Roman</vt:lpstr>
      <vt:lpstr>Wingdings</vt:lpstr>
      <vt:lpstr>Office Theme</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NT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Harmeling</dc:creator>
  <cp:lastModifiedBy>Rick Griffith</cp:lastModifiedBy>
  <cp:revision>2</cp:revision>
  <dcterms:created xsi:type="dcterms:W3CDTF">2023-11-22T03:58:57Z</dcterms:created>
  <dcterms:modified xsi:type="dcterms:W3CDTF">2023-11-27T13:55:00Z</dcterms:modified>
</cp:coreProperties>
</file>