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6" r:id="rId3"/>
    <p:sldId id="265" r:id="rId4"/>
    <p:sldId id="258" r:id="rId5"/>
    <p:sldId id="257" r:id="rId6"/>
    <p:sldId id="259" r:id="rId7"/>
    <p:sldId id="261" r:id="rId8"/>
    <p:sldId id="260" r:id="rId9"/>
    <p:sldId id="262" r:id="rId10"/>
    <p:sldId id="263" r:id="rId11"/>
    <p:sldId id="264" r:id="rId12"/>
    <p:sldId id="269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ACFBD-A524-4556-A364-9B6DF67F3520}" v="31" dt="2023-11-16T04:52:24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71"/>
    <p:restoredTop sz="94680"/>
  </p:normalViewPr>
  <p:slideViewPr>
    <p:cSldViewPr snapToGrid="0">
      <p:cViewPr varScale="1">
        <p:scale>
          <a:sx n="81" d="100"/>
          <a:sy n="81" d="100"/>
        </p:scale>
        <p:origin x="192" y="1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4A512-A9A8-884D-AF09-BB55B18E8851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54047-02B5-674F-B9B8-52C79EA7E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7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F45BB-9A01-86C7-718C-E43D9A7A9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A9CE8-9B6D-2F03-DCC8-A444E99DB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C33EE-BFDD-4CBB-B6B9-E3513F0C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A86B-10BC-4FAF-8D8C-5147E40EE1A7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F22AF-8629-CF25-3543-3906DBAE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ECA6A-6D1D-D334-21AE-31E6020B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2E55-E79A-41EF-802F-B8AC5B4B177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1062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2FF4-3D1C-2BB3-CBE6-3393C39F1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EB525-0AE4-01FE-316F-682B12037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47F6-CD16-2FB9-0DC2-BD243B54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A86B-10BC-4FAF-8D8C-5147E40EE1A7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A6EC-3EC1-D17A-B8FD-57FBF40F5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049A7-E9F1-51B2-5AAE-80B39EFDB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2E55-E79A-41EF-802F-B8AC5B4B177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52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325704-569C-5029-C85F-9DBF9A347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A4C23-AC44-AC49-BCB8-0F7B48D3C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96982-42CD-D153-4F6F-4EB2D0B43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A86B-10BC-4FAF-8D8C-5147E40EE1A7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353CA-1DFE-C5C2-77AE-59FA0772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8616E-3FA1-1873-37F8-30B06AE0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2E55-E79A-41EF-802F-B8AC5B4B177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1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002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676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450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1513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946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0076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489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33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AC6D9-6CD2-27DE-8447-7E63FF51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1BF7E-7131-C2DB-B9E1-AF17D0A4C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2B66A-936F-B5BB-07D7-DCF4EFA1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A86B-10BC-4FAF-8D8C-5147E40EE1A7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D70F4-8827-91DF-A785-8867E9E9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642A5-998F-D91B-275C-6F3F1385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2E55-E79A-41EF-802F-B8AC5B4B177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65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34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4445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445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F111-C8C0-905B-7CB6-D8AF6C3F7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3BE7F-E894-EE74-690A-26B31F59A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774A4-455E-7E83-5375-BF3EF23E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A86B-10BC-4FAF-8D8C-5147E40EE1A7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CF1F4-3B89-9EC7-A328-F0FE9ADFE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1FDDB-EC6F-3460-6952-9EB778540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2E55-E79A-41EF-802F-B8AC5B4B177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18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B236C-BE3E-68AD-EBA9-3BD70FC7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4474D-0FC4-78B3-9ED2-99074B9ED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AEDAB-F187-E7BC-0652-E84C62180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7212-241A-D7C8-9211-88C61B74D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A86B-10BC-4FAF-8D8C-5147E40EE1A7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2126E-4B8B-ACF4-65B2-48ECF8CA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483F5-6F39-A8A8-E732-D58D534D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2E55-E79A-41EF-802F-B8AC5B4B177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79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CA5A3-B54F-3305-2D5D-57728D626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F1821-3F0C-21CA-5E9E-30C5DEF25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EA1E1-8ED3-58D6-EDB4-5DF747853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06CB02-1F4F-8058-C61C-AAFC13F3B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C9864-C92A-9738-E3CD-34617C345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47E3D2-F786-7645-16F1-14E2B5EB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A86B-10BC-4FAF-8D8C-5147E40EE1A7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AE8822-BAA8-4616-E23C-01404DB1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FED4F-91CB-4A3A-9737-C8E0629C1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2E55-E79A-41EF-802F-B8AC5B4B177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894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13AE-434F-FDDE-05F0-D8C4830A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8CA54-871E-11F9-693F-8D6E2EDBE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A86B-10BC-4FAF-8D8C-5147E40EE1A7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2AC1E-0EF3-FD41-3B0B-5303996E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575AA-1DDA-BB56-90C7-F89EA0F3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2E55-E79A-41EF-802F-B8AC5B4B177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513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55CD5D-47D1-1DD5-CBF9-707F0B0A4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A86B-10BC-4FAF-8D8C-5147E40EE1A7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6DB6B-295D-50F1-B422-01EF4CB5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E792D-0B9B-3269-AE66-C4B8AB75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2E55-E79A-41EF-802F-B8AC5B4B177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716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E3E2-EF49-D35E-86C0-0E0A4E93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9E067-7A6D-3733-D1A1-919FD81F2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EF0A1-EF9C-2F0C-406F-FCDC4507C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4F349-98BA-A3E2-339A-C84BAD401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A86B-10BC-4FAF-8D8C-5147E40EE1A7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E2D4B-FBD0-C896-FCA1-7E8DF6C0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4C0BC-7A0B-7B86-8C53-C574E5CE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2E55-E79A-41EF-802F-B8AC5B4B177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6954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645F-B4F4-E616-9E91-42B22947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62AD9-2B31-FCB8-E7DF-A2EF70130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DE2A6-4045-75E0-1053-533CC9A67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02E9B-A440-40FF-A1AB-FC5941F7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A86B-10BC-4FAF-8D8C-5147E40EE1A7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89BD4-4B01-C004-2E81-11874324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D0453-A59C-F6DF-D8DA-E4D7F855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2E55-E79A-41EF-802F-B8AC5B4B177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718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27216-3533-E3BD-68CA-83ECD4F2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211F0-3261-E3E3-864A-D4BDEA359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ACF04-ED21-3F21-6B05-40B489351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A86B-10BC-4FAF-8D8C-5147E40EE1A7}" type="datetimeFigureOut">
              <a:rPr lang="en-SG" smtClean="0"/>
              <a:t>19/11/23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33DA8-CB52-E3C4-B02C-D97DD99CA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92358-8619-6F95-D831-2F32CC25E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52E55-E79A-41EF-802F-B8AC5B4B177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3995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230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road that has been cut down&#10;&#10;Description automatically generated">
            <a:extLst>
              <a:ext uri="{FF2B5EF4-FFF2-40B4-BE49-F238E27FC236}">
                <a16:creationId xmlns:a16="http://schemas.microsoft.com/office/drawing/2014/main" id="{58EC6C1D-8CF8-7F7B-C5BE-4309F1C9A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" b="2426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50F3D5-EB3D-D784-C710-0B6CFB02D63A}"/>
              </a:ext>
            </a:extLst>
          </p:cNvPr>
          <p:cNvSpPr txBox="1"/>
          <p:nvPr/>
        </p:nvSpPr>
        <p:spPr>
          <a:xfrm>
            <a:off x="1833880" y="185278"/>
            <a:ext cx="8524240" cy="1758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200" b="1" dirty="0"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The Tests of Faith</a:t>
            </a:r>
            <a:endParaRPr lang="en-SG" sz="3200" dirty="0"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How do you follow Jesus when facing problems?</a:t>
            </a:r>
            <a:endParaRPr lang="en-SG" sz="3200" dirty="0"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(John 6:1-15)</a:t>
            </a:r>
            <a:endParaRPr lang="en-SG" sz="3200" dirty="0"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EA02FD-F303-C11E-614E-D2ACAAB6E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" y="5813401"/>
            <a:ext cx="12190664" cy="10445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 anchor="ctr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Dr. Jim Harmeling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Crossroads International Church Singapore • CICFamily.com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40026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road that has been cut down&#10;&#10;Description automatically generated">
            <a:extLst>
              <a:ext uri="{FF2B5EF4-FFF2-40B4-BE49-F238E27FC236}">
                <a16:creationId xmlns:a16="http://schemas.microsoft.com/office/drawing/2014/main" id="{58EC6C1D-8CF8-7F7B-C5BE-4309F1C9A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" b="2426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50F3D5-EB3D-D784-C710-0B6CFB02D63A}"/>
              </a:ext>
            </a:extLst>
          </p:cNvPr>
          <p:cNvSpPr txBox="1"/>
          <p:nvPr/>
        </p:nvSpPr>
        <p:spPr>
          <a:xfrm>
            <a:off x="568960" y="1048878"/>
            <a:ext cx="976376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The test for the committed: How do you follow Jesus?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1-13)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F0F29-96F7-D4CF-25B8-2597D6265AD5}"/>
              </a:ext>
            </a:extLst>
          </p:cNvPr>
          <p:cNvSpPr txBox="1"/>
          <p:nvPr/>
        </p:nvSpPr>
        <p:spPr>
          <a:xfrm>
            <a:off x="568960" y="1855344"/>
            <a:ext cx="976376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The test of the uncommitted: Why do you follow Jesus?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14-15)</a:t>
            </a:r>
            <a:endParaRPr lang="en-SG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578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notes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What the Best College Teachers Do : Bain, Ken: Amazon.ca: Books">
            <a:extLst>
              <a:ext uri="{FF2B5EF4-FFF2-40B4-BE49-F238E27FC236}">
                <a16:creationId xmlns:a16="http://schemas.microsoft.com/office/drawing/2014/main" id="{274001E5-B73B-25F1-10CA-BA17FE78E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4330" y="457200"/>
            <a:ext cx="386334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8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road that has been cut down&#10;&#10;Description automatically generated">
            <a:extLst>
              <a:ext uri="{FF2B5EF4-FFF2-40B4-BE49-F238E27FC236}">
                <a16:creationId xmlns:a16="http://schemas.microsoft.com/office/drawing/2014/main" id="{58EC6C1D-8CF8-7F7B-C5BE-4309F1C9A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" b="2426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50F3D5-EB3D-D784-C710-0B6CFB02D63A}"/>
              </a:ext>
            </a:extLst>
          </p:cNvPr>
          <p:cNvSpPr txBox="1"/>
          <p:nvPr/>
        </p:nvSpPr>
        <p:spPr>
          <a:xfrm>
            <a:off x="1833880" y="185278"/>
            <a:ext cx="8524240" cy="1758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200" b="1" dirty="0"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The Tests of Faith</a:t>
            </a:r>
            <a:endParaRPr lang="en-SG" sz="3200" dirty="0"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How do you follow Jesus when facing problems?</a:t>
            </a:r>
            <a:endParaRPr lang="en-SG" sz="3200" dirty="0"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(John 6:1-15)</a:t>
            </a:r>
            <a:endParaRPr lang="en-SG" sz="3200" dirty="0"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37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n standing alone on hanging bridge photo – Free Man Image on Unsplash">
            <a:extLst>
              <a:ext uri="{FF2B5EF4-FFF2-40B4-BE49-F238E27FC236}">
                <a16:creationId xmlns:a16="http://schemas.microsoft.com/office/drawing/2014/main" id="{A98F65E8-FE36-BD0F-8F37-81EC71CEC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348DD-674B-9FC9-9DD5-466AFD4B3BD3}"/>
              </a:ext>
            </a:extLst>
          </p:cNvPr>
          <p:cNvSpPr txBox="1"/>
          <p:nvPr/>
        </p:nvSpPr>
        <p:spPr>
          <a:xfrm>
            <a:off x="3048000" y="240022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Believing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53749-95E1-E852-C411-C682F67FBAD5}"/>
              </a:ext>
            </a:extLst>
          </p:cNvPr>
          <p:cNvSpPr txBox="1"/>
          <p:nvPr/>
        </p:nvSpPr>
        <p:spPr>
          <a:xfrm>
            <a:off x="2966720" y="3714742"/>
            <a:ext cx="6431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C  H  R  I  S  T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30C1B-58E8-5948-8EAD-2B19259822D0}"/>
              </a:ext>
            </a:extLst>
          </p:cNvPr>
          <p:cNvSpPr txBox="1"/>
          <p:nvPr/>
        </p:nvSpPr>
        <p:spPr>
          <a:xfrm>
            <a:off x="3103880" y="6241534"/>
            <a:ext cx="615696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EFEFE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Responding to John’s Gospel</a:t>
            </a:r>
            <a:endParaRPr lang="en-SG" sz="1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38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1E52AF-E83B-70DD-78F0-7CEE5D314D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5FADBB-037F-8EED-E79E-775E6C43832F}"/>
              </a:ext>
            </a:extLst>
          </p:cNvPr>
          <p:cNvSpPr txBox="1"/>
          <p:nvPr/>
        </p:nvSpPr>
        <p:spPr>
          <a:xfrm>
            <a:off x="1066800" y="1411524"/>
            <a:ext cx="10058400" cy="18805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 Unicode MS"/>
              </a:rPr>
              <a:t>Deuteronomy 18:18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/>
            <a:r>
              <a:rPr lang="en-US" sz="2800" b="0" i="0" dirty="0">
                <a:solidFill>
                  <a:schemeClr val="bg1"/>
                </a:solidFill>
                <a:effectLst/>
              </a:rPr>
              <a:t>I will raise up for them a prophet like you from among their brothers. And I will put my words in his mouth, and he shall speak to them all that I command him. </a:t>
            </a:r>
            <a:endParaRPr lang="en-S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1E52AF-E83B-70DD-78F0-7CEE5D314D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5FADBB-037F-8EED-E79E-775E6C43832F}"/>
              </a:ext>
            </a:extLst>
          </p:cNvPr>
          <p:cNvSpPr txBox="1"/>
          <p:nvPr/>
        </p:nvSpPr>
        <p:spPr>
          <a:xfrm>
            <a:off x="1066800" y="1411524"/>
            <a:ext cx="10058400" cy="40349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 Unicode MS"/>
              </a:rPr>
              <a:t>2 Kings 4:42-44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/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42 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A man came from Baal-</a:t>
            </a:r>
            <a:r>
              <a:rPr lang="en-US" sz="2800" dirty="0" err="1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shalishah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, bringing the man of God bread of the </a:t>
            </a:r>
            <a:r>
              <a:rPr lang="en-US" sz="2800" dirty="0" err="1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firstfruits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, twenty loaves of barley and fresh ears of grain in his sack. And Elisha said, “Give to the men, that they may eat.”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43 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 his servant said, “How can I set this before a hundred men?” So he repeated, “Give them to the men, that they may eat, for thus says the </a:t>
            </a:r>
            <a:r>
              <a:rPr lang="en-US" sz="2800" cap="small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‘They shall eat and have some left.’” 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44 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 he set it before them. And they ate and had some left, according to the word of the </a:t>
            </a:r>
            <a:r>
              <a:rPr lang="en-US" sz="2800" cap="small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S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6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road that has been cut down&#10;&#10;Description automatically generated">
            <a:extLst>
              <a:ext uri="{FF2B5EF4-FFF2-40B4-BE49-F238E27FC236}">
                <a16:creationId xmlns:a16="http://schemas.microsoft.com/office/drawing/2014/main" id="{58EC6C1D-8CF8-7F7B-C5BE-4309F1C9A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" b="2426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940C51-CC9A-D785-9510-2470D380F168}"/>
              </a:ext>
            </a:extLst>
          </p:cNvPr>
          <p:cNvSpPr txBox="1"/>
          <p:nvPr/>
        </p:nvSpPr>
        <p:spPr>
          <a:xfrm>
            <a:off x="1038860" y="1913019"/>
            <a:ext cx="8493760" cy="5559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Test 1: Solve an impossible problem of provision (3-7)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F41C1E-AC93-B85B-EE0D-A7A7F395BAA4}"/>
              </a:ext>
            </a:extLst>
          </p:cNvPr>
          <p:cNvSpPr txBox="1"/>
          <p:nvPr/>
        </p:nvSpPr>
        <p:spPr>
          <a:xfrm>
            <a:off x="2359660" y="2777160"/>
            <a:ext cx="7172960" cy="2540824"/>
          </a:xfrm>
          <a:prstGeom prst="rect">
            <a:avLst/>
          </a:prstGeom>
          <a:solidFill>
            <a:srgbClr val="5C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Romans 4:19</a:t>
            </a: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He did not weaken in faith when he considered his own body, which was </a:t>
            </a:r>
            <a:r>
              <a:rPr lang="en-SG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as good as dead (since he was about a hundred years old), or when he considered the barrenness of Sarah's womb.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D655B2-1E45-B9F1-237F-0E748E641EDA}"/>
              </a:ext>
            </a:extLst>
          </p:cNvPr>
          <p:cNvSpPr txBox="1"/>
          <p:nvPr/>
        </p:nvSpPr>
        <p:spPr>
          <a:xfrm>
            <a:off x="568960" y="1048878"/>
            <a:ext cx="976376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The test for the committed: How do you follow Jesus?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1-13)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5006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road that has been cut down&#10;&#10;Description automatically generated">
            <a:extLst>
              <a:ext uri="{FF2B5EF4-FFF2-40B4-BE49-F238E27FC236}">
                <a16:creationId xmlns:a16="http://schemas.microsoft.com/office/drawing/2014/main" id="{58EC6C1D-8CF8-7F7B-C5BE-4309F1C9A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" b="2426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940C51-CC9A-D785-9510-2470D380F168}"/>
              </a:ext>
            </a:extLst>
          </p:cNvPr>
          <p:cNvSpPr txBox="1"/>
          <p:nvPr/>
        </p:nvSpPr>
        <p:spPr>
          <a:xfrm>
            <a:off x="1038860" y="1913019"/>
            <a:ext cx="8493760" cy="5559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Test 1: Solve an impossible problem of provision (3-7)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8F0EC0-2589-251D-8D3D-D4975E12E64D}"/>
              </a:ext>
            </a:extLst>
          </p:cNvPr>
          <p:cNvSpPr txBox="1"/>
          <p:nvPr/>
        </p:nvSpPr>
        <p:spPr>
          <a:xfrm>
            <a:off x="1038860" y="2546224"/>
            <a:ext cx="8493760" cy="105150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Test 2: Move forward with a ridiculous solution to an impossible problem of provision (8-13)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12429-D271-2AA0-8FBE-CD8224BB7896}"/>
              </a:ext>
            </a:extLst>
          </p:cNvPr>
          <p:cNvSpPr txBox="1"/>
          <p:nvPr/>
        </p:nvSpPr>
        <p:spPr>
          <a:xfrm>
            <a:off x="568960" y="1048878"/>
            <a:ext cx="976376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The test for the committed: How do you follow Jesus?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1-13)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429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30FFBA-9E1C-DADA-187C-D9C9A5879E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FC348-9C6F-B3C9-E19B-71DB3D0D3576}"/>
              </a:ext>
            </a:extLst>
          </p:cNvPr>
          <p:cNvSpPr txBox="1"/>
          <p:nvPr/>
        </p:nvSpPr>
        <p:spPr>
          <a:xfrm>
            <a:off x="386080" y="705104"/>
            <a:ext cx="11419840" cy="5234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Arial Unicode MS"/>
              </a:rPr>
              <a:t>Person		Problem			Solution	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</a:pP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Arial Unicode MS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Abraham		Have a baby while old		Wait			</a:t>
            </a:r>
            <a:endParaRPr lang="en-SG" sz="24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Moses			Egyptian army			Repeat God’s words and hold up stick</a:t>
            </a:r>
            <a:endParaRPr lang="en-SG" sz="24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Moses			Food &amp; water for millions	Wake up to bread and talk to rocks</a:t>
            </a:r>
            <a:endParaRPr lang="en-SG" sz="24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Joshua			Jericho walls			March in a circle, blow horns, and yell</a:t>
            </a:r>
            <a:endParaRPr lang="en-SG" sz="24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Gideon 		Midianites			Smash jars and yell</a:t>
            </a:r>
            <a:endParaRPr lang="en-SG" sz="24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David 			Goliath				Throw rocks</a:t>
            </a:r>
            <a:endParaRPr lang="en-SG" sz="24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Naaman		Incurable disease		Jump in the river</a:t>
            </a:r>
            <a:endParaRPr lang="en-SG" sz="24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Jehoshaphat		Many armies			Sing and play music </a:t>
            </a:r>
            <a:endParaRPr lang="en-SG" sz="24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Hezekiah 		Assyrians			Do nothing</a:t>
            </a:r>
            <a:endParaRPr lang="en-SG" sz="24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 Unicode MS"/>
              </a:rPr>
              <a:t>Daniel 			Lions				Spend the night in the den</a:t>
            </a:r>
            <a:endParaRPr lang="en-SG" sz="24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197881-0581-D5E9-9C09-8FE5A3D1C5E9}"/>
              </a:ext>
            </a:extLst>
          </p:cNvPr>
          <p:cNvCxnSpPr>
            <a:cxnSpLocks/>
          </p:cNvCxnSpPr>
          <p:nvPr/>
        </p:nvCxnSpPr>
        <p:spPr>
          <a:xfrm>
            <a:off x="406400" y="1361440"/>
            <a:ext cx="11074400" cy="0"/>
          </a:xfrm>
          <a:prstGeom prst="line">
            <a:avLst/>
          </a:prstGeom>
          <a:ln w="571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9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562</Words>
  <Application>Microsoft Macintosh PowerPoint</Application>
  <PresentationFormat>Widescreen</PresentationFormat>
  <Paragraphs>40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Californian FB</vt:lpstr>
      <vt:lpstr>Helvetica</vt:lpstr>
      <vt:lpstr>Symbol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3</cp:revision>
  <dcterms:created xsi:type="dcterms:W3CDTF">2023-11-14T18:43:12Z</dcterms:created>
  <dcterms:modified xsi:type="dcterms:W3CDTF">2023-11-19T05:29:42Z</dcterms:modified>
</cp:coreProperties>
</file>