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3.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4.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theme/theme5.xml" ContentType="application/vnd.openxmlformats-officedocument.theme+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 id="2147483678" r:id="rId3"/>
    <p:sldMasterId id="2147483695" r:id="rId4"/>
    <p:sldMasterId id="2147483712" r:id="rId5"/>
    <p:sldMasterId id="2147483724" r:id="rId6"/>
  </p:sldMasterIdLst>
  <p:notesMasterIdLst>
    <p:notesMasterId r:id="rId28"/>
  </p:notesMasterIdLst>
  <p:sldIdLst>
    <p:sldId id="293" r:id="rId7"/>
    <p:sldId id="263" r:id="rId8"/>
    <p:sldId id="294" r:id="rId9"/>
    <p:sldId id="318" r:id="rId10"/>
    <p:sldId id="295" r:id="rId11"/>
    <p:sldId id="292" r:id="rId12"/>
    <p:sldId id="306" r:id="rId13"/>
    <p:sldId id="307" r:id="rId14"/>
    <p:sldId id="308" r:id="rId15"/>
    <p:sldId id="309" r:id="rId16"/>
    <p:sldId id="310" r:id="rId17"/>
    <p:sldId id="320" r:id="rId18"/>
    <p:sldId id="312" r:id="rId19"/>
    <p:sldId id="319" r:id="rId20"/>
    <p:sldId id="313" r:id="rId21"/>
    <p:sldId id="315" r:id="rId22"/>
    <p:sldId id="314" r:id="rId23"/>
    <p:sldId id="316" r:id="rId24"/>
    <p:sldId id="317" r:id="rId25"/>
    <p:sldId id="333" r:id="rId26"/>
    <p:sldId id="334"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FB26570-25A3-49F2-B639-45C813C3863A}" v="1" dt="2023-10-21T23:33:26.8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736"/>
    <p:restoredTop sz="95794"/>
  </p:normalViewPr>
  <p:slideViewPr>
    <p:cSldViewPr snapToGrid="0">
      <p:cViewPr varScale="1">
        <p:scale>
          <a:sx n="108" d="100"/>
          <a:sy n="108" d="100"/>
        </p:scale>
        <p:origin x="208" y="111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microsoft.com/office/2015/10/relationships/revisionInfo" Target="revisionInfo.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viewProps" Target="viewProps.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9C5A3A5-1A54-1D4C-A1C5-BBB58A0254C3}" type="datetimeFigureOut">
              <a:rPr lang="en-US" smtClean="0"/>
              <a:t>10/22/23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FC69F3-4C55-7040-A802-5935F0B74A16}" type="slidenum">
              <a:rPr lang="en-US" smtClean="0"/>
              <a:t>‹#›</a:t>
            </a:fld>
            <a:endParaRPr lang="en-US"/>
          </a:p>
        </p:txBody>
      </p:sp>
    </p:spTree>
    <p:extLst>
      <p:ext uri="{BB962C8B-B14F-4D97-AF65-F5344CB8AC3E}">
        <p14:creationId xmlns:p14="http://schemas.microsoft.com/office/powerpoint/2010/main" val="42583701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647825" y="141288"/>
            <a:ext cx="3562350" cy="2003425"/>
          </a:xfrm>
        </p:spPr>
      </p:sp>
      <p:sp>
        <p:nvSpPr>
          <p:cNvPr id="3" name="Notes Placeholder 2"/>
          <p:cNvSpPr>
            <a:spLocks noGrp="1"/>
          </p:cNvSpPr>
          <p:nvPr>
            <p:ph type="body" idx="1"/>
          </p:nvPr>
        </p:nvSpPr>
        <p:spPr>
          <a:xfrm>
            <a:off x="254833" y="2278504"/>
            <a:ext cx="6475751" cy="6865495"/>
          </a:xfrm>
        </p:spPr>
        <p:txBody>
          <a:bodyPr/>
          <a:lstStyle/>
          <a:p>
            <a:r>
              <a:rPr lang="en-US" sz="1600" dirty="0"/>
              <a:t>Today’s sermon is the third in a series called Believing Christ, Responding to John’s Gospel account.</a:t>
            </a:r>
          </a:p>
          <a:p>
            <a:endParaRPr lang="en-US" sz="1600" dirty="0"/>
          </a:p>
          <a:p>
            <a:r>
              <a:rPr lang="en-US" sz="1600" dirty="0"/>
              <a:t>And here is a spoiler alert: everyone who hears the gospel, or good news, in our story today, in verses 35-51, responds by believing that Jesus is the Christ. </a:t>
            </a:r>
          </a:p>
          <a:p>
            <a:endParaRPr lang="en-US" sz="1600" dirty="0"/>
          </a:p>
          <a:p>
            <a:r>
              <a:rPr lang="en-US" sz="1600" dirty="0"/>
              <a:t>But, even though we know how they responded, we can still learn something by looking at the various circumstances leading up to,</a:t>
            </a:r>
          </a:p>
          <a:p>
            <a:r>
              <a:rPr lang="en-US" sz="1600" dirty="0"/>
              <a:t>  as well as the differences in their actual reactions.</a:t>
            </a:r>
          </a:p>
          <a:p>
            <a:endParaRPr lang="en-US" sz="1600" dirty="0"/>
          </a:p>
          <a:p>
            <a:endParaRPr lang="en-US" sz="1600" dirty="0"/>
          </a:p>
        </p:txBody>
      </p:sp>
    </p:spTree>
    <p:extLst>
      <p:ext uri="{BB962C8B-B14F-4D97-AF65-F5344CB8AC3E}">
        <p14:creationId xmlns:p14="http://schemas.microsoft.com/office/powerpoint/2010/main" val="24358697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609585"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609585" rtl="0" eaLnBrk="1" fontAlgn="auto" latinLnBrk="0" hangingPunct="1">
                <a:lnSpc>
                  <a:spcPct val="100000"/>
                </a:lnSpc>
                <a:spcBef>
                  <a:spcPts val="0"/>
                </a:spcBef>
                <a:spcAft>
                  <a:spcPts val="0"/>
                </a:spcAft>
                <a:buClrTx/>
                <a:buSzTx/>
                <a:buFontTx/>
                <a:buNone/>
                <a:tabLst/>
                <a:defRPr/>
              </a:pPr>
              <a:t>21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381000" y="685800"/>
            <a:ext cx="6096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NT Preaching (</a:t>
            </a:r>
            <a:r>
              <a:rPr lang="en-US" dirty="0" err="1">
                <a:latin typeface="Arial" charset="0"/>
                <a:ea typeface="ＭＳ Ｐゴシック" charset="0"/>
                <a:cs typeface="ＭＳ Ｐゴシック" charset="0"/>
              </a:rPr>
              <a:t>np</a:t>
            </a:r>
            <a:r>
              <a:rPr lang="en-US" dirty="0">
                <a:latin typeface="Arial" charset="0"/>
                <a:ea typeface="ＭＳ Ｐゴシック" charset="0"/>
                <a:cs typeface="ＭＳ Ｐゴシック" charset="0"/>
              </a:rPr>
              <a:t>)</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458FB6-172C-68A3-90D2-65C15C9EC344}"/>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27DF7E57-BAA1-1251-212F-D281400EF15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54BFC557-F81D-1F22-45B7-516389B5F192}"/>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a:extLst>
              <a:ext uri="{FF2B5EF4-FFF2-40B4-BE49-F238E27FC236}">
                <a16:creationId xmlns:a16="http://schemas.microsoft.com/office/drawing/2014/main" id="{8C7E3722-E41D-7DAA-36B6-929ADD758E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C8E711-4491-52C4-41F9-047DCB51ED10}"/>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6358530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1F910-5BF5-2163-9A18-E927F12EFDE9}"/>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A163623F-26D5-1171-0A78-DAD81AB3FFF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6C0FEE1-7079-FC8B-35F7-2186D5B33144}"/>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a:extLst>
              <a:ext uri="{FF2B5EF4-FFF2-40B4-BE49-F238E27FC236}">
                <a16:creationId xmlns:a16="http://schemas.microsoft.com/office/drawing/2014/main" id="{982B394D-C8A1-4F07-6CBC-9ECA56682CD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797A2D9-620E-D674-6713-D7CA1ABB1378}"/>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4833248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0D5943E-383A-F5AE-A476-97712D10E361}"/>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DEE05A-3E38-45DD-0FD9-C0ADE7ED60A5}"/>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47E2F1CF-865D-873D-5996-0030186B89CB}"/>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a:extLst>
              <a:ext uri="{FF2B5EF4-FFF2-40B4-BE49-F238E27FC236}">
                <a16:creationId xmlns:a16="http://schemas.microsoft.com/office/drawing/2014/main" id="{72E9E4DB-C883-D6A4-C26C-D6C38C1071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0BD5DD1-84CA-6026-E9EF-EA06E0109E03}"/>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90782862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GB"/>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6092208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3"/>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7940626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1007227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C1A6A5F-F03A-C142-A3D6-4A64AB07E8D2}"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600761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CC7E0F85-915A-034D-877D-0E036DB6B346}" type="datetimeFigureOut">
              <a:rPr lang="en-US" smtClean="0"/>
              <a:t>10/22/23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41265838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7" name="Date Placeholder 2"/>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9671886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2757645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GB"/>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7" name="Date Placeholder 4"/>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5245401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0FD73C-196E-D29F-82C9-0F5362E2C213}"/>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F42819BD-F8F4-29DA-EBB8-0FF884D9BF62}"/>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C71B76A-69E4-C121-0492-561CD551F69B}"/>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a:extLst>
              <a:ext uri="{FF2B5EF4-FFF2-40B4-BE49-F238E27FC236}">
                <a16:creationId xmlns:a16="http://schemas.microsoft.com/office/drawing/2014/main" id="{5B35A270-3617-795B-01D5-85C0B71DEE7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3030B56-B9C4-4676-1008-88002C668B32}"/>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6457098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C1A6A5F-F03A-C142-A3D6-4A64AB07E8D2}"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082401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CC7E0F85-915A-034D-877D-0E036DB6B346}"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414288224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GB"/>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C7E0F85-915A-034D-877D-0E036DB6B346}"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418149528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GB"/>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GB"/>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4" name="Date Placeholder 3"/>
          <p:cNvSpPr>
            <a:spLocks noGrp="1"/>
          </p:cNvSpPr>
          <p:nvPr>
            <p:ph type="dt" sz="half" idx="10"/>
          </p:nvPr>
        </p:nvSpPr>
        <p:spPr/>
        <p:txBody>
          <a:bodyPr/>
          <a:lstStyle/>
          <a:p>
            <a:fld id="{CC7E0F85-915A-034D-877D-0E036DB6B346}"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7393629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CC7E0F85-915A-034D-877D-0E036DB6B346}"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38571845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7E0F85-915A-034D-877D-0E036DB6B346}" type="datetimeFigureOut">
              <a:rPr lang="en-US" smtClean="0"/>
              <a:t>10/22/23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370143591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GB"/>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CC7E0F85-915A-034D-877D-0E036DB6B346}" type="datetimeFigureOut">
              <a:rPr lang="en-US" smtClean="0"/>
              <a:t>10/22/23</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32C56DD-E9E0-654C-976E-7E275E33B466}" type="slidenum">
              <a:rPr lang="en-US" smtClean="0"/>
              <a:t>‹#›</a:t>
            </a:fld>
            <a:endParaRPr lang="en-US"/>
          </a:p>
        </p:txBody>
      </p:sp>
    </p:spTree>
    <p:extLst>
      <p:ext uri="{BB962C8B-B14F-4D97-AF65-F5344CB8AC3E}">
        <p14:creationId xmlns:p14="http://schemas.microsoft.com/office/powerpoint/2010/main" val="353956488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11823683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GB"/>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87684450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GB"/>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494436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1CB757-3F34-9056-9DCE-8A6D9119CA6D}"/>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88B47835-91E4-3D7F-38C0-A093EDB2DE8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31AA65AD-6AB3-3468-0999-6DAB746109C7}"/>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a:extLst>
              <a:ext uri="{FF2B5EF4-FFF2-40B4-BE49-F238E27FC236}">
                <a16:creationId xmlns:a16="http://schemas.microsoft.com/office/drawing/2014/main" id="{28723346-B690-5FC9-7B17-E744AE8096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06A18BA-7908-1293-22CF-E61B126E52CC}"/>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24603409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GB"/>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6678707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77657098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42668298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625B079-742F-B34B-A30A-C56F58ECD99C}" type="datetimeFigureOut">
              <a:rPr lang="en-US" smtClean="0"/>
              <a:t>10/22/23</a:t>
            </a:fld>
            <a:endParaRPr lang="en-US"/>
          </a:p>
        </p:txBody>
      </p:sp>
      <p:sp>
        <p:nvSpPr>
          <p:cNvPr id="8" name="Footer Placeholder 7"/>
          <p:cNvSpPr>
            <a:spLocks noGrp="1"/>
          </p:cNvSpPr>
          <p:nvPr>
            <p:ph type="ftr" sz="quarter" idx="11"/>
          </p:nvPr>
        </p:nvSpPr>
        <p:spPr/>
        <p:txBody>
          <a:bodyPr/>
          <a:lstStyle/>
          <a:p>
            <a:endParaRPr lang="en-US"/>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9484516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625B079-742F-B34B-A30A-C56F58ECD99C}" type="datetimeFigureOut">
              <a:rPr lang="en-US" smtClean="0"/>
              <a:t>10/22/23</a:t>
            </a:fld>
            <a:endParaRPr lang="en-US"/>
          </a:p>
        </p:txBody>
      </p:sp>
      <p:sp>
        <p:nvSpPr>
          <p:cNvPr id="4" name="Footer Placeholder 3"/>
          <p:cNvSpPr>
            <a:spLocks noGrp="1"/>
          </p:cNvSpPr>
          <p:nvPr>
            <p:ph type="ftr" sz="quarter" idx="11"/>
          </p:nvPr>
        </p:nvSpPr>
        <p:spPr/>
        <p:txBody>
          <a:bodyPr/>
          <a:lstStyle/>
          <a:p>
            <a:endParaRPr lang="en-US"/>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192759524"/>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5B079-742F-B34B-A30A-C56F58ECD99C}" type="datetimeFigureOut">
              <a:rPr lang="en-US" smtClean="0"/>
              <a:t>10/22/23</a:t>
            </a:fld>
            <a:endParaRPr lang="en-US"/>
          </a:p>
        </p:txBody>
      </p:sp>
      <p:sp>
        <p:nvSpPr>
          <p:cNvPr id="3" name="Footer Placeholder 2"/>
          <p:cNvSpPr>
            <a:spLocks noGrp="1"/>
          </p:cNvSpPr>
          <p:nvPr>
            <p:ph type="ftr" sz="quarter" idx="11"/>
          </p:nvPr>
        </p:nvSpPr>
        <p:spPr/>
        <p:txBody>
          <a:bodyPr/>
          <a:lstStyle/>
          <a:p>
            <a:endParaRPr lang="en-US"/>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64410892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GB"/>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00631475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6747735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GB"/>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71949855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792F8DA1-5586-EA4E-B6C5-2946CB94B798}" type="slidenum">
              <a:rPr lang="en-US" smtClean="0"/>
              <a:t>‹#›</a:t>
            </a:fld>
            <a:endParaRPr lang="en-US"/>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4898839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FDE6A62-570A-0B74-6A70-A2AF14EF6F92}"/>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1DBEE07-BDE2-233A-9523-BCEBF462C9B5}"/>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BA449C89-821C-A268-4C03-18D38DAD961A}"/>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D74A3CD-F39F-6F52-817B-44DA2196A34C}"/>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a:extLst>
              <a:ext uri="{FF2B5EF4-FFF2-40B4-BE49-F238E27FC236}">
                <a16:creationId xmlns:a16="http://schemas.microsoft.com/office/drawing/2014/main" id="{A1177593-C1D8-D1FA-1C86-47BB12A8B83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7C045E1-8F39-719A-E619-8DB89354934E}"/>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0481805"/>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GB"/>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4775321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2F8DA1-5586-EA4E-B6C5-2946CB94B798}" type="slidenum">
              <a:rPr lang="en-US" smtClean="0"/>
              <a:t>‹#›</a:t>
            </a:fld>
            <a:endParaRPr lang="en-US"/>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73256473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GB"/>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60480669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957197115"/>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56379798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en-GB"/>
              <a:t>Click to edit Master title style</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3947307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246847780"/>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02583593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15039790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625B079-742F-B34B-A30A-C56F58ECD99C}" type="datetimeFigureOut">
              <a:rPr lang="en-US" smtClean="0"/>
              <a:t>10/22/23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484894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984273-B572-98FC-64BD-1821B60FAF62}"/>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807E770-1C1B-9677-FB14-12EEF0BE33A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B64A4767-09D6-5A3B-B4B9-04752094C99B}"/>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27895601-54B2-2CDF-C9D4-A334CF14B08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9D80AE52-29DA-16A3-0928-C0EF2A2C6F21}"/>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E1767173-6B8C-CE91-BC0E-D943A511CAD6}"/>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8" name="Footer Placeholder 7">
            <a:extLst>
              <a:ext uri="{FF2B5EF4-FFF2-40B4-BE49-F238E27FC236}">
                <a16:creationId xmlns:a16="http://schemas.microsoft.com/office/drawing/2014/main" id="{00A017DB-75A6-F43C-E5F5-382F3577039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3C05FAB8-5C0D-CF57-1C24-0093C98A5C68}"/>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995898179"/>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625B079-742F-B34B-A30A-C56F58ECD99C}" type="datetimeFigureOut">
              <a:rPr lang="en-US" smtClean="0"/>
              <a:t>10/22/23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6509904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625B079-742F-B34B-A30A-C56F58ECD99C}" type="datetimeFigureOut">
              <a:rPr lang="en-US" smtClean="0"/>
              <a:t>10/22/23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76355270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en-GB"/>
              <a:t>Click to edit Master title style</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8116630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en-GB"/>
              <a:t>Click to edit Master title style</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GB"/>
              <a:t>Click icon to add picture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61851596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3275908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extLst>
      <p:ext uri="{BB962C8B-B14F-4D97-AF65-F5344CB8AC3E}">
        <p14:creationId xmlns:p14="http://schemas.microsoft.com/office/powerpoint/2010/main" val="174712470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en-GB"/>
              <a:t>Click to edit Master title style</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4036091476"/>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extLst>
      <p:ext uri="{BB962C8B-B14F-4D97-AF65-F5344CB8AC3E}">
        <p14:creationId xmlns:p14="http://schemas.microsoft.com/office/powerpoint/2010/main" val="8280469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en-GB"/>
              <a:t>Click to edit Master title style</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GB"/>
              <a:t>Click to edit Master text styles</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72771369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28667945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813FB-CC32-94BF-6DC2-CA06D3924A35}"/>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B2A6AAF4-3A85-6927-91E0-A8FD1BE677D2}"/>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4" name="Footer Placeholder 3">
            <a:extLst>
              <a:ext uri="{FF2B5EF4-FFF2-40B4-BE49-F238E27FC236}">
                <a16:creationId xmlns:a16="http://schemas.microsoft.com/office/drawing/2014/main" id="{264627D4-9588-A313-5159-C4028AD9E59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05DACC9-7778-7C0A-762B-4BEB8B400DB3}"/>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3712842137"/>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en-GB"/>
              <a:t>Click to edit Master title style</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625B079-742F-B34B-A30A-C56F58ECD99C}"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19039065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GB"/>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DBD07E0B-506E-8B44-A619-2D7C470C0BD8}" type="slidenum">
              <a:rPr lang="en-US" smtClean="0"/>
              <a:t>‹#›</a:t>
            </a:fld>
            <a:endParaRPr lang="en-US"/>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19155620"/>
      </p:ext>
    </p:extLst>
  </p:cSld>
  <p:clrMapOvr>
    <a:overrideClrMapping bg1="lt1" tx1="dk1" bg2="lt2" tx2="dk2" accent1="accent1" accent2="accent2" accent3="accent3" accent4="accent4" accent5="accent5" accent6="accent6" hlink="hlink" folHlink="folHlink"/>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80926694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1628484756"/>
      </p:ext>
    </p:extLst>
  </p:cSld>
  <p:clrMapOvr>
    <a:overrideClrMapping bg1="dk1" tx1="lt1" bg2="dk2" tx2="lt2" accent1="accent1" accent2="accent2" accent3="accent3" accent4="accent4" accent5="accent5" accent6="accent6" hlink="hlink" folHlink="folHlink"/>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GB"/>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Date Placeholder 4"/>
          <p:cNvSpPr>
            <a:spLocks noGrp="1"/>
          </p:cNvSpPr>
          <p:nvPr>
            <p:ph type="dt" sz="half" idx="10"/>
          </p:nvPr>
        </p:nvSpPr>
        <p:spPr/>
        <p:txBody>
          <a:bodyPr/>
          <a:lstStyle/>
          <a:p>
            <a:fld id="{2C1A6A5F-F03A-C142-A3D6-4A64AB07E8D2}" type="datetimeFigureOut">
              <a:rPr lang="en-US" smtClean="0"/>
              <a:t>10/22/23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1199029855"/>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GB"/>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7" name="Date Placeholder 6"/>
          <p:cNvSpPr>
            <a:spLocks noGrp="1"/>
          </p:cNvSpPr>
          <p:nvPr>
            <p:ph type="dt" sz="half" idx="10"/>
          </p:nvPr>
        </p:nvSpPr>
        <p:spPr/>
        <p:txBody>
          <a:bodyPr/>
          <a:lstStyle/>
          <a:p>
            <a:fld id="{2C1A6A5F-F03A-C142-A3D6-4A64AB07E8D2}" type="datetimeFigureOut">
              <a:rPr lang="en-US" smtClean="0"/>
              <a:t>10/22/23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3869659991"/>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Date Placeholder 2"/>
          <p:cNvSpPr>
            <a:spLocks noGrp="1"/>
          </p:cNvSpPr>
          <p:nvPr>
            <p:ph type="dt" sz="half" idx="10"/>
          </p:nvPr>
        </p:nvSpPr>
        <p:spPr/>
        <p:txBody>
          <a:bodyPr/>
          <a:lstStyle/>
          <a:p>
            <a:fld id="{2C1A6A5F-F03A-C142-A3D6-4A64AB07E8D2}" type="datetimeFigureOut">
              <a:rPr lang="en-US" smtClean="0"/>
              <a:t>10/22/23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82457381"/>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C1A6A5F-F03A-C142-A3D6-4A64AB07E8D2}" type="datetimeFigureOut">
              <a:rPr lang="en-US" smtClean="0"/>
              <a:t>10/22/23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4032000778"/>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GB"/>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1A6A5F-F03A-C142-A3D6-4A64AB07E8D2}" type="datetimeFigureOut">
              <a:rPr lang="en-US" smtClean="0"/>
              <a:t>10/22/23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39329776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GB"/>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2C1A6A5F-F03A-C142-A3D6-4A64AB07E8D2}" type="datetimeFigureOut">
              <a:rPr lang="en-US" smtClean="0"/>
              <a:t>10/22/23</a:t>
            </a:fld>
            <a:endParaRPr lang="en-US"/>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DBD07E0B-506E-8B44-A619-2D7C470C0BD8}" type="slidenum">
              <a:rPr lang="en-US" smtClean="0"/>
              <a:t>‹#›</a:t>
            </a:fld>
            <a:endParaRPr lang="en-US"/>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1974311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32398F5-2FDF-C49A-B67D-4F76DF9921B0}"/>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3" name="Footer Placeholder 2">
            <a:extLst>
              <a:ext uri="{FF2B5EF4-FFF2-40B4-BE49-F238E27FC236}">
                <a16:creationId xmlns:a16="http://schemas.microsoft.com/office/drawing/2014/main" id="{8EABE263-2B83-7938-E0DE-FE649E6C1DF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C62FA0E-4E8C-5F96-D2B7-7F94D892394F}"/>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881061746"/>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417533820"/>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GB"/>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10"/>
          </p:nvPr>
        </p:nvSpPr>
        <p:spPr/>
        <p:txBody>
          <a:bodyPr/>
          <a:lstStyle/>
          <a:p>
            <a:fld id="{2C1A6A5F-F03A-C142-A3D6-4A64AB07E8D2}" type="datetimeFigureOut">
              <a:rPr lang="en-US" smtClean="0"/>
              <a:t>10/22/23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BD07E0B-506E-8B44-A619-2D7C470C0BD8}" type="slidenum">
              <a:rPr lang="en-US" smtClean="0"/>
              <a:t>‹#›</a:t>
            </a:fld>
            <a:endParaRPr lang="en-US"/>
          </a:p>
        </p:txBody>
      </p:sp>
    </p:spTree>
    <p:extLst>
      <p:ext uri="{BB962C8B-B14F-4D97-AF65-F5344CB8AC3E}">
        <p14:creationId xmlns:p14="http://schemas.microsoft.com/office/powerpoint/2010/main" val="2070159388"/>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1118406121"/>
      </p:ext>
    </p:extLst>
  </p:cSld>
  <p:clrMapOvr>
    <a:masterClrMapping/>
  </p:clrMapOvr>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5333"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667"/>
            </a:lvl1pPr>
            <a:lvl2pPr marL="609585" indent="0">
              <a:buNone/>
              <a:defRPr sz="2400"/>
            </a:lvl2pPr>
            <a:lvl3pPr marL="1219170" indent="0">
              <a:buNone/>
              <a:defRPr sz="2133"/>
            </a:lvl3pPr>
            <a:lvl4pPr marL="1828754" indent="0">
              <a:buNone/>
              <a:defRPr sz="1867"/>
            </a:lvl4pPr>
            <a:lvl5pPr marL="2438339" indent="0">
              <a:buNone/>
              <a:defRPr sz="1867"/>
            </a:lvl5pPr>
            <a:lvl6pPr marL="3047924" indent="0">
              <a:buNone/>
              <a:defRPr sz="1867"/>
            </a:lvl6pPr>
            <a:lvl7pPr marL="3657509" indent="0">
              <a:buNone/>
              <a:defRPr sz="1867"/>
            </a:lvl7pPr>
            <a:lvl8pPr marL="4267093" indent="0">
              <a:buNone/>
              <a:defRPr sz="1867"/>
            </a:lvl8pPr>
            <a:lvl9pPr marL="4876678" indent="0">
              <a:buNone/>
              <a:defRPr sz="1867"/>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18145370"/>
      </p:ext>
    </p:extLst>
  </p:cSld>
  <p:clrMapOvr>
    <a:masterClrMapping/>
  </p:clrMapOvr>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530725"/>
          </a:xfrm>
        </p:spPr>
        <p:txBody>
          <a:bodyPr/>
          <a:lstStyle>
            <a:lvl1pPr>
              <a:defRPr sz="3733"/>
            </a:lvl1pPr>
            <a:lvl2pPr>
              <a:defRPr sz="3200"/>
            </a:lvl2pPr>
            <a:lvl3pPr>
              <a:defRPr sz="2667"/>
            </a:lvl3pPr>
            <a:lvl4pPr>
              <a:defRPr sz="2400"/>
            </a:lvl4pPr>
            <a:lvl5pPr>
              <a:defRPr sz="2400"/>
            </a:lvl5pPr>
            <a:lvl6pPr>
              <a:defRPr sz="2400"/>
            </a:lvl6pPr>
            <a:lvl7pPr>
              <a:defRPr sz="2400"/>
            </a:lvl7pPr>
            <a:lvl8pPr>
              <a:defRPr sz="2400"/>
            </a:lvl8pPr>
            <a:lvl9pPr>
              <a:defRPr sz="2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1191774756"/>
      </p:ext>
    </p:extLst>
  </p:cSld>
  <p:clrMapOvr>
    <a:masterClrMapping/>
  </p:clrMapOvr>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9"/>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9" y="1535113"/>
            <a:ext cx="5389033" cy="639763"/>
          </a:xfrm>
        </p:spPr>
        <p:txBody>
          <a:bodyPr anchor="b"/>
          <a:lstStyle>
            <a:lvl1pPr marL="0" indent="0">
              <a:buNone/>
              <a:defRPr sz="3200" b="1"/>
            </a:lvl1pPr>
            <a:lvl2pPr marL="609585" indent="0">
              <a:buNone/>
              <a:defRPr sz="2667" b="1"/>
            </a:lvl2pPr>
            <a:lvl3pPr marL="1219170" indent="0">
              <a:buNone/>
              <a:defRPr sz="2400" b="1"/>
            </a:lvl3pPr>
            <a:lvl4pPr marL="1828754" indent="0">
              <a:buNone/>
              <a:defRPr sz="2133" b="1"/>
            </a:lvl4pPr>
            <a:lvl5pPr marL="2438339" indent="0">
              <a:buNone/>
              <a:defRPr sz="2133" b="1"/>
            </a:lvl5pPr>
            <a:lvl6pPr marL="3047924" indent="0">
              <a:buNone/>
              <a:defRPr sz="2133" b="1"/>
            </a:lvl6pPr>
            <a:lvl7pPr marL="3657509" indent="0">
              <a:buNone/>
              <a:defRPr sz="2133" b="1"/>
            </a:lvl7pPr>
            <a:lvl8pPr marL="4267093" indent="0">
              <a:buNone/>
              <a:defRPr sz="2133" b="1"/>
            </a:lvl8pPr>
            <a:lvl9pPr marL="4876678" indent="0">
              <a:buNone/>
              <a:defRPr sz="2133" b="1"/>
            </a:lvl9pPr>
          </a:lstStyle>
          <a:p>
            <a:pPr lvl="0"/>
            <a:r>
              <a:rPr lang="en-US"/>
              <a:t>Click to edit Master text styles</a:t>
            </a:r>
          </a:p>
        </p:txBody>
      </p:sp>
      <p:sp>
        <p:nvSpPr>
          <p:cNvPr id="6" name="Content Placeholder 5"/>
          <p:cNvSpPr>
            <a:spLocks noGrp="1"/>
          </p:cNvSpPr>
          <p:nvPr>
            <p:ph sz="quarter" idx="4"/>
          </p:nvPr>
        </p:nvSpPr>
        <p:spPr>
          <a:xfrm>
            <a:off x="6193369" y="2174875"/>
            <a:ext cx="5389033" cy="3951288"/>
          </a:xfrm>
        </p:spPr>
        <p:txBody>
          <a:bodyPr/>
          <a:lstStyle>
            <a:lvl1pPr>
              <a:defRPr sz="3200"/>
            </a:lvl1pPr>
            <a:lvl2pPr>
              <a:defRPr sz="2667"/>
            </a:lvl2pPr>
            <a:lvl3pPr>
              <a:defRPr sz="2400"/>
            </a:lvl3pPr>
            <a:lvl4pPr>
              <a:defRPr sz="2133"/>
            </a:lvl4pPr>
            <a:lvl5pPr>
              <a:defRPr sz="2133"/>
            </a:lvl5pPr>
            <a:lvl6pPr>
              <a:defRPr sz="2133"/>
            </a:lvl6pPr>
            <a:lvl7pPr>
              <a:defRPr sz="2133"/>
            </a:lvl7pPr>
            <a:lvl8pPr>
              <a:defRPr sz="2133"/>
            </a:lvl8pPr>
            <a:lvl9pPr>
              <a:defRPr sz="21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938839786"/>
      </p:ext>
    </p:extLst>
  </p:cSld>
  <p:clrMapOvr>
    <a:masterClrMapping/>
  </p:clrMapOvr>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3789891912"/>
      </p:ext>
    </p:extLst>
  </p:cSld>
  <p:clrMapOvr>
    <a:masterClrMapping/>
  </p:clrMapOvr>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1257643826"/>
      </p:ext>
    </p:extLst>
  </p:cSld>
  <p:clrMapOvr>
    <a:masterClrMapping/>
  </p:clrMapOvr>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2" y="273049"/>
            <a:ext cx="4011084" cy="1162051"/>
          </a:xfrm>
        </p:spPr>
        <p:txBody>
          <a:bodyPr anchor="b"/>
          <a:lstStyle>
            <a:lvl1pPr algn="l">
              <a:defRPr sz="2667" b="1"/>
            </a:lvl1pPr>
          </a:lstStyle>
          <a:p>
            <a:r>
              <a:rPr lang="en-US"/>
              <a:t>Click to edit Master title style</a:t>
            </a:r>
          </a:p>
        </p:txBody>
      </p:sp>
      <p:sp>
        <p:nvSpPr>
          <p:cNvPr id="3" name="Content Placeholder 2"/>
          <p:cNvSpPr>
            <a:spLocks noGrp="1"/>
          </p:cNvSpPr>
          <p:nvPr>
            <p:ph idx="1"/>
          </p:nvPr>
        </p:nvSpPr>
        <p:spPr>
          <a:xfrm>
            <a:off x="4766733" y="273052"/>
            <a:ext cx="6815667" cy="5853113"/>
          </a:xfrm>
        </p:spPr>
        <p:txBody>
          <a:bodyPr/>
          <a:lstStyle>
            <a:lvl1pPr>
              <a:defRPr sz="4267"/>
            </a:lvl1pPr>
            <a:lvl2pPr>
              <a:defRPr sz="3733"/>
            </a:lvl2pPr>
            <a:lvl3pPr>
              <a:defRPr sz="3200"/>
            </a:lvl3pPr>
            <a:lvl4pPr>
              <a:defRPr sz="2667"/>
            </a:lvl4pPr>
            <a:lvl5pPr>
              <a:defRPr sz="2667"/>
            </a:lvl5pPr>
            <a:lvl6pPr>
              <a:defRPr sz="2667"/>
            </a:lvl6pPr>
            <a:lvl7pPr>
              <a:defRPr sz="2667"/>
            </a:lvl7pPr>
            <a:lvl8pPr>
              <a:defRPr sz="2667"/>
            </a:lvl8pPr>
            <a:lvl9pPr>
              <a:defRPr sz="2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2" y="1435102"/>
            <a:ext cx="4011084" cy="46910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2817674715"/>
      </p:ext>
    </p:extLst>
  </p:cSld>
  <p:clrMapOvr>
    <a:masterClrMapping/>
  </p:clrMapOvr>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9"/>
          </a:xfrm>
        </p:spPr>
        <p:txBody>
          <a:bodyPr anchor="b"/>
          <a:lstStyle>
            <a:lvl1pPr algn="l">
              <a:defRPr sz="2667"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4267"/>
            </a:lvl1pPr>
            <a:lvl2pPr marL="609585" indent="0">
              <a:buNone/>
              <a:defRPr sz="3733"/>
            </a:lvl2pPr>
            <a:lvl3pPr marL="1219170" indent="0">
              <a:buNone/>
              <a:defRPr sz="3200"/>
            </a:lvl3pPr>
            <a:lvl4pPr marL="1828754" indent="0">
              <a:buNone/>
              <a:defRPr sz="2667"/>
            </a:lvl4pPr>
            <a:lvl5pPr marL="2438339" indent="0">
              <a:buNone/>
              <a:defRPr sz="2667"/>
            </a:lvl5pPr>
            <a:lvl6pPr marL="3047924" indent="0">
              <a:buNone/>
              <a:defRPr sz="2667"/>
            </a:lvl6pPr>
            <a:lvl7pPr marL="3657509" indent="0">
              <a:buNone/>
              <a:defRPr sz="2667"/>
            </a:lvl7pPr>
            <a:lvl8pPr marL="4267093" indent="0">
              <a:buNone/>
              <a:defRPr sz="2667"/>
            </a:lvl8pPr>
            <a:lvl9pPr marL="4876678" indent="0">
              <a:buNone/>
              <a:defRPr sz="2667"/>
            </a:lvl9pPr>
          </a:lstStyle>
          <a:p>
            <a:pPr lvl="0"/>
            <a:endParaRPr lang="en-US" noProof="0"/>
          </a:p>
        </p:txBody>
      </p:sp>
      <p:sp>
        <p:nvSpPr>
          <p:cNvPr id="4" name="Text Placeholder 3"/>
          <p:cNvSpPr>
            <a:spLocks noGrp="1"/>
          </p:cNvSpPr>
          <p:nvPr>
            <p:ph type="body" sz="half" idx="2"/>
          </p:nvPr>
        </p:nvSpPr>
        <p:spPr>
          <a:xfrm>
            <a:off x="2389717" y="5367338"/>
            <a:ext cx="7315200" cy="804863"/>
          </a:xfrm>
        </p:spPr>
        <p:txBody>
          <a:bodyPr/>
          <a:lstStyle>
            <a:lvl1pPr marL="0" indent="0">
              <a:buNone/>
              <a:defRPr sz="1867"/>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572238895"/>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1ED624-2BDD-9E3C-ABAE-CE9D008EE6C4}"/>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34A5E3A-9F08-17F9-E5CE-EDFFFE21096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6EF7C6FF-AF92-A019-2A9F-2E3D1FC9C3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F47A5E0-7D91-061B-A097-737B667BCE89}"/>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a:extLst>
              <a:ext uri="{FF2B5EF4-FFF2-40B4-BE49-F238E27FC236}">
                <a16:creationId xmlns:a16="http://schemas.microsoft.com/office/drawing/2014/main" id="{8F3BD09A-D613-36DF-3FD6-E1C8AB6402D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090BC9B-0967-970A-5E82-7C8AD9FC3615}"/>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1256971761"/>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765099469"/>
      </p:ext>
    </p:extLst>
  </p:cSld>
  <p:clrMapOvr>
    <a:masterClrMapping/>
  </p:clrMapOvr>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7813"/>
            <a:ext cx="27432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7813"/>
            <a:ext cx="80264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3468574152"/>
      </p:ext>
    </p:extLst>
  </p:cSld>
  <p:clrMapOvr>
    <a:masterClrMapping/>
  </p:clrMapOvr>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609585" indent="0" algn="ctr">
              <a:buNone/>
              <a:defRPr/>
            </a:lvl2pPr>
            <a:lvl3pPr marL="1219170" indent="0" algn="ctr">
              <a:buNone/>
              <a:defRPr/>
            </a:lvl3pPr>
            <a:lvl4pPr marL="1828754" indent="0" algn="ctr">
              <a:buNone/>
              <a:defRPr/>
            </a:lvl4pPr>
            <a:lvl5pPr marL="2438339" indent="0" algn="ctr">
              <a:buNone/>
              <a:defRPr/>
            </a:lvl5pPr>
            <a:lvl6pPr marL="3047924" indent="0" algn="ctr">
              <a:buNone/>
              <a:defRPr/>
            </a:lvl6pPr>
            <a:lvl7pPr marL="3657509" indent="0" algn="ctr">
              <a:buNone/>
              <a:defRPr/>
            </a:lvl7pPr>
            <a:lvl8pPr marL="4267093" indent="0" algn="ctr">
              <a:buNone/>
              <a:defRPr/>
            </a:lvl8pPr>
            <a:lvl9pPr marL="4876678"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514059462"/>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CDD992-659D-4C56-2A3F-087760AF677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000068CC-A8B3-4E18-124E-D600D7E70D1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AC6B0DD-842A-C102-7AA5-1CB1EE02D0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16BF7822-EDD8-C3B1-A4E5-7C1D9EB11374}"/>
              </a:ext>
            </a:extLst>
          </p:cNvPr>
          <p:cNvSpPr>
            <a:spLocks noGrp="1"/>
          </p:cNvSpPr>
          <p:nvPr>
            <p:ph type="dt" sz="half" idx="10"/>
          </p:nvPr>
        </p:nvSpPr>
        <p:spPr/>
        <p:txBody>
          <a:bodyPr/>
          <a:lstStyle/>
          <a:p>
            <a:fld id="{2625B079-742F-B34B-A30A-C56F58ECD99C}" type="datetimeFigureOut">
              <a:rPr lang="en-US" smtClean="0"/>
              <a:t>10/22/23</a:t>
            </a:fld>
            <a:endParaRPr lang="en-US"/>
          </a:p>
        </p:txBody>
      </p:sp>
      <p:sp>
        <p:nvSpPr>
          <p:cNvPr id="6" name="Footer Placeholder 5">
            <a:extLst>
              <a:ext uri="{FF2B5EF4-FFF2-40B4-BE49-F238E27FC236}">
                <a16:creationId xmlns:a16="http://schemas.microsoft.com/office/drawing/2014/main" id="{8636182F-A99E-D84D-492B-679A9E8672A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C8F42C3-63F8-0A2A-BB52-8FCD4205B767}"/>
              </a:ext>
            </a:extLst>
          </p:cNvPr>
          <p:cNvSpPr>
            <a:spLocks noGrp="1"/>
          </p:cNvSpPr>
          <p:nvPr>
            <p:ph type="sldNum" sz="quarter" idx="12"/>
          </p:nvPr>
        </p:nvSpPr>
        <p:spPr/>
        <p:txBody>
          <a:bodyPr/>
          <a:lstStyle/>
          <a:p>
            <a:fld id="{792F8DA1-5586-EA4E-B6C5-2946CB94B798}" type="slidenum">
              <a:rPr lang="en-US" smtClean="0"/>
              <a:t>‹#›</a:t>
            </a:fld>
            <a:endParaRPr lang="en-US"/>
          </a:p>
        </p:txBody>
      </p:sp>
    </p:spTree>
    <p:extLst>
      <p:ext uri="{BB962C8B-B14F-4D97-AF65-F5344CB8AC3E}">
        <p14:creationId xmlns:p14="http://schemas.microsoft.com/office/powerpoint/2010/main" val="44463036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21" Type="http://schemas.openxmlformats.org/officeDocument/2006/relationships/image" Target="../media/image4.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image" Target="../media/image3.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19" Type="http://schemas.openxmlformats.org/officeDocument/2006/relationships/image" Target="../media/image2.png"/><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17" Type="http://schemas.openxmlformats.org/officeDocument/2006/relationships/theme" Target="../theme/theme3.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slideLayout" Target="../slideLayouts/slideLayout4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slideLayout" Target="../slideLayouts/slideLayout57.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slideLayout" Target="../slideLayouts/slideLayout56.xml"/><Relationship Id="rId17" Type="http://schemas.openxmlformats.org/officeDocument/2006/relationships/theme" Target="../theme/theme4.xml"/><Relationship Id="rId2" Type="http://schemas.openxmlformats.org/officeDocument/2006/relationships/slideLayout" Target="../slideLayouts/slideLayout46.xml"/><Relationship Id="rId16" Type="http://schemas.openxmlformats.org/officeDocument/2006/relationships/slideLayout" Target="../slideLayouts/slideLayout60.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5" Type="http://schemas.openxmlformats.org/officeDocument/2006/relationships/slideLayout" Target="../slideLayouts/slideLayout5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slideLayout" Target="../slideLayouts/slideLayout58.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68.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theme" Target="../theme/theme5.xml"/><Relationship Id="rId2" Type="http://schemas.openxmlformats.org/officeDocument/2006/relationships/slideLayout" Target="../slideLayouts/slideLayout62.xml"/><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9.xml"/><Relationship Id="rId3" Type="http://schemas.openxmlformats.org/officeDocument/2006/relationships/slideLayout" Target="../slideLayouts/slideLayout74.xml"/><Relationship Id="rId7" Type="http://schemas.openxmlformats.org/officeDocument/2006/relationships/slideLayout" Target="../slideLayouts/slideLayout78.xml"/><Relationship Id="rId12" Type="http://schemas.openxmlformats.org/officeDocument/2006/relationships/theme" Target="../theme/theme6.xml"/><Relationship Id="rId2" Type="http://schemas.openxmlformats.org/officeDocument/2006/relationships/slideLayout" Target="../slideLayouts/slideLayout73.xml"/><Relationship Id="rId1" Type="http://schemas.openxmlformats.org/officeDocument/2006/relationships/slideLayout" Target="../slideLayouts/slideLayout72.xml"/><Relationship Id="rId6" Type="http://schemas.openxmlformats.org/officeDocument/2006/relationships/slideLayout" Target="../slideLayouts/slideLayout77.xml"/><Relationship Id="rId11" Type="http://schemas.openxmlformats.org/officeDocument/2006/relationships/slideLayout" Target="../slideLayouts/slideLayout82.xml"/><Relationship Id="rId5" Type="http://schemas.openxmlformats.org/officeDocument/2006/relationships/slideLayout" Target="../slideLayouts/slideLayout76.xml"/><Relationship Id="rId10" Type="http://schemas.openxmlformats.org/officeDocument/2006/relationships/slideLayout" Target="../slideLayouts/slideLayout81.xml"/><Relationship Id="rId4" Type="http://schemas.openxmlformats.org/officeDocument/2006/relationships/slideLayout" Target="../slideLayouts/slideLayout75.xml"/><Relationship Id="rId9" Type="http://schemas.openxmlformats.org/officeDocument/2006/relationships/slideLayout" Target="../slideLayouts/slideLayout8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FCF7B40-DF02-536A-D96B-55BFBF5678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77F5D61-545F-43FF-3883-45879A5C770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AE48B769-31DD-F9AB-65EC-E0894A374EE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5B079-742F-B34B-A30A-C56F58ECD99C}" type="datetimeFigureOut">
              <a:rPr lang="en-US" smtClean="0"/>
              <a:t>10/22/23</a:t>
            </a:fld>
            <a:endParaRPr lang="en-US"/>
          </a:p>
        </p:txBody>
      </p:sp>
      <p:sp>
        <p:nvSpPr>
          <p:cNvPr id="5" name="Footer Placeholder 4">
            <a:extLst>
              <a:ext uri="{FF2B5EF4-FFF2-40B4-BE49-F238E27FC236}">
                <a16:creationId xmlns:a16="http://schemas.microsoft.com/office/drawing/2014/main" id="{724975E1-0FC4-62FE-34C4-785E57E18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3F12AC2-FA65-1696-30ED-C750E6C71CC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2F8DA1-5586-EA4E-B6C5-2946CB94B798}" type="slidenum">
              <a:rPr lang="en-US" smtClean="0"/>
              <a:t>‹#›</a:t>
            </a:fld>
            <a:endParaRPr lang="en-US"/>
          </a:p>
        </p:txBody>
      </p:sp>
    </p:spTree>
    <p:extLst>
      <p:ext uri="{BB962C8B-B14F-4D97-AF65-F5344CB8AC3E}">
        <p14:creationId xmlns:p14="http://schemas.microsoft.com/office/powerpoint/2010/main" val="14890099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GB"/>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CC7E0F85-915A-034D-877D-0E036DB6B346}" type="datetimeFigureOut">
              <a:rPr lang="en-US" smtClean="0"/>
              <a:t>10/22/23</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E32C56DD-E9E0-654C-976E-7E275E33B466}" type="slidenum">
              <a:rPr lang="en-US" smtClean="0"/>
              <a:t>‹#›</a:t>
            </a:fld>
            <a:endParaRPr lang="en-US"/>
          </a:p>
        </p:txBody>
      </p:sp>
    </p:spTree>
    <p:extLst>
      <p:ext uri="{BB962C8B-B14F-4D97-AF65-F5344CB8AC3E}">
        <p14:creationId xmlns:p14="http://schemas.microsoft.com/office/powerpoint/2010/main" val="1949128879"/>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2625B079-742F-B34B-A30A-C56F58ECD99C}" type="datetimeFigureOut">
              <a:rPr lang="en-US" smtClean="0"/>
              <a:t>10/22/23</a:t>
            </a:fld>
            <a:endParaRPr lang="en-US"/>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792F8DA1-5586-EA4E-B6C5-2946CB94B798}" type="slidenum">
              <a:rPr lang="en-US" smtClean="0"/>
              <a:t>‹#›</a:t>
            </a:fld>
            <a:endParaRPr lang="en-US"/>
          </a:p>
        </p:txBody>
      </p:sp>
    </p:spTree>
    <p:extLst>
      <p:ext uri="{BB962C8B-B14F-4D97-AF65-F5344CB8AC3E}">
        <p14:creationId xmlns:p14="http://schemas.microsoft.com/office/powerpoint/2010/main" val="813316049"/>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2625B079-742F-B34B-A30A-C56F58ECD99C}" type="datetimeFigureOut">
              <a:rPr lang="en-US" smtClean="0"/>
              <a:t>10/22/23</a:t>
            </a:fld>
            <a:endParaRPr lang="en-US"/>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792F8DA1-5586-EA4E-B6C5-2946CB94B798}" type="slidenum">
              <a:rPr lang="en-US" smtClean="0"/>
              <a:t>‹#›</a:t>
            </a:fld>
            <a:endParaRPr lang="en-US"/>
          </a:p>
        </p:txBody>
      </p:sp>
    </p:spTree>
    <p:extLst>
      <p:ext uri="{BB962C8B-B14F-4D97-AF65-F5344CB8AC3E}">
        <p14:creationId xmlns:p14="http://schemas.microsoft.com/office/powerpoint/2010/main" val="2549143987"/>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 id="2147483710" r:id="rId15"/>
    <p:sldLayoutId id="2147483711"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GB"/>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2C1A6A5F-F03A-C142-A3D6-4A64AB07E8D2}" type="datetimeFigureOut">
              <a:rPr lang="en-US" smtClean="0"/>
              <a:t>10/22/23</a:t>
            </a:fld>
            <a:endParaRPr lang="en-US"/>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DBD07E0B-506E-8B44-A619-2D7C470C0BD8}" type="slidenum">
              <a:rPr lang="en-US" smtClean="0"/>
              <a:t>‹#›</a:t>
            </a:fld>
            <a:endParaRPr lang="en-US"/>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29823565"/>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77"/>
            <a:ext cx="4533900"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1219170" fontAlgn="base">
                <a:spcBef>
                  <a:spcPct val="0"/>
                </a:spcBef>
                <a:spcAft>
                  <a:spcPct val="0"/>
                </a:spcAft>
                <a:defRPr/>
              </a:pPr>
              <a:endParaRPr lang="en-US" sz="32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1219170" fontAlgn="base">
                <a:spcBef>
                  <a:spcPct val="0"/>
                </a:spcBef>
                <a:spcAft>
                  <a:spcPct val="0"/>
                </a:spcAft>
              </a:pPr>
              <a:endParaRPr lang="en-US" sz="32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609600" y="277814"/>
            <a:ext cx="109728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609600" y="1600200"/>
            <a:ext cx="109728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333">
                <a:solidFill>
                  <a:srgbClr val="FFFFFF"/>
                </a:solidFill>
                <a:effectLst>
                  <a:outerShdw blurRad="38100" dist="38100" dir="2700000" algn="tl">
                    <a:srgbClr val="000000"/>
                  </a:outerShdw>
                </a:effectLst>
                <a:latin typeface="Arial" pitchFamily="-112" charset="0"/>
                <a:ea typeface="+mn-ea"/>
                <a:cs typeface="+mn-cs"/>
              </a:defRPr>
            </a:lvl1pPr>
          </a:lstStyle>
          <a:p>
            <a:pPr defTabSz="121917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333">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1219170" fontAlgn="base">
              <a:spcBef>
                <a:spcPct val="0"/>
              </a:spcBef>
              <a:spcAft>
                <a:spcPct val="0"/>
              </a:spcAft>
              <a:defRPr/>
            </a:pPr>
            <a:fld id="{61F442D0-A11F-2640-8129-5D1BEF7A3C1E}" type="slidenum">
              <a:rPr lang="en-US" smtClean="0"/>
              <a:pPr defTabSz="1219170" fontAlgn="base">
                <a:spcBef>
                  <a:spcPct val="0"/>
                </a:spcBef>
                <a:spcAft>
                  <a:spcPct val="0"/>
                </a:spcAft>
                <a:defRPr/>
              </a:pPr>
              <a:t>‹#›</a:t>
            </a:fld>
            <a:endParaRPr lang="en-US"/>
          </a:p>
        </p:txBody>
      </p:sp>
    </p:spTree>
    <p:extLst>
      <p:ext uri="{BB962C8B-B14F-4D97-AF65-F5344CB8AC3E}">
        <p14:creationId xmlns:p14="http://schemas.microsoft.com/office/powerpoint/2010/main" val="4090402444"/>
      </p:ext>
    </p:extLst>
  </p:cSld>
  <p:clrMap bg1="dk2" tx1="lt1" bg2="dk1" tx2="lt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ransition/>
  <p:txStyles>
    <p:titleStyle>
      <a:lvl1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5867">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609585"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6pPr>
      <a:lvl7pPr marL="1219170"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7pPr>
      <a:lvl8pPr marL="1828754"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8pPr>
      <a:lvl9pPr marL="2438339" algn="ctr" rtl="0" fontAlgn="base">
        <a:spcBef>
          <a:spcPct val="0"/>
        </a:spcBef>
        <a:spcAft>
          <a:spcPct val="0"/>
        </a:spcAft>
        <a:defRPr sz="5867">
          <a:solidFill>
            <a:schemeClr val="tx2"/>
          </a:solidFill>
          <a:effectLst>
            <a:outerShdw blurRad="38100" dist="38100" dir="2700000" algn="tl">
              <a:srgbClr val="000000"/>
            </a:outerShdw>
          </a:effectLst>
          <a:latin typeface="Arial" pitchFamily="-111" charset="0"/>
        </a:defRPr>
      </a:lvl9pPr>
    </p:titleStyle>
    <p:bodyStyle>
      <a:lvl1pPr marL="457189" indent="-457189" algn="l" rtl="0" eaLnBrk="0" fontAlgn="base" hangingPunct="0">
        <a:spcBef>
          <a:spcPct val="20000"/>
        </a:spcBef>
        <a:spcAft>
          <a:spcPct val="0"/>
        </a:spcAft>
        <a:buClr>
          <a:schemeClr val="hlink"/>
        </a:buClr>
        <a:buSzPct val="75000"/>
        <a:buFont typeface="Wingdings" charset="0"/>
        <a:buChar char="l"/>
        <a:defRPr sz="4267">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990575" indent="-380990" algn="l" rtl="0" eaLnBrk="0" fontAlgn="base" hangingPunct="0">
        <a:spcBef>
          <a:spcPct val="20000"/>
        </a:spcBef>
        <a:spcAft>
          <a:spcPct val="0"/>
        </a:spcAft>
        <a:buClr>
          <a:schemeClr val="tx2"/>
        </a:buClr>
        <a:buSzPct val="75000"/>
        <a:buFont typeface="Wingdings" charset="0"/>
        <a:buChar char="l"/>
        <a:defRPr sz="3733">
          <a:solidFill>
            <a:schemeClr val="tx1"/>
          </a:solidFill>
          <a:effectLst>
            <a:outerShdw blurRad="38100" dist="38100" dir="2700000" algn="tl">
              <a:srgbClr val="000000"/>
            </a:outerShdw>
          </a:effectLst>
          <a:latin typeface="+mn-lt"/>
          <a:ea typeface="ＭＳ Ｐゴシック" pitchFamily="-111" charset="-128"/>
        </a:defRPr>
      </a:lvl2pPr>
      <a:lvl3pPr marL="1523962" indent="-304792" algn="l" rtl="0" eaLnBrk="0" fontAlgn="base" hangingPunct="0">
        <a:spcBef>
          <a:spcPct val="20000"/>
        </a:spcBef>
        <a:spcAft>
          <a:spcPct val="0"/>
        </a:spcAft>
        <a:buClr>
          <a:schemeClr val="accent2"/>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charset="0"/>
          <a:cs typeface="Geneva" charset="0"/>
        </a:defRPr>
      </a:lvl3pPr>
      <a:lvl4pPr marL="2133547" indent="-304792" algn="l" rtl="0" eaLnBrk="0" fontAlgn="base" hangingPunct="0">
        <a:spcBef>
          <a:spcPct val="20000"/>
        </a:spcBef>
        <a:spcAft>
          <a:spcPct val="0"/>
        </a:spcAft>
        <a:buClr>
          <a:schemeClr val="folHlink"/>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4pPr>
      <a:lvl5pPr marL="2743131" indent="-304792" algn="l" rtl="0" eaLnBrk="0" fontAlgn="base" hangingPunct="0">
        <a:spcBef>
          <a:spcPct val="20000"/>
        </a:spcBef>
        <a:spcAft>
          <a:spcPct val="0"/>
        </a:spcAft>
        <a:buClr>
          <a:schemeClr val="tx1"/>
        </a:buClr>
        <a:buSzPct val="75000"/>
        <a:buFont typeface="Wingdings" charset="0"/>
        <a:buChar char="l"/>
        <a:defRPr sz="2667">
          <a:solidFill>
            <a:schemeClr val="tx1"/>
          </a:solidFill>
          <a:effectLst>
            <a:outerShdw blurRad="38100" dist="38100" dir="2700000" algn="tl">
              <a:srgbClr val="000000"/>
            </a:outerShdw>
          </a:effectLst>
          <a:latin typeface="+mn-lt"/>
          <a:ea typeface="Geneva" charset="-128"/>
          <a:cs typeface="Geneva" charset="0"/>
        </a:defRPr>
      </a:lvl5pPr>
      <a:lvl6pPr marL="335271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6pPr>
      <a:lvl7pPr marL="3962301"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7pPr>
      <a:lvl8pPr marL="4571886"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8pPr>
      <a:lvl9pPr marL="5181470" indent="-304792" algn="l" rtl="0" fontAlgn="base">
        <a:spcBef>
          <a:spcPct val="20000"/>
        </a:spcBef>
        <a:spcAft>
          <a:spcPct val="0"/>
        </a:spcAft>
        <a:buClr>
          <a:schemeClr val="tx1"/>
        </a:buClr>
        <a:buSzPct val="75000"/>
        <a:buFont typeface="Wingdings" pitchFamily="-111" charset="2"/>
        <a:buChar char="l"/>
        <a:defRPr sz="2667">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3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82.xm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8B21476-9228-F37C-E41D-387A47C16F81}"/>
              </a:ext>
            </a:extLst>
          </p:cNvPr>
          <p:cNvSpPr txBox="1"/>
          <p:nvPr/>
        </p:nvSpPr>
        <p:spPr>
          <a:xfrm>
            <a:off x="1688071" y="0"/>
            <a:ext cx="10005847" cy="1846659"/>
          </a:xfrm>
          <a:prstGeom prst="rect">
            <a:avLst/>
          </a:prstGeom>
          <a:noFill/>
        </p:spPr>
        <p:txBody>
          <a:bodyPr wrap="square" rtlCol="0">
            <a:spAutoFit/>
          </a:bodyPr>
          <a:lstStyle/>
          <a:p>
            <a:pPr algn="ctr"/>
            <a:r>
              <a:rPr lang="en-US" sz="6600" b="1" dirty="0">
                <a:latin typeface="Cooper Black" panose="0208090404030B020404" pitchFamily="18" charset="77"/>
                <a:ea typeface="Ayuthaya" pitchFamily="2" charset="-34"/>
                <a:cs typeface="Ayuthaya" pitchFamily="2" charset="-34"/>
              </a:rPr>
              <a:t>Like Father, Like Son</a:t>
            </a:r>
          </a:p>
          <a:p>
            <a:pPr algn="ctr"/>
            <a:r>
              <a:rPr lang="en-US" sz="4800" b="1" dirty="0">
                <a:latin typeface="Cooper Black" panose="0208090404030B020404" pitchFamily="18" charset="77"/>
                <a:ea typeface="Ayuthaya" pitchFamily="2" charset="-34"/>
                <a:cs typeface="Ayuthaya" pitchFamily="2" charset="-34"/>
              </a:rPr>
              <a:t>John 5: 19-29</a:t>
            </a:r>
          </a:p>
        </p:txBody>
      </p:sp>
      <p:pic>
        <p:nvPicPr>
          <p:cNvPr id="1026" name="Picture 2" descr="3 Prayers of Jesus and How They Can Transform Your Prayer Life">
            <a:extLst>
              <a:ext uri="{FF2B5EF4-FFF2-40B4-BE49-F238E27FC236}">
                <a16:creationId xmlns:a16="http://schemas.microsoft.com/office/drawing/2014/main" id="{9C7B404A-6389-8A4F-DB8F-1ABD7B56A7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20799" y="1938464"/>
            <a:ext cx="7854731" cy="4104097"/>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a:extLst>
              <a:ext uri="{FF2B5EF4-FFF2-40B4-BE49-F238E27FC236}">
                <a16:creationId xmlns:a16="http://schemas.microsoft.com/office/drawing/2014/main" id="{1487F339-7FC9-0A58-131F-F152E190D8A9}"/>
              </a:ext>
            </a:extLst>
          </p:cNvPr>
          <p:cNvSpPr>
            <a:spLocks noChangeArrowheads="1"/>
          </p:cNvSpPr>
          <p:nvPr/>
        </p:nvSpPr>
        <p:spPr bwMode="auto">
          <a:xfrm>
            <a:off x="0" y="5510151"/>
            <a:ext cx="12192000" cy="1347849"/>
          </a:xfrm>
          <a:prstGeom prst="rect">
            <a:avLst/>
          </a:prstGeom>
          <a:solidFill>
            <a:srgbClr val="000514"/>
          </a:solidFill>
          <a:ln w="9525">
            <a:noFill/>
            <a:miter lim="800000"/>
            <a:headEnd/>
            <a:tailEnd/>
          </a:ln>
          <a:effectLst/>
        </p:spPr>
        <p:txBody>
          <a:bodyPr lIns="91430" tIns="45715" rIns="91430" bIns="45715"/>
          <a:lstStyle/>
          <a:p>
            <a:pPr marL="0" marR="0" lvl="0" indent="0" algn="ctr" defTabSz="914300" rtl="0" eaLnBrk="1" fontAlgn="base" latinLnBrk="0" hangingPunct="1">
              <a:lnSpc>
                <a:spcPct val="100000"/>
              </a:lnSpc>
              <a:spcBef>
                <a:spcPct val="20000"/>
              </a:spcBef>
              <a:spcAft>
                <a:spcPts val="0"/>
              </a:spcAft>
              <a:buClr>
                <a:srgbClr val="FFCC00"/>
              </a:buClr>
              <a:buSzPct val="70000"/>
              <a:buFontTx/>
              <a:buNone/>
              <a:tabLst/>
              <a:defRPr/>
            </a:pP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Preached by </a:t>
            </a:r>
            <a:r>
              <a:rPr lang="en-US" sz="2000" b="1" kern="0" dirty="0">
                <a:solidFill>
                  <a:srgbClr val="FFFFFF"/>
                </a:solidFill>
                <a:effectLst>
                  <a:outerShdw blurRad="38100" dist="38100" dir="2700000" algn="tl">
                    <a:srgbClr val="000000"/>
                  </a:outerShdw>
                </a:effectLst>
                <a:latin typeface="Arial"/>
                <a:ea typeface="ＭＳ Ｐゴシック" charset="0"/>
                <a:cs typeface="Arial"/>
              </a:rPr>
              <a:t>Rev. Manik Corea</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at Crossroads International Church Singapore • CICFamily.com</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Uploaded by Dr. Rick Griffith • Jordan Evangelical Theological Seminary</a:t>
            </a:r>
            <a:b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br>
            <a:r>
              <a:rPr kumimoji="0" lang="en-US" sz="2000" b="1" i="0" u="none" strike="noStrike" kern="0" cap="none" spc="0" normalizeH="0" baseline="0" noProof="0" dirty="0">
                <a:ln>
                  <a:noFill/>
                </a:ln>
                <a:solidFill>
                  <a:srgbClr val="FFFFFF"/>
                </a:solidFill>
                <a:effectLst>
                  <a:outerShdw blurRad="38100" dist="38100" dir="2700000" algn="tl">
                    <a:srgbClr val="000000"/>
                  </a:outerShdw>
                </a:effectLst>
                <a:uLnTx/>
                <a:uFillTx/>
                <a:latin typeface="Arial"/>
                <a:ea typeface="ＭＳ Ｐゴシック" charset="0"/>
                <a:cs typeface="Arial"/>
              </a:rPr>
              <a:t>Files in many languages for free download at BibleStudyDownloads.org</a:t>
            </a:r>
          </a:p>
        </p:txBody>
      </p:sp>
    </p:spTree>
    <p:extLst>
      <p:ext uri="{BB962C8B-B14F-4D97-AF65-F5344CB8AC3E}">
        <p14:creationId xmlns:p14="http://schemas.microsoft.com/office/powerpoint/2010/main" val="28092242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latin typeface="Calibri" panose="020F0502020204030204" pitchFamily="34" charset="0"/>
                <a:cs typeface="Calibri" panose="020F0502020204030204" pitchFamily="34" charset="0"/>
              </a:rPr>
              <a:t>Vs 19 - The Son does what the Father does - </a:t>
            </a:r>
            <a:r>
              <a:rPr lang="en-US" sz="2800" b="1" dirty="0">
                <a:latin typeface="Calibri" panose="020F0502020204030204" pitchFamily="34" charset="0"/>
                <a:cs typeface="Calibri" panose="020F0502020204030204" pitchFamily="34" charset="0"/>
              </a:rPr>
              <a:t>unity in purpose.</a:t>
            </a:r>
          </a:p>
          <a:p>
            <a:r>
              <a:rPr lang="en-US" sz="2800" dirty="0">
                <a:latin typeface="Calibri" panose="020F0502020204030204" pitchFamily="34" charset="0"/>
                <a:cs typeface="Calibri" panose="020F0502020204030204" pitchFamily="34" charset="0"/>
              </a:rPr>
              <a:t>Vs 20 - The Father shows him everything - </a:t>
            </a:r>
            <a:r>
              <a:rPr lang="en-US" sz="2800" b="1" dirty="0">
                <a:latin typeface="Calibri" panose="020F0502020204030204" pitchFamily="34" charset="0"/>
                <a:cs typeface="Calibri" panose="020F0502020204030204" pitchFamily="34" charset="0"/>
              </a:rPr>
              <a:t>unity in essence and effect.</a:t>
            </a: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104910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1725BFF-007A-B835-D1EC-75A28FF83423}"/>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9340CEA3-523B-BFE5-AAEF-7E5AE4CCABCE}"/>
              </a:ext>
            </a:extLst>
          </p:cNvPr>
          <p:cNvSpPr>
            <a:spLocks noGrp="1"/>
          </p:cNvSpPr>
          <p:nvPr>
            <p:ph idx="1"/>
          </p:nvPr>
        </p:nvSpPr>
        <p:spPr/>
        <p:txBody>
          <a:bodyPr/>
          <a:lstStyle/>
          <a:p>
            <a:endParaRPr lang="en-US"/>
          </a:p>
        </p:txBody>
      </p:sp>
      <p:pic>
        <p:nvPicPr>
          <p:cNvPr id="4098" name="Picture 2" descr="John 1:18 ESV - Bible Study, Meaning, Images, Commentaries, Devotionals,  and more...">
            <a:extLst>
              <a:ext uri="{FF2B5EF4-FFF2-40B4-BE49-F238E27FC236}">
                <a16:creationId xmlns:a16="http://schemas.microsoft.com/office/drawing/2014/main" id="{85AC3FC5-D69A-A5D7-FBE1-2874C1C77E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44" y="174142"/>
            <a:ext cx="12283688" cy="65097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62267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056420" y="1583995"/>
            <a:ext cx="9228357" cy="4195481"/>
          </a:xfrm>
        </p:spPr>
        <p:txBody>
          <a:bodyPr>
            <a:normAutofit/>
          </a:bodyPr>
          <a:lstStyle/>
          <a:p>
            <a:r>
              <a:rPr lang="en-US" sz="2800" dirty="0">
                <a:solidFill>
                  <a:schemeClr val="tx1">
                    <a:lumMod val="65000"/>
                  </a:schemeClr>
                </a:solidFill>
                <a:latin typeface="Calibri" panose="020F0502020204030204" pitchFamily="34" charset="0"/>
                <a:cs typeface="Calibri" panose="020F0502020204030204" pitchFamily="34" charset="0"/>
              </a:rPr>
              <a:t>Vs 19 - The Son does what the Father does - </a:t>
            </a:r>
            <a:r>
              <a:rPr lang="en-US" sz="2800" b="1" dirty="0">
                <a:solidFill>
                  <a:schemeClr val="tx1">
                    <a:lumMod val="65000"/>
                  </a:schemeClr>
                </a:solidFill>
                <a:latin typeface="Calibri" panose="020F0502020204030204" pitchFamily="34" charset="0"/>
                <a:cs typeface="Calibri" panose="020F0502020204030204" pitchFamily="34" charset="0"/>
              </a:rPr>
              <a:t>unity in purpose.</a:t>
            </a:r>
          </a:p>
          <a:p>
            <a:r>
              <a:rPr lang="en-US" sz="2800" dirty="0">
                <a:solidFill>
                  <a:schemeClr val="tx1">
                    <a:lumMod val="65000"/>
                  </a:schemeClr>
                </a:solidFill>
                <a:latin typeface="Calibri" panose="020F0502020204030204" pitchFamily="34" charset="0"/>
                <a:cs typeface="Calibri" panose="020F0502020204030204" pitchFamily="34" charset="0"/>
              </a:rPr>
              <a:t>Vs 20 - The Father shows him everything - </a:t>
            </a:r>
            <a:r>
              <a:rPr lang="en-US" sz="2800" b="1" dirty="0">
                <a:solidFill>
                  <a:schemeClr val="tx1">
                    <a:lumMod val="65000"/>
                  </a:schemeClr>
                </a:solidFill>
                <a:latin typeface="Calibri" panose="020F0502020204030204" pitchFamily="34" charset="0"/>
                <a:cs typeface="Calibri" panose="020F0502020204030204" pitchFamily="34" charset="0"/>
              </a:rPr>
              <a:t>unity in essence and effect. </a:t>
            </a:r>
          </a:p>
          <a:p>
            <a:r>
              <a:rPr lang="en-SG" sz="2800" kern="100" dirty="0">
                <a:effectLst/>
                <a:latin typeface="Calibri" panose="020F0502020204030204" pitchFamily="34" charset="0"/>
                <a:ea typeface="Calibri" panose="020F0502020204030204" pitchFamily="34" charset="0"/>
                <a:cs typeface="Times New Roman" panose="02020603050405020304" pitchFamily="18" charset="0"/>
              </a:rPr>
              <a:t>Vs 21 - The Father and the Son BOTH have authority to give life and to raise the dead - </a:t>
            </a:r>
            <a:r>
              <a:rPr lang="en-SG" sz="2800" b="1" kern="100" dirty="0">
                <a:effectLst/>
                <a:latin typeface="Calibri" panose="020F0502020204030204" pitchFamily="34" charset="0"/>
                <a:ea typeface="Calibri" panose="020F0502020204030204" pitchFamily="34" charset="0"/>
                <a:cs typeface="Times New Roman" panose="02020603050405020304" pitchFamily="18" charset="0"/>
              </a:rPr>
              <a:t>unity in omnipotence. </a:t>
            </a:r>
          </a:p>
          <a:p>
            <a:pPr marL="0" indent="0">
              <a:buNone/>
            </a:pPr>
            <a:r>
              <a:rPr lang="en-SG" sz="2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In the Old Testament, this is only something that God can </a:t>
            </a:r>
          </a:p>
          <a:p>
            <a:pPr marL="0" indent="0">
              <a:buNone/>
            </a:pPr>
            <a:r>
              <a:rPr lang="en-SG" sz="2800" kern="100" dirty="0">
                <a:latin typeface="Calibri" panose="020F0502020204030204" pitchFamily="34" charset="0"/>
                <a:ea typeface="Calibri" panose="020F0502020204030204" pitchFamily="34" charset="0"/>
                <a:cs typeface="Times New Roman" panose="02020603050405020304" pitchFamily="18" charset="0"/>
              </a:rPr>
              <a:t>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do  (Deuteronomy 32:39; 1 Samuel 2:6.)</a:t>
            </a:r>
            <a:endParaRPr lang="en-SG" sz="2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507957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002994" y="1443317"/>
            <a:ext cx="10186012" cy="5215390"/>
          </a:xfrm>
        </p:spPr>
        <p:txBody>
          <a:bodyPr>
            <a:normAutofit lnSpcReduction="10000"/>
          </a:bodyPr>
          <a:lstStyle/>
          <a:p>
            <a:r>
              <a:rPr lang="en-US" sz="2800" dirty="0">
                <a:solidFill>
                  <a:schemeClr val="tx1">
                    <a:lumMod val="65000"/>
                  </a:schemeClr>
                </a:solidFill>
                <a:latin typeface="Calibri" panose="020F0502020204030204" pitchFamily="34" charset="0"/>
                <a:cs typeface="Calibri" panose="020F0502020204030204" pitchFamily="34" charset="0"/>
              </a:rPr>
              <a:t>Vs 19 - The Son does what the Father does - </a:t>
            </a:r>
            <a:r>
              <a:rPr lang="en-US" sz="2800" b="1" dirty="0">
                <a:solidFill>
                  <a:schemeClr val="tx1">
                    <a:lumMod val="65000"/>
                  </a:schemeClr>
                </a:solidFill>
                <a:latin typeface="Calibri" panose="020F0502020204030204" pitchFamily="34" charset="0"/>
                <a:cs typeface="Calibri" panose="020F0502020204030204" pitchFamily="34" charset="0"/>
              </a:rPr>
              <a:t>unity in purpose.</a:t>
            </a:r>
          </a:p>
          <a:p>
            <a:r>
              <a:rPr lang="en-US" sz="2800" dirty="0">
                <a:solidFill>
                  <a:schemeClr val="tx1">
                    <a:lumMod val="65000"/>
                  </a:schemeClr>
                </a:solidFill>
                <a:latin typeface="Calibri" panose="020F0502020204030204" pitchFamily="34" charset="0"/>
                <a:cs typeface="Calibri" panose="020F0502020204030204" pitchFamily="34" charset="0"/>
              </a:rPr>
              <a:t>Vs 20 - The Father shows him everything - </a:t>
            </a:r>
            <a:r>
              <a:rPr lang="en-US" sz="2800" b="1" dirty="0">
                <a:solidFill>
                  <a:schemeClr val="tx1">
                    <a:lumMod val="65000"/>
                  </a:schemeClr>
                </a:solidFill>
                <a:latin typeface="Calibri" panose="020F0502020204030204" pitchFamily="34" charset="0"/>
                <a:cs typeface="Calibri" panose="020F0502020204030204" pitchFamily="34" charset="0"/>
              </a:rPr>
              <a:t>unity in essence and effect. </a:t>
            </a:r>
          </a:p>
          <a:p>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Vs 21 - The Father and the Son BOTH have authority to give life and to raise the dead - </a:t>
            </a:r>
            <a:r>
              <a:rPr lang="en-SG" sz="2800" b="1"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unity in omnipotence. </a:t>
            </a:r>
          </a:p>
          <a:p>
            <a:pPr marL="0" indent="0">
              <a:buNone/>
            </a:pPr>
            <a:r>
              <a:rPr lang="en-SG" sz="2800" b="1"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a:t>
            </a:r>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In the Old Testament, this is only something that God can do  </a:t>
            </a:r>
          </a:p>
          <a:p>
            <a:pPr marL="0" indent="0">
              <a:buNone/>
            </a:pPr>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(Deuteronomy 32:39; 1 Samuel 2:6)</a:t>
            </a:r>
            <a:endParaRPr lang="en-SG" sz="2800" b="1"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endParaRPr>
          </a:p>
          <a:p>
            <a:r>
              <a:rPr lang="en-SG" sz="2800" kern="100" dirty="0">
                <a:effectLst/>
                <a:latin typeface="Calibri" panose="020F0502020204030204" pitchFamily="34" charset="0"/>
                <a:ea typeface="Calibri" panose="020F0502020204030204" pitchFamily="34" charset="0"/>
                <a:cs typeface="Times New Roman" panose="02020603050405020304" pitchFamily="18" charset="0"/>
              </a:rPr>
              <a:t>Vs 22 - The Father, </a:t>
            </a:r>
            <a:r>
              <a:rPr lang="en-SG" sz="2800" kern="100" dirty="0">
                <a:latin typeface="Calibri" panose="020F0502020204030204" pitchFamily="34" charset="0"/>
                <a:ea typeface="Calibri" panose="020F0502020204030204" pitchFamily="34" charset="0"/>
                <a:cs typeface="Times New Roman" panose="02020603050405020304" pitchFamily="18" charset="0"/>
              </a:rPr>
              <a:t>who alone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judges all the earth (Genesis 18:25; </a:t>
            </a:r>
          </a:p>
          <a:p>
            <a:pPr marL="0" indent="0">
              <a:buNone/>
            </a:pPr>
            <a:r>
              <a:rPr lang="en-SG" sz="2800" kern="100" dirty="0">
                <a:latin typeface="Calibri" panose="020F0502020204030204" pitchFamily="34" charset="0"/>
                <a:ea typeface="Calibri" panose="020F0502020204030204" pitchFamily="34" charset="0"/>
                <a:cs typeface="Times New Roman" panose="02020603050405020304" pitchFamily="18" charset="0"/>
              </a:rPr>
              <a:t>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Psalm 98:9 and  Isaiah 2:4) now gives this right to the Son - that all  </a:t>
            </a:r>
          </a:p>
          <a:p>
            <a:pPr marL="0" indent="0">
              <a:buNone/>
            </a:pPr>
            <a:r>
              <a:rPr lang="en-SG" sz="2800" kern="100" dirty="0">
                <a:latin typeface="Calibri" panose="020F0502020204030204" pitchFamily="34" charset="0"/>
                <a:ea typeface="Calibri" panose="020F0502020204030204" pitchFamily="34" charset="0"/>
                <a:cs typeface="Times New Roman" panose="02020603050405020304" pitchFamily="18" charset="0"/>
              </a:rPr>
              <a:t>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may honour the Son as they do the Father – </a:t>
            </a:r>
            <a:r>
              <a:rPr lang="en-SG" sz="2800" b="1" kern="100" dirty="0">
                <a:latin typeface="Calibri" panose="020F0502020204030204" pitchFamily="34" charset="0"/>
                <a:ea typeface="Calibri" panose="020F0502020204030204" pitchFamily="34" charset="0"/>
                <a:cs typeface="Times New Roman" panose="02020603050405020304" pitchFamily="18" charset="0"/>
              </a:rPr>
              <a:t>worship and honour</a:t>
            </a:r>
            <a:r>
              <a:rPr lang="en-SG" sz="2800" b="1" kern="100" dirty="0">
                <a:effectLst/>
                <a:latin typeface="Calibri" panose="020F0502020204030204" pitchFamily="34" charset="0"/>
                <a:ea typeface="Calibri" panose="020F0502020204030204" pitchFamily="34" charset="0"/>
                <a:cs typeface="Times New Roman" panose="02020603050405020304" pitchFamily="18" charset="0"/>
              </a:rPr>
              <a:t>.</a:t>
            </a:r>
          </a:p>
          <a:p>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97669931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As Father, As Son</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099595" y="2527205"/>
            <a:ext cx="9797005" cy="4298710"/>
          </a:xfrm>
        </p:spPr>
        <p:txBody>
          <a:bodyPr>
            <a:normAutofit fontScale="85000" lnSpcReduction="10000"/>
          </a:bodyPr>
          <a:lstStyle/>
          <a:p>
            <a:pPr marL="0" indent="0" algn="just">
              <a:buNone/>
            </a:pP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"The </a:t>
            </a:r>
            <a:r>
              <a:rPr lang="en-US" sz="4800" b="1" kern="100" dirty="0">
                <a:latin typeface="Calibri" panose="020F0502020204030204" pitchFamily="34" charset="0"/>
                <a:ea typeface="Calibri" panose="020F0502020204030204" pitchFamily="34" charset="0"/>
                <a:cs typeface="Times New Roman" panose="02020603050405020304" pitchFamily="18" charset="0"/>
              </a:rPr>
              <a:t>Father bestows the authority and the Son exercises it; the Father sends, and the Son is sent. Yet so completely one are the Father and the Son, so perfectly does the Son manifest the Father, that no one can at the same time refuse the Son’s claims and pay </a:t>
            </a:r>
            <a:r>
              <a:rPr lang="en-US" sz="4800" b="1" kern="100" dirty="0" err="1">
                <a:latin typeface="Calibri" panose="020F0502020204030204" pitchFamily="34" charset="0"/>
                <a:ea typeface="Calibri" panose="020F0502020204030204" pitchFamily="34" charset="0"/>
                <a:cs typeface="Times New Roman" panose="02020603050405020304" pitchFamily="18" charset="0"/>
              </a:rPr>
              <a:t>honour</a:t>
            </a:r>
            <a:r>
              <a:rPr lang="en-US" sz="4800" b="1" kern="100" dirty="0">
                <a:latin typeface="Calibri" panose="020F0502020204030204" pitchFamily="34" charset="0"/>
                <a:ea typeface="Calibri" panose="020F0502020204030204" pitchFamily="34" charset="0"/>
                <a:cs typeface="Times New Roman" panose="02020603050405020304" pitchFamily="18" charset="0"/>
              </a:rPr>
              <a:t> to the Father</a:t>
            </a: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 </a:t>
            </a:r>
          </a:p>
          <a:p>
            <a:pPr marL="0" indent="0">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F. F. Bruce, </a:t>
            </a:r>
            <a:r>
              <a:rPr lang="en-US" sz="2400" i="1" kern="100" dirty="0">
                <a:effectLst/>
                <a:latin typeface="Calibri" panose="020F0502020204030204" pitchFamily="34" charset="0"/>
                <a:ea typeface="Calibri" panose="020F0502020204030204" pitchFamily="34" charset="0"/>
                <a:cs typeface="Times New Roman" panose="02020603050405020304" pitchFamily="18" charset="0"/>
              </a:rPr>
              <a:t>The Gospel &amp; Epistles of John, </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Eerdmans: 1983, page 13</a:t>
            </a:r>
            <a:r>
              <a:rPr lang="en-US" sz="2400" kern="100" dirty="0">
                <a:latin typeface="Calibri" panose="020F0502020204030204" pitchFamily="34" charset="0"/>
                <a:ea typeface="Calibri" panose="020F0502020204030204" pitchFamily="34" charset="0"/>
                <a:cs typeface="Times New Roman" panose="02020603050405020304" pitchFamily="18" charset="0"/>
              </a:rPr>
              <a:t>0</a:t>
            </a:r>
            <a:r>
              <a:rPr lang="en-US" sz="2400" kern="100" dirty="0">
                <a:effectLst/>
                <a:latin typeface="Calibri" panose="020F0502020204030204" pitchFamily="34" charset="0"/>
                <a:ea typeface="Calibri" panose="020F0502020204030204" pitchFamily="34" charset="0"/>
                <a:cs typeface="Times New Roman" panose="02020603050405020304" pitchFamily="18" charset="0"/>
              </a:rPr>
              <a:t>.</a:t>
            </a:r>
            <a:endParaRPr lang="en-SG" sz="24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dirty="0"/>
          </a:p>
        </p:txBody>
      </p:sp>
      <p:pic>
        <p:nvPicPr>
          <p:cNvPr id="5124" name="Picture 4" descr="The Gospel &amp; Epistles of John by F.F. Bruce | Goodreads">
            <a:extLst>
              <a:ext uri="{FF2B5EF4-FFF2-40B4-BE49-F238E27FC236}">
                <a16:creationId xmlns:a16="http://schemas.microsoft.com/office/drawing/2014/main" id="{32460195-F1ED-D4D3-69DF-AAD357E7A2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39625" y="0"/>
            <a:ext cx="1444658" cy="2293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1995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a:extLst>
              <a:ext uri="{FF2B5EF4-FFF2-40B4-BE49-F238E27FC236}">
                <a16:creationId xmlns:a16="http://schemas.microsoft.com/office/drawing/2014/main" id="{34CAEB94-5FE3-113B-DCB6-1D27391D89A7}"/>
              </a:ext>
            </a:extLst>
          </p:cNvPr>
          <p:cNvSpPr>
            <a:spLocks noChangeArrowheads="1"/>
          </p:cNvSpPr>
          <p:nvPr/>
        </p:nvSpPr>
        <p:spPr bwMode="auto">
          <a:xfrm>
            <a:off x="0" y="0"/>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5121" name="Picture 4" descr="Prime Video: More Than Dreams">
            <a:extLst>
              <a:ext uri="{FF2B5EF4-FFF2-40B4-BE49-F238E27FC236}">
                <a16:creationId xmlns:a16="http://schemas.microsoft.com/office/drawing/2014/main" id="{280A63B9-CA05-9C6E-6166-88BF85A89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5860" y="0"/>
            <a:ext cx="10660279" cy="5996407"/>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8B69D343-7731-3A2A-1A80-96D3C3C35B5F}"/>
              </a:ext>
            </a:extLst>
          </p:cNvPr>
          <p:cNvSpPr txBox="1"/>
          <p:nvPr/>
        </p:nvSpPr>
        <p:spPr>
          <a:xfrm>
            <a:off x="2314937" y="5787342"/>
            <a:ext cx="7859210" cy="1200329"/>
          </a:xfrm>
          <a:prstGeom prst="rect">
            <a:avLst/>
          </a:prstGeom>
          <a:noFill/>
        </p:spPr>
        <p:txBody>
          <a:bodyPr wrap="square" rtlCol="0">
            <a:spAutoFit/>
          </a:bodyPr>
          <a:lstStyle/>
          <a:p>
            <a:r>
              <a:rPr lang="en-SG"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algn="ctr"/>
            <a:r>
              <a:rPr lang="en-SG" sz="3600" b="1" kern="100" dirty="0" err="1">
                <a:effectLst/>
                <a:latin typeface="Calibri" panose="020F0502020204030204" pitchFamily="34" charset="0"/>
                <a:ea typeface="Calibri" panose="020F0502020204030204" pitchFamily="34" charset="0"/>
                <a:cs typeface="Times New Roman" panose="02020603050405020304" pitchFamily="18" charset="0"/>
              </a:rPr>
              <a:t>www.morethandreams.org</a:t>
            </a:r>
            <a:endParaRPr lang="en-SG" sz="3600" b="1"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8240323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E3A0EC1-02CB-66AD-38B7-CC3698DB1B55}"/>
              </a:ext>
            </a:extLst>
          </p:cNvPr>
          <p:cNvSpPr>
            <a:spLocks noGrp="1"/>
          </p:cNvSpPr>
          <p:nvPr>
            <p:ph idx="1"/>
          </p:nvPr>
        </p:nvSpPr>
        <p:spPr>
          <a:xfrm>
            <a:off x="467809" y="205168"/>
            <a:ext cx="11462253" cy="6652832"/>
          </a:xfrm>
        </p:spPr>
        <p:txBody>
          <a:bodyPr anchor="ctr">
            <a:normAutofit/>
          </a:bodyPr>
          <a:lstStyle/>
          <a:p>
            <a:pPr marL="0" indent="0" algn="just">
              <a:buNone/>
            </a:pPr>
            <a:r>
              <a:rPr lang="en-SG" sz="3200" b="1" kern="0" baseline="30000" dirty="0">
                <a:effectLst/>
                <a:latin typeface="Arial" panose="020B0604020202020204" pitchFamily="34" charset="0"/>
                <a:ea typeface="Times New Roman" panose="02020603050405020304" pitchFamily="18" charset="0"/>
                <a:cs typeface="Arial" panose="020B0604020202020204" pitchFamily="34" charset="0"/>
              </a:rPr>
              <a:t>25 </a:t>
            </a:r>
            <a:r>
              <a:rPr lang="en-SG" sz="3200" b="1" kern="0" dirty="0">
                <a:effectLst/>
                <a:latin typeface="Arial" panose="020B0604020202020204" pitchFamily="34" charset="0"/>
                <a:ea typeface="Times New Roman" panose="02020603050405020304" pitchFamily="18" charset="0"/>
                <a:cs typeface="Arial" panose="020B0604020202020204" pitchFamily="34" charset="0"/>
              </a:rPr>
              <a:t>“Truly, truly, I say to you, an hour is coming, and is now here, when the dead will hear the voice of the Son of God, and those who hear will live. </a:t>
            </a:r>
            <a:r>
              <a:rPr lang="en-SG" sz="3200" b="1" kern="0" baseline="30000" dirty="0">
                <a:effectLst/>
                <a:latin typeface="Arial" panose="020B0604020202020204" pitchFamily="34" charset="0"/>
                <a:ea typeface="Times New Roman" panose="02020603050405020304" pitchFamily="18" charset="0"/>
                <a:cs typeface="Arial" panose="020B0604020202020204" pitchFamily="34" charset="0"/>
              </a:rPr>
              <a:t>26 </a:t>
            </a:r>
            <a:r>
              <a:rPr lang="en-SG" sz="3200" b="1" kern="0" dirty="0">
                <a:effectLst/>
                <a:latin typeface="Arial" panose="020B0604020202020204" pitchFamily="34" charset="0"/>
                <a:ea typeface="Times New Roman" panose="02020603050405020304" pitchFamily="18" charset="0"/>
                <a:cs typeface="Arial" panose="020B0604020202020204" pitchFamily="34" charset="0"/>
              </a:rPr>
              <a:t>For as the Father has life in himself, so he has granted the Son also to have life in himself. </a:t>
            </a:r>
            <a:r>
              <a:rPr lang="en-SG" sz="3200" b="1" kern="0" baseline="30000" dirty="0">
                <a:effectLst/>
                <a:latin typeface="Arial" panose="020B0604020202020204" pitchFamily="34" charset="0"/>
                <a:ea typeface="Times New Roman" panose="02020603050405020304" pitchFamily="18" charset="0"/>
                <a:cs typeface="Arial" panose="020B0604020202020204" pitchFamily="34" charset="0"/>
              </a:rPr>
              <a:t>27 </a:t>
            </a:r>
            <a:r>
              <a:rPr lang="en-SG" sz="3200" b="1" kern="0" dirty="0">
                <a:effectLst/>
                <a:latin typeface="Arial" panose="020B0604020202020204" pitchFamily="34" charset="0"/>
                <a:ea typeface="Times New Roman" panose="02020603050405020304" pitchFamily="18" charset="0"/>
                <a:cs typeface="Arial" panose="020B0604020202020204" pitchFamily="34" charset="0"/>
              </a:rPr>
              <a:t>And he has given him authority to execute judgment, because he is the Son of Man. </a:t>
            </a:r>
            <a:r>
              <a:rPr lang="en-SG" sz="3200" b="1" kern="0" baseline="30000" dirty="0">
                <a:effectLst/>
                <a:latin typeface="Arial" panose="020B0604020202020204" pitchFamily="34" charset="0"/>
                <a:ea typeface="Times New Roman" panose="02020603050405020304" pitchFamily="18" charset="0"/>
                <a:cs typeface="Arial" panose="020B0604020202020204" pitchFamily="34" charset="0"/>
              </a:rPr>
              <a:t>28 </a:t>
            </a:r>
            <a:r>
              <a:rPr lang="en-SG" sz="3200" b="1" kern="0" dirty="0">
                <a:effectLst/>
                <a:latin typeface="Arial" panose="020B0604020202020204" pitchFamily="34" charset="0"/>
                <a:ea typeface="Times New Roman" panose="02020603050405020304" pitchFamily="18" charset="0"/>
                <a:cs typeface="Arial" panose="020B0604020202020204" pitchFamily="34" charset="0"/>
              </a:rPr>
              <a:t>Do not marvel at this, for an hour is coming when all who are in the tombs will hear his voice </a:t>
            </a:r>
            <a:r>
              <a:rPr lang="en-SG" sz="3200" b="1" kern="0" baseline="30000" dirty="0">
                <a:effectLst/>
                <a:latin typeface="Arial" panose="020B0604020202020204" pitchFamily="34" charset="0"/>
                <a:ea typeface="Times New Roman" panose="02020603050405020304" pitchFamily="18" charset="0"/>
                <a:cs typeface="Arial" panose="020B0604020202020204" pitchFamily="34" charset="0"/>
              </a:rPr>
              <a:t>29 </a:t>
            </a:r>
            <a:r>
              <a:rPr lang="en-SG" sz="3200" b="1" kern="0" dirty="0">
                <a:effectLst/>
                <a:latin typeface="Arial" panose="020B0604020202020204" pitchFamily="34" charset="0"/>
                <a:ea typeface="Times New Roman" panose="02020603050405020304" pitchFamily="18" charset="0"/>
                <a:cs typeface="Arial" panose="020B0604020202020204" pitchFamily="34" charset="0"/>
              </a:rPr>
              <a:t>and come out, those who have done good to the resurrection of life, and those who have done evil to the resurrection of judgment."</a:t>
            </a:r>
          </a:p>
          <a:p>
            <a:pPr marL="0" indent="0" algn="just">
              <a:buNone/>
            </a:pPr>
            <a:endParaRPr lang="en-SG" sz="3200" b="1" kern="0" dirty="0">
              <a:latin typeface="Arial" panose="020B0604020202020204" pitchFamily="34" charset="0"/>
              <a:ea typeface="Calibri" panose="020F0502020204030204" pitchFamily="34" charset="0"/>
              <a:cs typeface="Arial" panose="020B0604020202020204" pitchFamily="34" charset="0"/>
            </a:endParaRPr>
          </a:p>
          <a:p>
            <a:pPr marL="0" indent="0" algn="r">
              <a:buNone/>
            </a:pPr>
            <a:r>
              <a:rPr lang="en-SG" sz="3200" b="1" kern="0" dirty="0">
                <a:latin typeface="Arial" panose="020B0604020202020204" pitchFamily="34" charset="0"/>
                <a:ea typeface="Calibri" panose="020F0502020204030204" pitchFamily="34" charset="0"/>
                <a:cs typeface="Arial" panose="020B0604020202020204" pitchFamily="34" charset="0"/>
              </a:rPr>
              <a:t>—John 5:25-29</a:t>
            </a:r>
            <a:endParaRPr lang="en-SG" sz="3200" b="1" kern="100" dirty="0">
              <a:effectLst/>
              <a:latin typeface="Arial" panose="020B0604020202020204" pitchFamily="34" charset="0"/>
              <a:ea typeface="Calibri" panose="020F0502020204030204" pitchFamily="34" charset="0"/>
              <a:cs typeface="Arial" panose="020B0604020202020204" pitchFamily="34" charset="0"/>
            </a:endParaRPr>
          </a:p>
          <a:p>
            <a:pPr marL="0" indent="0">
              <a:buNone/>
            </a:pPr>
            <a:endParaRPr lang="en-US"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13695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SG" sz="2800" kern="100" dirty="0">
                <a:effectLst/>
                <a:latin typeface="Calibri" panose="020F0502020204030204" pitchFamily="34" charset="0"/>
                <a:ea typeface="Calibri" panose="020F0502020204030204" pitchFamily="34" charset="0"/>
                <a:cs typeface="Times New Roman" panose="02020603050405020304" pitchFamily="18" charset="0"/>
              </a:rPr>
              <a:t>Jesus reinforces this by referring to himself here as "the Son of God" which is only one of three places that Jesus is called the Son of God  in John’s Gospel (John 10:36, 11:4 </a:t>
            </a:r>
            <a:r>
              <a:rPr lang="en-SG" sz="2800" kern="100" dirty="0" err="1">
                <a:effectLst/>
                <a:latin typeface="Calibri" panose="020F0502020204030204" pitchFamily="34" charset="0"/>
                <a:ea typeface="Calibri" panose="020F0502020204030204" pitchFamily="34" charset="0"/>
                <a:cs typeface="Times New Roman" panose="02020603050405020304" pitchFamily="18" charset="0"/>
              </a:rPr>
              <a:t>cf</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 19:7). </a:t>
            </a:r>
          </a:p>
          <a:p>
            <a:r>
              <a:rPr lang="en-SG" sz="2800" kern="100" dirty="0">
                <a:effectLst/>
                <a:latin typeface="Calibri" panose="020F0502020204030204" pitchFamily="34" charset="0"/>
                <a:ea typeface="Calibri" panose="020F0502020204030204" pitchFamily="34" charset="0"/>
                <a:cs typeface="Times New Roman" panose="02020603050405020304" pitchFamily="18" charset="0"/>
              </a:rPr>
              <a:t>Vs 25 begins with the final "truly, truly I say to you”. </a:t>
            </a: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708615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fontScale="92500"/>
          </a:bodyPr>
          <a:lstStyle/>
          <a:p>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Jesus reinforces this by referring to himself here as "the Son of God" which is only one of three places that Jesus is called the Son of God  in John’s Gospel (John 10:36, 11:4 </a:t>
            </a:r>
            <a:r>
              <a:rPr lang="en-SG" sz="2800" kern="100" dirty="0" err="1">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cf</a:t>
            </a:r>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 19:7). </a:t>
            </a:r>
          </a:p>
          <a:p>
            <a:r>
              <a:rPr lang="en-SG" sz="2800" kern="100" dirty="0">
                <a:solidFill>
                  <a:schemeClr val="tx1">
                    <a:lumMod val="65000"/>
                  </a:schemeClr>
                </a:solidFill>
                <a:effectLst/>
                <a:latin typeface="Calibri" panose="020F0502020204030204" pitchFamily="34" charset="0"/>
                <a:ea typeface="Calibri" panose="020F0502020204030204" pitchFamily="34" charset="0"/>
                <a:cs typeface="Times New Roman" panose="02020603050405020304" pitchFamily="18" charset="0"/>
              </a:rPr>
              <a:t>Vs 25 begins with the final "truly, truly I say to you”. </a:t>
            </a:r>
          </a:p>
          <a:p>
            <a:r>
              <a:rPr lang="en-SG" sz="2800" kern="100" dirty="0">
                <a:latin typeface="Calibri" panose="020F0502020204030204" pitchFamily="34" charset="0"/>
                <a:ea typeface="Calibri" panose="020F0502020204030204" pitchFamily="34" charset="0"/>
                <a:cs typeface="Times New Roman" panose="02020603050405020304" pitchFamily="18" charset="0"/>
              </a:rPr>
              <a:t>Vs</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 25-27: in the present, all who hear and receive Jesus have life in them now - "an hour is coming, and is now here.”</a:t>
            </a:r>
          </a:p>
          <a:p>
            <a:r>
              <a:rPr lang="en-SG" sz="2800" kern="100" dirty="0">
                <a:latin typeface="Calibri" panose="020F0502020204030204" pitchFamily="34" charset="0"/>
                <a:ea typeface="Calibri" panose="020F0502020204030204" pitchFamily="34" charset="0"/>
                <a:cs typeface="Times New Roman" panose="02020603050405020304" pitchFamily="18" charset="0"/>
              </a:rPr>
              <a:t>Vs</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 28-29: </a:t>
            </a:r>
            <a:r>
              <a:rPr lang="en-SG" sz="2800" kern="100" dirty="0">
                <a:latin typeface="Calibri" panose="020F0502020204030204" pitchFamily="34" charset="0"/>
                <a:ea typeface="Calibri" panose="020F0502020204030204" pitchFamily="34" charset="0"/>
                <a:cs typeface="Times New Roman" panose="02020603050405020304" pitchFamily="18" charset="0"/>
              </a:rPr>
              <a:t>in the future, </a:t>
            </a:r>
            <a:r>
              <a:rPr lang="en-SG" sz="2800" kern="100" dirty="0">
                <a:effectLst/>
                <a:latin typeface="Calibri" panose="020F0502020204030204" pitchFamily="34" charset="0"/>
                <a:ea typeface="Calibri" panose="020F0502020204030204" pitchFamily="34" charset="0"/>
                <a:cs typeface="Times New Roman" panose="02020603050405020304" pitchFamily="18" charset="0"/>
              </a:rPr>
              <a:t>Jesus will bring all people back to life, the righteous to the "resurrection of life" and evil doers to a "resurrection of judgement." </a:t>
            </a:r>
          </a:p>
          <a:p>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13331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8" name="Picture 4" descr="Lifestream #3: How can I live in increasingly trusting Jesus? | Lifestream  | Wayne Jacobsen">
            <a:extLst>
              <a:ext uri="{FF2B5EF4-FFF2-40B4-BE49-F238E27FC236}">
                <a16:creationId xmlns:a16="http://schemas.microsoft.com/office/drawing/2014/main" id="{9ECEDCD1-4983-8DA4-2971-7CDB5AE03D8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68279" y="3320178"/>
            <a:ext cx="6655442" cy="348284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Stevenson Ministries - Do you know Jesus?">
            <a:extLst>
              <a:ext uri="{FF2B5EF4-FFF2-40B4-BE49-F238E27FC236}">
                <a16:creationId xmlns:a16="http://schemas.microsoft.com/office/drawing/2014/main" id="{B072BD91-5160-F41B-7FF2-32F06E8322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7000" y="0"/>
            <a:ext cx="12065000" cy="317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5826215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Man standing alone on hanging bridge photo – Free Man Image on Unsplash">
            <a:extLst>
              <a:ext uri="{FF2B5EF4-FFF2-40B4-BE49-F238E27FC236}">
                <a16:creationId xmlns:a16="http://schemas.microsoft.com/office/drawing/2014/main" id="{99603D0A-0076-657B-35F4-918B45245825}"/>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15730"/>
          <a:stretch/>
        </p:blipFill>
        <p:spPr bwMode="auto">
          <a:xfrm>
            <a:off x="20" y="10"/>
            <a:ext cx="12191980" cy="6857990"/>
          </a:xfrm>
          <a:prstGeom prst="rect">
            <a:avLst/>
          </a:prstGeom>
          <a:noFill/>
          <a:ln w="57150">
            <a:solidFill>
              <a:schemeClr val="accent1"/>
            </a:solidFill>
          </a:ln>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697606F-357C-B36A-D722-681C4447FC7E}"/>
              </a:ext>
            </a:extLst>
          </p:cNvPr>
          <p:cNvSpPr txBox="1"/>
          <p:nvPr/>
        </p:nvSpPr>
        <p:spPr>
          <a:xfrm>
            <a:off x="3048000" y="240022"/>
            <a:ext cx="609600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Believing</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6" name="TextBox 5">
            <a:extLst>
              <a:ext uri="{FF2B5EF4-FFF2-40B4-BE49-F238E27FC236}">
                <a16:creationId xmlns:a16="http://schemas.microsoft.com/office/drawing/2014/main" id="{FE49CF9E-DBA2-59DE-FF24-F29AFBF1380A}"/>
              </a:ext>
            </a:extLst>
          </p:cNvPr>
          <p:cNvSpPr txBox="1"/>
          <p:nvPr/>
        </p:nvSpPr>
        <p:spPr>
          <a:xfrm>
            <a:off x="2966720" y="3714742"/>
            <a:ext cx="6431280" cy="132343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000" b="1" i="0" u="none" strike="noStrike" kern="1200" cap="none" spc="0" normalizeH="0" baseline="0" noProof="0" dirty="0">
                <a:ln>
                  <a:noFill/>
                </a:ln>
                <a:solidFill>
                  <a:srgbClr val="FEFEFE"/>
                </a:solidFill>
                <a:effectLst/>
                <a:uLnTx/>
                <a:uFillTx/>
                <a:latin typeface="Californian FB" panose="0207040306080B030204" pitchFamily="18" charset="0"/>
                <a:ea typeface="Arial Unicode MS"/>
                <a:cs typeface="Arial Unicode MS"/>
              </a:rPr>
              <a:t>C  H  R  I  S  T</a:t>
            </a:r>
            <a:endParaRPr kumimoji="0" lang="en-SG" sz="3600" b="0" i="0" u="none" strike="noStrike" kern="1200" cap="none" spc="0" normalizeH="0" baseline="0" noProof="0" dirty="0">
              <a:ln>
                <a:noFill/>
              </a:ln>
              <a:solidFill>
                <a:srgbClr val="000000"/>
              </a:solidFill>
              <a:effectLst/>
              <a:uLnTx/>
              <a:uFillTx/>
              <a:latin typeface="Californian FB" panose="0207040306080B030204" pitchFamily="18" charset="0"/>
              <a:ea typeface="Arial Unicode MS"/>
              <a:cs typeface="Arial Unicode MS"/>
            </a:endParaRPr>
          </a:p>
        </p:txBody>
      </p:sp>
      <p:sp>
        <p:nvSpPr>
          <p:cNvPr id="7" name="TextBox 6">
            <a:extLst>
              <a:ext uri="{FF2B5EF4-FFF2-40B4-BE49-F238E27FC236}">
                <a16:creationId xmlns:a16="http://schemas.microsoft.com/office/drawing/2014/main" id="{A4DF7D4A-9DAA-2E71-A1EB-E40F31906B01}"/>
              </a:ext>
            </a:extLst>
          </p:cNvPr>
          <p:cNvSpPr txBox="1"/>
          <p:nvPr/>
        </p:nvSpPr>
        <p:spPr>
          <a:xfrm>
            <a:off x="3103880" y="6241534"/>
            <a:ext cx="6156960" cy="461665"/>
          </a:xfrm>
          <a:prstGeom prst="rect">
            <a:avLst/>
          </a:prstGeom>
          <a:solidFill>
            <a:schemeClr val="tx1"/>
          </a:solidFill>
          <a:ln>
            <a:solidFill>
              <a:schemeClr val="bg1">
                <a:lumMod val="95000"/>
              </a:schemeClr>
            </a:solid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EFEFE"/>
                </a:solidFill>
                <a:effectLst/>
                <a:uLnTx/>
                <a:uFillTx/>
                <a:latin typeface="Times New Roman" panose="02020603050405020304" pitchFamily="18" charset="0"/>
                <a:ea typeface="Arial Unicode MS"/>
                <a:cs typeface="Arial Unicode MS"/>
              </a:rPr>
              <a:t>Responding to John’s Gospel</a:t>
            </a:r>
            <a:endParaRPr kumimoji="0" lang="en-SG" sz="1400" b="0" i="0" u="none" strike="noStrike" kern="1200" cap="none" spc="0" normalizeH="0" baseline="0" noProof="0" dirty="0">
              <a:ln>
                <a:noFill/>
              </a:ln>
              <a:solidFill>
                <a:srgbClr val="000000"/>
              </a:solidFill>
              <a:effectLst/>
              <a:uLnTx/>
              <a:uFillTx/>
              <a:latin typeface="Helvetica" panose="020B0604020202020204" pitchFamily="34" charset="0"/>
              <a:ea typeface="Arial Unicode MS"/>
              <a:cs typeface="Arial Unicode MS"/>
            </a:endParaRPr>
          </a:p>
        </p:txBody>
      </p:sp>
    </p:spTree>
    <p:extLst>
      <p:ext uri="{BB962C8B-B14F-4D97-AF65-F5344CB8AC3E}">
        <p14:creationId xmlns:p14="http://schemas.microsoft.com/office/powerpoint/2010/main" val="7640622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0" y="1417639"/>
            <a:ext cx="3571832" cy="2522151"/>
          </a:xfrm>
        </p:spPr>
        <p:txBody>
          <a:bodyPr/>
          <a:lstStyle/>
          <a:p>
            <a:pPr algn="r"/>
            <a:r>
              <a:rPr lang="en-US" dirty="0"/>
              <a:t>Black</a:t>
            </a:r>
          </a:p>
        </p:txBody>
      </p:sp>
    </p:spTree>
    <p:extLst>
      <p:ext uri="{BB962C8B-B14F-4D97-AF65-F5344CB8AC3E}">
        <p14:creationId xmlns:p14="http://schemas.microsoft.com/office/powerpoint/2010/main" val="36160660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12192000" cy="685800"/>
          </a:xfrm>
        </p:spPr>
        <p:txBody>
          <a:bodyPr/>
          <a:lstStyle/>
          <a:p>
            <a:pPr eaLnBrk="1" hangingPunct="1">
              <a:defRPr/>
            </a:pPr>
            <a:r>
              <a:rPr lang="en-US" sz="3733" b="1" dirty="0">
                <a:solidFill>
                  <a:srgbClr val="FFFFFF"/>
                </a:solidFill>
                <a:latin typeface="Arial" charset="0"/>
                <a:ea typeface="ＭＳ Ｐゴシック" charset="0"/>
              </a:rPr>
              <a:t>NT Preaching link at BibleStudyDownloads.org</a:t>
            </a:r>
            <a:endParaRPr lang="en-US" sz="14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12192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609585" rtl="0" eaLnBrk="1" fontAlgn="auto" latinLnBrk="0" hangingPunct="1">
              <a:lnSpc>
                <a:spcPct val="100000"/>
              </a:lnSpc>
              <a:spcBef>
                <a:spcPts val="0"/>
              </a:spcBef>
              <a:spcAft>
                <a:spcPts val="0"/>
              </a:spcAft>
              <a:buClrTx/>
              <a:buSzTx/>
              <a:buFontTx/>
              <a:buNone/>
              <a:tabLst/>
              <a:defRPr/>
            </a:pPr>
            <a:r>
              <a:rPr kumimoji="0" lang="en-US" sz="4267" b="1" i="0" u="none" strike="noStrike" kern="1200" cap="none" spc="0" normalizeH="0" baseline="0" noProof="0" dirty="0">
                <a:ln>
                  <a:noFill/>
                </a:ln>
                <a:solidFill>
                  <a:srgbClr val="FFFFFF"/>
                </a:solidFill>
                <a:effectLst/>
                <a:uLnTx/>
                <a:uFillTx/>
                <a:latin typeface="Arial" charset="0"/>
                <a:ea typeface="ＭＳ Ｐゴシック" charset="0"/>
                <a:cs typeface="Arial" charset="0"/>
              </a:rPr>
              <a:t>Get this presentation and script for free!</a:t>
            </a:r>
            <a:endParaRPr kumimoji="0" lang="en-US" sz="1467" b="1" i="0" u="none" strike="noStrike" kern="1200" cap="none" spc="0" normalizeH="0" baseline="0" noProof="0" dirty="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a:extLst>
              <a:ext uri="{28A0092B-C50C-407E-A947-70E740481C1C}">
                <a14:useLocalDpi xmlns:a14="http://schemas.microsoft.com/office/drawing/2010/main" val="0"/>
              </a:ext>
            </a:extLst>
          </a:blip>
          <a:srcRect t="2841"/>
          <a:stretch/>
        </p:blipFill>
        <p:spPr>
          <a:xfrm>
            <a:off x="-58897" y="636982"/>
            <a:ext cx="12309796"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9631" y="2222340"/>
            <a:ext cx="8204283" cy="3483595"/>
          </a:xfrm>
          <a:prstGeom prst="rect">
            <a:avLst/>
          </a:prstGeom>
        </p:spPr>
      </p:pic>
    </p:spTree>
    <p:extLst>
      <p:ext uri="{BB962C8B-B14F-4D97-AF65-F5344CB8AC3E}">
        <p14:creationId xmlns:p14="http://schemas.microsoft.com/office/powerpoint/2010/main" val="354574554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760C00BF-B2B3-E8DD-8195-D03D113A937F}"/>
              </a:ext>
            </a:extLst>
          </p:cNvPr>
          <p:cNvSpPr txBox="1"/>
          <p:nvPr/>
        </p:nvSpPr>
        <p:spPr>
          <a:xfrm>
            <a:off x="561143" y="820593"/>
            <a:ext cx="8439807" cy="5216813"/>
          </a:xfrm>
          <a:prstGeom prst="rect">
            <a:avLst/>
          </a:prstGeom>
          <a:noFill/>
        </p:spPr>
        <p:txBody>
          <a:bodyPr wrap="square" rtlCol="0" anchor="ctr">
            <a:spAutoFit/>
          </a:bodyPr>
          <a:lstStyle/>
          <a:p>
            <a:pPr algn="ctr"/>
            <a:r>
              <a:rPr lang="en-US" sz="11100" b="1" dirty="0">
                <a:latin typeface="Gabriola" pitchFamily="82" charset="0"/>
              </a:rPr>
              <a:t>Signs </a:t>
            </a:r>
          </a:p>
          <a:p>
            <a:pPr algn="ctr"/>
            <a:r>
              <a:rPr lang="en-US" sz="11100" b="1" dirty="0">
                <a:latin typeface="Gabriola" pitchFamily="82" charset="0"/>
              </a:rPr>
              <a:t>Then </a:t>
            </a:r>
          </a:p>
          <a:p>
            <a:pPr algn="ctr"/>
            <a:r>
              <a:rPr lang="en-US" sz="11100" b="1" dirty="0">
                <a:latin typeface="Gabriola" pitchFamily="82" charset="0"/>
              </a:rPr>
              <a:t>Words</a:t>
            </a:r>
          </a:p>
        </p:txBody>
      </p:sp>
    </p:spTree>
    <p:extLst>
      <p:ext uri="{BB962C8B-B14F-4D97-AF65-F5344CB8AC3E}">
        <p14:creationId xmlns:p14="http://schemas.microsoft.com/office/powerpoint/2010/main" val="220758286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Barebones Living Cowboy Fire Pit Grill - 23&quot; – Barebones Living PH">
            <a:extLst>
              <a:ext uri="{FF2B5EF4-FFF2-40B4-BE49-F238E27FC236}">
                <a16:creationId xmlns:a16="http://schemas.microsoft.com/office/drawing/2014/main" id="{CDE9CF11-CBD2-4F61-D67C-0446217221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78100" y="0"/>
            <a:ext cx="7034213"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498121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Jesus Heals a Lame Man on the Sabbath">
            <a:extLst>
              <a:ext uri="{FF2B5EF4-FFF2-40B4-BE49-F238E27FC236}">
                <a16:creationId xmlns:a16="http://schemas.microsoft.com/office/drawing/2014/main" id="{ECDF9C53-53DD-C0D6-4CBB-A487205C88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09463" y="0"/>
            <a:ext cx="7373073" cy="413583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1C67A67F-C5CC-ACCC-2D45-7166D7DC4367}"/>
              </a:ext>
            </a:extLst>
          </p:cNvPr>
          <p:cNvSpPr txBox="1"/>
          <p:nvPr/>
        </p:nvSpPr>
        <p:spPr>
          <a:xfrm>
            <a:off x="688769" y="4135833"/>
            <a:ext cx="11221580" cy="2677656"/>
          </a:xfrm>
          <a:prstGeom prst="rect">
            <a:avLst/>
          </a:prstGeom>
          <a:noFill/>
        </p:spPr>
        <p:txBody>
          <a:bodyPr wrap="square" rtlCol="0">
            <a:spAutoFit/>
          </a:bodyPr>
          <a:lstStyle/>
          <a:p>
            <a:r>
              <a:rPr lang="en-SG" sz="2800" b="1" i="0" baseline="30000" dirty="0">
                <a:solidFill>
                  <a:srgbClr val="000000"/>
                </a:solidFill>
                <a:effectLst/>
                <a:latin typeface="system-ui"/>
              </a:rPr>
              <a:t>16 </a:t>
            </a:r>
            <a:r>
              <a:rPr lang="en-SG" sz="2800" b="1" i="0" dirty="0">
                <a:solidFill>
                  <a:srgbClr val="000000"/>
                </a:solidFill>
                <a:effectLst/>
                <a:latin typeface="system-ui"/>
              </a:rPr>
              <a:t>And this was why the Jews were persecuting Jesus, because he was doing these things on the Sabbath. </a:t>
            </a:r>
            <a:r>
              <a:rPr lang="en-SG" sz="2800" b="1" i="0" baseline="30000" dirty="0">
                <a:solidFill>
                  <a:srgbClr val="000000"/>
                </a:solidFill>
                <a:effectLst/>
                <a:latin typeface="system-ui"/>
              </a:rPr>
              <a:t>17 </a:t>
            </a:r>
            <a:r>
              <a:rPr lang="en-SG" sz="2800" b="1" i="0" dirty="0">
                <a:solidFill>
                  <a:srgbClr val="000000"/>
                </a:solidFill>
                <a:effectLst/>
                <a:latin typeface="system-ui"/>
              </a:rPr>
              <a:t>But Jesus answered them, “My Father is working until now, and I am working.”</a:t>
            </a:r>
          </a:p>
          <a:p>
            <a:r>
              <a:rPr lang="en-SG" sz="2800" b="1" i="0" baseline="30000" dirty="0">
                <a:solidFill>
                  <a:srgbClr val="000000"/>
                </a:solidFill>
                <a:effectLst/>
                <a:latin typeface="system-ui"/>
              </a:rPr>
              <a:t>18 </a:t>
            </a:r>
            <a:r>
              <a:rPr lang="en-SG" sz="2800" b="1" i="0" dirty="0">
                <a:solidFill>
                  <a:srgbClr val="000000"/>
                </a:solidFill>
                <a:effectLst/>
                <a:latin typeface="system-ui"/>
              </a:rPr>
              <a:t>This was why the Jews were seeking all the more to kill him, because not only was he breaking the Sabbath, but he was even calling God his own Father, making himself equal with God.</a:t>
            </a:r>
          </a:p>
        </p:txBody>
      </p:sp>
    </p:spTree>
    <p:extLst>
      <p:ext uri="{BB962C8B-B14F-4D97-AF65-F5344CB8AC3E}">
        <p14:creationId xmlns:p14="http://schemas.microsoft.com/office/powerpoint/2010/main" val="175068522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latin typeface="Calibri" panose="020F0502020204030204" pitchFamily="34" charset="0"/>
                <a:cs typeface="Calibri" panose="020F0502020204030204" pitchFamily="34" charset="0"/>
              </a:rPr>
              <a:t>In 19, 24 and 25, Jesus says 'truly, truly I tell you.’ These are significant and truthful sayings.</a:t>
            </a:r>
          </a:p>
          <a:p>
            <a:r>
              <a:rPr lang="en-US" sz="2800" dirty="0">
                <a:latin typeface="Calibri" panose="020F0502020204030204" pitchFamily="34" charset="0"/>
                <a:cs typeface="Calibri" panose="020F0502020204030204" pitchFamily="34" charset="0"/>
              </a:rPr>
              <a:t>Verses 19-24 – The motif is of a son learning/apprenticing with his father.</a:t>
            </a: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494774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6B0AE5-64B0-E4BC-3E1E-8FB1BC46D4B4}"/>
              </a:ext>
            </a:extLst>
          </p:cNvPr>
          <p:cNvSpPr>
            <a:spLocks noGrp="1"/>
          </p:cNvSpPr>
          <p:nvPr>
            <p:ph type="title"/>
          </p:nvPr>
        </p:nvSpPr>
        <p:spPr>
          <a:xfrm>
            <a:off x="1295400" y="1051560"/>
            <a:ext cx="9601200" cy="1485900"/>
          </a:xfrm>
        </p:spPr>
        <p:txBody>
          <a:bodyPr>
            <a:normAutofit/>
          </a:bodyPr>
          <a:lstStyle/>
          <a:p>
            <a:pPr algn="ctr"/>
            <a:r>
              <a:rPr lang="en-US" sz="6000" b="1" dirty="0"/>
              <a:t>Father to Son</a:t>
            </a:r>
          </a:p>
        </p:txBody>
      </p:sp>
      <p:sp>
        <p:nvSpPr>
          <p:cNvPr id="3" name="Content Placeholder 2">
            <a:extLst>
              <a:ext uri="{FF2B5EF4-FFF2-40B4-BE49-F238E27FC236}">
                <a16:creationId xmlns:a16="http://schemas.microsoft.com/office/drawing/2014/main" id="{B8D3DA9B-8A78-069D-ED63-6F880A0F86EE}"/>
              </a:ext>
            </a:extLst>
          </p:cNvPr>
          <p:cNvSpPr>
            <a:spLocks noGrp="1"/>
          </p:cNvSpPr>
          <p:nvPr>
            <p:ph idx="1"/>
          </p:nvPr>
        </p:nvSpPr>
        <p:spPr>
          <a:xfrm>
            <a:off x="1040757" y="3091406"/>
            <a:ext cx="10476053" cy="3581400"/>
          </a:xfrm>
        </p:spPr>
        <p:txBody>
          <a:bodyPr>
            <a:normAutofit/>
          </a:bodyPr>
          <a:lstStyle/>
          <a:p>
            <a:pPr marL="0" indent="0">
              <a:buNone/>
            </a:pPr>
            <a:r>
              <a:rPr lang="en-US" sz="4800" b="1" kern="100" dirty="0">
                <a:effectLst/>
                <a:latin typeface="Calibri" panose="020F0502020204030204" pitchFamily="34" charset="0"/>
                <a:ea typeface="Calibri" panose="020F0502020204030204" pitchFamily="34" charset="0"/>
                <a:cs typeface="Times New Roman" panose="02020603050405020304" pitchFamily="18" charset="0"/>
              </a:rPr>
              <a:t>“The Father initiates, sends, commands, commissions, grants; the Son responds, obeys, performs his Father’s will, receives authority.” </a:t>
            </a:r>
          </a:p>
          <a:p>
            <a:pPr marL="0" indent="0" algn="r">
              <a:buNone/>
            </a:pPr>
            <a:r>
              <a:rPr lang="en-US" sz="2400" kern="100" dirty="0">
                <a:latin typeface="Calibri" panose="020F0502020204030204" pitchFamily="34" charset="0"/>
                <a:ea typeface="Calibri" panose="020F0502020204030204" pitchFamily="34" charset="0"/>
                <a:cs typeface="Times New Roman" panose="02020603050405020304" pitchFamily="18" charset="0"/>
              </a:rPr>
              <a:t>Don Carson, </a:t>
            </a:r>
            <a:r>
              <a:rPr lang="en-US" sz="2400" i="1" kern="100" dirty="0">
                <a:latin typeface="Calibri" panose="020F0502020204030204" pitchFamily="34" charset="0"/>
                <a:ea typeface="Calibri" panose="020F0502020204030204" pitchFamily="34" charset="0"/>
                <a:cs typeface="Times New Roman" panose="02020603050405020304" pitchFamily="18" charset="0"/>
              </a:rPr>
              <a:t>The Gospel According to </a:t>
            </a:r>
            <a:r>
              <a:rPr lang="en-US" sz="2400" kern="100" dirty="0">
                <a:latin typeface="Calibri" panose="020F0502020204030204" pitchFamily="34" charset="0"/>
                <a:ea typeface="Calibri" panose="020F0502020204030204" pitchFamily="34" charset="0"/>
                <a:cs typeface="Times New Roman" panose="02020603050405020304" pitchFamily="18" charset="0"/>
              </a:rPr>
              <a:t>John (Eerdmans, 1991), page 251.</a:t>
            </a:r>
            <a:endParaRPr lang="en-US" dirty="0"/>
          </a:p>
        </p:txBody>
      </p:sp>
      <p:pic>
        <p:nvPicPr>
          <p:cNvPr id="2050" name="Picture 2" descr="D A Carson The Gospel According To John (Hardback) (UK IMPORT) - Picture 1 of 1">
            <a:extLst>
              <a:ext uri="{FF2B5EF4-FFF2-40B4-BE49-F238E27FC236}">
                <a16:creationId xmlns:a16="http://schemas.microsoft.com/office/drawing/2014/main" id="{BF5728DB-70BA-8352-1CF2-9FE131D79C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208871" y="0"/>
            <a:ext cx="1983129" cy="29629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02534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 S. Lewis quote: A man who was merely a man and said the...">
            <a:extLst>
              <a:ext uri="{FF2B5EF4-FFF2-40B4-BE49-F238E27FC236}">
                <a16:creationId xmlns:a16="http://schemas.microsoft.com/office/drawing/2014/main" id="{604677B1-14EC-7BAC-351F-57B48637AF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776" y="217668"/>
            <a:ext cx="11304447" cy="531974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0A92BE93-6263-B845-251E-7383735F73E1}"/>
              </a:ext>
            </a:extLst>
          </p:cNvPr>
          <p:cNvSpPr txBox="1"/>
          <p:nvPr/>
        </p:nvSpPr>
        <p:spPr>
          <a:xfrm>
            <a:off x="879676" y="5729468"/>
            <a:ext cx="10544537" cy="461665"/>
          </a:xfrm>
          <a:prstGeom prst="rect">
            <a:avLst/>
          </a:prstGeom>
          <a:noFill/>
        </p:spPr>
        <p:txBody>
          <a:bodyPr wrap="square" rtlCol="0">
            <a:spAutoFit/>
          </a:bodyPr>
          <a:lstStyle/>
          <a:p>
            <a:pPr algn="ctr"/>
            <a:r>
              <a:rPr lang="en-US" sz="2400" b="1" dirty="0"/>
              <a:t>C. S. Lewis, </a:t>
            </a:r>
            <a:r>
              <a:rPr lang="en-US" sz="2400" b="1" i="1" dirty="0"/>
              <a:t>Mere Christianity</a:t>
            </a:r>
            <a:r>
              <a:rPr lang="en-US" sz="2400" b="1" dirty="0"/>
              <a:t> (</a:t>
            </a:r>
            <a:r>
              <a:rPr lang="en-SG" sz="2400" b="1" i="0" dirty="0">
                <a:solidFill>
                  <a:srgbClr val="202122"/>
                </a:solidFill>
                <a:effectLst/>
                <a:latin typeface="Arial" panose="020B0604020202020204" pitchFamily="34" charset="0"/>
              </a:rPr>
              <a:t>London: Collins, 1952), pages 54–56</a:t>
            </a:r>
            <a:endParaRPr lang="en-US" sz="2400" b="1" dirty="0"/>
          </a:p>
        </p:txBody>
      </p:sp>
    </p:spTree>
    <p:extLst>
      <p:ext uri="{BB962C8B-B14F-4D97-AF65-F5344CB8AC3E}">
        <p14:creationId xmlns:p14="http://schemas.microsoft.com/office/powerpoint/2010/main" val="23191656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63DD39-249D-67A3-DD37-ED56CF6C1281}"/>
              </a:ext>
            </a:extLst>
          </p:cNvPr>
          <p:cNvSpPr>
            <a:spLocks noGrp="1"/>
          </p:cNvSpPr>
          <p:nvPr>
            <p:ph type="title"/>
          </p:nvPr>
        </p:nvSpPr>
        <p:spPr/>
        <p:txBody>
          <a:bodyPr/>
          <a:lstStyle/>
          <a:p>
            <a:r>
              <a:rPr lang="en-US" dirty="0"/>
              <a:t>John 5:19-29</a:t>
            </a:r>
          </a:p>
        </p:txBody>
      </p:sp>
      <p:sp>
        <p:nvSpPr>
          <p:cNvPr id="3" name="Content Placeholder 2">
            <a:extLst>
              <a:ext uri="{FF2B5EF4-FFF2-40B4-BE49-F238E27FC236}">
                <a16:creationId xmlns:a16="http://schemas.microsoft.com/office/drawing/2014/main" id="{736AAFF7-0452-807B-2D06-E85D0358FDE7}"/>
              </a:ext>
            </a:extLst>
          </p:cNvPr>
          <p:cNvSpPr>
            <a:spLocks noGrp="1"/>
          </p:cNvSpPr>
          <p:nvPr>
            <p:ph idx="1"/>
          </p:nvPr>
        </p:nvSpPr>
        <p:spPr>
          <a:xfrm>
            <a:off x="1103312" y="2052918"/>
            <a:ext cx="9228357" cy="4195481"/>
          </a:xfrm>
        </p:spPr>
        <p:txBody>
          <a:bodyPr>
            <a:normAutofit/>
          </a:bodyPr>
          <a:lstStyle/>
          <a:p>
            <a:r>
              <a:rPr lang="en-US" sz="2800" dirty="0">
                <a:latin typeface="Calibri" panose="020F0502020204030204" pitchFamily="34" charset="0"/>
                <a:cs typeface="Calibri" panose="020F0502020204030204" pitchFamily="34" charset="0"/>
              </a:rPr>
              <a:t>Vs 19 - The Son does what the Father does - </a:t>
            </a:r>
            <a:r>
              <a:rPr lang="en-US" sz="2800" b="1" dirty="0">
                <a:latin typeface="Calibri" panose="020F0502020204030204" pitchFamily="34" charset="0"/>
                <a:cs typeface="Calibri" panose="020F0502020204030204" pitchFamily="34" charset="0"/>
              </a:rPr>
              <a:t>unity in purpose.</a:t>
            </a:r>
          </a:p>
          <a:p>
            <a:pPr marL="0" indent="0">
              <a:buNone/>
            </a:pPr>
            <a:endParaRPr lang="en-US" sz="2800" b="1" dirty="0">
              <a:latin typeface="Calibri" panose="020F0502020204030204" pitchFamily="34" charset="0"/>
              <a:cs typeface="Calibri" panose="020F0502020204030204" pitchFamily="34" charset="0"/>
            </a:endParaRPr>
          </a:p>
          <a:p>
            <a:endParaRPr lang="en-US" sz="2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97054120"/>
      </p:ext>
    </p:extLst>
  </p:cSld>
  <p:clrMapOvr>
    <a:masterClrMapping/>
  </p:clrMapOvr>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3.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4.xml><?xml version="1.0" encoding="utf-8"?>
<a:theme xmlns:a="http://schemas.openxmlformats.org/drawingml/2006/main" name="Facet">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5.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248</TotalTime>
  <Words>1023</Words>
  <Application>Microsoft Macintosh PowerPoint</Application>
  <PresentationFormat>Widescreen</PresentationFormat>
  <Paragraphs>74</Paragraphs>
  <Slides>21</Slides>
  <Notes>2</Notes>
  <HiddenSlides>0</HiddenSlides>
  <MMClips>0</MMClips>
  <ScaleCrop>false</ScaleCrop>
  <HeadingPairs>
    <vt:vector size="6" baseType="variant">
      <vt:variant>
        <vt:lpstr>Fonts Used</vt:lpstr>
      </vt:variant>
      <vt:variant>
        <vt:i4>14</vt:i4>
      </vt:variant>
      <vt:variant>
        <vt:lpstr>Theme</vt:lpstr>
      </vt:variant>
      <vt:variant>
        <vt:i4>6</vt:i4>
      </vt:variant>
      <vt:variant>
        <vt:lpstr>Slide Titles</vt:lpstr>
      </vt:variant>
      <vt:variant>
        <vt:i4>21</vt:i4>
      </vt:variant>
    </vt:vector>
  </HeadingPairs>
  <TitlesOfParts>
    <vt:vector size="41" baseType="lpstr">
      <vt:lpstr>system-ui</vt:lpstr>
      <vt:lpstr>Arial</vt:lpstr>
      <vt:lpstr>Calibri</vt:lpstr>
      <vt:lpstr>Calibri Light</vt:lpstr>
      <vt:lpstr>Californian FB</vt:lpstr>
      <vt:lpstr>Century Gothic</vt:lpstr>
      <vt:lpstr>Cooper Black</vt:lpstr>
      <vt:lpstr>Franklin Gothic Book</vt:lpstr>
      <vt:lpstr>Gabriola</vt:lpstr>
      <vt:lpstr>Helvetica</vt:lpstr>
      <vt:lpstr>Times New Roman</vt:lpstr>
      <vt:lpstr>Trebuchet MS</vt:lpstr>
      <vt:lpstr>Wingdings</vt:lpstr>
      <vt:lpstr>Wingdings 3</vt:lpstr>
      <vt:lpstr>Office Theme</vt:lpstr>
      <vt:lpstr>Ion</vt:lpstr>
      <vt:lpstr>Wisp</vt:lpstr>
      <vt:lpstr>Facet</vt:lpstr>
      <vt:lpstr>Crop</vt:lpstr>
      <vt:lpstr>Orbit</vt:lpstr>
      <vt:lpstr>PowerPoint Presentation</vt:lpstr>
      <vt:lpstr>PowerPoint Presentation</vt:lpstr>
      <vt:lpstr>PowerPoint Presentation</vt:lpstr>
      <vt:lpstr>PowerPoint Presentation</vt:lpstr>
      <vt:lpstr>PowerPoint Presentation</vt:lpstr>
      <vt:lpstr>John 5:19-29</vt:lpstr>
      <vt:lpstr>Father to Son</vt:lpstr>
      <vt:lpstr>PowerPoint Presentation</vt:lpstr>
      <vt:lpstr>John 5:19-29</vt:lpstr>
      <vt:lpstr>John 5:19-29</vt:lpstr>
      <vt:lpstr>PowerPoint Presentation</vt:lpstr>
      <vt:lpstr>John 5:19-29</vt:lpstr>
      <vt:lpstr>John 5:19-29</vt:lpstr>
      <vt:lpstr>As Father, As Son</vt:lpstr>
      <vt:lpstr>PowerPoint Presentation</vt:lpstr>
      <vt:lpstr>PowerPoint Presentation</vt:lpstr>
      <vt:lpstr>John 5:19-29</vt:lpstr>
      <vt:lpstr>John 5:19-29</vt:lpstr>
      <vt:lpstr>PowerPoint Presentation</vt:lpstr>
      <vt:lpstr>Black</vt:lpstr>
      <vt:lpstr>NT Preaching link at BibleStudyDownloads.org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Manik Corea</dc:creator>
  <cp:lastModifiedBy>Rick Griffith</cp:lastModifiedBy>
  <cp:revision>7</cp:revision>
  <dcterms:created xsi:type="dcterms:W3CDTF">2023-10-20T10:19:12Z</dcterms:created>
  <dcterms:modified xsi:type="dcterms:W3CDTF">2023-10-22T13:59:40Z</dcterms:modified>
</cp:coreProperties>
</file>