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8" r:id="rId3"/>
    <p:sldId id="257" r:id="rId4"/>
    <p:sldId id="258" r:id="rId5"/>
    <p:sldId id="264" r:id="rId6"/>
    <p:sldId id="265" r:id="rId7"/>
    <p:sldId id="266" r:id="rId8"/>
    <p:sldId id="267" r:id="rId9"/>
    <p:sldId id="26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46ED1-8A20-4709-A72D-0C218819F27F}" v="2" dt="2023-09-23T12:17:4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03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4" y="2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AD18-1075-8A46-B3DD-4AD96F0C5A6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A69F-30DB-0147-947A-BF6927901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C3E6-C03A-D4E4-397D-4092563D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9D91E-EA80-A1EC-9B8A-895F40AD2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A8E3-F0F1-B165-1F8D-0CC2BD3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B565-22C6-106D-1CE1-9D1EAB99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7AD6-7CF5-62E3-B652-6383E85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29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E13-2000-BE6F-7666-03DD2E38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CAB60-7A4E-07C6-8B47-08637F7C4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DA2CA-90A1-F11B-4719-5EAE9795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D705-3A80-2794-738C-2F9193E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24F4-4439-EAB4-5699-7E1419A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13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F46B0-3EC9-8617-92FA-6BD1AA8E6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2AA3A-92DC-0A79-2D2E-3E79C35F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740-2ABD-B9A8-510C-1D5942E9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5FC5-230C-249A-C328-FDC32A60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BFF3-A2A4-50C3-7BF6-8E67043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3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86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2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61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984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9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20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71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8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906B-8EBE-44FB-1D2F-DCF37E8F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64DB-10AC-2757-38BB-27EEECD1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BF21C-398A-1DAF-EBF9-5A59FEC3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D662-40B4-C842-5CE1-85D842C1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3E40A-AD4F-FA08-325D-2A634576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44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62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38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3550-FC51-FD08-AB6E-FE81DA9B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8DCC-9CE2-591D-F57A-051573C2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7B00-594D-FB95-074E-A5E0CFA7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2D0C-E430-7CBB-3826-A12873A3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546C-446E-A4D2-81FF-1C48315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02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E1AA-64B5-2465-B19D-18E031DA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8A8D-EDDA-4444-DFD3-42EC591AB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79647-F59B-37FC-F218-B1CDC902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B4AD9-0008-703C-7433-FC3D394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3C88-B63C-BAF6-2FBF-C2CD2FE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615E-CBDC-1F82-D95F-ADB35CAB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27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072-A5C1-7E39-FC8C-CEF22D6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10F93-7A52-29A0-AA58-2D710AD9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DD20-3E83-D373-E71B-810978F7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75704-2EE2-F183-45DD-2C852510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FFB1A-EDAF-3F95-5DD8-810C9AA8E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8575-9F60-341F-5682-4ABD6B2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0EC5C-34CC-8154-F7FA-FDFE5364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5B100-B88A-496E-E89A-B89213C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94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EB88-3B2B-A6BE-1563-D89F6C66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3E808-1CE3-2543-2A9C-B9314BC8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B1C95-90ED-17F1-6DBE-32C5A992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1E0C2-ED63-411E-C121-B066D27E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05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676E-AC91-E8D1-4DDA-4147F8B2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2956-3CF1-6CAF-4388-4A9B4333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5779F-7623-DE32-6E46-47D3C9CC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20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2C99-5DF0-48FA-8523-26510FA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B61A-3D90-E9E6-AE42-A2651F98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79AC4-280A-3C87-7788-CA880C554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BDE6B-4C19-C966-7854-74189DD5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A90E-8860-E91C-40CE-6A19E61D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2D98E-F405-55C4-9155-6B183FA7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42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4BCD-556E-2616-4A85-DA8C8FCB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069D-8B4F-5211-472D-E50E58EFE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E069-023A-DB8D-CCF7-1F6F19A0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DC1C-66EA-106E-CD9C-42FBD18D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2129-E30F-E5D2-065A-18DAA85C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DE054-96C8-38A4-DDAA-E8D7440C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50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D0DC1-E809-77B7-7E11-724A395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35520-C3B2-ECA5-77DA-81F230CA1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52BC-B1B9-7D48-5196-FF355A3E3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5479-B352-46FF-9F87-76162D5F0469}" type="datetimeFigureOut">
              <a:rPr lang="en-SG" smtClean="0"/>
              <a:t>25/9/23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2FB7-A340-FAEC-B965-A20D05BCA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7B37-425F-8A1F-FD77-0E7BA6FA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25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42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enery Desktop Backgrounds - Wallpaper Cave">
            <a:extLst>
              <a:ext uri="{FF2B5EF4-FFF2-40B4-BE49-F238E27FC236}">
                <a16:creationId xmlns:a16="http://schemas.microsoft.com/office/drawing/2014/main" id="{A4A37638-83A6-714F-E1A0-EA746152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452"/>
            <a:ext cx="12192000" cy="7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7BCF3-D49C-7C0D-CD95-90E95F275758}"/>
              </a:ext>
            </a:extLst>
          </p:cNvPr>
          <p:cNvSpPr txBox="1"/>
          <p:nvPr/>
        </p:nvSpPr>
        <p:spPr>
          <a:xfrm>
            <a:off x="3916680" y="288710"/>
            <a:ext cx="4358640" cy="17826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a Humble Spirit</a:t>
            </a: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-Continued-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(John 3:22-36)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1C1C0-6F6A-4F80-D5E8-5F7D0D42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300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enery Desktop Backgrounds - Wallpaper Cave">
            <a:extLst>
              <a:ext uri="{FF2B5EF4-FFF2-40B4-BE49-F238E27FC236}">
                <a16:creationId xmlns:a16="http://schemas.microsoft.com/office/drawing/2014/main" id="{A4A37638-83A6-714F-E1A0-EA746152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452"/>
            <a:ext cx="12192000" cy="7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7BCF3-D49C-7C0D-CD95-90E95F275758}"/>
              </a:ext>
            </a:extLst>
          </p:cNvPr>
          <p:cNvSpPr txBox="1"/>
          <p:nvPr/>
        </p:nvSpPr>
        <p:spPr>
          <a:xfrm>
            <a:off x="3916680" y="288710"/>
            <a:ext cx="4358640" cy="17826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a Humble Spirit</a:t>
            </a: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-Continued-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(John 3:22-36)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enery Desktop Backgrounds - Wallpaper Cave">
            <a:extLst>
              <a:ext uri="{FF2B5EF4-FFF2-40B4-BE49-F238E27FC236}">
                <a16:creationId xmlns:a16="http://schemas.microsoft.com/office/drawing/2014/main" id="{A4A37638-83A6-714F-E1A0-EA746152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7BCF3-D49C-7C0D-CD95-90E95F275758}"/>
              </a:ext>
            </a:extLst>
          </p:cNvPr>
          <p:cNvSpPr txBox="1"/>
          <p:nvPr/>
        </p:nvSpPr>
        <p:spPr>
          <a:xfrm>
            <a:off x="487680" y="1361094"/>
            <a:ext cx="7152198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Previous lessons in humility by John the Baptist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64A4A-5CFA-AC93-AF0C-D49231464DD2}"/>
              </a:ext>
            </a:extLst>
          </p:cNvPr>
          <p:cNvSpPr txBox="1"/>
          <p:nvPr/>
        </p:nvSpPr>
        <p:spPr>
          <a:xfrm>
            <a:off x="487680" y="2126379"/>
            <a:ext cx="8503920" cy="5559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Let God define your identity, not other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1: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19-23)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FA0C8-1FFD-01E6-08C0-1B0E5FA1AC98}"/>
              </a:ext>
            </a:extLst>
          </p:cNvPr>
          <p:cNvSpPr txBox="1"/>
          <p:nvPr/>
        </p:nvSpPr>
        <p:spPr>
          <a:xfrm>
            <a:off x="487680" y="2702823"/>
            <a:ext cx="10048240" cy="5559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Turn attention away from yourself and towards the 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1: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24-34)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252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enery Desktop Backgrounds - Wallpaper Cave">
            <a:extLst>
              <a:ext uri="{FF2B5EF4-FFF2-40B4-BE49-F238E27FC236}">
                <a16:creationId xmlns:a16="http://schemas.microsoft.com/office/drawing/2014/main" id="{A4A37638-83A6-714F-E1A0-EA746152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9FB17-0E26-6A33-7EFB-E5C2565E711F}"/>
              </a:ext>
            </a:extLst>
          </p:cNvPr>
          <p:cNvSpPr txBox="1"/>
          <p:nvPr/>
        </p:nvSpPr>
        <p:spPr>
          <a:xfrm>
            <a:off x="496955" y="649396"/>
            <a:ext cx="10446027" cy="1051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Be content knowing that everything you have is received and not yours to keep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(3:22-27)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2150B-0314-95DA-9C23-97A16A1B2E47}"/>
              </a:ext>
            </a:extLst>
          </p:cNvPr>
          <p:cNvSpPr txBox="1"/>
          <p:nvPr/>
        </p:nvSpPr>
        <p:spPr>
          <a:xfrm>
            <a:off x="872986" y="2350298"/>
            <a:ext cx="10446027" cy="3662669"/>
          </a:xfrm>
          <a:prstGeom prst="rect">
            <a:avLst/>
          </a:prstGeom>
          <a:solidFill>
            <a:srgbClr val="68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Matthew 3:1-2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In those days John the Baptist came preaching in the wilderness of Judea,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“Repent, for the kingdom of heaven is at hand.”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lang="en-US" b="1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Matthew 4:17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From that time Jesus began to preach, saying, “Repent, for the kingdom of heaven is at hand.”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 Unicode MS"/>
              </a:rPr>
              <a:t> 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483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enery Desktop Backgrounds - Wallpaper Cave">
            <a:extLst>
              <a:ext uri="{FF2B5EF4-FFF2-40B4-BE49-F238E27FC236}">
                <a16:creationId xmlns:a16="http://schemas.microsoft.com/office/drawing/2014/main" id="{A4A37638-83A6-714F-E1A0-EA746152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9FB17-0E26-6A33-7EFB-E5C2565E711F}"/>
              </a:ext>
            </a:extLst>
          </p:cNvPr>
          <p:cNvSpPr txBox="1"/>
          <p:nvPr/>
        </p:nvSpPr>
        <p:spPr>
          <a:xfrm>
            <a:off x="496955" y="649396"/>
            <a:ext cx="10446027" cy="1051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Be content knowing that everything you have is received and not yours to keep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(3:22-27)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00536-FF34-FAAD-275A-6134529CD4BD}"/>
              </a:ext>
            </a:extLst>
          </p:cNvPr>
          <p:cNvSpPr txBox="1"/>
          <p:nvPr/>
        </p:nvSpPr>
        <p:spPr>
          <a:xfrm>
            <a:off x="496955" y="1872158"/>
            <a:ext cx="8649529" cy="5559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Constantly review your purpose and role in life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(3:28-30)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E5222-C267-BF08-3BBC-1F862DAA5C1B}"/>
              </a:ext>
            </a:extLst>
          </p:cNvPr>
          <p:cNvSpPr txBox="1"/>
          <p:nvPr/>
        </p:nvSpPr>
        <p:spPr>
          <a:xfrm>
            <a:off x="496955" y="2599400"/>
            <a:ext cx="9511749" cy="5559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Publicly declare Christ’s greatness and your smallness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(3:31-36)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44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D9C94-E19D-DF9B-D574-EC7FC9A12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38DBD-1F38-58F1-DA80-99C82882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5CF8B-D889-4DDB-A477-968BB7567ADC}"/>
              </a:ext>
            </a:extLst>
          </p:cNvPr>
          <p:cNvSpPr/>
          <p:nvPr/>
        </p:nvSpPr>
        <p:spPr>
          <a:xfrm>
            <a:off x="1443355" y="1110615"/>
            <a:ext cx="4949825" cy="17005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SG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BC0A8-F7B9-6DAF-31EE-B26D2C732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156" y="1803383"/>
            <a:ext cx="4240696" cy="39703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John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From earth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Speaks lesser words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 Unicode MS"/>
              </a:rPr>
              <a:t>b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ears witness to one 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who is above all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BAA9-E7C4-EB11-293D-81B893523314}"/>
              </a:ext>
            </a:extLst>
          </p:cNvPr>
          <p:cNvSpPr txBox="1"/>
          <p:nvPr/>
        </p:nvSpPr>
        <p:spPr>
          <a:xfrm>
            <a:off x="3344048" y="525840"/>
            <a:ext cx="449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Let’s talk about Jesus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B3C3BED-1C2B-35FC-8888-FC9933618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5" y="1777067"/>
            <a:ext cx="4240696" cy="39703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Jesus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From heaven</a:t>
            </a:r>
            <a:endParaRPr lang="en-US" altLang="en-US" sz="2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Speaks greater words</a:t>
            </a:r>
            <a:endParaRPr lang="en-US" altLang="en-US" sz="2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Is above all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 Unicode M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Is given all things by God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9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267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Californian FB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2023-09-20T15:15:14Z</dcterms:created>
  <dcterms:modified xsi:type="dcterms:W3CDTF">2023-09-25T10:18:02Z</dcterms:modified>
</cp:coreProperties>
</file>