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80" r:id="rId2"/>
    <p:sldMasterId id="2147483882" r:id="rId3"/>
    <p:sldMasterId id="2147483885" r:id="rId4"/>
    <p:sldMasterId id="2147483887" r:id="rId5"/>
    <p:sldMasterId id="2147483910" r:id="rId6"/>
    <p:sldMasterId id="2147483924" r:id="rId7"/>
    <p:sldMasterId id="2147484032" r:id="rId8"/>
    <p:sldMasterId id="2147484166" r:id="rId9"/>
    <p:sldMasterId id="2147484180" r:id="rId10"/>
    <p:sldMasterId id="2147484257" r:id="rId11"/>
  </p:sldMasterIdLst>
  <p:notesMasterIdLst>
    <p:notesMasterId r:id="rId71"/>
  </p:notesMasterIdLst>
  <p:handoutMasterIdLst>
    <p:handoutMasterId r:id="rId72"/>
  </p:handoutMasterIdLst>
  <p:sldIdLst>
    <p:sldId id="327" r:id="rId12"/>
    <p:sldId id="257" r:id="rId13"/>
    <p:sldId id="258" r:id="rId14"/>
    <p:sldId id="259" r:id="rId15"/>
    <p:sldId id="260" r:id="rId16"/>
    <p:sldId id="261" r:id="rId17"/>
    <p:sldId id="314" r:id="rId18"/>
    <p:sldId id="263" r:id="rId19"/>
    <p:sldId id="328" r:id="rId20"/>
    <p:sldId id="329" r:id="rId21"/>
    <p:sldId id="264" r:id="rId22"/>
    <p:sldId id="319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324" r:id="rId35"/>
    <p:sldId id="320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315" r:id="rId48"/>
    <p:sldId id="313" r:id="rId49"/>
    <p:sldId id="291" r:id="rId50"/>
    <p:sldId id="292" r:id="rId51"/>
    <p:sldId id="325" r:id="rId52"/>
    <p:sldId id="326" r:id="rId53"/>
    <p:sldId id="295" r:id="rId54"/>
    <p:sldId id="296" r:id="rId55"/>
    <p:sldId id="297" r:id="rId56"/>
    <p:sldId id="298" r:id="rId57"/>
    <p:sldId id="321" r:id="rId58"/>
    <p:sldId id="322" r:id="rId59"/>
    <p:sldId id="316" r:id="rId60"/>
    <p:sldId id="311" r:id="rId61"/>
    <p:sldId id="312" r:id="rId62"/>
    <p:sldId id="323" r:id="rId63"/>
    <p:sldId id="305" r:id="rId64"/>
    <p:sldId id="318" r:id="rId65"/>
    <p:sldId id="317" r:id="rId66"/>
    <p:sldId id="307" r:id="rId67"/>
    <p:sldId id="308" r:id="rId68"/>
    <p:sldId id="309" r:id="rId69"/>
    <p:sldId id="330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and" pitchFamily="6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and" pitchFamily="6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and" pitchFamily="6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and" pitchFamily="6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and" pitchFamily="6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nd" pitchFamily="6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nd" pitchFamily="6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nd" pitchFamily="6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nd" pitchFamily="6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84540"/>
  </p:normalViewPr>
  <p:slideViewPr>
    <p:cSldViewPr>
      <p:cViewPr varScale="1">
        <p:scale>
          <a:sx n="105" d="100"/>
          <a:sy n="105" d="100"/>
        </p:scale>
        <p:origin x="238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7408"/>
    </p:cViewPr>
  </p:sorterViewPr>
  <p:notesViewPr>
    <p:cSldViewPr>
      <p:cViewPr varScale="1">
        <p:scale>
          <a:sx n="53" d="100"/>
          <a:sy n="53" d="100"/>
        </p:scale>
        <p:origin x="-192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567777A0-5912-8E44-AEF1-08690CF8193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A7AA52AA-B8B8-B140-8AB6-57F11D31D9A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6" name="Rectangle 4">
            <a:extLst>
              <a:ext uri="{FF2B5EF4-FFF2-40B4-BE49-F238E27FC236}">
                <a16:creationId xmlns:a16="http://schemas.microsoft.com/office/drawing/2014/main" id="{92EEC567-EDF3-7143-B6CC-D2EA05BD601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7" name="Rectangle 5">
            <a:extLst>
              <a:ext uri="{FF2B5EF4-FFF2-40B4-BE49-F238E27FC236}">
                <a16:creationId xmlns:a16="http://schemas.microsoft.com/office/drawing/2014/main" id="{22C42B78-317B-D144-99C7-8C1EDD10324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66941F-9C0E-AF4C-A544-A04AE8D972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EA438F19-25E0-CE44-BB3E-A08A4D72885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740D60A2-99B6-0B4D-B050-DF5F812CF58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8" name="Rectangle 4">
            <a:extLst>
              <a:ext uri="{FF2B5EF4-FFF2-40B4-BE49-F238E27FC236}">
                <a16:creationId xmlns:a16="http://schemas.microsoft.com/office/drawing/2014/main" id="{08793217-F3F2-2843-9C44-A8C51BC6E0A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9" name="Rectangle 5">
            <a:extLst>
              <a:ext uri="{FF2B5EF4-FFF2-40B4-BE49-F238E27FC236}">
                <a16:creationId xmlns:a16="http://schemas.microsoft.com/office/drawing/2014/main" id="{84EC18CE-40F0-1346-9D0E-D9371671367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8550" name="Rectangle 6">
            <a:extLst>
              <a:ext uri="{FF2B5EF4-FFF2-40B4-BE49-F238E27FC236}">
                <a16:creationId xmlns:a16="http://schemas.microsoft.com/office/drawing/2014/main" id="{0C46DFA6-1863-7C49-A344-65E80CEE572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1" name="Rectangle 7">
            <a:extLst>
              <a:ext uri="{FF2B5EF4-FFF2-40B4-BE49-F238E27FC236}">
                <a16:creationId xmlns:a16="http://schemas.microsoft.com/office/drawing/2014/main" id="{075EFA2B-D098-4041-8F95-55DC5AC546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A99219-83B3-9548-AE40-1436937AB33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charset="0"/>
        <a:cs typeface="Arial" pitchFamily="-107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Arial" pitchFamily="-107" charset="0"/>
        <a:cs typeface="Arial" pitchFamily="-107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Arial" pitchFamily="-107" charset="0"/>
        <a:cs typeface="Arial" pitchFamily="-107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Arial" pitchFamily="-107" charset="0"/>
        <a:cs typeface="Arial" pitchFamily="-107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Arial" pitchFamily="-107" charset="0"/>
        <a:cs typeface="Arial" pitchFamily="-107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B12D2BDB-BCCA-0C4C-B897-A46684ED7A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DC65704-0A90-EF42-BB0A-CFCF988A615D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4DD41B3C-C533-6B47-8C37-A2D5158514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1CEB9E2A-FCE6-EC4D-8E6D-3251702EE5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>
            <a:extLst>
              <a:ext uri="{FF2B5EF4-FFF2-40B4-BE49-F238E27FC236}">
                <a16:creationId xmlns:a16="http://schemas.microsoft.com/office/drawing/2014/main" id="{0824A388-DDC1-BF44-8A71-5399D1B7CA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>
            <a:extLst>
              <a:ext uri="{FF2B5EF4-FFF2-40B4-BE49-F238E27FC236}">
                <a16:creationId xmlns:a16="http://schemas.microsoft.com/office/drawing/2014/main" id="{93CE5BEC-5D30-324A-A436-48439D27C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 Evolution Garden is a beautifully manicured garden that depicts a walk through time</a:t>
            </a:r>
          </a:p>
        </p:txBody>
      </p:sp>
      <p:sp>
        <p:nvSpPr>
          <p:cNvPr id="112643" name="Slide Number Placeholder 3">
            <a:extLst>
              <a:ext uri="{FF2B5EF4-FFF2-40B4-BE49-F238E27FC236}">
                <a16:creationId xmlns:a16="http://schemas.microsoft.com/office/drawing/2014/main" id="{AC8F4B51-BFCD-1C4F-9687-2FFFB529E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007E143-B51A-624C-B323-3123AB571E2E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19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>
            <a:extLst>
              <a:ext uri="{FF2B5EF4-FFF2-40B4-BE49-F238E27FC236}">
                <a16:creationId xmlns:a16="http://schemas.microsoft.com/office/drawing/2014/main" id="{009FE5A3-FDB8-E04F-9824-1D79E312D9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4690" name="Notes Placeholder 2">
            <a:extLst>
              <a:ext uri="{FF2B5EF4-FFF2-40B4-BE49-F238E27FC236}">
                <a16:creationId xmlns:a16="http://schemas.microsoft.com/office/drawing/2014/main" id="{6950EC14-85B2-AB4C-8601-458EDFC9C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Of course, like all of Singapore, in order to keep this beauty, the survival of the fittest is not allowed.</a:t>
            </a:r>
          </a:p>
        </p:txBody>
      </p:sp>
      <p:sp>
        <p:nvSpPr>
          <p:cNvPr id="114691" name="Slide Number Placeholder 3">
            <a:extLst>
              <a:ext uri="{FF2B5EF4-FFF2-40B4-BE49-F238E27FC236}">
                <a16:creationId xmlns:a16="http://schemas.microsoft.com/office/drawing/2014/main" id="{DAA0D22F-45FC-454B-9833-4ED93319A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012A581-1BAC-9F4A-A762-EE06FFB09CAF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>
            <a:extLst>
              <a:ext uri="{FF2B5EF4-FFF2-40B4-BE49-F238E27FC236}">
                <a16:creationId xmlns:a16="http://schemas.microsoft.com/office/drawing/2014/main" id="{2DBA7861-2A93-AD4B-8AF9-C581227D0A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6738" name="Notes Placeholder 2">
            <a:extLst>
              <a:ext uri="{FF2B5EF4-FFF2-40B4-BE49-F238E27FC236}">
                <a16:creationId xmlns:a16="http://schemas.microsoft.com/office/drawing/2014/main" id="{E26EBFFD-DCDD-814F-8C52-6EE4C3278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This nice pathway depicts 2 million years ago</a:t>
            </a:r>
          </a:p>
        </p:txBody>
      </p:sp>
      <p:sp>
        <p:nvSpPr>
          <p:cNvPr id="116739" name="Slide Number Placeholder 3">
            <a:extLst>
              <a:ext uri="{FF2B5EF4-FFF2-40B4-BE49-F238E27FC236}">
                <a16:creationId xmlns:a16="http://schemas.microsoft.com/office/drawing/2014/main" id="{8B185D9A-40D9-3F43-B953-88894553D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09036D-D724-E44E-B319-928E3B0079F7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21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>
            <a:extLst>
              <a:ext uri="{FF2B5EF4-FFF2-40B4-BE49-F238E27FC236}">
                <a16:creationId xmlns:a16="http://schemas.microsoft.com/office/drawing/2014/main" id="{4541DCB8-D867-1642-ADCF-5928571F52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8786" name="Notes Placeholder 2">
            <a:extLst>
              <a:ext uri="{FF2B5EF4-FFF2-40B4-BE49-F238E27FC236}">
                <a16:creationId xmlns:a16="http://schemas.microsoft.com/office/drawing/2014/main" id="{00587E77-5157-9B47-89C9-65F2B42D6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But the present day has deteriorated somewhat!</a:t>
            </a:r>
          </a:p>
        </p:txBody>
      </p:sp>
      <p:sp>
        <p:nvSpPr>
          <p:cNvPr id="118787" name="Slide Number Placeholder 3">
            <a:extLst>
              <a:ext uri="{FF2B5EF4-FFF2-40B4-BE49-F238E27FC236}">
                <a16:creationId xmlns:a16="http://schemas.microsoft.com/office/drawing/2014/main" id="{1FE498CE-A140-9244-8C7C-B8D725F72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5C5CA92-3464-6A42-B3B7-0F1D93BD0728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22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>
            <a:extLst>
              <a:ext uri="{FF2B5EF4-FFF2-40B4-BE49-F238E27FC236}">
                <a16:creationId xmlns:a16="http://schemas.microsoft.com/office/drawing/2014/main" id="{BB06DD2C-8DD5-7F42-AA04-1A7953086D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0834" name="Notes Placeholder 2">
            <a:extLst>
              <a:ext uri="{FF2B5EF4-FFF2-40B4-BE49-F238E27FC236}">
                <a16:creationId xmlns:a16="http://schemas.microsoft.com/office/drawing/2014/main" id="{C7C22216-A0F6-7844-BD1E-043A5FB1A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What struck me most was how much upkeep it took to depict random processes!</a:t>
            </a:r>
          </a:p>
        </p:txBody>
      </p:sp>
      <p:sp>
        <p:nvSpPr>
          <p:cNvPr id="120835" name="Slide Number Placeholder 3">
            <a:extLst>
              <a:ext uri="{FF2B5EF4-FFF2-40B4-BE49-F238E27FC236}">
                <a16:creationId xmlns:a16="http://schemas.microsoft.com/office/drawing/2014/main" id="{2C88F4CD-552B-1C42-B218-6C63C600E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8868A28-9D2D-FD43-9B15-A21F08D36A1C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23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>
            <a:extLst>
              <a:ext uri="{FF2B5EF4-FFF2-40B4-BE49-F238E27FC236}">
                <a16:creationId xmlns:a16="http://schemas.microsoft.com/office/drawing/2014/main" id="{8D38FECA-C9E5-0642-8E05-1C08FBA1F4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2882" name="Notes Placeholder 2">
            <a:extLst>
              <a:ext uri="{FF2B5EF4-FFF2-40B4-BE49-F238E27FC236}">
                <a16:creationId xmlns:a16="http://schemas.microsoft.com/office/drawing/2014/main" id="{4E16167E-04A0-934C-93BB-ADF725E7B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What struck me most was how much upkeep it took to depict random processes!</a:t>
            </a:r>
          </a:p>
        </p:txBody>
      </p:sp>
      <p:sp>
        <p:nvSpPr>
          <p:cNvPr id="122883" name="Slide Number Placeholder 3">
            <a:extLst>
              <a:ext uri="{FF2B5EF4-FFF2-40B4-BE49-F238E27FC236}">
                <a16:creationId xmlns:a16="http://schemas.microsoft.com/office/drawing/2014/main" id="{0548F571-11E9-394D-AA7A-8F705DDF2D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64F9F55-C5BD-EB41-A9C5-3C9A922349D9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24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>
            <a:extLst>
              <a:ext uri="{FF2B5EF4-FFF2-40B4-BE49-F238E27FC236}">
                <a16:creationId xmlns:a16="http://schemas.microsoft.com/office/drawing/2014/main" id="{B8E02A74-9962-1D43-8DB7-1789D9A0A5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4930" name="Notes Placeholder 2">
            <a:extLst>
              <a:ext uri="{FF2B5EF4-FFF2-40B4-BE49-F238E27FC236}">
                <a16:creationId xmlns:a16="http://schemas.microsoft.com/office/drawing/2014/main" id="{E841F058-A07E-984B-ACBB-746DE775D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He himself was not the light; he came only as a witness to the light</a:t>
            </a:r>
            <a:r>
              <a:rPr lang="en-US" altLang="ja-JP"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(1:8).</a:t>
            </a:r>
          </a:p>
        </p:txBody>
      </p:sp>
      <p:sp>
        <p:nvSpPr>
          <p:cNvPr id="124931" name="Slide Number Placeholder 3">
            <a:extLst>
              <a:ext uri="{FF2B5EF4-FFF2-40B4-BE49-F238E27FC236}">
                <a16:creationId xmlns:a16="http://schemas.microsoft.com/office/drawing/2014/main" id="{C6D87D3C-E63F-FB42-B42F-5EF7D109B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BE3F2E3-6BF9-E248-93A3-B3E5E2F0285B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25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>
            <a:extLst>
              <a:ext uri="{FF2B5EF4-FFF2-40B4-BE49-F238E27FC236}">
                <a16:creationId xmlns:a16="http://schemas.microsoft.com/office/drawing/2014/main" id="{CB170748-2494-754C-AAF4-0B7CD7A872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6978" name="Notes Placeholder 2">
            <a:extLst>
              <a:ext uri="{FF2B5EF4-FFF2-40B4-BE49-F238E27FC236}">
                <a16:creationId xmlns:a16="http://schemas.microsoft.com/office/drawing/2014/main" id="{848645CF-7FEC-1448-8EBB-6EAE55425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He himself was not the light; he came only as a witness to the light</a:t>
            </a:r>
            <a:r>
              <a:rPr lang="en-US" altLang="ja-JP"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(1:8).</a:t>
            </a:r>
          </a:p>
        </p:txBody>
      </p:sp>
      <p:sp>
        <p:nvSpPr>
          <p:cNvPr id="126979" name="Slide Number Placeholder 3">
            <a:extLst>
              <a:ext uri="{FF2B5EF4-FFF2-40B4-BE49-F238E27FC236}">
                <a16:creationId xmlns:a16="http://schemas.microsoft.com/office/drawing/2014/main" id="{27A464A9-5001-4942-AA77-46FCB891AC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5750587-4460-484E-AFA7-29DADBFDD813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26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>
            <a:extLst>
              <a:ext uri="{FF2B5EF4-FFF2-40B4-BE49-F238E27FC236}">
                <a16:creationId xmlns:a16="http://schemas.microsoft.com/office/drawing/2014/main" id="{50179AE6-5953-9D4B-8D31-FF3616116F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9026" name="Notes Placeholder 2">
            <a:extLst>
              <a:ext uri="{FF2B5EF4-FFF2-40B4-BE49-F238E27FC236}">
                <a16:creationId xmlns:a16="http://schemas.microsoft.com/office/drawing/2014/main" id="{790B5C34-3368-D64C-8280-608816598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Why this emphasis that John was a witness who testified (1:7a, 8b)? </a:t>
            </a:r>
          </a:p>
          <a:p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Maybe during the apostle John</a:t>
            </a:r>
            <a:r>
              <a:rPr lang="fr-FR" altLang="ja-JP" b="1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s time some people believed that John the Baptist was the light (WBC, 12).  In fact, Acts 19 records a group in John the Apostle</a:t>
            </a:r>
            <a:r>
              <a:rPr lang="fr-FR" altLang="ja-JP" b="1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s area of Ephesus who had heard of the baptism of John but not that of the Holy Spirit!</a:t>
            </a:r>
          </a:p>
          <a:p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Here</a:t>
            </a:r>
            <a:r>
              <a:rPr lang="fr-FR" altLang="ja-JP" b="1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s a reminder for us too—when people compliment us, let</a:t>
            </a:r>
            <a:r>
              <a:rPr lang="fr-FR" altLang="ja-JP" b="1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s be quick to say that our light is not self-generated but from God.</a:t>
            </a:r>
          </a:p>
          <a:p>
            <a:endParaRPr lang="en-US" altLang="en-US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9027" name="Slide Number Placeholder 3">
            <a:extLst>
              <a:ext uri="{FF2B5EF4-FFF2-40B4-BE49-F238E27FC236}">
                <a16:creationId xmlns:a16="http://schemas.microsoft.com/office/drawing/2014/main" id="{FAFB5E89-F711-444B-AB36-42BAA6561A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547CD83-A156-9744-87A6-8AFC2D8D82D9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27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Image Placeholder 1">
            <a:extLst>
              <a:ext uri="{FF2B5EF4-FFF2-40B4-BE49-F238E27FC236}">
                <a16:creationId xmlns:a16="http://schemas.microsoft.com/office/drawing/2014/main" id="{CD786F75-370A-6B4A-B1CC-E97B2ED2ED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1314" name="Notes Placeholder 2">
            <a:extLst>
              <a:ext uri="{FF2B5EF4-FFF2-40B4-BE49-F238E27FC236}">
                <a16:creationId xmlns:a16="http://schemas.microsoft.com/office/drawing/2014/main" id="{2867CD85-2ACE-8F44-976F-083FF7AA1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Jesus alone helps us in our dark state to find the way to God!</a:t>
            </a:r>
          </a:p>
        </p:txBody>
      </p:sp>
      <p:sp>
        <p:nvSpPr>
          <p:cNvPr id="141315" name="Slide Number Placeholder 3">
            <a:extLst>
              <a:ext uri="{FF2B5EF4-FFF2-40B4-BE49-F238E27FC236}">
                <a16:creationId xmlns:a16="http://schemas.microsoft.com/office/drawing/2014/main" id="{706795E9-CF9B-9347-8FF5-ADCBBE3802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686FDD5-554C-3E46-AE08-506AE2CF23BA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38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>
            <a:extLst>
              <a:ext uri="{FF2B5EF4-FFF2-40B4-BE49-F238E27FC236}">
                <a16:creationId xmlns:a16="http://schemas.microsoft.com/office/drawing/2014/main" id="{FC58F323-5C6A-DF45-8721-2657DB47D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62" name="Notes Placeholder 2">
            <a:extLst>
              <a:ext uri="{FF2B5EF4-FFF2-40B4-BE49-F238E27FC236}">
                <a16:creationId xmlns:a16="http://schemas.microsoft.com/office/drawing/2014/main" id="{B2FB8A18-F3AA-314A-98BA-34BDED097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Jesus alone helps us in our dark state to find the way to God!</a:t>
            </a:r>
          </a:p>
        </p:txBody>
      </p:sp>
      <p:sp>
        <p:nvSpPr>
          <p:cNvPr id="92163" name="Slide Number Placeholder 3">
            <a:extLst>
              <a:ext uri="{FF2B5EF4-FFF2-40B4-BE49-F238E27FC236}">
                <a16:creationId xmlns:a16="http://schemas.microsoft.com/office/drawing/2014/main" id="{09C2F813-5E3A-D145-826B-D7F476FF7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FA0825E-15F2-CC4F-930F-A37E88957E77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7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1031">
            <a:extLst>
              <a:ext uri="{FF2B5EF4-FFF2-40B4-BE49-F238E27FC236}">
                <a16:creationId xmlns:a16="http://schemas.microsoft.com/office/drawing/2014/main" id="{FAD4B5BD-AA27-B641-8A44-DCE07416E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026679-1D63-E045-92C0-B91F84F183B3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46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0530" name="Rectangle 1026">
            <a:extLst>
              <a:ext uri="{FF2B5EF4-FFF2-40B4-BE49-F238E27FC236}">
                <a16:creationId xmlns:a16="http://schemas.microsoft.com/office/drawing/2014/main" id="{48C4144C-F23F-E945-83A3-6314ADCCD7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1027">
            <a:extLst>
              <a:ext uri="{FF2B5EF4-FFF2-40B4-BE49-F238E27FC236}">
                <a16:creationId xmlns:a16="http://schemas.microsoft.com/office/drawing/2014/main" id="{98D0D21B-D509-AC44-8E41-025F5DF0B0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Image Placeholder 1">
            <a:extLst>
              <a:ext uri="{FF2B5EF4-FFF2-40B4-BE49-F238E27FC236}">
                <a16:creationId xmlns:a16="http://schemas.microsoft.com/office/drawing/2014/main" id="{EB419CC8-DFDE-6D4E-B300-614A9C7C46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5650" name="Notes Placeholder 2">
            <a:extLst>
              <a:ext uri="{FF2B5EF4-FFF2-40B4-BE49-F238E27FC236}">
                <a16:creationId xmlns:a16="http://schemas.microsoft.com/office/drawing/2014/main" id="{829FE01E-B34B-9946-8EED-B33DE0A13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Jesus alone helps us in our dark state to find the way to God!</a:t>
            </a:r>
          </a:p>
        </p:txBody>
      </p:sp>
      <p:sp>
        <p:nvSpPr>
          <p:cNvPr id="155651" name="Slide Number Placeholder 3">
            <a:extLst>
              <a:ext uri="{FF2B5EF4-FFF2-40B4-BE49-F238E27FC236}">
                <a16:creationId xmlns:a16="http://schemas.microsoft.com/office/drawing/2014/main" id="{DEFBED67-7D81-E744-89CC-4A0DFC711F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F56BBC0-F37F-5343-931E-0FE8072C265D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50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>
            <a:extLst>
              <a:ext uri="{FF2B5EF4-FFF2-40B4-BE49-F238E27FC236}">
                <a16:creationId xmlns:a16="http://schemas.microsoft.com/office/drawing/2014/main" id="{84C201E7-EE5F-DC4F-B894-C5692E5BD9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8722" name="Notes Placeholder 2">
            <a:extLst>
              <a:ext uri="{FF2B5EF4-FFF2-40B4-BE49-F238E27FC236}">
                <a16:creationId xmlns:a16="http://schemas.microsoft.com/office/drawing/2014/main" id="{AFE6C738-1B66-DF4A-B5DF-99318B7A5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8723" name="Slide Number Placeholder 3">
            <a:extLst>
              <a:ext uri="{FF2B5EF4-FFF2-40B4-BE49-F238E27FC236}">
                <a16:creationId xmlns:a16="http://schemas.microsoft.com/office/drawing/2014/main" id="{182C79AF-DF6C-924A-9BD4-8BCD2E841E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C6530B-2F89-AA42-B9BA-EFF19ECAA8C6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52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NT Preaching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np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3813C0B1-8AB2-2540-A27F-C7843034A7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46D7F2-0C07-DA4F-8DEC-BBD9E341CCC5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3D8D588B-4C7A-5C42-A984-59DEB35F65F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8A4DCC8B-22F9-384B-BB4D-42CF1A2C4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Scripture is very clear that Jesus is God.  Christians have always believed this key doctrine called the deity of Christ.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031">
            <a:extLst>
              <a:ext uri="{FF2B5EF4-FFF2-40B4-BE49-F238E27FC236}">
                <a16:creationId xmlns:a16="http://schemas.microsoft.com/office/drawing/2014/main" id="{975D1517-123B-0741-B47C-DEA0237779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FEA4520-4DC9-9D4D-B3FA-4AA03D18AC4F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11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FD9B4229-9749-1147-8A3D-AB79151C08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C7F33612-5D63-3D49-A540-1BF2534A39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65DFF1DF-1157-7044-9F52-84EC798575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C3D4E4F-5E10-AC4F-A65A-EBD6B17AFE1E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12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735E2C70-2CA4-9445-ABA8-05A1322C1B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FC48999B-3286-6A4F-BA8B-6979D212D7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He came as a witness to testify concerning that light, so that through him all men might believe</a:t>
            </a:r>
            <a:r>
              <a:rPr lang="en-US" altLang="ja-JP"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(1:7 NIV).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>
            <a:extLst>
              <a:ext uri="{FF2B5EF4-FFF2-40B4-BE49-F238E27FC236}">
                <a16:creationId xmlns:a16="http://schemas.microsoft.com/office/drawing/2014/main" id="{F04CC189-A5FF-9A46-A2C2-10C5E4C99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02" name="Notes Placeholder 2">
            <a:extLst>
              <a:ext uri="{FF2B5EF4-FFF2-40B4-BE49-F238E27FC236}">
                <a16:creationId xmlns:a16="http://schemas.microsoft.com/office/drawing/2014/main" id="{FFF1EE9C-A8F9-3448-A735-505E12975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But do we really live in that dark of a world?</a:t>
            </a:r>
          </a:p>
          <a:p>
            <a:r>
              <a:rPr lang="en-US" altLang="en-US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Yes, darkness is the default mode.  </a:t>
            </a:r>
          </a:p>
          <a:p>
            <a:r>
              <a:rPr lang="en-US" altLang="en-US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I remember one of my boys saying when he was young after we tucked him into bed, headed out the door and reached for the switch, </a:t>
            </a:r>
            <a:r>
              <a:rPr lang="en-US" altLang="ja-JP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r>
              <a:rPr lang="en-US" altLang="en-US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Dad, don</a:t>
            </a:r>
            <a:r>
              <a:rPr lang="fr-FR" altLang="ja-JP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 turn on the darkness!</a:t>
            </a:r>
            <a:r>
              <a:rPr lang="en-US" altLang="ja-JP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endParaRPr lang="en-US" altLang="en-US" b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TV commercial on my boy</a:t>
            </a:r>
            <a:r>
              <a:rPr lang="fr-FR" altLang="ja-JP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 show caught my eye when it said, </a:t>
            </a:r>
            <a:r>
              <a:rPr lang="en-US" altLang="ja-JP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r>
              <a:rPr lang="en-US" altLang="en-US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new superman, where the good guys always wear black!</a:t>
            </a:r>
            <a:r>
              <a:rPr lang="en-US" altLang="ja-JP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endParaRPr lang="en-US" altLang="en-US" b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en-US" altLang="en-US" b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2403" name="Slide Number Placeholder 3">
            <a:extLst>
              <a:ext uri="{FF2B5EF4-FFF2-40B4-BE49-F238E27FC236}">
                <a16:creationId xmlns:a16="http://schemas.microsoft.com/office/drawing/2014/main" id="{49208A15-62AA-AC41-A88A-FD77AE89F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9D73FC1-9D69-F442-B524-CC6A64D5BA89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13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>
            <a:extLst>
              <a:ext uri="{FF2B5EF4-FFF2-40B4-BE49-F238E27FC236}">
                <a16:creationId xmlns:a16="http://schemas.microsoft.com/office/drawing/2014/main" id="{7FFF341B-E846-424C-8E72-3974F9CD25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>
            <a:extLst>
              <a:ext uri="{FF2B5EF4-FFF2-40B4-BE49-F238E27FC236}">
                <a16:creationId xmlns:a16="http://schemas.microsoft.com/office/drawing/2014/main" id="{037E8385-00DD-E44E-8A0C-1A951108C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Rained 6 inches in one hour!</a:t>
            </a:r>
          </a:p>
        </p:txBody>
      </p:sp>
      <p:sp>
        <p:nvSpPr>
          <p:cNvPr id="104451" name="Slide Number Placeholder 3">
            <a:extLst>
              <a:ext uri="{FF2B5EF4-FFF2-40B4-BE49-F238E27FC236}">
                <a16:creationId xmlns:a16="http://schemas.microsoft.com/office/drawing/2014/main" id="{E9AA3CDE-36FC-3145-8A70-5BD092861E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0F9FB11-1457-0649-BEC6-4CAFE1F17032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14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>
            <a:extLst>
              <a:ext uri="{FF2B5EF4-FFF2-40B4-BE49-F238E27FC236}">
                <a16:creationId xmlns:a16="http://schemas.microsoft.com/office/drawing/2014/main" id="{0903BD56-D572-6848-A4E0-290C5D78B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8546" name="Notes Placeholder 2">
            <a:extLst>
              <a:ext uri="{FF2B5EF4-FFF2-40B4-BE49-F238E27FC236}">
                <a16:creationId xmlns:a16="http://schemas.microsoft.com/office/drawing/2014/main" id="{1F889DAB-A6FA-5345-A2CA-36FD1CCDF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One recent experience with darkness was my walk to the Botanic Gardens Evolution Garden</a:t>
            </a:r>
          </a:p>
        </p:txBody>
      </p:sp>
      <p:sp>
        <p:nvSpPr>
          <p:cNvPr id="108547" name="Slide Number Placeholder 3">
            <a:extLst>
              <a:ext uri="{FF2B5EF4-FFF2-40B4-BE49-F238E27FC236}">
                <a16:creationId xmlns:a16="http://schemas.microsoft.com/office/drawing/2014/main" id="{11EC89E3-EB8D-FD47-AEC7-0B51A39C52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4462653-DA36-BF40-B572-3B8107EF4961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17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>
            <a:extLst>
              <a:ext uri="{FF2B5EF4-FFF2-40B4-BE49-F238E27FC236}">
                <a16:creationId xmlns:a16="http://schemas.microsoft.com/office/drawing/2014/main" id="{D8A48CB9-39DA-5343-BEF3-79F793313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>
            <a:extLst>
              <a:ext uri="{FF2B5EF4-FFF2-40B4-BE49-F238E27FC236}">
                <a16:creationId xmlns:a16="http://schemas.microsoft.com/office/drawing/2014/main" id="{CDDF2D40-2FCB-F04C-B619-B92004CC3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Evidently the makers didn</a:t>
            </a:r>
            <a:r>
              <a:rPr lang="fr-FR" altLang="ja-JP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 believe in random chance after all, since pets were not allowed to disturb this eco-system</a:t>
            </a:r>
          </a:p>
        </p:txBody>
      </p:sp>
      <p:sp>
        <p:nvSpPr>
          <p:cNvPr id="110595" name="Slide Number Placeholder 3">
            <a:extLst>
              <a:ext uri="{FF2B5EF4-FFF2-40B4-BE49-F238E27FC236}">
                <a16:creationId xmlns:a16="http://schemas.microsoft.com/office/drawing/2014/main" id="{8B9AA0B1-1320-8242-81AA-189AA74D4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0892E56-21B5-8149-ADBA-7182598B655E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18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426950-3A4F-A949-A566-D47A2CA1C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8B3BD6-8693-5E45-8B13-C6064499D3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DB43B1-DBDE-044F-93CC-99C38D46B7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7A8E0-A88A-4A43-A392-3F1BB3121F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992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4669EA-FE65-A146-AFE0-020459474E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E12F86-49F3-D843-B9FF-7E735EF295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233B28-7AEC-8247-B6A0-820035DA49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994C3-3BCD-FC45-AFE5-B16078B675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221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18DB8A-FBA4-6E44-93B0-1D41E654A5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4A2785-00CB-124C-8244-9C237F0BE8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0ACE35-6E55-724E-9CC9-813BDF2AD5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F1B3D-4172-AE44-BAEE-C400E8E3E2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6456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4E54654-30AA-CC4C-B9B1-54EC1BCC2C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1B5C75A-3427-F049-B228-A0E61123DB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BEF9774-F0A2-5A43-BA5B-2D2160BE11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865FD7-F34E-3344-AF29-9702B8B2D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576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471895-5766-A145-8D04-03B8E97466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E92683-C8FC-C74B-BF24-788D86174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9C28D5-5507-B645-B753-E7206B8C34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D6ACD-5A07-D841-8E0F-EA88E9FF7C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080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6401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8119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3A5FBDF-22BB-1D45-B4CA-BFE9BF8B6C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Sand" pitchFamily="-107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C3DC971-2E3A-EC46-AE4B-B7267BE604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Sand" pitchFamily="-107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26EEEA1-2EE4-2646-808C-500F904513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fld id="{38246CDD-9497-AE48-9D62-C2D85E6543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899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117BC0-E0F3-A443-B52A-06EFD7259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3C7A4C-406F-C445-9277-499E30E3C1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C41785-08DF-934E-A7A0-8EA9AD875E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fld id="{7CC0868C-21BF-9D4B-B69D-A80069B798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95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>
            <a:extLst>
              <a:ext uri="{FF2B5EF4-FFF2-40B4-BE49-F238E27FC236}">
                <a16:creationId xmlns:a16="http://schemas.microsoft.com/office/drawing/2014/main" id="{A2563BFB-8E32-4C49-9E35-46647C2653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C75CE561-D857-1D4E-BA9F-5F91648C59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A2E7FC3A-869E-6949-97B1-9F2FBF1BBF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81F78BB4-6FF7-5546-B455-70C55615B2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249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34236D-3E77-6B4E-8D74-D16ABE6912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AE3780-7228-6445-B122-ABF2FE9431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3F5F81-F626-7246-A34D-A848D78B64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C11232-CFA1-904F-9133-625DA6B533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188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2A5D07-F779-E94F-AB73-D82864CE4A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0A16D3-9689-F943-9295-6DDA56D069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14FBF3-40BF-7043-88E7-4841050075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1CCE74-EAFC-EB47-81E5-DEF96366E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3377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0CE1BC-033F-A54C-A182-1EE28D9FED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CA5142-DDE4-F947-8CC1-1B5291F08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E7F23A-1B73-8D4C-B12B-5BC7566508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35C2A9-592B-5346-B8FE-9BF1D28B59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147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DEACD3-B9E9-3E4E-8519-79B2D7BF1D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0AE42E-0C12-E44A-92A3-980A795F69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FAA208-7440-764D-87FD-5199F20E7E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9EC6A5-BF5A-674B-8468-2567082E25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305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5C54E1-C9C1-3545-A1BF-802D08BA14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A1CE2F-C714-694F-A779-63425EBDCA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9BBCAB-94F3-4D4A-B448-9CFCC7746D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D8372-87C6-9A4C-AC30-D5DE1B438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926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E34B66-C423-1545-80A9-099CD76ECF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448CB88-802E-B54D-AC54-2D2BAD586C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6CA8805-43D2-5D47-93B5-D097F066E0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7BF0D-7F6B-BF47-AEB7-3CA19D4A91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891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AD46EFB-5404-634D-ADD6-27A50C4EE5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66F460C-D889-4F44-9A2F-68674B71C6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0F70DC8-E0B0-D343-AF95-71F8564B98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5AB7D7-6CC2-7A4A-8597-DB0270B4BA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922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F191E38-4104-A44E-9FB0-3EED4DEABF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C36BED1-B556-6940-B369-E0DDBB97DC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97AC0F2-F7C4-2349-BCEE-113A6D93C5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19C1E-A708-984E-8980-E1792858D7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968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04B753-C69F-D54F-866D-5F749F289C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EB63CF-A7CE-CE42-967B-BCB0793FCE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11CB08-2AD8-CC40-A0E1-684C01FBA6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F1E27-32CE-C74E-A843-93B136F46F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344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9FB4A1-99FB-4740-8F72-56F3070237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47B2DB-EB3D-1749-BE57-7558139B71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97527C-561B-3F45-AB8C-13D0D590CA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707E5-6453-5A40-96B3-26BE0255C2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298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4B8F12-E36C-ED48-A2C0-D7127DDC39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1ACF1F-EF45-AA47-AF8F-A86AD8EED3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6CAAD8-B00F-0041-BF2D-D434A50A0A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80631-450C-2B47-BB3D-4D178E941F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797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4DB620-2B6C-4746-AC11-1D943A8CA6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FA89AC-3FFC-9C45-A445-B110BF2EA1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285E71-305B-C14F-8AFF-8184A00530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DEA9E-01A8-9B4A-BFDD-0E9D5C5E70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241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D7EDD4-FC5F-6441-B847-4E0054DBDC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4AC3D4-003C-5D42-B274-DAC75B9105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6B1E40-FC01-8349-87BF-5FDCCCB25C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CE027B-FDCB-484E-B022-D5712FF4B6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166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D3198C0-4A6B-6D46-A538-4D4E778837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7996FC6-59A2-174C-BE93-66A1D8061F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1F82DBB-8BA7-C04D-81E3-68C3F55D2F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BA81B-B093-164A-B734-EF4BB96189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361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78BD5A-E5CB-D84A-B1B2-322ADD8445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CC9A87-FB8F-6E43-84D2-B6B6BB983C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460B80-E0B3-EE40-BE2A-B72C9F5618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CEE12A-F8D6-5746-AE03-1FC47B792B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820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0C59E0-264A-F949-AE98-921F420974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37C26A-5F44-3F44-B647-EC981014AC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E7670D-7E13-4F43-8A5A-700FA5689A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4B211B-55F7-104E-A011-E0B8BCEF70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3093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341656-8C1A-B249-BF72-BAFB86B0A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275E88-C797-0F4B-A1F5-CD2F0C6197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93DE3A-BD40-E14F-8DFB-354CB4432C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B0F87-2448-D842-A66E-0620480C37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759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A026D6-4E58-3E49-A279-F7A8B83BB2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AA1463-2975-674C-A6E0-5F5CDA8C5C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B11EF5-DEBC-4047-9E83-A1A0081828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D6F97C-C619-3947-B9A2-CD22108F28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0151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F7CA52-E647-2F43-B761-FF244DD01E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C12AF7-6453-B44D-977F-921965AC64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21FB00-8E7B-1747-8BAE-693E940BC9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109A4-1023-F444-8982-9236C0D834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050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65F29D-451A-134F-9DA0-2FC25C6703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8AA2533-23DB-384D-97CB-7B8CB74FC0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DB22EDD-833D-8741-8463-31F9C9CE67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8E4BFC-0751-0E43-874F-2257C5D5F8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163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4E6083D-6ADA-3344-A4FB-55CD374FD8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38047C1-58D8-4B47-848D-C77E7923B8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7B8414-BAFD-094A-BB1D-8F78631E0B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43A73-92D0-F54D-8CD6-EEB19B0EAA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3963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532897E-2784-2540-88DD-91F9ABFBAA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F5CF268-668B-E24D-92B0-555D59404B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027618B-036B-F64E-9E37-CEB5E08B49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61FDE-8BAC-3F44-A0EC-2F7056E4C7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025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A4E8DB-E2EE-2B4B-BDCC-1F741E0A83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0A0BA1-CB11-394D-9E0A-3551D18C22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927BC8-9B69-0B4B-9DC4-25D1FE8EC3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D56878-528A-8C4C-9953-3F92AD0282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513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17E24C-7C3F-B347-8ABE-6CA5F1419E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18036C-FBF4-CE42-A016-5BC1EE4747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7C095F-1584-8D45-9BBE-246A4AF777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606F8F-F74E-404A-B261-207CFCB529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0241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F6A2DD-A91C-0A40-BF09-EC7F436266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FF8359-5680-AE4C-AC71-46263CB4AD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6D42B7-40B4-F042-B942-DA0659CEF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42B12B-B4C4-5543-BB3D-F714A1D567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823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46BDC7-ED37-CE46-9A51-77553CCDC9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1DB760-EF6C-DA48-A530-6FBD0713D8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3FE2D2-1268-4D45-A314-CA283003B8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F8345-97C7-D847-B9DB-C48BA97A8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020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407DBA-4225-504A-BDF9-E8EDD6323A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FE52D3-ED78-1A47-8049-16CE16B299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E4FB65-4F16-D543-9E77-3F5169A371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8DF4DE-C9D3-9A4F-A97D-2EEFA7456E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681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D430A20-F691-0E4A-9AE3-63E830B80B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191F5A7-65D3-9D46-95D6-8190790C44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3871865-3E48-D941-A195-899AFADA6F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958D30-D53F-5C42-A763-1EEAF94275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8222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A425DF-C1A2-094E-9868-5B03044E69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3ADB95-50F5-BD47-9371-B198AECC56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8DDB45-4C2E-4642-8514-F8E634E2EC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6874A-7317-294B-96EA-81CE4CAB8E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2384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7F81F3-A321-5247-A658-7230C3B83B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13C7C5-974F-D248-A313-AB6B0E45E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5882CF-E34D-E947-A0E7-35DF49204D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B4E2B1-B5AA-2C4B-B8D2-E8498530E7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6536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81596F-7E2D-1F4C-9C31-B46899C9B8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AA4E65-E17D-D345-A00C-E1C4503952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E6B092-0E5E-2744-B5C7-B5DBA8CB62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537CD8-E346-344B-A02C-BF813F2B80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0315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76BE04-9516-144C-9937-E021E113FB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658F68-84D6-4445-AB23-5337DBF97B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4B6C7B-3CFE-7D49-A682-884FA5D00A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3E4C5-1F90-B442-91FC-8D2E1826AC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821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427BA7-7654-2C4A-A049-DCDBA0EAA3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45834A-9E97-AD4C-935E-FBCEB2CFBA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9977CC-2298-5041-AAFF-63BCD01ECB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4A2DB9-190D-9848-9D13-FF7AE35289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887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FEEF1D-6562-2A4D-A04D-2666C97E06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271D6D7-6E34-2547-8456-E60CCEFB73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C65FDF9-B5A9-F548-B6B3-CC52BDC48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271CF7-CB3E-BD47-83B2-6C736511DA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0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20F37D-645C-F140-B38E-34780AC7EF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B2099CE-23BF-BF49-B0F8-AA6B76E9F3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3C2BB46-36CE-AE41-B4FB-B4B283FCF8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1ED19-4C64-1F4E-8833-0426C3F4BD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9272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48DCB3-D4F2-FB42-B0BD-201D5B53D1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F4637C-33BB-A141-9F8D-FF10CC741E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423019-A75D-7847-BFD0-EAF771918E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B422CA-B38E-CE49-A39D-B614B2C29C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047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38F2712-5116-7348-B269-5E234D2BB2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954EE5E-C29D-9844-8314-17D92F1A3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8E1EFF-9B35-E14C-9F35-6AF0348286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77234A-014E-8340-9F84-FD4132E513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9545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26D776-CC9E-F641-A453-FBAA85DD16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295A8D-21BF-BD45-AFBA-BB3511818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40D01F-1455-4149-8F6D-2634C9A53A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66D91-6DB0-CD42-B1DC-0045DFE1CE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732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BDFEEC-AC92-CB42-8C34-92CA52381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A3A478-0D48-814B-B20C-62AC757A9B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9DACAE-35DE-6743-9EE7-5EAB0CFEB9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3B8347-2323-FC4D-97C0-D5D3615F76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83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AD88CF-BA62-5A46-803A-A8A488A2D7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F3063D-3994-BC4C-92D4-8F12028BE8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4C8BD5-B2AB-4D4A-BDBB-82141DC708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0140E2-5A1A-0946-8D7F-65FFD7B2E8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9344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F84A4B-C1AC-1E44-BB34-3569731078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005992-3846-9A4C-945E-DCCC20A4B0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84923B-70C0-7340-99F9-55927B25FD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BE23F-4C8E-1040-A0DB-0C34019EF9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0933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E1766A3-F521-3A4E-9193-D949DAA30D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8A6398B-367F-0346-BFF5-F527FCB58C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A58C19A-436D-4047-9A47-8912C1BBDD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F4DDAF-4899-C441-BF25-11808D1DFF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2525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7B0F8-ADD5-6740-9A78-0794C3EEA0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28ADFD-E192-634C-AC85-5AD6A8E0F7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DA5931-3CC1-794B-8A62-A6756C79AF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D53AD-F8A9-454A-A931-6410B35F24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9097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97A688-E15A-9B41-A35C-30F6EEE50F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3BB6F1-5E8C-CD41-A9CD-74619B21E3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8AA874-6E93-1D45-ACAC-E8FFB3A7F5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0005E5-F859-414B-B7F7-3431DE0B6B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2693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D839D3-D4DE-744E-A391-594D96FB13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3F0429-70D1-364A-88C2-6B5062B40F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9EE0B0-7BCA-BA47-BA1A-4B917E8031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96EB7-7236-BE4F-9B4E-C8CF5178C0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9579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8F7480-A385-F845-A6B6-C890564D2F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8525B6B-677B-4842-A880-5BB537CAF2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3FC8B5-6E05-CB4F-8EE2-18D4EF919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DE0B53-4980-A84A-8CE0-056600F5A4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1734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135BCF-55A5-DF43-905A-B00FCB6BCF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FFEA33-848C-014F-B88C-9C5068B61A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DC28A1-3048-924A-BD76-5070930E82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78F1D-6FF0-494B-A6A1-9A75CC3BC8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211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C95486-CA83-AC40-9542-A9B4199B4D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4D2F3E-EB3A-E443-8CD0-A8649F1D71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4A1B2A-E220-F846-A026-3ED731A79F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0C634-F7CB-D640-9C43-F5F2ABAED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8573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823DB9B-0A39-4445-9AB2-7C4FE8C0F5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F5E4C2F-DE85-4345-812D-4C9274AFAF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F2B5767-905D-1848-815F-AB02BA69EA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74AE2-9033-154A-B454-7847A431C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420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A076455-E789-B740-92AB-B5736F04B4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1D530E5-D2DC-474D-9617-B4E7C97721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49CF62-997F-F94F-A806-2B599876A9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928ED4-98E8-004A-9B5E-1383F5157C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177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DC36066-87A3-914F-AB57-8B36A1211E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358DB5F-27D5-B147-B519-D41D3B5D5F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4910AF-EFD0-3849-AED6-6E038A839E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83384-B00E-B84C-8CDB-AB6036F848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9590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F3CA95-352B-E040-834B-B0C0048784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63BD03-FF50-614D-A59B-E0F64ABDE7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BFFF21-E320-594F-9969-37CF28A5BB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A8EB4-1CE9-0A41-A780-C49CDB19B9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0909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AE3478-3A8C-A444-B047-997BD4406E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84DAF1-8273-3749-8360-7F80E6BB5E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174959-104C-424D-98F5-16C763896B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D7D10-36E3-6146-95B4-04E87696EF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7311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1638A3-76AF-9041-8ABF-033CCFFE46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291082-6155-0C41-B7B1-F10F996890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FA7F85-0CC7-A14D-8C31-5D80FD1299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ED27E-27E1-EE4A-A750-2B47774344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6938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A35CB0-E6BF-FE4D-B9B7-4F822C791D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2DACE2-D746-5E48-A0CD-472970647A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F1E298-4C45-F346-8E3A-39A8048494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924368-C2C8-FC47-A830-6D8F4ED1D2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1788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34D85CE-E113-E644-BD64-4C91936FF6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E06B4B0-7E87-DD47-9C66-5889B01CB1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77E7A7F-7D4F-7444-90AE-AD39599B47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379F6-25AE-194F-8E95-0E593F3E64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2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2AC1B2-A5FD-3B40-9FBC-7E05D8FE66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585AEE8-25E6-384A-BB24-A6D49F156F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EBE49E-6292-9747-8691-02A73C2667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A8515E-04C7-FB49-8628-AC05A720C9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1748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8BF3D1-E3E4-7F4F-A866-AA3F3A21DE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C6D02F-5269-494A-B2A8-EB01C10605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F1B2E8-AD5B-CB4A-B4C8-093C5F8E3F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94E8E-57C6-114E-9C1A-1E74CEE68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06281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BC0037-AB1F-4F4E-964C-B228E6473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 pitchFamily="-110" charset="0"/>
                <a:cs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2E3E37-52DC-C744-95A2-11BE590A7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 pitchFamily="-110" charset="0"/>
                <a:cs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6AEDA7-6C2B-AF4E-9334-96340A0EB9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8734C-9818-C74D-ACCF-39F962AD4C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3001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5187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3339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13333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604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560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5753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2253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5980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BAFAC8-251F-4F46-965F-F929F7EB42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CC3BF-4270-4543-9674-961C4A2C4C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C1E468-500F-B94E-941B-F660F00DCF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FD6558-EC22-8440-8F0E-D8058567A1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6440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0536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1784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553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1311B9-36BA-7A43-860D-4315C80496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71D0EB-1645-EB4D-B2C0-5959B7A8FC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688944-A99C-114A-85A1-5BCD8AF9E0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74AD16-D247-614D-BC28-C3702AE9D5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188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DD87EC7-36BB-A14C-AF2A-0DD01EB92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8937B6B-5EA0-7D46-8056-391EA976F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897103B-79A7-3B47-96F1-432168EE03D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239AB99-20C4-C740-995B-888DB847E4F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C5E85C7-1EE3-1D4B-8D8F-935A052D85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A039AF75-C76C-9643-ADD0-52F11061FC6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  <p:sldLayoutId id="2147484197" r:id="rId12"/>
    <p:sldLayoutId id="214748419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>
            <a:extLst>
              <a:ext uri="{FF2B5EF4-FFF2-40B4-BE49-F238E27FC236}">
                <a16:creationId xmlns:a16="http://schemas.microsoft.com/office/drawing/2014/main" id="{CC3EE071-DE4D-4B45-A282-A836BF88E0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56035" name="Rectangle 3">
            <a:extLst>
              <a:ext uri="{FF2B5EF4-FFF2-40B4-BE49-F238E27FC236}">
                <a16:creationId xmlns:a16="http://schemas.microsoft.com/office/drawing/2014/main" id="{CE5A9D2F-B5C6-2D41-B586-EE9B376ED0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56036" name="Rectangle 4">
            <a:extLst>
              <a:ext uri="{FF2B5EF4-FFF2-40B4-BE49-F238E27FC236}">
                <a16:creationId xmlns:a16="http://schemas.microsoft.com/office/drawing/2014/main" id="{FB81F590-E658-E44A-A109-62658A58CF6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6037" name="Rectangle 5">
            <a:extLst>
              <a:ext uri="{FF2B5EF4-FFF2-40B4-BE49-F238E27FC236}">
                <a16:creationId xmlns:a16="http://schemas.microsoft.com/office/drawing/2014/main" id="{8FC372BC-7B2A-3B41-A132-04C8C8910E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6038" name="Rectangle 6">
            <a:extLst>
              <a:ext uri="{FF2B5EF4-FFF2-40B4-BE49-F238E27FC236}">
                <a16:creationId xmlns:a16="http://schemas.microsoft.com/office/drawing/2014/main" id="{2621751A-81B6-AC44-B8BA-0F869C035C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F51E6A5-2D2A-414B-9181-4CF90A31A31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56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5" charset="-52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5" charset="-52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5" charset="-52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5" charset="-52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5" charset="-5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5" charset="-5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5" charset="-5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5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anose="020B0503030404040204" pitchFamily="34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-105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-105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-105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-105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127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5">
            <a:extLst>
              <a:ext uri="{FF2B5EF4-FFF2-40B4-BE49-F238E27FC236}">
                <a16:creationId xmlns:a16="http://schemas.microsoft.com/office/drawing/2014/main" id="{8E2AE464-619A-7242-8476-E019FFB94D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FFFFFF"/>
              </a:solidFill>
              <a:latin typeface="BONES" pitchFamily="-110" charset="0"/>
              <a:cs typeface="Arial" panose="020B0604020202020204" pitchFamily="34" charset="0"/>
            </a:endParaRPr>
          </a:p>
        </p:txBody>
      </p:sp>
      <p:sp>
        <p:nvSpPr>
          <p:cNvPr id="1086466" name="Rectangle 2">
            <a:extLst>
              <a:ext uri="{FF2B5EF4-FFF2-40B4-BE49-F238E27FC236}">
                <a16:creationId xmlns:a16="http://schemas.microsoft.com/office/drawing/2014/main" id="{1154F09A-F7A5-A148-B823-3FA09C4929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57288" y="1981200"/>
            <a:ext cx="77914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6467" name="Rectangle 3">
            <a:extLst>
              <a:ext uri="{FF2B5EF4-FFF2-40B4-BE49-F238E27FC236}">
                <a16:creationId xmlns:a16="http://schemas.microsoft.com/office/drawing/2014/main" id="{87075D8C-9518-F74A-9C22-409B8E5B3B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81100" y="609600"/>
            <a:ext cx="771525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9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0" charset="0"/>
          <a:ea typeface="ＭＳ Ｐゴシック" pitchFamily="-105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0" charset="0"/>
          <a:ea typeface="ＭＳ Ｐゴシック" pitchFamily="-105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0" charset="0"/>
          <a:ea typeface="ＭＳ Ｐゴシック" pitchFamily="-105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0" charset="0"/>
          <a:ea typeface="ＭＳ Ｐゴシック" pitchFamily="-105" charset="-128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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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026">
            <a:extLst>
              <a:ext uri="{FF2B5EF4-FFF2-40B4-BE49-F238E27FC236}">
                <a16:creationId xmlns:a16="http://schemas.microsoft.com/office/drawing/2014/main" id="{1F6F47DE-0D23-E648-BED5-792B3FDAA53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5588" cy="6845300"/>
            <a:chOff x="0" y="0"/>
            <a:chExt cx="5761" cy="4312"/>
          </a:xfrm>
        </p:grpSpPr>
        <p:sp>
          <p:nvSpPr>
            <p:cNvPr id="16389" name="Rectangle 1027">
              <a:extLst>
                <a:ext uri="{FF2B5EF4-FFF2-40B4-BE49-F238E27FC236}">
                  <a16:creationId xmlns:a16="http://schemas.microsoft.com/office/drawing/2014/main" id="{C789029F-E816-B249-83E7-8EA4E908E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000080"/>
                </a:gs>
                <a:gs pos="100000">
                  <a:srgbClr val="00002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 useBgFill="1">
          <p:nvSpPr>
            <p:cNvPr id="16390" name="Freeform 1028">
              <a:extLst>
                <a:ext uri="{FF2B5EF4-FFF2-40B4-BE49-F238E27FC236}">
                  <a16:creationId xmlns:a16="http://schemas.microsoft.com/office/drawing/2014/main" id="{4526BC2A-7D7D-FD48-92F8-4C600471F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3"/>
              <a:ext cx="5761" cy="4166"/>
            </a:xfrm>
            <a:custGeom>
              <a:avLst/>
              <a:gdLst>
                <a:gd name="T0" fmla="*/ 1 w 5761"/>
                <a:gd name="T1" fmla="*/ 3948 h 4166"/>
                <a:gd name="T2" fmla="*/ 1 w 5761"/>
                <a:gd name="T3" fmla="*/ 3997 h 4166"/>
                <a:gd name="T4" fmla="*/ 5760 w 5761"/>
                <a:gd name="T5" fmla="*/ 4105 h 4166"/>
                <a:gd name="T6" fmla="*/ 5760 w 5761"/>
                <a:gd name="T7" fmla="*/ 4165 h 4166"/>
                <a:gd name="T8" fmla="*/ 1 w 5761"/>
                <a:gd name="T9" fmla="*/ 61 h 4166"/>
                <a:gd name="T10" fmla="*/ 1 w 5761"/>
                <a:gd name="T11" fmla="*/ 108 h 4166"/>
                <a:gd name="T12" fmla="*/ 5760 w 5761"/>
                <a:gd name="T13" fmla="*/ 216 h 4166"/>
                <a:gd name="T14" fmla="*/ 5760 w 5761"/>
                <a:gd name="T15" fmla="*/ 277 h 4166"/>
                <a:gd name="T16" fmla="*/ 1 w 5761"/>
                <a:gd name="T17" fmla="*/ 384 h 4166"/>
                <a:gd name="T18" fmla="*/ 1 w 5761"/>
                <a:gd name="T19" fmla="*/ 432 h 4166"/>
                <a:gd name="T20" fmla="*/ 5760 w 5761"/>
                <a:gd name="T21" fmla="*/ 540 h 4166"/>
                <a:gd name="T22" fmla="*/ 5760 w 5761"/>
                <a:gd name="T23" fmla="*/ 600 h 4166"/>
                <a:gd name="T24" fmla="*/ 1 w 5761"/>
                <a:gd name="T25" fmla="*/ 708 h 4166"/>
                <a:gd name="T26" fmla="*/ 1 w 5761"/>
                <a:gd name="T27" fmla="*/ 756 h 4166"/>
                <a:gd name="T28" fmla="*/ 5760 w 5761"/>
                <a:gd name="T29" fmla="*/ 865 h 4166"/>
                <a:gd name="T30" fmla="*/ 5760 w 5761"/>
                <a:gd name="T31" fmla="*/ 925 h 4166"/>
                <a:gd name="T32" fmla="*/ 1 w 5761"/>
                <a:gd name="T33" fmla="*/ 1032 h 4166"/>
                <a:gd name="T34" fmla="*/ 1 w 5761"/>
                <a:gd name="T35" fmla="*/ 1080 h 4166"/>
                <a:gd name="T36" fmla="*/ 5760 w 5761"/>
                <a:gd name="T37" fmla="*/ 1188 h 4166"/>
                <a:gd name="T38" fmla="*/ 5760 w 5761"/>
                <a:gd name="T39" fmla="*/ 1248 h 4166"/>
                <a:gd name="T40" fmla="*/ 1 w 5761"/>
                <a:gd name="T41" fmla="*/ 1357 h 4166"/>
                <a:gd name="T42" fmla="*/ 1 w 5761"/>
                <a:gd name="T43" fmla="*/ 1404 h 4166"/>
                <a:gd name="T44" fmla="*/ 5760 w 5761"/>
                <a:gd name="T45" fmla="*/ 1512 h 4166"/>
                <a:gd name="T46" fmla="*/ 5760 w 5761"/>
                <a:gd name="T47" fmla="*/ 1572 h 4166"/>
                <a:gd name="T48" fmla="*/ 1 w 5761"/>
                <a:gd name="T49" fmla="*/ 1680 h 4166"/>
                <a:gd name="T50" fmla="*/ 1 w 5761"/>
                <a:gd name="T51" fmla="*/ 1728 h 4166"/>
                <a:gd name="T52" fmla="*/ 5760 w 5761"/>
                <a:gd name="T53" fmla="*/ 1836 h 4166"/>
                <a:gd name="T54" fmla="*/ 5760 w 5761"/>
                <a:gd name="T55" fmla="*/ 1896 h 4166"/>
                <a:gd name="T56" fmla="*/ 1 w 5761"/>
                <a:gd name="T57" fmla="*/ 2005 h 4166"/>
                <a:gd name="T58" fmla="*/ 1 w 5761"/>
                <a:gd name="T59" fmla="*/ 2052 h 4166"/>
                <a:gd name="T60" fmla="*/ 5760 w 5761"/>
                <a:gd name="T61" fmla="*/ 2161 h 4166"/>
                <a:gd name="T62" fmla="*/ 5760 w 5761"/>
                <a:gd name="T63" fmla="*/ 2220 h 4166"/>
                <a:gd name="T64" fmla="*/ 1 w 5761"/>
                <a:gd name="T65" fmla="*/ 2328 h 4166"/>
                <a:gd name="T66" fmla="*/ 1 w 5761"/>
                <a:gd name="T67" fmla="*/ 2376 h 4166"/>
                <a:gd name="T68" fmla="*/ 5760 w 5761"/>
                <a:gd name="T69" fmla="*/ 2484 h 4166"/>
                <a:gd name="T70" fmla="*/ 5760 w 5761"/>
                <a:gd name="T71" fmla="*/ 2545 h 4166"/>
                <a:gd name="T72" fmla="*/ 1 w 5761"/>
                <a:gd name="T73" fmla="*/ 2652 h 4166"/>
                <a:gd name="T74" fmla="*/ 1 w 5761"/>
                <a:gd name="T75" fmla="*/ 2700 h 4166"/>
                <a:gd name="T76" fmla="*/ 5760 w 5761"/>
                <a:gd name="T77" fmla="*/ 2808 h 4166"/>
                <a:gd name="T78" fmla="*/ 5760 w 5761"/>
                <a:gd name="T79" fmla="*/ 2868 h 4166"/>
                <a:gd name="T80" fmla="*/ 1 w 5761"/>
                <a:gd name="T81" fmla="*/ 2977 h 4166"/>
                <a:gd name="T82" fmla="*/ 1 w 5761"/>
                <a:gd name="T83" fmla="*/ 3024 h 4166"/>
                <a:gd name="T84" fmla="*/ 5760 w 5761"/>
                <a:gd name="T85" fmla="*/ 3132 h 4166"/>
                <a:gd name="T86" fmla="*/ 5760 w 5761"/>
                <a:gd name="T87" fmla="*/ 3192 h 4166"/>
                <a:gd name="T88" fmla="*/ 1 w 5761"/>
                <a:gd name="T89" fmla="*/ 3301 h 4166"/>
                <a:gd name="T90" fmla="*/ 1 w 5761"/>
                <a:gd name="T91" fmla="*/ 3348 h 4166"/>
                <a:gd name="T92" fmla="*/ 5760 w 5761"/>
                <a:gd name="T93" fmla="*/ 3457 h 4166"/>
                <a:gd name="T94" fmla="*/ 5760 w 5761"/>
                <a:gd name="T95" fmla="*/ 3516 h 4166"/>
                <a:gd name="T96" fmla="*/ 1 w 5761"/>
                <a:gd name="T97" fmla="*/ 3624 h 4166"/>
                <a:gd name="T98" fmla="*/ 1 w 5761"/>
                <a:gd name="T99" fmla="*/ 3672 h 4166"/>
                <a:gd name="T100" fmla="*/ 5760 w 5761"/>
                <a:gd name="T101" fmla="*/ 3781 h 4166"/>
                <a:gd name="T102" fmla="*/ 5760 w 5761"/>
                <a:gd name="T103" fmla="*/ 3841 h 41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61" h="4166">
                  <a:moveTo>
                    <a:pt x="5760" y="3889"/>
                  </a:moveTo>
                  <a:lnTo>
                    <a:pt x="1" y="3888"/>
                  </a:lnTo>
                  <a:lnTo>
                    <a:pt x="1" y="3948"/>
                  </a:lnTo>
                  <a:lnTo>
                    <a:pt x="5760" y="3948"/>
                  </a:lnTo>
                  <a:lnTo>
                    <a:pt x="5760" y="3996"/>
                  </a:lnTo>
                  <a:lnTo>
                    <a:pt x="1" y="3997"/>
                  </a:lnTo>
                  <a:lnTo>
                    <a:pt x="1" y="4056"/>
                  </a:lnTo>
                  <a:lnTo>
                    <a:pt x="5760" y="4056"/>
                  </a:lnTo>
                  <a:lnTo>
                    <a:pt x="5760" y="4105"/>
                  </a:lnTo>
                  <a:lnTo>
                    <a:pt x="1" y="4104"/>
                  </a:lnTo>
                  <a:lnTo>
                    <a:pt x="1" y="4165"/>
                  </a:lnTo>
                  <a:lnTo>
                    <a:pt x="5760" y="4165"/>
                  </a:lnTo>
                  <a:lnTo>
                    <a:pt x="5760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5760" y="60"/>
                  </a:lnTo>
                  <a:lnTo>
                    <a:pt x="5760" y="108"/>
                  </a:lnTo>
                  <a:lnTo>
                    <a:pt x="1" y="108"/>
                  </a:lnTo>
                  <a:lnTo>
                    <a:pt x="1" y="168"/>
                  </a:lnTo>
                  <a:lnTo>
                    <a:pt x="5760" y="169"/>
                  </a:lnTo>
                  <a:lnTo>
                    <a:pt x="5760" y="216"/>
                  </a:lnTo>
                  <a:lnTo>
                    <a:pt x="1" y="216"/>
                  </a:lnTo>
                  <a:lnTo>
                    <a:pt x="1" y="276"/>
                  </a:lnTo>
                  <a:lnTo>
                    <a:pt x="5760" y="277"/>
                  </a:lnTo>
                  <a:lnTo>
                    <a:pt x="5760" y="324"/>
                  </a:lnTo>
                  <a:lnTo>
                    <a:pt x="1" y="324"/>
                  </a:lnTo>
                  <a:lnTo>
                    <a:pt x="1" y="384"/>
                  </a:lnTo>
                  <a:lnTo>
                    <a:pt x="5760" y="384"/>
                  </a:lnTo>
                  <a:lnTo>
                    <a:pt x="5760" y="432"/>
                  </a:lnTo>
                  <a:lnTo>
                    <a:pt x="1" y="432"/>
                  </a:lnTo>
                  <a:lnTo>
                    <a:pt x="1" y="492"/>
                  </a:lnTo>
                  <a:lnTo>
                    <a:pt x="5760" y="493"/>
                  </a:lnTo>
                  <a:lnTo>
                    <a:pt x="5760" y="540"/>
                  </a:lnTo>
                  <a:lnTo>
                    <a:pt x="1" y="540"/>
                  </a:lnTo>
                  <a:lnTo>
                    <a:pt x="1" y="600"/>
                  </a:lnTo>
                  <a:lnTo>
                    <a:pt x="5760" y="600"/>
                  </a:lnTo>
                  <a:lnTo>
                    <a:pt x="5760" y="648"/>
                  </a:lnTo>
                  <a:lnTo>
                    <a:pt x="1" y="648"/>
                  </a:lnTo>
                  <a:lnTo>
                    <a:pt x="1" y="708"/>
                  </a:lnTo>
                  <a:lnTo>
                    <a:pt x="5760" y="709"/>
                  </a:lnTo>
                  <a:lnTo>
                    <a:pt x="5760" y="756"/>
                  </a:lnTo>
                  <a:lnTo>
                    <a:pt x="1" y="756"/>
                  </a:lnTo>
                  <a:lnTo>
                    <a:pt x="1" y="816"/>
                  </a:lnTo>
                  <a:lnTo>
                    <a:pt x="5760" y="817"/>
                  </a:lnTo>
                  <a:lnTo>
                    <a:pt x="5760" y="865"/>
                  </a:lnTo>
                  <a:lnTo>
                    <a:pt x="1" y="864"/>
                  </a:lnTo>
                  <a:lnTo>
                    <a:pt x="1" y="925"/>
                  </a:lnTo>
                  <a:lnTo>
                    <a:pt x="5760" y="925"/>
                  </a:lnTo>
                  <a:lnTo>
                    <a:pt x="5760" y="973"/>
                  </a:lnTo>
                  <a:lnTo>
                    <a:pt x="1" y="972"/>
                  </a:lnTo>
                  <a:lnTo>
                    <a:pt x="1" y="1032"/>
                  </a:lnTo>
                  <a:lnTo>
                    <a:pt x="5760" y="1033"/>
                  </a:lnTo>
                  <a:lnTo>
                    <a:pt x="5760" y="1080"/>
                  </a:lnTo>
                  <a:lnTo>
                    <a:pt x="1" y="1080"/>
                  </a:lnTo>
                  <a:lnTo>
                    <a:pt x="1" y="1140"/>
                  </a:lnTo>
                  <a:lnTo>
                    <a:pt x="5760" y="1140"/>
                  </a:lnTo>
                  <a:lnTo>
                    <a:pt x="5760" y="1188"/>
                  </a:lnTo>
                  <a:lnTo>
                    <a:pt x="1" y="1188"/>
                  </a:lnTo>
                  <a:lnTo>
                    <a:pt x="1" y="1248"/>
                  </a:lnTo>
                  <a:lnTo>
                    <a:pt x="5760" y="1248"/>
                  </a:lnTo>
                  <a:lnTo>
                    <a:pt x="5760" y="1296"/>
                  </a:lnTo>
                  <a:lnTo>
                    <a:pt x="1" y="1297"/>
                  </a:lnTo>
                  <a:lnTo>
                    <a:pt x="1" y="1357"/>
                  </a:lnTo>
                  <a:lnTo>
                    <a:pt x="5760" y="1356"/>
                  </a:lnTo>
                  <a:lnTo>
                    <a:pt x="5760" y="1404"/>
                  </a:lnTo>
                  <a:lnTo>
                    <a:pt x="1" y="1404"/>
                  </a:lnTo>
                  <a:lnTo>
                    <a:pt x="1" y="1465"/>
                  </a:lnTo>
                  <a:lnTo>
                    <a:pt x="5760" y="1464"/>
                  </a:lnTo>
                  <a:lnTo>
                    <a:pt x="5760" y="1512"/>
                  </a:lnTo>
                  <a:lnTo>
                    <a:pt x="1" y="1512"/>
                  </a:lnTo>
                  <a:lnTo>
                    <a:pt x="1" y="1572"/>
                  </a:lnTo>
                  <a:lnTo>
                    <a:pt x="5760" y="1572"/>
                  </a:lnTo>
                  <a:lnTo>
                    <a:pt x="5760" y="1620"/>
                  </a:lnTo>
                  <a:lnTo>
                    <a:pt x="1" y="1620"/>
                  </a:lnTo>
                  <a:lnTo>
                    <a:pt x="1" y="1680"/>
                  </a:lnTo>
                  <a:lnTo>
                    <a:pt x="5760" y="1681"/>
                  </a:lnTo>
                  <a:lnTo>
                    <a:pt x="5760" y="1728"/>
                  </a:lnTo>
                  <a:lnTo>
                    <a:pt x="1" y="1728"/>
                  </a:lnTo>
                  <a:lnTo>
                    <a:pt x="1" y="1789"/>
                  </a:lnTo>
                  <a:lnTo>
                    <a:pt x="5760" y="1789"/>
                  </a:lnTo>
                  <a:lnTo>
                    <a:pt x="5760" y="1836"/>
                  </a:lnTo>
                  <a:lnTo>
                    <a:pt x="1" y="1836"/>
                  </a:lnTo>
                  <a:lnTo>
                    <a:pt x="1" y="1896"/>
                  </a:lnTo>
                  <a:lnTo>
                    <a:pt x="5760" y="1896"/>
                  </a:lnTo>
                  <a:lnTo>
                    <a:pt x="5760" y="1944"/>
                  </a:lnTo>
                  <a:lnTo>
                    <a:pt x="1" y="1944"/>
                  </a:lnTo>
                  <a:lnTo>
                    <a:pt x="1" y="2005"/>
                  </a:lnTo>
                  <a:lnTo>
                    <a:pt x="5760" y="2004"/>
                  </a:lnTo>
                  <a:lnTo>
                    <a:pt x="5760" y="2052"/>
                  </a:lnTo>
                  <a:lnTo>
                    <a:pt x="1" y="2052"/>
                  </a:lnTo>
                  <a:lnTo>
                    <a:pt x="1" y="2113"/>
                  </a:lnTo>
                  <a:lnTo>
                    <a:pt x="5760" y="2112"/>
                  </a:lnTo>
                  <a:lnTo>
                    <a:pt x="5760" y="2161"/>
                  </a:lnTo>
                  <a:lnTo>
                    <a:pt x="1" y="2160"/>
                  </a:lnTo>
                  <a:lnTo>
                    <a:pt x="1" y="2220"/>
                  </a:lnTo>
                  <a:lnTo>
                    <a:pt x="5760" y="2220"/>
                  </a:lnTo>
                  <a:lnTo>
                    <a:pt x="5760" y="2268"/>
                  </a:lnTo>
                  <a:lnTo>
                    <a:pt x="1" y="2268"/>
                  </a:lnTo>
                  <a:lnTo>
                    <a:pt x="1" y="2328"/>
                  </a:lnTo>
                  <a:lnTo>
                    <a:pt x="5760" y="2328"/>
                  </a:lnTo>
                  <a:lnTo>
                    <a:pt x="5760" y="2376"/>
                  </a:lnTo>
                  <a:lnTo>
                    <a:pt x="1" y="2376"/>
                  </a:lnTo>
                  <a:lnTo>
                    <a:pt x="1" y="2437"/>
                  </a:lnTo>
                  <a:lnTo>
                    <a:pt x="5760" y="2436"/>
                  </a:lnTo>
                  <a:lnTo>
                    <a:pt x="5760" y="2484"/>
                  </a:lnTo>
                  <a:lnTo>
                    <a:pt x="1" y="2484"/>
                  </a:lnTo>
                  <a:lnTo>
                    <a:pt x="1" y="2545"/>
                  </a:lnTo>
                  <a:lnTo>
                    <a:pt x="5760" y="2545"/>
                  </a:lnTo>
                  <a:lnTo>
                    <a:pt x="5760" y="2592"/>
                  </a:lnTo>
                  <a:lnTo>
                    <a:pt x="1" y="2592"/>
                  </a:lnTo>
                  <a:lnTo>
                    <a:pt x="1" y="2652"/>
                  </a:lnTo>
                  <a:lnTo>
                    <a:pt x="5760" y="2652"/>
                  </a:lnTo>
                  <a:lnTo>
                    <a:pt x="5760" y="2700"/>
                  </a:lnTo>
                  <a:lnTo>
                    <a:pt x="1" y="2700"/>
                  </a:lnTo>
                  <a:lnTo>
                    <a:pt x="1" y="2761"/>
                  </a:lnTo>
                  <a:lnTo>
                    <a:pt x="5760" y="2760"/>
                  </a:lnTo>
                  <a:lnTo>
                    <a:pt x="5760" y="2808"/>
                  </a:lnTo>
                  <a:lnTo>
                    <a:pt x="1" y="2808"/>
                  </a:lnTo>
                  <a:lnTo>
                    <a:pt x="1" y="2868"/>
                  </a:lnTo>
                  <a:lnTo>
                    <a:pt x="5760" y="2868"/>
                  </a:lnTo>
                  <a:lnTo>
                    <a:pt x="5760" y="2917"/>
                  </a:lnTo>
                  <a:lnTo>
                    <a:pt x="0" y="2917"/>
                  </a:lnTo>
                  <a:lnTo>
                    <a:pt x="1" y="2977"/>
                  </a:lnTo>
                  <a:lnTo>
                    <a:pt x="5760" y="2976"/>
                  </a:lnTo>
                  <a:lnTo>
                    <a:pt x="5760" y="3024"/>
                  </a:lnTo>
                  <a:lnTo>
                    <a:pt x="1" y="3024"/>
                  </a:lnTo>
                  <a:lnTo>
                    <a:pt x="1" y="3084"/>
                  </a:lnTo>
                  <a:lnTo>
                    <a:pt x="5760" y="3084"/>
                  </a:lnTo>
                  <a:lnTo>
                    <a:pt x="5760" y="3132"/>
                  </a:lnTo>
                  <a:lnTo>
                    <a:pt x="1" y="3132"/>
                  </a:lnTo>
                  <a:lnTo>
                    <a:pt x="1" y="3192"/>
                  </a:lnTo>
                  <a:lnTo>
                    <a:pt x="5760" y="3192"/>
                  </a:lnTo>
                  <a:lnTo>
                    <a:pt x="5760" y="3240"/>
                  </a:lnTo>
                  <a:lnTo>
                    <a:pt x="1" y="3240"/>
                  </a:lnTo>
                  <a:lnTo>
                    <a:pt x="1" y="3301"/>
                  </a:lnTo>
                  <a:lnTo>
                    <a:pt x="5760" y="3300"/>
                  </a:lnTo>
                  <a:lnTo>
                    <a:pt x="5760" y="3348"/>
                  </a:lnTo>
                  <a:lnTo>
                    <a:pt x="1" y="3348"/>
                  </a:lnTo>
                  <a:lnTo>
                    <a:pt x="1" y="3408"/>
                  </a:lnTo>
                  <a:lnTo>
                    <a:pt x="5760" y="3409"/>
                  </a:lnTo>
                  <a:lnTo>
                    <a:pt x="5760" y="3457"/>
                  </a:lnTo>
                  <a:lnTo>
                    <a:pt x="1" y="3456"/>
                  </a:lnTo>
                  <a:lnTo>
                    <a:pt x="1" y="3517"/>
                  </a:lnTo>
                  <a:lnTo>
                    <a:pt x="5760" y="3516"/>
                  </a:lnTo>
                  <a:lnTo>
                    <a:pt x="5760" y="3565"/>
                  </a:lnTo>
                  <a:lnTo>
                    <a:pt x="1" y="3565"/>
                  </a:lnTo>
                  <a:lnTo>
                    <a:pt x="1" y="3624"/>
                  </a:lnTo>
                  <a:lnTo>
                    <a:pt x="5760" y="3625"/>
                  </a:lnTo>
                  <a:lnTo>
                    <a:pt x="5760" y="3673"/>
                  </a:lnTo>
                  <a:lnTo>
                    <a:pt x="1" y="3672"/>
                  </a:lnTo>
                  <a:lnTo>
                    <a:pt x="1" y="3733"/>
                  </a:lnTo>
                  <a:lnTo>
                    <a:pt x="5760" y="3733"/>
                  </a:lnTo>
                  <a:lnTo>
                    <a:pt x="5760" y="3781"/>
                  </a:lnTo>
                  <a:lnTo>
                    <a:pt x="1" y="3781"/>
                  </a:lnTo>
                  <a:lnTo>
                    <a:pt x="1" y="3841"/>
                  </a:lnTo>
                  <a:lnTo>
                    <a:pt x="5760" y="3841"/>
                  </a:lnTo>
                  <a:lnTo>
                    <a:pt x="5760" y="3889"/>
                  </a:lnTo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7" name="Rectangle 1029">
            <a:extLst>
              <a:ext uri="{FF2B5EF4-FFF2-40B4-BE49-F238E27FC236}">
                <a16:creationId xmlns:a16="http://schemas.microsoft.com/office/drawing/2014/main" id="{F576FD06-F61F-2A4A-AD72-B0B76E3EFC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8" name="Rectangle 1030">
            <a:extLst>
              <a:ext uri="{FF2B5EF4-FFF2-40B4-BE49-F238E27FC236}">
                <a16:creationId xmlns:a16="http://schemas.microsoft.com/office/drawing/2014/main" id="{1EF20FE0-5BA2-3547-96B8-22C7CD2DA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00" r:id="rId1"/>
    <p:sldLayoutId id="214748425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-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9194CF50-C8A7-7241-AADD-6D0C981A51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DABB806F-C26A-D940-887C-41152EF2D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DA125D10-C6EF-3744-B0B9-7378B64816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Trebuchet MS" pitchFamily="-112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E9A5D4E6-1A6E-3B4A-AE93-EBDEBBC18AB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Trebuchet MS" pitchFamily="-112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2" name="Rectangle 6">
            <a:extLst>
              <a:ext uri="{FF2B5EF4-FFF2-40B4-BE49-F238E27FC236}">
                <a16:creationId xmlns:a16="http://schemas.microsoft.com/office/drawing/2014/main" id="{C99F62A1-C8E7-A84F-AC65-50C8F7F3F3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Trebuchet MS" panose="020B0703020202090204" pitchFamily="34" charset="0"/>
                <a:ea typeface="ヒラギノ角ゴ Pro W3" panose="020B0300000000000000" pitchFamily="34" charset="-128"/>
              </a:defRPr>
            </a:lvl1pPr>
          </a:lstStyle>
          <a:p>
            <a:fld id="{7153F6C9-527D-024D-B2DA-1ABECB6CA9A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5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pitchFamily="2" charset="2"/>
        <a:buChar char="G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pitchFamily="2" charset="2"/>
        <a:buChar char="G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pitchFamily="2" charset="2"/>
        <a:buChar char="G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pitchFamily="2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pitchFamily="2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5000"/>
        <a:buFont typeface="Monotype Sorts" pitchFamily="-111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5000"/>
        <a:buFont typeface="Monotype Sorts" pitchFamily="-111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5000"/>
        <a:buFont typeface="Monotype Sorts" pitchFamily="-111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5000"/>
        <a:buFont typeface="Monotype Sorts" pitchFamily="-111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026">
            <a:extLst>
              <a:ext uri="{FF2B5EF4-FFF2-40B4-BE49-F238E27FC236}">
                <a16:creationId xmlns:a16="http://schemas.microsoft.com/office/drawing/2014/main" id="{34EC85FA-784B-F842-A33E-30120E88CA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8243" name="Rectangle 1027">
            <a:extLst>
              <a:ext uri="{FF2B5EF4-FFF2-40B4-BE49-F238E27FC236}">
                <a16:creationId xmlns:a16="http://schemas.microsoft.com/office/drawing/2014/main" id="{9C834209-4F2E-0D44-8DE4-E5B0F97829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8244" name="Rectangle 1028">
            <a:extLst>
              <a:ext uri="{FF2B5EF4-FFF2-40B4-BE49-F238E27FC236}">
                <a16:creationId xmlns:a16="http://schemas.microsoft.com/office/drawing/2014/main" id="{C7283B20-E28E-3D4D-8137-6821FE781B3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66"/>
                </a:solidFill>
                <a:latin typeface="Verdana" panose="020B060403050404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38245" name="Rectangle 1029">
            <a:extLst>
              <a:ext uri="{FF2B5EF4-FFF2-40B4-BE49-F238E27FC236}">
                <a16:creationId xmlns:a16="http://schemas.microsoft.com/office/drawing/2014/main" id="{18CF4E43-17F8-6045-ACB8-EA429192AF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66"/>
                </a:solidFill>
                <a:latin typeface="Verdana" panose="020B060403050404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38246" name="Rectangle 1030">
            <a:extLst>
              <a:ext uri="{FF2B5EF4-FFF2-40B4-BE49-F238E27FC236}">
                <a16:creationId xmlns:a16="http://schemas.microsoft.com/office/drawing/2014/main" id="{05408624-F01C-9043-B8EA-A372241FBE4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66"/>
                </a:solidFill>
                <a:latin typeface="Verdana" panose="020B0604030504040204" pitchFamily="34" charset="0"/>
              </a:defRPr>
            </a:lvl1pPr>
          </a:lstStyle>
          <a:p>
            <a:fld id="{96A32134-1EBD-6F46-88C1-AB7879EE14B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55" r:id="rId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R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R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R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R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R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Monotype Sorts" pitchFamily="-108" charset="2"/>
        <a:buChar char="R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Monotype Sorts" pitchFamily="-108" charset="2"/>
        <a:buChar char="R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Monotype Sorts" pitchFamily="-108" charset="2"/>
        <a:buChar char="R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Monotype Sorts" pitchFamily="-108" charset="2"/>
        <a:buChar char="R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2CA1CDA-E1DB-B448-9524-2EFB59740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6CCA41D-3048-1443-90EE-9DEA06419A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926117C-A127-974C-982D-B1EF01C8988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677104E-0747-5546-AF44-868053A9DA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9C7ADEF-314A-5548-B078-05595EA65E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F8C154D4-1ADE-DC4D-A905-6D77114B3AD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  <p:sldLayoutId id="214748421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582F954D-CA07-CC4B-90BA-A13038BF32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DCF423B-7D58-5B4A-B360-71BCDA6B6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535E2E7-A4C9-C644-816D-6900E5C84BF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BA0A4C3-E824-FC40-AD12-9D2F5D5A65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B16B02A-9510-3A46-9B81-5A2E6D0FEC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6F70FD37-54C2-9C4B-84A4-4F8F1B90555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  <p:sldLayoutId id="21474842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2865E104-A21D-5644-95DD-A986D3AB91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5865ADC-B759-5843-9954-9CF9AB7851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69DFB5-C757-A441-BE85-E9F0737CB04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9416F65-581C-0D49-82CB-8D30813E0C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ABDE432-F7CF-9843-89C3-46CF43094F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C398954F-31A9-F848-B8B8-3BBCEE991A8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  <p:sldLayoutId id="21474842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9DCDD10-14A4-AB47-A865-D9EAB29C5C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89FB9C9-8431-F641-9315-FFB97240B6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D7BFAC3-D2AB-4E45-933F-4A593F1469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110724B-4D23-8D48-BCE4-F252149F152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91021D2-51E0-8E40-A15F-ADDF6AA52B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52FBFA42-6DBB-CF46-83E2-7B99FAA2736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  <p:sldLayoutId id="214748425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0"/>
          <a:cs typeface="Arial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4" descr="dreamstime_3804184, Clouds, Sunrays.jpg">
            <a:extLst>
              <a:ext uri="{FF2B5EF4-FFF2-40B4-BE49-F238E27FC236}">
                <a16:creationId xmlns:a16="http://schemas.microsoft.com/office/drawing/2014/main" id="{04CDC02B-B605-754B-A947-3EF77F9B4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57048BB4-28A9-7B46-9C17-E43A47249C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51275" y="1700213"/>
            <a:ext cx="5181600" cy="1447800"/>
          </a:xfrm>
          <a:effectLst>
            <a:outerShdw blurRad="63500" dist="107763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zh-CN" sz="4000" dirty="0">
                <a:solidFill>
                  <a:schemeClr val="bg1"/>
                </a:solidFill>
                <a:ea typeface="宋体" charset="0"/>
                <a:cs typeface="宋体" charset="0"/>
              </a:rPr>
              <a:t>Receive the Light</a:t>
            </a:r>
            <a:br>
              <a:rPr lang="en-US" altLang="zh-CN" sz="4000" dirty="0">
                <a:solidFill>
                  <a:schemeClr val="bg1"/>
                </a:solidFill>
                <a:ea typeface="宋体" charset="0"/>
                <a:cs typeface="宋体" charset="0"/>
              </a:rPr>
            </a:br>
            <a:r>
              <a:rPr lang="en-US" altLang="zh-CN" sz="4000" dirty="0">
                <a:solidFill>
                  <a:schemeClr val="bg1"/>
                </a:solidFill>
                <a:ea typeface="宋体" charset="0"/>
                <a:cs typeface="宋体" charset="0"/>
              </a:rPr>
              <a:t>John 1:6-13</a:t>
            </a:r>
            <a:endParaRPr lang="en-US" sz="9600" dirty="0"/>
          </a:p>
        </p:txBody>
      </p:sp>
      <p:sp>
        <p:nvSpPr>
          <p:cNvPr id="83971" name="Text Box 1028">
            <a:extLst>
              <a:ext uri="{FF2B5EF4-FFF2-40B4-BE49-F238E27FC236}">
                <a16:creationId xmlns:a16="http://schemas.microsoft.com/office/drawing/2014/main" id="{E97CCEA0-821F-CE4E-9380-E167F635E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1288"/>
            <a:ext cx="9144000" cy="366712"/>
          </a:xfrm>
          <a:prstGeom prst="rect">
            <a:avLst/>
          </a:prstGeom>
          <a:solidFill>
            <a:srgbClr val="0102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i="1">
                <a:solidFill>
                  <a:srgbClr val="E5E5FF"/>
                </a:solidFill>
                <a:latin typeface="Arial" panose="020B0604020202020204" pitchFamily="34" charset="0"/>
              </a:rPr>
              <a:t>Rick Griffith • Crossroads International Church • biblestudydownloads.com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>
            <a:extLst>
              <a:ext uri="{FF2B5EF4-FFF2-40B4-BE49-F238E27FC236}">
                <a16:creationId xmlns:a16="http://schemas.microsoft.com/office/drawing/2014/main" id="{CC4FA40E-F962-FB4A-88ED-F66718F00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80513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8083" name="Rectangle 3">
            <a:extLst>
              <a:ext uri="{FF2B5EF4-FFF2-40B4-BE49-F238E27FC236}">
                <a16:creationId xmlns:a16="http://schemas.microsoft.com/office/drawing/2014/main" id="{D6CB0731-60D9-DD46-8551-A996662612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  <p:txBody>
          <a:bodyPr/>
          <a:lstStyle/>
          <a:p>
            <a:pPr algn="ctr" eaLnBrk="1" hangingPunct="1"/>
            <a:r>
              <a:rPr lang="en-US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Jesus is God</a:t>
            </a:r>
            <a:r>
              <a:rPr lang="en-US" alt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(1:1c)</a:t>
            </a:r>
          </a:p>
        </p:txBody>
      </p:sp>
      <p:sp>
        <p:nvSpPr>
          <p:cNvPr id="558084" name="Rectangle 4">
            <a:extLst>
              <a:ext uri="{FF2B5EF4-FFF2-40B4-BE49-F238E27FC236}">
                <a16:creationId xmlns:a16="http://schemas.microsoft.com/office/drawing/2014/main" id="{3D4A2D9B-EC3A-EA4A-AEFB-12BEBF5D0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47813" y="1109663"/>
            <a:ext cx="7467600" cy="4191000"/>
          </a:xfrm>
        </p:spPr>
        <p:txBody>
          <a:bodyPr/>
          <a:lstStyle/>
          <a:p>
            <a:pPr marL="0" indent="0" algn="r" eaLnBrk="1" hangingPunct="1">
              <a:buFontTx/>
              <a:buNone/>
            </a:pPr>
            <a:r>
              <a:rPr lang="en-US" altLang="ja-JP" sz="3600" b="1">
                <a:effectLst>
                  <a:outerShdw blurRad="38100" dist="38100" dir="2700000" algn="tl">
                    <a:srgbClr val="010199"/>
                  </a:outerShdw>
                </a:effectLst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"</a:t>
            </a:r>
            <a:r>
              <a:rPr lang="en-US" altLang="en-US" sz="3600" b="1">
                <a:effectLst>
                  <a:outerShdw blurRad="38100" dist="38100" dir="2700000" algn="tl">
                    <a:srgbClr val="010199"/>
                  </a:outerShdw>
                </a:effectLst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 the beginning </a:t>
            </a:r>
          </a:p>
          <a:p>
            <a:pPr marL="0" indent="0" algn="r" eaLnBrk="1" hangingPunct="1">
              <a:buFontTx/>
              <a:buNone/>
            </a:pPr>
            <a:r>
              <a:rPr lang="en-US" altLang="en-US" sz="3600" b="1">
                <a:effectLst>
                  <a:outerShdw blurRad="38100" dist="38100" dir="2700000" algn="tl">
                    <a:srgbClr val="010199"/>
                  </a:outerShdw>
                </a:effectLst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was the Word, </a:t>
            </a:r>
          </a:p>
          <a:p>
            <a:pPr marL="0" indent="0" algn="r" eaLnBrk="1" hangingPunct="1">
              <a:buFontTx/>
              <a:buNone/>
            </a:pPr>
            <a:r>
              <a:rPr lang="en-US" altLang="en-US" sz="3600" b="1">
                <a:effectLst>
                  <a:outerShdw blurRad="38100" dist="38100" dir="2700000" algn="tl">
                    <a:srgbClr val="010199"/>
                  </a:outerShdw>
                </a:effectLst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and the Word was with God, </a:t>
            </a:r>
          </a:p>
          <a:p>
            <a:pPr marL="0" indent="0" algn="r" eaLnBrk="1" hangingPunct="1"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and the Word was God</a:t>
            </a:r>
            <a:r>
              <a:rPr lang="en-US" altLang="ja-JP" sz="3600" b="1">
                <a:effectLst>
                  <a:outerShdw blurRad="38100" dist="38100" dir="2700000" algn="tl">
                    <a:srgbClr val="010199"/>
                  </a:outerShdw>
                </a:effectLst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"</a:t>
            </a:r>
            <a:r>
              <a:rPr lang="en-US" altLang="en-US" sz="3600" b="1">
                <a:effectLst>
                  <a:outerShdw blurRad="38100" dist="38100" dir="2700000" algn="tl">
                    <a:srgbClr val="010199"/>
                  </a:outerShdw>
                </a:effectLst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</a:p>
          <a:p>
            <a:pPr marL="0" indent="0" algn="r" eaLnBrk="1" hangingPunct="1">
              <a:buFontTx/>
              <a:buNone/>
            </a:pPr>
            <a:endParaRPr lang="en-US" altLang="en-US" sz="3600" b="1">
              <a:effectLst>
                <a:outerShdw blurRad="38100" dist="38100" dir="2700000" algn="tl">
                  <a:srgbClr val="010199"/>
                </a:outerShdw>
              </a:effectLst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algn="r" eaLnBrk="1" hangingPunct="1">
              <a:buFontTx/>
              <a:buNone/>
            </a:pPr>
            <a:r>
              <a:rPr lang="en-US" altLang="en-US" sz="3600" b="1">
                <a:effectLst>
                  <a:outerShdw blurRad="38100" dist="38100" dir="2700000" algn="tl">
                    <a:srgbClr val="010199"/>
                  </a:outerShdw>
                </a:effectLst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(John 1:1 </a:t>
            </a:r>
            <a:r>
              <a:rPr lang="en-US" altLang="en-US" sz="2800" b="1">
                <a:effectLst>
                  <a:outerShdw blurRad="38100" dist="38100" dir="2700000" algn="tl">
                    <a:srgbClr val="010199"/>
                  </a:outerShdw>
                </a:effectLst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NIV</a:t>
            </a:r>
            <a:r>
              <a:rPr lang="en-US" altLang="en-US" sz="3600" b="1">
                <a:effectLst>
                  <a:outerShdw blurRad="38100" dist="38100" dir="2700000" algn="tl">
                    <a:srgbClr val="010199"/>
                  </a:outerShdw>
                </a:effectLst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8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8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8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8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8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8083" grpId="0" autoUpdateAnimBg="0"/>
      <p:bldP spid="558084" grpId="0" build="p" autoUpdateAnimBg="0" advAuto="100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028">
            <a:extLst>
              <a:ext uri="{FF2B5EF4-FFF2-40B4-BE49-F238E27FC236}">
                <a16:creationId xmlns:a16="http://schemas.microsoft.com/office/drawing/2014/main" id="{7B1C98B1-4DFA-034D-9B4E-DDD96F0A7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700088"/>
            <a:ext cx="9556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97282" name="Object 2">
            <a:hlinkClick r:id="" action="ppaction://ole?verb=0"/>
            <a:extLst>
              <a:ext uri="{FF2B5EF4-FFF2-40B4-BE49-F238E27FC236}">
                <a16:creationId xmlns:a16="http://schemas.microsoft.com/office/drawing/2014/main" id="{EA7EBB3A-C209-F547-9002-31DD8E50D88A}"/>
              </a:ext>
            </a:extLst>
          </p:cNvPr>
          <p:cNvGraphicFramePr>
            <a:graphicFrameLocks/>
          </p:cNvGraphicFramePr>
          <p:nvPr/>
        </p:nvGraphicFramePr>
        <p:xfrm>
          <a:off x="7896225" y="4191000"/>
          <a:ext cx="1247775" cy="249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330200" imgH="609600" progId="MS_ClipArt_Gallery.2">
                  <p:embed/>
                </p:oleObj>
              </mc:Choice>
              <mc:Fallback>
                <p:oleObj name="Clip" r:id="rId3" imgW="330200" imgH="609600" progId="MS_ClipArt_Gallery.2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6225" y="4191000"/>
                        <a:ext cx="1247775" cy="249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3" name="Rectangle 1030">
            <a:extLst>
              <a:ext uri="{FF2B5EF4-FFF2-40B4-BE49-F238E27FC236}">
                <a16:creationId xmlns:a16="http://schemas.microsoft.com/office/drawing/2014/main" id="{1D40C305-1629-484C-AAD2-F540389F6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839200" cy="1143000"/>
          </a:xfr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 b="1">
                <a:solidFill>
                  <a:schemeClr val="tx1"/>
                </a:solidFill>
                <a:ea typeface="ＭＳ Ｐゴシック" panose="020B0600070205080204" pitchFamily="34" charset="-128"/>
              </a:rPr>
              <a:t>Contrasting John with Jesus</a:t>
            </a:r>
          </a:p>
        </p:txBody>
      </p:sp>
      <p:sp>
        <p:nvSpPr>
          <p:cNvPr id="67586" name="Rectangle 1026">
            <a:extLst>
              <a:ext uri="{FF2B5EF4-FFF2-40B4-BE49-F238E27FC236}">
                <a16:creationId xmlns:a16="http://schemas.microsoft.com/office/drawing/2014/main" id="{4B08C52B-3D3A-E743-904C-C75A24FC7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00200"/>
            <a:ext cx="4648200" cy="274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FF00"/>
              </a:buClr>
              <a:buSzPct val="75000"/>
              <a:buFont typeface="Monotype Sorts" pitchFamily="2" charset="2"/>
              <a:buNone/>
            </a:pPr>
            <a:r>
              <a:rPr lang="en-US" altLang="en-US" sz="36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panose="0208090404030B020404" pitchFamily="18" charset="77"/>
                <a:cs typeface="Arial" panose="020B0604020202020204" pitchFamily="34" charset="0"/>
              </a:rPr>
              <a:t>John</a:t>
            </a:r>
            <a:r>
              <a:rPr lang="en-US" altLang="en-US" sz="28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panose="0208090404030B020404" pitchFamily="18" charset="77"/>
                <a:cs typeface="Arial" panose="020B0604020202020204" pitchFamily="34" charset="0"/>
              </a:rPr>
              <a:t> (1:6-9)</a:t>
            </a:r>
            <a:endParaRPr lang="en-US" altLang="en-US" sz="2800" b="1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FFFF00"/>
              </a:buClr>
              <a:buSzPct val="75000"/>
              <a:buFont typeface="Monotype Sorts" pitchFamily="2" charset="2"/>
              <a:buChar char="n"/>
            </a:pP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Came to the world (6)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75000"/>
              <a:buFont typeface="Monotype Sorts" pitchFamily="2" charset="2"/>
              <a:buChar char="n"/>
            </a:pP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Came into existence (6)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75000"/>
              <a:buFont typeface="Monotype Sorts" pitchFamily="2" charset="2"/>
              <a:buChar char="n"/>
            </a:pP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Man (6)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75000"/>
              <a:buFont typeface="Monotype Sorts" pitchFamily="2" charset="2"/>
              <a:buChar char="n"/>
            </a:pP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Testified to the Light (7-8)</a:t>
            </a:r>
          </a:p>
        </p:txBody>
      </p:sp>
      <p:sp>
        <p:nvSpPr>
          <p:cNvPr id="67587" name="Rectangle 1027">
            <a:extLst>
              <a:ext uri="{FF2B5EF4-FFF2-40B4-BE49-F238E27FC236}">
                <a16:creationId xmlns:a16="http://schemas.microsoft.com/office/drawing/2014/main" id="{53FDF3B4-42C9-8749-AD68-3B303DED2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1600200"/>
            <a:ext cx="4824412" cy="289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FF00"/>
              </a:buClr>
              <a:buSzPct val="75000"/>
              <a:buFont typeface="Monotype Sorts" pitchFamily="2" charset="2"/>
              <a:buNone/>
            </a:pPr>
            <a:r>
              <a:rPr lang="en-US" altLang="en-US" sz="36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panose="0208090404030B020404" pitchFamily="18" charset="77"/>
                <a:cs typeface="Arial" panose="020B0604020202020204" pitchFamily="34" charset="0"/>
              </a:rPr>
              <a:t>Jesus</a:t>
            </a:r>
            <a:r>
              <a:rPr lang="en-US" altLang="en-US" sz="28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oper Black" panose="0208090404030B020404" pitchFamily="18" charset="77"/>
                <a:cs typeface="Arial" panose="020B0604020202020204" pitchFamily="34" charset="0"/>
              </a:rPr>
              <a:t> (1:1-5)</a:t>
            </a:r>
            <a:endParaRPr lang="en-US" altLang="en-US" sz="2800" b="1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FFFF00"/>
              </a:buClr>
              <a:buSzPct val="75000"/>
              <a:buFont typeface="Monotype Sorts" pitchFamily="2" charset="2"/>
              <a:buChar char="n"/>
            </a:pPr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Made the world (3)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75000"/>
              <a:buFont typeface="Monotype Sorts" pitchFamily="2" charset="2"/>
              <a:buChar char="n"/>
            </a:pPr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Was in the beginning (1a)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75000"/>
              <a:buFont typeface="Monotype Sorts" pitchFamily="2" charset="2"/>
              <a:buChar char="n"/>
            </a:pPr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Word, or God (1c)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SzPct val="75000"/>
              <a:buFont typeface="Monotype Sorts" pitchFamily="2" charset="2"/>
              <a:buChar char="n"/>
            </a:pPr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Was the Light Himself </a:t>
            </a:r>
            <a:b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build="p"/>
      <p:bldP spid="6758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>
            <a:extLst>
              <a:ext uri="{FF2B5EF4-FFF2-40B4-BE49-F238E27FC236}">
                <a16:creationId xmlns:a16="http://schemas.microsoft.com/office/drawing/2014/main" id="{FE30F04F-AF95-8B41-9595-5D601AD78A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9525" y="1441450"/>
            <a:ext cx="4484688" cy="2667000"/>
          </a:xfrm>
        </p:spPr>
        <p:txBody>
          <a:bodyPr/>
          <a:lstStyle/>
          <a:p>
            <a:pPr eaLnBrk="1" hangingPunct="1">
              <a:buFont typeface="Wingdings" pitchFamily="22" charset="2"/>
              <a:buChar char="n"/>
              <a:defRPr/>
            </a:pPr>
            <a:r>
              <a:rPr lang="en-US" b="1" dirty="0">
                <a:ea typeface="+mn-ea"/>
                <a:cs typeface="+mn-cs"/>
              </a:rPr>
              <a:t>John testified about Christ so people would believe in Jesus (7)</a:t>
            </a:r>
          </a:p>
        </p:txBody>
      </p:sp>
      <p:pic>
        <p:nvPicPr>
          <p:cNvPr id="99330" name="Picture 4" descr="baptizing">
            <a:extLst>
              <a:ext uri="{FF2B5EF4-FFF2-40B4-BE49-F238E27FC236}">
                <a16:creationId xmlns:a16="http://schemas.microsoft.com/office/drawing/2014/main" id="{D8DFC5F1-36CD-9B4D-9738-23502D15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05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2">
            <a:extLst>
              <a:ext uri="{FF2B5EF4-FFF2-40B4-BE49-F238E27FC236}">
                <a16:creationId xmlns:a16="http://schemas.microsoft.com/office/drawing/2014/main" id="{7174CA36-32FB-DF47-8AC1-DE9B0C854A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00" y="115888"/>
            <a:ext cx="5138738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John the Baptist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F1A743E-706D-3C47-AC87-2F84C9635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4157663"/>
            <a:ext cx="622776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88" tIns="44450" rIns="90488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-"/>
              <a:defRPr sz="28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0" indent="0" algn="ctr" eaLnBrk="1" hangingPunct="1">
              <a:buFont typeface="Monotype Sorts" charset="0"/>
              <a:buNone/>
              <a:defRPr/>
            </a:pPr>
            <a:r>
              <a:rPr lang="en-US" b="1" dirty="0">
                <a:ea typeface="+mn-ea"/>
                <a:cs typeface="+mn-cs"/>
              </a:rPr>
              <a:t>"God sent a man, John the Baptist,  </a:t>
            </a:r>
            <a:r>
              <a:rPr lang="en-US" b="1" baseline="30000" dirty="0">
                <a:ea typeface="+mn-ea"/>
                <a:cs typeface="+mn-cs"/>
              </a:rPr>
              <a:t>7</a:t>
            </a:r>
            <a:r>
              <a:rPr lang="en-US" b="1" dirty="0">
                <a:ea typeface="+mn-ea"/>
                <a:cs typeface="+mn-cs"/>
              </a:rPr>
              <a:t>to tell about the light so that everyone might believe because of his testimony" </a:t>
            </a:r>
            <a:br>
              <a:rPr lang="en-US" b="1" dirty="0">
                <a:ea typeface="+mn-ea"/>
                <a:cs typeface="+mn-cs"/>
              </a:rPr>
            </a:br>
            <a:r>
              <a:rPr lang="en-US" b="1" dirty="0">
                <a:ea typeface="+mn-ea"/>
                <a:cs typeface="+mn-cs"/>
              </a:rPr>
              <a:t>(1:7 </a:t>
            </a:r>
            <a:r>
              <a:rPr lang="en-US" sz="2800" b="1" dirty="0">
                <a:ea typeface="+mn-ea"/>
                <a:cs typeface="+mn-cs"/>
              </a:rPr>
              <a:t>NLT</a:t>
            </a:r>
            <a:r>
              <a:rPr lang="en-US" b="1" dirty="0"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11CBF1-0551-6145-8F04-56F902B0D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4E062-79F2-B243-88E0-E10DA84F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0" y="5105400"/>
            <a:ext cx="3200400" cy="1371600"/>
          </a:xfrm>
        </p:spPr>
        <p:txBody>
          <a:bodyPr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Our House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EDCCFA7-69A7-A442-A329-5DFCD2902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0" y="-339725"/>
            <a:ext cx="5048250" cy="7777163"/>
          </a:xfrm>
          <a:custGeom>
            <a:avLst/>
            <a:gdLst>
              <a:gd name="T0" fmla="*/ 13089 w 5048769"/>
              <a:gd name="T1" fmla="*/ 7539475 h 7777856"/>
              <a:gd name="T2" fmla="*/ 52353 w 5048769"/>
              <a:gd name="T3" fmla="*/ 7408583 h 7777856"/>
              <a:gd name="T4" fmla="*/ 39264 w 5048769"/>
              <a:gd name="T5" fmla="*/ 7002812 h 7777856"/>
              <a:gd name="T6" fmla="*/ 13089 w 5048769"/>
              <a:gd name="T7" fmla="*/ 5798589 h 7777856"/>
              <a:gd name="T8" fmla="*/ 78527 w 5048769"/>
              <a:gd name="T9" fmla="*/ 5340462 h 7777856"/>
              <a:gd name="T10" fmla="*/ 157055 w 5048769"/>
              <a:gd name="T11" fmla="*/ 5157209 h 7777856"/>
              <a:gd name="T12" fmla="*/ 196319 w 5048769"/>
              <a:gd name="T13" fmla="*/ 5013227 h 7777856"/>
              <a:gd name="T14" fmla="*/ 274846 w 5048769"/>
              <a:gd name="T15" fmla="*/ 4856155 h 7777856"/>
              <a:gd name="T16" fmla="*/ 444987 w 5048769"/>
              <a:gd name="T17" fmla="*/ 4672906 h 7777856"/>
              <a:gd name="T18" fmla="*/ 536603 w 5048769"/>
              <a:gd name="T19" fmla="*/ 4594369 h 7777856"/>
              <a:gd name="T20" fmla="*/ 732922 w 5048769"/>
              <a:gd name="T21" fmla="*/ 4450383 h 7777856"/>
              <a:gd name="T22" fmla="*/ 903062 w 5048769"/>
              <a:gd name="T23" fmla="*/ 4358761 h 7777856"/>
              <a:gd name="T24" fmla="*/ 1112470 w 5048769"/>
              <a:gd name="T25" fmla="*/ 4293311 h 7777856"/>
              <a:gd name="T26" fmla="*/ 1230260 w 5048769"/>
              <a:gd name="T27" fmla="*/ 4240955 h 7777856"/>
              <a:gd name="T28" fmla="*/ 1374227 w 5048769"/>
              <a:gd name="T29" fmla="*/ 4149329 h 7777856"/>
              <a:gd name="T30" fmla="*/ 1505104 w 5048769"/>
              <a:gd name="T31" fmla="*/ 4070793 h 7777856"/>
              <a:gd name="T32" fmla="*/ 1688334 w 5048769"/>
              <a:gd name="T33" fmla="*/ 3992256 h 7777856"/>
              <a:gd name="T34" fmla="*/ 2224937 w 5048769"/>
              <a:gd name="T35" fmla="*/ 3926810 h 7777856"/>
              <a:gd name="T36" fmla="*/ 2460519 w 5048769"/>
              <a:gd name="T37" fmla="*/ 3861364 h 7777856"/>
              <a:gd name="T38" fmla="*/ 2669924 w 5048769"/>
              <a:gd name="T39" fmla="*/ 3835184 h 7777856"/>
              <a:gd name="T40" fmla="*/ 3036386 w 5048769"/>
              <a:gd name="T41" fmla="*/ 3795918 h 7777856"/>
              <a:gd name="T42" fmla="*/ 3232705 w 5048769"/>
              <a:gd name="T43" fmla="*/ 3756648 h 7777856"/>
              <a:gd name="T44" fmla="*/ 3376671 w 5048769"/>
              <a:gd name="T45" fmla="*/ 3730471 h 7777856"/>
              <a:gd name="T46" fmla="*/ 3716956 w 5048769"/>
              <a:gd name="T47" fmla="*/ 3638845 h 7777856"/>
              <a:gd name="T48" fmla="*/ 3978713 w 5048769"/>
              <a:gd name="T49" fmla="*/ 3481773 h 7777856"/>
              <a:gd name="T50" fmla="*/ 4227380 w 5048769"/>
              <a:gd name="T51" fmla="*/ 3337790 h 7777856"/>
              <a:gd name="T52" fmla="*/ 4345172 w 5048769"/>
              <a:gd name="T53" fmla="*/ 3285431 h 7777856"/>
              <a:gd name="T54" fmla="*/ 4410612 w 5048769"/>
              <a:gd name="T55" fmla="*/ 3167628 h 7777856"/>
              <a:gd name="T56" fmla="*/ 4476052 w 5048769"/>
              <a:gd name="T57" fmla="*/ 3076002 h 7777856"/>
              <a:gd name="T58" fmla="*/ 4528401 w 5048769"/>
              <a:gd name="T59" fmla="*/ 2958196 h 7777856"/>
              <a:gd name="T60" fmla="*/ 4646193 w 5048769"/>
              <a:gd name="T61" fmla="*/ 2748767 h 7777856"/>
              <a:gd name="T62" fmla="*/ 4698546 w 5048769"/>
              <a:gd name="T63" fmla="*/ 2657141 h 7777856"/>
              <a:gd name="T64" fmla="*/ 4790159 w 5048769"/>
              <a:gd name="T65" fmla="*/ 2526249 h 7777856"/>
              <a:gd name="T66" fmla="*/ 4868686 w 5048769"/>
              <a:gd name="T67" fmla="*/ 2434622 h 7777856"/>
              <a:gd name="T68" fmla="*/ 4934128 w 5048769"/>
              <a:gd name="T69" fmla="*/ 2172834 h 7777856"/>
              <a:gd name="T70" fmla="*/ 4960303 w 5048769"/>
              <a:gd name="T71" fmla="*/ 2041941 h 7777856"/>
              <a:gd name="T72" fmla="*/ 4986477 w 5048769"/>
              <a:gd name="T73" fmla="*/ 1819423 h 7777856"/>
              <a:gd name="T74" fmla="*/ 5012656 w 5048769"/>
              <a:gd name="T75" fmla="*/ 667559 h 7777856"/>
              <a:gd name="T76" fmla="*/ 5038830 w 5048769"/>
              <a:gd name="T77" fmla="*/ 0 h 777785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5048769"/>
              <a:gd name="T118" fmla="*/ 0 h 7777856"/>
              <a:gd name="T119" fmla="*/ 5048769 w 5048769"/>
              <a:gd name="T120" fmla="*/ 7777856 h 777785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5048769" h="7777856">
                <a:moveTo>
                  <a:pt x="0" y="7777856"/>
                </a:moveTo>
                <a:cubicBezTo>
                  <a:pt x="4364" y="7699292"/>
                  <a:pt x="5970" y="7620525"/>
                  <a:pt x="13093" y="7542163"/>
                </a:cubicBezTo>
                <a:cubicBezTo>
                  <a:pt x="14722" y="7524241"/>
                  <a:pt x="21015" y="7507024"/>
                  <a:pt x="26186" y="7489787"/>
                </a:cubicBezTo>
                <a:cubicBezTo>
                  <a:pt x="34118" y="7463347"/>
                  <a:pt x="52373" y="7411223"/>
                  <a:pt x="52373" y="7411223"/>
                </a:cubicBezTo>
                <a:cubicBezTo>
                  <a:pt x="56737" y="7376306"/>
                  <a:pt x="65466" y="7341660"/>
                  <a:pt x="65466" y="7306471"/>
                </a:cubicBezTo>
                <a:cubicBezTo>
                  <a:pt x="65466" y="7095872"/>
                  <a:pt x="69470" y="7126079"/>
                  <a:pt x="39280" y="7005308"/>
                </a:cubicBezTo>
                <a:cubicBezTo>
                  <a:pt x="34915" y="6625581"/>
                  <a:pt x="34439" y="6245789"/>
                  <a:pt x="26186" y="5866127"/>
                </a:cubicBezTo>
                <a:cubicBezTo>
                  <a:pt x="25702" y="5843877"/>
                  <a:pt x="12352" y="5822900"/>
                  <a:pt x="13093" y="5800657"/>
                </a:cubicBezTo>
                <a:cubicBezTo>
                  <a:pt x="31648" y="5244005"/>
                  <a:pt x="7146" y="5628040"/>
                  <a:pt x="65466" y="5394742"/>
                </a:cubicBezTo>
                <a:cubicBezTo>
                  <a:pt x="69830" y="5377283"/>
                  <a:pt x="72240" y="5359216"/>
                  <a:pt x="78559" y="5342366"/>
                </a:cubicBezTo>
                <a:cubicBezTo>
                  <a:pt x="92798" y="5304394"/>
                  <a:pt x="109226" y="5283270"/>
                  <a:pt x="130933" y="5250708"/>
                </a:cubicBezTo>
                <a:cubicBezTo>
                  <a:pt x="139662" y="5220155"/>
                  <a:pt x="149413" y="5189876"/>
                  <a:pt x="157119" y="5159049"/>
                </a:cubicBezTo>
                <a:cubicBezTo>
                  <a:pt x="162516" y="5137458"/>
                  <a:pt x="164356" y="5115050"/>
                  <a:pt x="170212" y="5093579"/>
                </a:cubicBezTo>
                <a:cubicBezTo>
                  <a:pt x="177475" y="5066947"/>
                  <a:pt x="189704" y="5041795"/>
                  <a:pt x="196399" y="5015015"/>
                </a:cubicBezTo>
                <a:cubicBezTo>
                  <a:pt x="200763" y="4997556"/>
                  <a:pt x="203173" y="4979489"/>
                  <a:pt x="209492" y="4962639"/>
                </a:cubicBezTo>
                <a:cubicBezTo>
                  <a:pt x="228918" y="4910833"/>
                  <a:pt x="242437" y="4903419"/>
                  <a:pt x="274958" y="4857887"/>
                </a:cubicBezTo>
                <a:cubicBezTo>
                  <a:pt x="306754" y="4813370"/>
                  <a:pt x="361033" y="4716641"/>
                  <a:pt x="392798" y="4700758"/>
                </a:cubicBezTo>
                <a:cubicBezTo>
                  <a:pt x="410256" y="4692029"/>
                  <a:pt x="429557" y="4686282"/>
                  <a:pt x="445171" y="4674570"/>
                </a:cubicBezTo>
                <a:cubicBezTo>
                  <a:pt x="464922" y="4659756"/>
                  <a:pt x="478799" y="4638262"/>
                  <a:pt x="497544" y="4622194"/>
                </a:cubicBezTo>
                <a:cubicBezTo>
                  <a:pt x="509491" y="4611953"/>
                  <a:pt x="523730" y="4604735"/>
                  <a:pt x="536823" y="4596006"/>
                </a:cubicBezTo>
                <a:cubicBezTo>
                  <a:pt x="573758" y="4540601"/>
                  <a:pt x="587754" y="4510164"/>
                  <a:pt x="667756" y="4478160"/>
                </a:cubicBezTo>
                <a:cubicBezTo>
                  <a:pt x="689578" y="4469430"/>
                  <a:pt x="712589" y="4463226"/>
                  <a:pt x="733222" y="4451971"/>
                </a:cubicBezTo>
                <a:cubicBezTo>
                  <a:pt x="760852" y="4436899"/>
                  <a:pt x="781924" y="4409548"/>
                  <a:pt x="811782" y="4399595"/>
                </a:cubicBezTo>
                <a:cubicBezTo>
                  <a:pt x="938228" y="4357443"/>
                  <a:pt x="741628" y="4425039"/>
                  <a:pt x="903434" y="4360313"/>
                </a:cubicBezTo>
                <a:cubicBezTo>
                  <a:pt x="929063" y="4350061"/>
                  <a:pt x="956365" y="4344377"/>
                  <a:pt x="981994" y="4334125"/>
                </a:cubicBezTo>
                <a:cubicBezTo>
                  <a:pt x="1068122" y="4299672"/>
                  <a:pt x="1024413" y="4312547"/>
                  <a:pt x="1112926" y="4294843"/>
                </a:cubicBezTo>
                <a:cubicBezTo>
                  <a:pt x="1130384" y="4286114"/>
                  <a:pt x="1147463" y="4276583"/>
                  <a:pt x="1165299" y="4268655"/>
                </a:cubicBezTo>
                <a:cubicBezTo>
                  <a:pt x="1186777" y="4259109"/>
                  <a:pt x="1209744" y="4252979"/>
                  <a:pt x="1230766" y="4242467"/>
                </a:cubicBezTo>
                <a:cubicBezTo>
                  <a:pt x="1258459" y="4228620"/>
                  <a:pt x="1298704" y="4191819"/>
                  <a:pt x="1322418" y="4176997"/>
                </a:cubicBezTo>
                <a:cubicBezTo>
                  <a:pt x="1338969" y="4166652"/>
                  <a:pt x="1358054" y="4160852"/>
                  <a:pt x="1374791" y="4150809"/>
                </a:cubicBezTo>
                <a:cubicBezTo>
                  <a:pt x="1401778" y="4134616"/>
                  <a:pt x="1426364" y="4114626"/>
                  <a:pt x="1453351" y="4098433"/>
                </a:cubicBezTo>
                <a:cubicBezTo>
                  <a:pt x="1470088" y="4088390"/>
                  <a:pt x="1488662" y="4081725"/>
                  <a:pt x="1505724" y="4072245"/>
                </a:cubicBezTo>
                <a:cubicBezTo>
                  <a:pt x="1527970" y="4059885"/>
                  <a:pt x="1548428" y="4044344"/>
                  <a:pt x="1571190" y="4032962"/>
                </a:cubicBezTo>
                <a:cubicBezTo>
                  <a:pt x="1653149" y="3991980"/>
                  <a:pt x="1614021" y="4018685"/>
                  <a:pt x="1689030" y="3993680"/>
                </a:cubicBezTo>
                <a:cubicBezTo>
                  <a:pt x="1709421" y="3986883"/>
                  <a:pt x="1766193" y="3960528"/>
                  <a:pt x="1793776" y="3954398"/>
                </a:cubicBezTo>
                <a:cubicBezTo>
                  <a:pt x="1930189" y="3924082"/>
                  <a:pt x="2105483" y="3932668"/>
                  <a:pt x="2225853" y="3928210"/>
                </a:cubicBezTo>
                <a:cubicBezTo>
                  <a:pt x="2357871" y="3884202"/>
                  <a:pt x="2153088" y="3951350"/>
                  <a:pt x="2317506" y="3902022"/>
                </a:cubicBezTo>
                <a:cubicBezTo>
                  <a:pt x="2386974" y="3881180"/>
                  <a:pt x="2393349" y="3871263"/>
                  <a:pt x="2461531" y="3862740"/>
                </a:cubicBezTo>
                <a:cubicBezTo>
                  <a:pt x="2509365" y="3856760"/>
                  <a:pt x="2557548" y="3854011"/>
                  <a:pt x="2605557" y="3849646"/>
                </a:cubicBezTo>
                <a:cubicBezTo>
                  <a:pt x="2627379" y="3845281"/>
                  <a:pt x="2648964" y="3839493"/>
                  <a:pt x="2671023" y="3836552"/>
                </a:cubicBezTo>
                <a:cubicBezTo>
                  <a:pt x="2714500" y="3830755"/>
                  <a:pt x="2758344" y="3828131"/>
                  <a:pt x="2801956" y="3823458"/>
                </a:cubicBezTo>
                <a:cubicBezTo>
                  <a:pt x="2880549" y="3815037"/>
                  <a:pt x="2959386" y="3808449"/>
                  <a:pt x="3037634" y="3797270"/>
                </a:cubicBezTo>
                <a:cubicBezTo>
                  <a:pt x="3068185" y="3792905"/>
                  <a:pt x="3099025" y="3790229"/>
                  <a:pt x="3129287" y="3784176"/>
                </a:cubicBezTo>
                <a:cubicBezTo>
                  <a:pt x="3164578" y="3777117"/>
                  <a:pt x="3199890" y="3769370"/>
                  <a:pt x="3234033" y="3757988"/>
                </a:cubicBezTo>
                <a:cubicBezTo>
                  <a:pt x="3247126" y="3753623"/>
                  <a:pt x="3259734" y="3747363"/>
                  <a:pt x="3273313" y="3744894"/>
                </a:cubicBezTo>
                <a:cubicBezTo>
                  <a:pt x="3307932" y="3738599"/>
                  <a:pt x="3343144" y="3736165"/>
                  <a:pt x="3378059" y="3731800"/>
                </a:cubicBezTo>
                <a:cubicBezTo>
                  <a:pt x="3501357" y="3682478"/>
                  <a:pt x="3382533" y="3723596"/>
                  <a:pt x="3548271" y="3692518"/>
                </a:cubicBezTo>
                <a:cubicBezTo>
                  <a:pt x="3615034" y="3679999"/>
                  <a:pt x="3659297" y="3667046"/>
                  <a:pt x="3718484" y="3640141"/>
                </a:cubicBezTo>
                <a:cubicBezTo>
                  <a:pt x="3745137" y="3628025"/>
                  <a:pt x="3771938" y="3615923"/>
                  <a:pt x="3797043" y="3600859"/>
                </a:cubicBezTo>
                <a:cubicBezTo>
                  <a:pt x="3859330" y="3563485"/>
                  <a:pt x="3922238" y="3526598"/>
                  <a:pt x="3980349" y="3483013"/>
                </a:cubicBezTo>
                <a:cubicBezTo>
                  <a:pt x="4030870" y="3445120"/>
                  <a:pt x="4039911" y="3435532"/>
                  <a:pt x="4098188" y="3404449"/>
                </a:cubicBezTo>
                <a:cubicBezTo>
                  <a:pt x="4141243" y="3381485"/>
                  <a:pt x="4182828" y="3354410"/>
                  <a:pt x="4229120" y="3338979"/>
                </a:cubicBezTo>
                <a:cubicBezTo>
                  <a:pt x="4242213" y="3334614"/>
                  <a:pt x="4256056" y="3332058"/>
                  <a:pt x="4268400" y="3325885"/>
                </a:cubicBezTo>
                <a:cubicBezTo>
                  <a:pt x="4369927" y="3275119"/>
                  <a:pt x="4248229" y="3319515"/>
                  <a:pt x="4346960" y="3286603"/>
                </a:cubicBezTo>
                <a:cubicBezTo>
                  <a:pt x="4360053" y="3277873"/>
                  <a:pt x="4376409" y="3272702"/>
                  <a:pt x="4386239" y="3260414"/>
                </a:cubicBezTo>
                <a:cubicBezTo>
                  <a:pt x="4394823" y="3249683"/>
                  <a:pt x="4409286" y="3175036"/>
                  <a:pt x="4412426" y="3168756"/>
                </a:cubicBezTo>
                <a:cubicBezTo>
                  <a:pt x="4422185" y="3149237"/>
                  <a:pt x="4439022" y="3134138"/>
                  <a:pt x="4451706" y="3116380"/>
                </a:cubicBezTo>
                <a:cubicBezTo>
                  <a:pt x="4460852" y="3103574"/>
                  <a:pt x="4470250" y="3090855"/>
                  <a:pt x="4477892" y="3077098"/>
                </a:cubicBezTo>
                <a:cubicBezTo>
                  <a:pt x="4492110" y="3051503"/>
                  <a:pt x="4505281" y="3025290"/>
                  <a:pt x="4517172" y="2998534"/>
                </a:cubicBezTo>
                <a:cubicBezTo>
                  <a:pt x="4522777" y="2985921"/>
                  <a:pt x="4523562" y="2971317"/>
                  <a:pt x="4530265" y="2959252"/>
                </a:cubicBezTo>
                <a:cubicBezTo>
                  <a:pt x="4582152" y="2865849"/>
                  <a:pt x="4578253" y="2902551"/>
                  <a:pt x="4621918" y="2815217"/>
                </a:cubicBezTo>
                <a:cubicBezTo>
                  <a:pt x="4632429" y="2794194"/>
                  <a:pt x="4637594" y="2770770"/>
                  <a:pt x="4648105" y="2749747"/>
                </a:cubicBezTo>
                <a:cubicBezTo>
                  <a:pt x="4655142" y="2735672"/>
                  <a:pt x="4666484" y="2724128"/>
                  <a:pt x="4674291" y="2710465"/>
                </a:cubicBezTo>
                <a:cubicBezTo>
                  <a:pt x="4683975" y="2693517"/>
                  <a:pt x="4690794" y="2675037"/>
                  <a:pt x="4700478" y="2658089"/>
                </a:cubicBezTo>
                <a:cubicBezTo>
                  <a:pt x="4718114" y="2627223"/>
                  <a:pt x="4745865" y="2594544"/>
                  <a:pt x="4765944" y="2566431"/>
                </a:cubicBezTo>
                <a:cubicBezTo>
                  <a:pt x="4775090" y="2553625"/>
                  <a:pt x="4783790" y="2540494"/>
                  <a:pt x="4792130" y="2527149"/>
                </a:cubicBezTo>
                <a:cubicBezTo>
                  <a:pt x="4805618" y="2505567"/>
                  <a:pt x="4814848" y="2481002"/>
                  <a:pt x="4831410" y="2461678"/>
                </a:cubicBezTo>
                <a:cubicBezTo>
                  <a:pt x="4841651" y="2449730"/>
                  <a:pt x="4857597" y="2444219"/>
                  <a:pt x="4870690" y="2435490"/>
                </a:cubicBezTo>
                <a:cubicBezTo>
                  <a:pt x="4883783" y="2383114"/>
                  <a:pt x="4899383" y="2331302"/>
                  <a:pt x="4909970" y="2278362"/>
                </a:cubicBezTo>
                <a:cubicBezTo>
                  <a:pt x="4925770" y="2199358"/>
                  <a:pt x="4916026" y="2234006"/>
                  <a:pt x="4936156" y="2173610"/>
                </a:cubicBezTo>
                <a:cubicBezTo>
                  <a:pt x="4940520" y="2143057"/>
                  <a:pt x="4943197" y="2112215"/>
                  <a:pt x="4949249" y="2081951"/>
                </a:cubicBezTo>
                <a:cubicBezTo>
                  <a:pt x="4951956" y="2068417"/>
                  <a:pt x="4960074" y="2056284"/>
                  <a:pt x="4962343" y="2042669"/>
                </a:cubicBezTo>
                <a:cubicBezTo>
                  <a:pt x="4968840" y="2003683"/>
                  <a:pt x="4970818" y="1964076"/>
                  <a:pt x="4975436" y="1924823"/>
                </a:cubicBezTo>
                <a:cubicBezTo>
                  <a:pt x="4979547" y="1889875"/>
                  <a:pt x="4984165" y="1854988"/>
                  <a:pt x="4988529" y="1820071"/>
                </a:cubicBezTo>
                <a:cubicBezTo>
                  <a:pt x="4992893" y="1497085"/>
                  <a:pt x="4994283" y="1174044"/>
                  <a:pt x="5001622" y="851112"/>
                </a:cubicBezTo>
                <a:cubicBezTo>
                  <a:pt x="5003014" y="789867"/>
                  <a:pt x="5005162" y="728307"/>
                  <a:pt x="5014716" y="667796"/>
                </a:cubicBezTo>
                <a:cubicBezTo>
                  <a:pt x="5018382" y="644579"/>
                  <a:pt x="5039981" y="625812"/>
                  <a:pt x="5040902" y="602326"/>
                </a:cubicBezTo>
                <a:cubicBezTo>
                  <a:pt x="5048769" y="401705"/>
                  <a:pt x="5040902" y="200775"/>
                  <a:pt x="5040902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593E479-00A9-4E4D-84ED-8C4E8F8DE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-919163"/>
            <a:ext cx="5048250" cy="7777163"/>
          </a:xfrm>
          <a:custGeom>
            <a:avLst/>
            <a:gdLst>
              <a:gd name="T0" fmla="*/ 13089 w 5048769"/>
              <a:gd name="T1" fmla="*/ 7539475 h 7777856"/>
              <a:gd name="T2" fmla="*/ 52353 w 5048769"/>
              <a:gd name="T3" fmla="*/ 7408583 h 7777856"/>
              <a:gd name="T4" fmla="*/ 39264 w 5048769"/>
              <a:gd name="T5" fmla="*/ 7002812 h 7777856"/>
              <a:gd name="T6" fmla="*/ 13089 w 5048769"/>
              <a:gd name="T7" fmla="*/ 5798589 h 7777856"/>
              <a:gd name="T8" fmla="*/ 78527 w 5048769"/>
              <a:gd name="T9" fmla="*/ 5340462 h 7777856"/>
              <a:gd name="T10" fmla="*/ 157055 w 5048769"/>
              <a:gd name="T11" fmla="*/ 5157209 h 7777856"/>
              <a:gd name="T12" fmla="*/ 196319 w 5048769"/>
              <a:gd name="T13" fmla="*/ 5013227 h 7777856"/>
              <a:gd name="T14" fmla="*/ 274846 w 5048769"/>
              <a:gd name="T15" fmla="*/ 4856155 h 7777856"/>
              <a:gd name="T16" fmla="*/ 444987 w 5048769"/>
              <a:gd name="T17" fmla="*/ 4672906 h 7777856"/>
              <a:gd name="T18" fmla="*/ 536603 w 5048769"/>
              <a:gd name="T19" fmla="*/ 4594369 h 7777856"/>
              <a:gd name="T20" fmla="*/ 732922 w 5048769"/>
              <a:gd name="T21" fmla="*/ 4450383 h 7777856"/>
              <a:gd name="T22" fmla="*/ 903062 w 5048769"/>
              <a:gd name="T23" fmla="*/ 4358761 h 7777856"/>
              <a:gd name="T24" fmla="*/ 1112470 w 5048769"/>
              <a:gd name="T25" fmla="*/ 4293311 h 7777856"/>
              <a:gd name="T26" fmla="*/ 1230260 w 5048769"/>
              <a:gd name="T27" fmla="*/ 4240955 h 7777856"/>
              <a:gd name="T28" fmla="*/ 1374227 w 5048769"/>
              <a:gd name="T29" fmla="*/ 4149329 h 7777856"/>
              <a:gd name="T30" fmla="*/ 1505104 w 5048769"/>
              <a:gd name="T31" fmla="*/ 4070793 h 7777856"/>
              <a:gd name="T32" fmla="*/ 1688334 w 5048769"/>
              <a:gd name="T33" fmla="*/ 3992256 h 7777856"/>
              <a:gd name="T34" fmla="*/ 2224937 w 5048769"/>
              <a:gd name="T35" fmla="*/ 3926810 h 7777856"/>
              <a:gd name="T36" fmla="*/ 2460519 w 5048769"/>
              <a:gd name="T37" fmla="*/ 3861364 h 7777856"/>
              <a:gd name="T38" fmla="*/ 2669924 w 5048769"/>
              <a:gd name="T39" fmla="*/ 3835184 h 7777856"/>
              <a:gd name="T40" fmla="*/ 3036386 w 5048769"/>
              <a:gd name="T41" fmla="*/ 3795918 h 7777856"/>
              <a:gd name="T42" fmla="*/ 3232705 w 5048769"/>
              <a:gd name="T43" fmla="*/ 3756648 h 7777856"/>
              <a:gd name="T44" fmla="*/ 3376671 w 5048769"/>
              <a:gd name="T45" fmla="*/ 3730471 h 7777856"/>
              <a:gd name="T46" fmla="*/ 3716956 w 5048769"/>
              <a:gd name="T47" fmla="*/ 3638845 h 7777856"/>
              <a:gd name="T48" fmla="*/ 3978713 w 5048769"/>
              <a:gd name="T49" fmla="*/ 3481773 h 7777856"/>
              <a:gd name="T50" fmla="*/ 4227380 w 5048769"/>
              <a:gd name="T51" fmla="*/ 3337790 h 7777856"/>
              <a:gd name="T52" fmla="*/ 4345172 w 5048769"/>
              <a:gd name="T53" fmla="*/ 3285431 h 7777856"/>
              <a:gd name="T54" fmla="*/ 4410612 w 5048769"/>
              <a:gd name="T55" fmla="*/ 3167628 h 7777856"/>
              <a:gd name="T56" fmla="*/ 4476052 w 5048769"/>
              <a:gd name="T57" fmla="*/ 3076002 h 7777856"/>
              <a:gd name="T58" fmla="*/ 4528401 w 5048769"/>
              <a:gd name="T59" fmla="*/ 2958196 h 7777856"/>
              <a:gd name="T60" fmla="*/ 4646193 w 5048769"/>
              <a:gd name="T61" fmla="*/ 2748767 h 7777856"/>
              <a:gd name="T62" fmla="*/ 4698546 w 5048769"/>
              <a:gd name="T63" fmla="*/ 2657141 h 7777856"/>
              <a:gd name="T64" fmla="*/ 4790159 w 5048769"/>
              <a:gd name="T65" fmla="*/ 2526249 h 7777856"/>
              <a:gd name="T66" fmla="*/ 4868686 w 5048769"/>
              <a:gd name="T67" fmla="*/ 2434622 h 7777856"/>
              <a:gd name="T68" fmla="*/ 4934128 w 5048769"/>
              <a:gd name="T69" fmla="*/ 2172834 h 7777856"/>
              <a:gd name="T70" fmla="*/ 4960303 w 5048769"/>
              <a:gd name="T71" fmla="*/ 2041941 h 7777856"/>
              <a:gd name="T72" fmla="*/ 4986477 w 5048769"/>
              <a:gd name="T73" fmla="*/ 1819423 h 7777856"/>
              <a:gd name="T74" fmla="*/ 5012656 w 5048769"/>
              <a:gd name="T75" fmla="*/ 667559 h 7777856"/>
              <a:gd name="T76" fmla="*/ 5038830 w 5048769"/>
              <a:gd name="T77" fmla="*/ 0 h 777785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5048769"/>
              <a:gd name="T118" fmla="*/ 0 h 7777856"/>
              <a:gd name="T119" fmla="*/ 5048769 w 5048769"/>
              <a:gd name="T120" fmla="*/ 7777856 h 777785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5048769" h="7777856">
                <a:moveTo>
                  <a:pt x="0" y="7777856"/>
                </a:moveTo>
                <a:cubicBezTo>
                  <a:pt x="4364" y="7699292"/>
                  <a:pt x="5970" y="7620525"/>
                  <a:pt x="13093" y="7542163"/>
                </a:cubicBezTo>
                <a:cubicBezTo>
                  <a:pt x="14722" y="7524241"/>
                  <a:pt x="21015" y="7507024"/>
                  <a:pt x="26186" y="7489787"/>
                </a:cubicBezTo>
                <a:cubicBezTo>
                  <a:pt x="34118" y="7463347"/>
                  <a:pt x="52373" y="7411223"/>
                  <a:pt x="52373" y="7411223"/>
                </a:cubicBezTo>
                <a:cubicBezTo>
                  <a:pt x="56737" y="7376306"/>
                  <a:pt x="65466" y="7341660"/>
                  <a:pt x="65466" y="7306471"/>
                </a:cubicBezTo>
                <a:cubicBezTo>
                  <a:pt x="65466" y="7095872"/>
                  <a:pt x="69470" y="7126079"/>
                  <a:pt x="39280" y="7005308"/>
                </a:cubicBezTo>
                <a:cubicBezTo>
                  <a:pt x="34915" y="6625581"/>
                  <a:pt x="34439" y="6245789"/>
                  <a:pt x="26186" y="5866127"/>
                </a:cubicBezTo>
                <a:cubicBezTo>
                  <a:pt x="25702" y="5843877"/>
                  <a:pt x="12352" y="5822900"/>
                  <a:pt x="13093" y="5800657"/>
                </a:cubicBezTo>
                <a:cubicBezTo>
                  <a:pt x="31648" y="5244005"/>
                  <a:pt x="7146" y="5628040"/>
                  <a:pt x="65466" y="5394742"/>
                </a:cubicBezTo>
                <a:cubicBezTo>
                  <a:pt x="69830" y="5377283"/>
                  <a:pt x="72240" y="5359216"/>
                  <a:pt x="78559" y="5342366"/>
                </a:cubicBezTo>
                <a:cubicBezTo>
                  <a:pt x="92798" y="5304394"/>
                  <a:pt x="109226" y="5283270"/>
                  <a:pt x="130933" y="5250708"/>
                </a:cubicBezTo>
                <a:cubicBezTo>
                  <a:pt x="139662" y="5220155"/>
                  <a:pt x="149413" y="5189876"/>
                  <a:pt x="157119" y="5159049"/>
                </a:cubicBezTo>
                <a:cubicBezTo>
                  <a:pt x="162516" y="5137458"/>
                  <a:pt x="164356" y="5115050"/>
                  <a:pt x="170212" y="5093579"/>
                </a:cubicBezTo>
                <a:cubicBezTo>
                  <a:pt x="177475" y="5066947"/>
                  <a:pt x="189704" y="5041795"/>
                  <a:pt x="196399" y="5015015"/>
                </a:cubicBezTo>
                <a:cubicBezTo>
                  <a:pt x="200763" y="4997556"/>
                  <a:pt x="203173" y="4979489"/>
                  <a:pt x="209492" y="4962639"/>
                </a:cubicBezTo>
                <a:cubicBezTo>
                  <a:pt x="228918" y="4910833"/>
                  <a:pt x="242437" y="4903419"/>
                  <a:pt x="274958" y="4857887"/>
                </a:cubicBezTo>
                <a:cubicBezTo>
                  <a:pt x="306754" y="4813370"/>
                  <a:pt x="361033" y="4716641"/>
                  <a:pt x="392798" y="4700758"/>
                </a:cubicBezTo>
                <a:cubicBezTo>
                  <a:pt x="410256" y="4692029"/>
                  <a:pt x="429557" y="4686282"/>
                  <a:pt x="445171" y="4674570"/>
                </a:cubicBezTo>
                <a:cubicBezTo>
                  <a:pt x="464922" y="4659756"/>
                  <a:pt x="478799" y="4638262"/>
                  <a:pt x="497544" y="4622194"/>
                </a:cubicBezTo>
                <a:cubicBezTo>
                  <a:pt x="509491" y="4611953"/>
                  <a:pt x="523730" y="4604735"/>
                  <a:pt x="536823" y="4596006"/>
                </a:cubicBezTo>
                <a:cubicBezTo>
                  <a:pt x="573758" y="4540601"/>
                  <a:pt x="587754" y="4510164"/>
                  <a:pt x="667756" y="4478160"/>
                </a:cubicBezTo>
                <a:cubicBezTo>
                  <a:pt x="689578" y="4469430"/>
                  <a:pt x="712589" y="4463226"/>
                  <a:pt x="733222" y="4451971"/>
                </a:cubicBezTo>
                <a:cubicBezTo>
                  <a:pt x="760852" y="4436899"/>
                  <a:pt x="781924" y="4409548"/>
                  <a:pt x="811782" y="4399595"/>
                </a:cubicBezTo>
                <a:cubicBezTo>
                  <a:pt x="938228" y="4357443"/>
                  <a:pt x="741628" y="4425039"/>
                  <a:pt x="903434" y="4360313"/>
                </a:cubicBezTo>
                <a:cubicBezTo>
                  <a:pt x="929063" y="4350061"/>
                  <a:pt x="956365" y="4344377"/>
                  <a:pt x="981994" y="4334125"/>
                </a:cubicBezTo>
                <a:cubicBezTo>
                  <a:pt x="1068122" y="4299672"/>
                  <a:pt x="1024413" y="4312547"/>
                  <a:pt x="1112926" y="4294843"/>
                </a:cubicBezTo>
                <a:cubicBezTo>
                  <a:pt x="1130384" y="4286114"/>
                  <a:pt x="1147463" y="4276583"/>
                  <a:pt x="1165299" y="4268655"/>
                </a:cubicBezTo>
                <a:cubicBezTo>
                  <a:pt x="1186777" y="4259109"/>
                  <a:pt x="1209744" y="4252979"/>
                  <a:pt x="1230766" y="4242467"/>
                </a:cubicBezTo>
                <a:cubicBezTo>
                  <a:pt x="1258459" y="4228620"/>
                  <a:pt x="1298704" y="4191819"/>
                  <a:pt x="1322418" y="4176997"/>
                </a:cubicBezTo>
                <a:cubicBezTo>
                  <a:pt x="1338969" y="4166652"/>
                  <a:pt x="1358054" y="4160852"/>
                  <a:pt x="1374791" y="4150809"/>
                </a:cubicBezTo>
                <a:cubicBezTo>
                  <a:pt x="1401778" y="4134616"/>
                  <a:pt x="1426364" y="4114626"/>
                  <a:pt x="1453351" y="4098433"/>
                </a:cubicBezTo>
                <a:cubicBezTo>
                  <a:pt x="1470088" y="4088390"/>
                  <a:pt x="1488662" y="4081725"/>
                  <a:pt x="1505724" y="4072245"/>
                </a:cubicBezTo>
                <a:cubicBezTo>
                  <a:pt x="1527970" y="4059885"/>
                  <a:pt x="1548428" y="4044344"/>
                  <a:pt x="1571190" y="4032962"/>
                </a:cubicBezTo>
                <a:cubicBezTo>
                  <a:pt x="1653149" y="3991980"/>
                  <a:pt x="1614021" y="4018685"/>
                  <a:pt x="1689030" y="3993680"/>
                </a:cubicBezTo>
                <a:cubicBezTo>
                  <a:pt x="1709421" y="3986883"/>
                  <a:pt x="1766193" y="3960528"/>
                  <a:pt x="1793776" y="3954398"/>
                </a:cubicBezTo>
                <a:cubicBezTo>
                  <a:pt x="1930189" y="3924082"/>
                  <a:pt x="2105483" y="3932668"/>
                  <a:pt x="2225853" y="3928210"/>
                </a:cubicBezTo>
                <a:cubicBezTo>
                  <a:pt x="2357871" y="3884202"/>
                  <a:pt x="2153088" y="3951350"/>
                  <a:pt x="2317506" y="3902022"/>
                </a:cubicBezTo>
                <a:cubicBezTo>
                  <a:pt x="2386974" y="3881180"/>
                  <a:pt x="2393349" y="3871263"/>
                  <a:pt x="2461531" y="3862740"/>
                </a:cubicBezTo>
                <a:cubicBezTo>
                  <a:pt x="2509365" y="3856760"/>
                  <a:pt x="2557548" y="3854011"/>
                  <a:pt x="2605557" y="3849646"/>
                </a:cubicBezTo>
                <a:cubicBezTo>
                  <a:pt x="2627379" y="3845281"/>
                  <a:pt x="2648964" y="3839493"/>
                  <a:pt x="2671023" y="3836552"/>
                </a:cubicBezTo>
                <a:cubicBezTo>
                  <a:pt x="2714500" y="3830755"/>
                  <a:pt x="2758344" y="3828131"/>
                  <a:pt x="2801956" y="3823458"/>
                </a:cubicBezTo>
                <a:cubicBezTo>
                  <a:pt x="2880549" y="3815037"/>
                  <a:pt x="2959386" y="3808449"/>
                  <a:pt x="3037634" y="3797270"/>
                </a:cubicBezTo>
                <a:cubicBezTo>
                  <a:pt x="3068185" y="3792905"/>
                  <a:pt x="3099025" y="3790229"/>
                  <a:pt x="3129287" y="3784176"/>
                </a:cubicBezTo>
                <a:cubicBezTo>
                  <a:pt x="3164578" y="3777117"/>
                  <a:pt x="3199890" y="3769370"/>
                  <a:pt x="3234033" y="3757988"/>
                </a:cubicBezTo>
                <a:cubicBezTo>
                  <a:pt x="3247126" y="3753623"/>
                  <a:pt x="3259734" y="3747363"/>
                  <a:pt x="3273313" y="3744894"/>
                </a:cubicBezTo>
                <a:cubicBezTo>
                  <a:pt x="3307932" y="3738599"/>
                  <a:pt x="3343144" y="3736165"/>
                  <a:pt x="3378059" y="3731800"/>
                </a:cubicBezTo>
                <a:cubicBezTo>
                  <a:pt x="3501357" y="3682478"/>
                  <a:pt x="3382533" y="3723596"/>
                  <a:pt x="3548271" y="3692518"/>
                </a:cubicBezTo>
                <a:cubicBezTo>
                  <a:pt x="3615034" y="3679999"/>
                  <a:pt x="3659297" y="3667046"/>
                  <a:pt x="3718484" y="3640141"/>
                </a:cubicBezTo>
                <a:cubicBezTo>
                  <a:pt x="3745137" y="3628025"/>
                  <a:pt x="3771938" y="3615923"/>
                  <a:pt x="3797043" y="3600859"/>
                </a:cubicBezTo>
                <a:cubicBezTo>
                  <a:pt x="3859330" y="3563485"/>
                  <a:pt x="3922238" y="3526598"/>
                  <a:pt x="3980349" y="3483013"/>
                </a:cubicBezTo>
                <a:cubicBezTo>
                  <a:pt x="4030870" y="3445120"/>
                  <a:pt x="4039911" y="3435532"/>
                  <a:pt x="4098188" y="3404449"/>
                </a:cubicBezTo>
                <a:cubicBezTo>
                  <a:pt x="4141243" y="3381485"/>
                  <a:pt x="4182828" y="3354410"/>
                  <a:pt x="4229120" y="3338979"/>
                </a:cubicBezTo>
                <a:cubicBezTo>
                  <a:pt x="4242213" y="3334614"/>
                  <a:pt x="4256056" y="3332058"/>
                  <a:pt x="4268400" y="3325885"/>
                </a:cubicBezTo>
                <a:cubicBezTo>
                  <a:pt x="4369927" y="3275119"/>
                  <a:pt x="4248229" y="3319515"/>
                  <a:pt x="4346960" y="3286603"/>
                </a:cubicBezTo>
                <a:cubicBezTo>
                  <a:pt x="4360053" y="3277873"/>
                  <a:pt x="4376409" y="3272702"/>
                  <a:pt x="4386239" y="3260414"/>
                </a:cubicBezTo>
                <a:cubicBezTo>
                  <a:pt x="4394823" y="3249683"/>
                  <a:pt x="4409286" y="3175036"/>
                  <a:pt x="4412426" y="3168756"/>
                </a:cubicBezTo>
                <a:cubicBezTo>
                  <a:pt x="4422185" y="3149237"/>
                  <a:pt x="4439022" y="3134138"/>
                  <a:pt x="4451706" y="3116380"/>
                </a:cubicBezTo>
                <a:cubicBezTo>
                  <a:pt x="4460852" y="3103574"/>
                  <a:pt x="4470250" y="3090855"/>
                  <a:pt x="4477892" y="3077098"/>
                </a:cubicBezTo>
                <a:cubicBezTo>
                  <a:pt x="4492110" y="3051503"/>
                  <a:pt x="4505281" y="3025290"/>
                  <a:pt x="4517172" y="2998534"/>
                </a:cubicBezTo>
                <a:cubicBezTo>
                  <a:pt x="4522777" y="2985921"/>
                  <a:pt x="4523562" y="2971317"/>
                  <a:pt x="4530265" y="2959252"/>
                </a:cubicBezTo>
                <a:cubicBezTo>
                  <a:pt x="4582152" y="2865849"/>
                  <a:pt x="4578253" y="2902551"/>
                  <a:pt x="4621918" y="2815217"/>
                </a:cubicBezTo>
                <a:cubicBezTo>
                  <a:pt x="4632429" y="2794194"/>
                  <a:pt x="4637594" y="2770770"/>
                  <a:pt x="4648105" y="2749747"/>
                </a:cubicBezTo>
                <a:cubicBezTo>
                  <a:pt x="4655142" y="2735672"/>
                  <a:pt x="4666484" y="2724128"/>
                  <a:pt x="4674291" y="2710465"/>
                </a:cubicBezTo>
                <a:cubicBezTo>
                  <a:pt x="4683975" y="2693517"/>
                  <a:pt x="4690794" y="2675037"/>
                  <a:pt x="4700478" y="2658089"/>
                </a:cubicBezTo>
                <a:cubicBezTo>
                  <a:pt x="4718114" y="2627223"/>
                  <a:pt x="4745865" y="2594544"/>
                  <a:pt x="4765944" y="2566431"/>
                </a:cubicBezTo>
                <a:cubicBezTo>
                  <a:pt x="4775090" y="2553625"/>
                  <a:pt x="4783790" y="2540494"/>
                  <a:pt x="4792130" y="2527149"/>
                </a:cubicBezTo>
                <a:cubicBezTo>
                  <a:pt x="4805618" y="2505567"/>
                  <a:pt x="4814848" y="2481002"/>
                  <a:pt x="4831410" y="2461678"/>
                </a:cubicBezTo>
                <a:cubicBezTo>
                  <a:pt x="4841651" y="2449730"/>
                  <a:pt x="4857597" y="2444219"/>
                  <a:pt x="4870690" y="2435490"/>
                </a:cubicBezTo>
                <a:cubicBezTo>
                  <a:pt x="4883783" y="2383114"/>
                  <a:pt x="4899383" y="2331302"/>
                  <a:pt x="4909970" y="2278362"/>
                </a:cubicBezTo>
                <a:cubicBezTo>
                  <a:pt x="4925770" y="2199358"/>
                  <a:pt x="4916026" y="2234006"/>
                  <a:pt x="4936156" y="2173610"/>
                </a:cubicBezTo>
                <a:cubicBezTo>
                  <a:pt x="4940520" y="2143057"/>
                  <a:pt x="4943197" y="2112215"/>
                  <a:pt x="4949249" y="2081951"/>
                </a:cubicBezTo>
                <a:cubicBezTo>
                  <a:pt x="4951956" y="2068417"/>
                  <a:pt x="4960074" y="2056284"/>
                  <a:pt x="4962343" y="2042669"/>
                </a:cubicBezTo>
                <a:cubicBezTo>
                  <a:pt x="4968840" y="2003683"/>
                  <a:pt x="4970818" y="1964076"/>
                  <a:pt x="4975436" y="1924823"/>
                </a:cubicBezTo>
                <a:cubicBezTo>
                  <a:pt x="4979547" y="1889875"/>
                  <a:pt x="4984165" y="1854988"/>
                  <a:pt x="4988529" y="1820071"/>
                </a:cubicBezTo>
                <a:cubicBezTo>
                  <a:pt x="4992893" y="1497085"/>
                  <a:pt x="4994283" y="1174044"/>
                  <a:pt x="5001622" y="851112"/>
                </a:cubicBezTo>
                <a:cubicBezTo>
                  <a:pt x="5003014" y="789867"/>
                  <a:pt x="5005162" y="728307"/>
                  <a:pt x="5014716" y="667796"/>
                </a:cubicBezTo>
                <a:cubicBezTo>
                  <a:pt x="5018382" y="644579"/>
                  <a:pt x="5039981" y="625812"/>
                  <a:pt x="5040902" y="602326"/>
                </a:cubicBezTo>
                <a:cubicBezTo>
                  <a:pt x="5048769" y="401705"/>
                  <a:pt x="5040902" y="200775"/>
                  <a:pt x="5040902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 descr="draw-a-house015.jpg">
            <a:extLst>
              <a:ext uri="{FF2B5EF4-FFF2-40B4-BE49-F238E27FC236}">
                <a16:creationId xmlns:a16="http://schemas.microsoft.com/office/drawing/2014/main" id="{9EF230D9-E9A8-1B46-97B7-23747ED98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40113"/>
            <a:ext cx="1970088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5B673-ACF1-C146-ABED-0009F4BC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The Downpour</a:t>
            </a:r>
          </a:p>
        </p:txBody>
      </p:sp>
      <p:pic>
        <p:nvPicPr>
          <p:cNvPr id="103426" name="Picture 3" descr="heavy_downpour.jpg">
            <a:extLst>
              <a:ext uri="{FF2B5EF4-FFF2-40B4-BE49-F238E27FC236}">
                <a16:creationId xmlns:a16="http://schemas.microsoft.com/office/drawing/2014/main" id="{55C458C5-FE28-5C4C-9894-30D7564F4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0"/>
            <a:ext cx="6932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FFE87F-E44E-524F-8487-40E5F6EDF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5B481A-003F-934E-B234-390DC3F06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457200"/>
            <a:ext cx="7715250" cy="1143000"/>
          </a:xfrm>
        </p:spPr>
        <p:txBody>
          <a:bodyPr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License Plates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DED119-9185-2E41-BD8E-AB3889B25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2133600"/>
            <a:ext cx="6629400" cy="14462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800">
                <a:solidFill>
                  <a:srgbClr val="FFFFFF"/>
                </a:solidFill>
              </a:rPr>
              <a:t>EK 6513 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C5072-0E82-6B45-B79D-9E54DADBE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4343400"/>
            <a:ext cx="6629400" cy="14462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800">
                <a:solidFill>
                  <a:srgbClr val="FFFFFF"/>
                </a:solidFill>
              </a:rPr>
              <a:t>EK 8998 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AF9DC4-B0BB-284C-AE1A-3CE30882E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B5DE2-4291-2949-9CBC-EB258C1A1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7715250" cy="1143000"/>
          </a:xfrm>
        </p:spPr>
        <p:txBody>
          <a:bodyPr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Goldfish</a:t>
            </a:r>
          </a:p>
        </p:txBody>
      </p:sp>
      <p:pic>
        <p:nvPicPr>
          <p:cNvPr id="106499" name="Picture 3" descr="goldfish.jpg">
            <a:extLst>
              <a:ext uri="{FF2B5EF4-FFF2-40B4-BE49-F238E27FC236}">
                <a16:creationId xmlns:a16="http://schemas.microsoft.com/office/drawing/2014/main" id="{8C5C4617-D783-1947-93BD-91DCDF3A8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77925"/>
            <a:ext cx="5715000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7A987F-5B1B-CB4D-BBA6-0865BDF5D6AA}"/>
              </a:ext>
            </a:extLst>
          </p:cNvPr>
          <p:cNvSpPr/>
          <p:nvPr/>
        </p:nvSpPr>
        <p:spPr>
          <a:xfrm rot="20345699">
            <a:off x="2789532" y="4325548"/>
            <a:ext cx="6146284" cy="144655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dirty="0">
                <a:ln w="10160">
                  <a:solidFill>
                    <a:srgbClr val="00B7A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and" pitchFamily="-107" charset="0"/>
                <a:ea typeface="Arial" charset="0"/>
                <a:cs typeface="Arial" charset="0"/>
              </a:rPr>
              <a:t>$25,000.00!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75763-9EC1-004E-8726-A42C928C7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Evolution Garden</a:t>
            </a:r>
          </a:p>
        </p:txBody>
      </p:sp>
      <p:pic>
        <p:nvPicPr>
          <p:cNvPr id="107522" name="Picture 2">
            <a:extLst>
              <a:ext uri="{FF2B5EF4-FFF2-40B4-BE49-F238E27FC236}">
                <a16:creationId xmlns:a16="http://schemas.microsoft.com/office/drawing/2014/main" id="{FDF7BFFC-E69B-9F40-98EB-4AB92C329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23984-4CF5-F249-9105-2E9836972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Evolution Garden</a:t>
            </a:r>
          </a:p>
        </p:txBody>
      </p:sp>
      <p:pic>
        <p:nvPicPr>
          <p:cNvPr id="109570" name="Picture 2">
            <a:extLst>
              <a:ext uri="{FF2B5EF4-FFF2-40B4-BE49-F238E27FC236}">
                <a16:creationId xmlns:a16="http://schemas.microsoft.com/office/drawing/2014/main" id="{D6282731-B7CD-3F47-B1E7-9D4A9C376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B0FB8-AB40-4B48-A087-AE9A0B535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Evolution Garden</a:t>
            </a:r>
          </a:p>
        </p:txBody>
      </p:sp>
      <p:pic>
        <p:nvPicPr>
          <p:cNvPr id="111618" name="Picture 2">
            <a:extLst>
              <a:ext uri="{FF2B5EF4-FFF2-40B4-BE49-F238E27FC236}">
                <a16:creationId xmlns:a16="http://schemas.microsoft.com/office/drawing/2014/main" id="{BB988799-8D63-7B4A-8888-B9B960CB3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78C5F-311A-C349-8D98-EBB733EC3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rPr>
              <a:t>Black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FE7F46-89BB-154D-9B52-87A71DDF5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713F7-D4AD-5E4F-9EE3-BE47420A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Evolution Garden</a:t>
            </a:r>
          </a:p>
        </p:txBody>
      </p:sp>
      <p:pic>
        <p:nvPicPr>
          <p:cNvPr id="113666" name="Picture 2">
            <a:extLst>
              <a:ext uri="{FF2B5EF4-FFF2-40B4-BE49-F238E27FC236}">
                <a16:creationId xmlns:a16="http://schemas.microsoft.com/office/drawing/2014/main" id="{492805D9-9AB8-A34E-8933-447D28123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AB-2C58-FB43-8859-88B8A43A6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Evolution Garden</a:t>
            </a:r>
          </a:p>
        </p:txBody>
      </p:sp>
      <p:pic>
        <p:nvPicPr>
          <p:cNvPr id="115714" name="Picture 2">
            <a:extLst>
              <a:ext uri="{FF2B5EF4-FFF2-40B4-BE49-F238E27FC236}">
                <a16:creationId xmlns:a16="http://schemas.microsoft.com/office/drawing/2014/main" id="{EAB78EDC-D7C1-C147-8613-B9F5CD919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E61D4-FE3D-F540-A136-B24851E67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Evolution Garden</a:t>
            </a:r>
          </a:p>
        </p:txBody>
      </p:sp>
      <p:pic>
        <p:nvPicPr>
          <p:cNvPr id="117762" name="Picture 2">
            <a:extLst>
              <a:ext uri="{FF2B5EF4-FFF2-40B4-BE49-F238E27FC236}">
                <a16:creationId xmlns:a16="http://schemas.microsoft.com/office/drawing/2014/main" id="{C14F8BF4-97AD-A742-9C49-4161B6469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C0B4-7FFD-D24C-89A7-9DD5CDB22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Evolution Garden</a:t>
            </a:r>
          </a:p>
        </p:txBody>
      </p:sp>
      <p:pic>
        <p:nvPicPr>
          <p:cNvPr id="119810" name="Picture 2">
            <a:extLst>
              <a:ext uri="{FF2B5EF4-FFF2-40B4-BE49-F238E27FC236}">
                <a16:creationId xmlns:a16="http://schemas.microsoft.com/office/drawing/2014/main" id="{DD7A6FDD-7233-484B-A232-DE9B2443A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A2FE-3756-744A-9B3A-2418D8FE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636838"/>
            <a:ext cx="8534400" cy="1143000"/>
          </a:xfrm>
        </p:spPr>
        <p:txBody>
          <a:bodyPr/>
          <a:lstStyle/>
          <a:p>
            <a:pPr algn="ctr">
              <a:defRPr/>
            </a:pPr>
            <a:r>
              <a:rPr lang="en-US" sz="6600" b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Darkness</a:t>
            </a:r>
          </a:p>
        </p:txBody>
      </p:sp>
      <p:pic>
        <p:nvPicPr>
          <p:cNvPr id="121858" name="Picture 2">
            <a:extLst>
              <a:ext uri="{FF2B5EF4-FFF2-40B4-BE49-F238E27FC236}">
                <a16:creationId xmlns:a16="http://schemas.microsoft.com/office/drawing/2014/main" id="{4F7BBEC4-7D4B-104C-B679-AF2564B44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76F68-18C0-9041-BC62-B8B0E805E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23906" name="Picture 4" descr="jesus-light-back.jpg">
            <a:extLst>
              <a:ext uri="{FF2B5EF4-FFF2-40B4-BE49-F238E27FC236}">
                <a16:creationId xmlns:a16="http://schemas.microsoft.com/office/drawing/2014/main" id="{8DEC9F6E-9565-9049-A9AA-36CAE8A9B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Rectangle 2">
            <a:extLst>
              <a:ext uri="{FF2B5EF4-FFF2-40B4-BE49-F238E27FC236}">
                <a16:creationId xmlns:a16="http://schemas.microsoft.com/office/drawing/2014/main" id="{51A752A8-B780-D84F-BA28-C5F545AC2C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ea typeface="ＭＳ Ｐゴシック" panose="020B0600070205080204" pitchFamily="34" charset="-128"/>
              </a:rPr>
              <a:t>How is Jesus the </a:t>
            </a:r>
            <a:r>
              <a:rPr lang="en-US" altLang="ja-JP">
                <a:solidFill>
                  <a:schemeClr val="bg1"/>
                </a:solidFill>
                <a:ea typeface="ＭＳ Ｐゴシック" panose="020B0600070205080204" pitchFamily="34" charset="-128"/>
              </a:rPr>
              <a:t>"</a:t>
            </a:r>
            <a:r>
              <a:rPr lang="en-US" altLang="en-US">
                <a:solidFill>
                  <a:schemeClr val="bg1"/>
                </a:solidFill>
                <a:ea typeface="ＭＳ Ｐゴシック" panose="020B0600070205080204" pitchFamily="34" charset="-128"/>
              </a:rPr>
              <a:t>Light</a:t>
            </a:r>
            <a:r>
              <a:rPr lang="en-US" altLang="ja-JP">
                <a:solidFill>
                  <a:schemeClr val="bg1"/>
                </a:solidFill>
                <a:ea typeface="ＭＳ Ｐゴシック" panose="020B0600070205080204" pitchFamily="34" charset="-128"/>
              </a:rPr>
              <a:t>"</a:t>
            </a:r>
            <a:r>
              <a:rPr lang="en-US" altLang="en-US">
                <a:solidFill>
                  <a:schemeClr val="bg1"/>
                </a:solidFill>
                <a:ea typeface="ＭＳ Ｐゴシック" panose="020B0600070205080204" pitchFamily="34" charset="-128"/>
              </a:rPr>
              <a:t> (1:8)?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B0CDC3E-428B-0E4B-B384-9BC2381DB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013176"/>
            <a:ext cx="864096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4000" dirty="0">
                <a:effectLst>
                  <a:glow rad="101600">
                    <a:srgbClr val="000000"/>
                  </a:glow>
                </a:effectLst>
              </a:rPr>
              <a:t>"John himself was not the light; </a:t>
            </a:r>
            <a:br>
              <a:rPr lang="en-US" sz="4000" dirty="0">
                <a:effectLst>
                  <a:glow rad="101600">
                    <a:srgbClr val="000000"/>
                  </a:glow>
                </a:effectLst>
              </a:rPr>
            </a:br>
            <a:r>
              <a:rPr lang="en-US" sz="4000" dirty="0">
                <a:effectLst>
                  <a:glow rad="101600">
                    <a:srgbClr val="000000"/>
                  </a:glow>
                </a:effectLst>
              </a:rPr>
              <a:t>he was simply a witness to tell about the light" (1:8 </a:t>
            </a:r>
            <a:r>
              <a:rPr lang="en-US" sz="3600" dirty="0">
                <a:effectLst>
                  <a:glow rad="101600">
                    <a:srgbClr val="000000"/>
                  </a:glow>
                </a:effectLst>
              </a:rPr>
              <a:t>NLT</a:t>
            </a:r>
            <a:r>
              <a:rPr lang="en-US" sz="4000" dirty="0">
                <a:effectLst>
                  <a:glow rad="101600">
                    <a:srgbClr val="000000"/>
                  </a:glow>
                </a:effectLst>
              </a:rPr>
              <a:t>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515D18-948C-C947-B2F3-543882D6E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25954" name="Picture 4" descr="jesus-light-back.jpg">
            <a:extLst>
              <a:ext uri="{FF2B5EF4-FFF2-40B4-BE49-F238E27FC236}">
                <a16:creationId xmlns:a16="http://schemas.microsoft.com/office/drawing/2014/main" id="{F225028D-6113-DC46-BE3F-8F56B15D2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F32BE24-4321-0346-8310-D18D433E2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048000"/>
            <a:ext cx="594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4000" b="1" kern="0">
                <a:solidFill>
                  <a:srgbClr val="000000"/>
                </a:solidFill>
                <a:latin typeface="Arial"/>
                <a:ea typeface="Arial"/>
              </a:rPr>
              <a:t>Reveals sin?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4000" b="1" kern="0">
                <a:solidFill>
                  <a:srgbClr val="000000"/>
                </a:solidFill>
                <a:latin typeface="Arial"/>
                <a:ea typeface="Arial"/>
              </a:rPr>
              <a:t>Shows true reality?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4000" b="1" kern="0">
                <a:solidFill>
                  <a:srgbClr val="000000"/>
                </a:solidFill>
                <a:latin typeface="Arial"/>
                <a:ea typeface="Arial"/>
              </a:rPr>
              <a:t>Incarnation?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4000" b="1" kern="0">
                <a:solidFill>
                  <a:srgbClr val="000000"/>
                </a:solidFill>
                <a:latin typeface="Arial"/>
                <a:ea typeface="Arial"/>
              </a:rPr>
              <a:t>Gospel of Christ?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4000" b="1" kern="0">
                <a:solidFill>
                  <a:srgbClr val="000000"/>
                </a:solidFill>
                <a:latin typeface="Arial"/>
                <a:ea typeface="Arial"/>
              </a:rPr>
              <a:t>Way to God</a:t>
            </a:r>
            <a:endParaRPr lang="en-US" sz="4000" b="1" kern="0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125956" name="Rectangle 2">
            <a:extLst>
              <a:ext uri="{FF2B5EF4-FFF2-40B4-BE49-F238E27FC236}">
                <a16:creationId xmlns:a16="http://schemas.microsoft.com/office/drawing/2014/main" id="{323F2B76-9149-854B-97DC-9FB82ADFF6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ea typeface="ＭＳ Ｐゴシック" panose="020B0600070205080204" pitchFamily="34" charset="-128"/>
              </a:rPr>
              <a:t>How is Jesus the </a:t>
            </a:r>
            <a:r>
              <a:rPr lang="en-US" altLang="ja-JP">
                <a:solidFill>
                  <a:schemeClr val="bg1"/>
                </a:solidFill>
                <a:ea typeface="ＭＳ Ｐゴシック" panose="020B0600070205080204" pitchFamily="34" charset="-128"/>
              </a:rPr>
              <a:t>"</a:t>
            </a:r>
            <a:r>
              <a:rPr lang="en-US" altLang="en-US">
                <a:solidFill>
                  <a:schemeClr val="bg1"/>
                </a:solidFill>
                <a:ea typeface="ＭＳ Ｐゴシック" panose="020B0600070205080204" pitchFamily="34" charset="-128"/>
              </a:rPr>
              <a:t>Light</a:t>
            </a:r>
            <a:r>
              <a:rPr lang="en-US" altLang="ja-JP">
                <a:solidFill>
                  <a:schemeClr val="bg1"/>
                </a:solidFill>
                <a:ea typeface="ＭＳ Ｐゴシック" panose="020B0600070205080204" pitchFamily="34" charset="-128"/>
              </a:rPr>
              <a:t>"</a:t>
            </a:r>
            <a:r>
              <a:rPr lang="en-US" altLang="en-US">
                <a:solidFill>
                  <a:schemeClr val="bg1"/>
                </a:solidFill>
                <a:ea typeface="ＭＳ Ｐゴシック" panose="020B0600070205080204" pitchFamily="34" charset="-128"/>
              </a:rPr>
              <a:t> (1:8)?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F8D457F1-E26E-434A-AE3C-E23B4C780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4600" y="3048000"/>
            <a:ext cx="5943600" cy="3505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4000">
                <a:solidFill>
                  <a:schemeClr val="bg1"/>
                </a:solidFill>
                <a:effectLst/>
              </a:rPr>
              <a:t>Reveals sin?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4000">
                <a:solidFill>
                  <a:schemeClr val="bg1"/>
                </a:solidFill>
                <a:effectLst/>
              </a:rPr>
              <a:t>Shows true reality?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4000">
                <a:solidFill>
                  <a:schemeClr val="bg1"/>
                </a:solidFill>
                <a:effectLst/>
              </a:rPr>
              <a:t>Incarnation?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4000">
                <a:solidFill>
                  <a:schemeClr val="bg1"/>
                </a:solidFill>
                <a:effectLst/>
              </a:rPr>
              <a:t>Gospel of Christ?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4000">
                <a:solidFill>
                  <a:schemeClr val="bg1"/>
                </a:solidFill>
                <a:effectLst/>
              </a:rPr>
              <a:t>Way to God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5462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2D8A5E-1CF7-3047-8CB5-5BBB10C5B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28002" name="Picture 4" descr="jesus light of the world.jpg">
            <a:extLst>
              <a:ext uri="{FF2B5EF4-FFF2-40B4-BE49-F238E27FC236}">
                <a16:creationId xmlns:a16="http://schemas.microsoft.com/office/drawing/2014/main" id="{AC97C7C8-7AED-3441-8228-6EBFD3BB6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"/>
          <a:stretch>
            <a:fillRect/>
          </a:stretch>
        </p:blipFill>
        <p:spPr bwMode="auto">
          <a:xfrm>
            <a:off x="0" y="228600"/>
            <a:ext cx="916463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4A55E465-CB0C-1042-9786-045392352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276600" cy="19812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altLang="en-US" sz="3200"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panose="020B0600070205080204" pitchFamily="34" charset="-128"/>
              </a:rPr>
              <a:t>Jesus (not John) gives spiritual </a:t>
            </a:r>
            <a:r>
              <a:rPr lang="en-US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panose="020B0600070205080204" pitchFamily="34" charset="-128"/>
              </a:rPr>
              <a:t>light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8D8CBA6-ADF9-8D4B-9B86-A35203F26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48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marL="185738" indent="-185738" eaLnBrk="0" hangingPunct="0">
              <a:defRPr sz="2400">
                <a:solidFill>
                  <a:schemeClr val="tx1"/>
                </a:solidFill>
                <a:latin typeface="Sa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ja-JP" sz="3600" b="1" dirty="0">
                <a:solidFill>
                  <a:srgbClr val="FFFFFF"/>
                </a:solidFill>
                <a:effectLst>
                  <a:glow rad="215900">
                    <a:schemeClr val="tx1"/>
                  </a:glow>
                </a:effectLst>
                <a:latin typeface="Arial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glow rad="215900">
                    <a:schemeClr val="tx1"/>
                  </a:glow>
                </a:effectLst>
                <a:latin typeface="Arial" charset="0"/>
              </a:rPr>
              <a:t>The true light that </a:t>
            </a:r>
            <a:r>
              <a:rPr lang="en-US" sz="3600" b="1" dirty="0">
                <a:solidFill>
                  <a:srgbClr val="FFFF00"/>
                </a:solidFill>
                <a:effectLst>
                  <a:glow rad="215900">
                    <a:schemeClr val="tx1"/>
                  </a:glow>
                </a:effectLst>
                <a:latin typeface="Arial" charset="0"/>
              </a:rPr>
              <a:t>gives light to every man </a:t>
            </a:r>
            <a:r>
              <a:rPr lang="en-US" sz="3600" b="1" dirty="0">
                <a:solidFill>
                  <a:srgbClr val="FFFFFF"/>
                </a:solidFill>
                <a:effectLst>
                  <a:glow rad="215900">
                    <a:schemeClr val="tx1"/>
                  </a:glow>
                </a:effectLst>
                <a:latin typeface="Arial" charset="0"/>
              </a:rPr>
              <a:t>was coming into the world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215900">
                    <a:schemeClr val="tx1"/>
                  </a:glow>
                </a:effectLst>
                <a:latin typeface="Arial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glow rad="215900">
                    <a:schemeClr val="tx1"/>
                  </a:glow>
                </a:effectLst>
                <a:latin typeface="Arial" charset="0"/>
              </a:rPr>
              <a:t> (1:9 </a:t>
            </a:r>
            <a:r>
              <a:rPr lang="en-US" b="1" dirty="0">
                <a:solidFill>
                  <a:srgbClr val="FFFFFF"/>
                </a:solidFill>
                <a:effectLst>
                  <a:glow rad="215900">
                    <a:schemeClr val="tx1"/>
                  </a:glow>
                </a:effectLst>
                <a:latin typeface="Arial" charset="0"/>
              </a:rPr>
              <a:t>NIV</a:t>
            </a:r>
            <a:r>
              <a:rPr lang="en-US" sz="3600" b="1" dirty="0">
                <a:solidFill>
                  <a:srgbClr val="FFFFFF"/>
                </a:solidFill>
                <a:effectLst>
                  <a:glow rad="215900">
                    <a:schemeClr val="tx1"/>
                  </a:glow>
                </a:effectLst>
                <a:latin typeface="Arial" charset="0"/>
              </a:rPr>
              <a:t>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Kép 1" descr="12449059265GlNvQ8.jpg">
            <a:extLst>
              <a:ext uri="{FF2B5EF4-FFF2-40B4-BE49-F238E27FC236}">
                <a16:creationId xmlns:a16="http://schemas.microsoft.com/office/drawing/2014/main" id="{82ADD75F-2500-074F-955B-86A8763AC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8" name="Rectangle 14">
            <a:extLst>
              <a:ext uri="{FF2B5EF4-FFF2-40B4-BE49-F238E27FC236}">
                <a16:creationId xmlns:a16="http://schemas.microsoft.com/office/drawing/2014/main" id="{C70511AF-AD3D-5E4F-A405-DC5428117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2132856"/>
            <a:ext cx="8748464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95000"/>
              <a:buFont typeface="Monotype Sort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28600">
                    <a:schemeClr val="bg1"/>
                  </a:glow>
                </a:effectLst>
                <a:latin typeface="Trebuchet MS" charset="0"/>
                <a:ea typeface="ヒラギノ角ゴ Pro W3" charset="0"/>
              </a:rPr>
              <a:t>For since the creation of the world God</a:t>
            </a:r>
            <a:r>
              <a:rPr lang="fr-FR" sz="4000" b="1" dirty="0">
                <a:solidFill>
                  <a:srgbClr val="FFFFFF"/>
                </a:solidFill>
                <a:effectLst>
                  <a:glow rad="228600">
                    <a:schemeClr val="bg1"/>
                  </a:glow>
                </a:effectLst>
                <a:latin typeface="Trebuchet MS" charset="0"/>
                <a:ea typeface="ヒラギノ角ゴ Pro W3" charset="0"/>
              </a:rPr>
              <a:t>'</a:t>
            </a:r>
            <a:r>
              <a:rPr lang="en-US" sz="4000" b="1" dirty="0">
                <a:solidFill>
                  <a:srgbClr val="FFFFFF"/>
                </a:solidFill>
                <a:effectLst>
                  <a:glow rad="228600">
                    <a:schemeClr val="bg1"/>
                  </a:glow>
                </a:effectLst>
                <a:latin typeface="Trebuchet MS" charset="0"/>
                <a:ea typeface="ヒラギノ角ゴ Pro W3" charset="0"/>
              </a:rPr>
              <a:t>s invisible qualities — his eternal power and divine nature — have been clearly seen, being understood from what has been made, so that men are without excuse (NIV).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ACC4791D-72C9-3A4B-9D88-787C285523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4114800" cy="685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>
                <a:effectLst>
                  <a:glow rad="228600">
                    <a:schemeClr val="bg1"/>
                  </a:glow>
                </a:effectLst>
              </a:rPr>
              <a:t>Romans 1:20</a:t>
            </a:r>
          </a:p>
        </p:txBody>
      </p:sp>
      <p:sp>
        <p:nvSpPr>
          <p:cNvPr id="88069" name="Text Box 5">
            <a:extLst>
              <a:ext uri="{FF2B5EF4-FFF2-40B4-BE49-F238E27FC236}">
                <a16:creationId xmlns:a16="http://schemas.microsoft.com/office/drawing/2014/main" id="{DB7FB6D1-DA1E-1B4F-9B9A-DC1D552F9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737409"/>
            <a:ext cx="3810000" cy="132343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n-US"/>
            </a:defPPr>
            <a:lvl1pPr>
              <a:spcBef>
                <a:spcPct val="20000"/>
              </a:spcBef>
              <a:buSzPct val="95000"/>
              <a:buFont typeface="Monotype Sorts" charset="0"/>
              <a:buNone/>
              <a:defRPr sz="4000" b="1">
                <a:solidFill>
                  <a:srgbClr val="FFFFFF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1pPr>
          </a:lstStyle>
          <a:p>
            <a:pPr algn="ctr">
              <a:defRPr/>
            </a:pPr>
            <a:r>
              <a:rPr lang="en-US" dirty="0">
                <a:effectLst>
                  <a:glow rad="228600">
                    <a:schemeClr val="bg1"/>
                  </a:glow>
                </a:effectLst>
              </a:rPr>
              <a:t>Person who is Limitless</a:t>
            </a:r>
          </a:p>
        </p:txBody>
      </p:sp>
      <p:sp>
        <p:nvSpPr>
          <p:cNvPr id="88070" name="Text Box 6">
            <a:extLst>
              <a:ext uri="{FF2B5EF4-FFF2-40B4-BE49-F238E27FC236}">
                <a16:creationId xmlns:a16="http://schemas.microsoft.com/office/drawing/2014/main" id="{497D5A95-70BC-6245-82CA-73A9B8556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737409"/>
            <a:ext cx="3886200" cy="132343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n-US"/>
            </a:defPPr>
            <a:lvl1pPr>
              <a:spcBef>
                <a:spcPct val="20000"/>
              </a:spcBef>
              <a:buSzPct val="95000"/>
              <a:buFont typeface="Monotype Sorts" charset="0"/>
              <a:buNone/>
              <a:defRPr sz="4000" b="1">
                <a:solidFill>
                  <a:srgbClr val="FFFFFF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1pPr>
          </a:lstStyle>
          <a:p>
            <a:pPr algn="ctr">
              <a:defRPr/>
            </a:pPr>
            <a:r>
              <a:rPr lang="en-US" dirty="0">
                <a:effectLst>
                  <a:glow rad="228600">
                    <a:schemeClr val="bg1"/>
                  </a:glow>
                </a:effectLst>
              </a:rPr>
              <a:t>Person who is Supernatural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8916D32E-8B07-3A49-8D44-E3BA1D61D8B0}"/>
              </a:ext>
            </a:extLst>
          </p:cNvPr>
          <p:cNvGrpSpPr>
            <a:grpSpLocks/>
          </p:cNvGrpSpPr>
          <p:nvPr/>
        </p:nvGrpSpPr>
        <p:grpSpPr bwMode="auto">
          <a:xfrm>
            <a:off x="217488" y="2060575"/>
            <a:ext cx="3778250" cy="2130425"/>
            <a:chOff x="1008" y="1106"/>
            <a:chExt cx="2208" cy="1342"/>
          </a:xfrm>
        </p:grpSpPr>
        <p:sp>
          <p:nvSpPr>
            <p:cNvPr id="88072" name="Oval 8">
              <a:extLst>
                <a:ext uri="{FF2B5EF4-FFF2-40B4-BE49-F238E27FC236}">
                  <a16:creationId xmlns:a16="http://schemas.microsoft.com/office/drawing/2014/main" id="{82ADADB2-B6C9-7F45-8E31-E67B8E44F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824"/>
              <a:ext cx="2208" cy="624"/>
            </a:xfrm>
            <a:prstGeom prst="ellips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ea typeface="ヒラギノ角ゴ Pro W3" panose="020B0300000000000000" pitchFamily="34" charset="-128"/>
              </a:endParaRPr>
            </a:p>
          </p:txBody>
        </p:sp>
        <p:sp>
          <p:nvSpPr>
            <p:cNvPr id="130059" name="Line 9">
              <a:extLst>
                <a:ext uri="{FF2B5EF4-FFF2-40B4-BE49-F238E27FC236}">
                  <a16:creationId xmlns:a16="http://schemas.microsoft.com/office/drawing/2014/main" id="{6D8F4321-C604-A641-98B0-5D4476CDDD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1106"/>
              <a:ext cx="268" cy="718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>
            <a:extLst>
              <a:ext uri="{FF2B5EF4-FFF2-40B4-BE49-F238E27FC236}">
                <a16:creationId xmlns:a16="http://schemas.microsoft.com/office/drawing/2014/main" id="{5BD0EF40-8DAF-034F-AC39-EDDA4ABEF644}"/>
              </a:ext>
            </a:extLst>
          </p:cNvPr>
          <p:cNvGrpSpPr>
            <a:grpSpLocks/>
          </p:cNvGrpSpPr>
          <p:nvPr/>
        </p:nvGrpSpPr>
        <p:grpSpPr bwMode="auto">
          <a:xfrm>
            <a:off x="4786313" y="2016125"/>
            <a:ext cx="3889375" cy="2133600"/>
            <a:chOff x="3648" y="1104"/>
            <a:chExt cx="2208" cy="1344"/>
          </a:xfrm>
        </p:grpSpPr>
        <p:sp>
          <p:nvSpPr>
            <p:cNvPr id="88075" name="Oval 11">
              <a:extLst>
                <a:ext uri="{FF2B5EF4-FFF2-40B4-BE49-F238E27FC236}">
                  <a16:creationId xmlns:a16="http://schemas.microsoft.com/office/drawing/2014/main" id="{61A54D23-EF83-4E4F-904E-77D739BA8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824"/>
              <a:ext cx="2208" cy="624"/>
            </a:xfrm>
            <a:prstGeom prst="ellips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and" pitchFamily="6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  <a:ea typeface="ヒラギノ角ゴ Pro W3" panose="020B0300000000000000" pitchFamily="34" charset="-128"/>
              </a:endParaRPr>
            </a:p>
          </p:txBody>
        </p:sp>
        <p:sp>
          <p:nvSpPr>
            <p:cNvPr id="130057" name="Line 12">
              <a:extLst>
                <a:ext uri="{FF2B5EF4-FFF2-40B4-BE49-F238E27FC236}">
                  <a16:creationId xmlns:a16="http://schemas.microsoft.com/office/drawing/2014/main" id="{DC95C5FC-CB7D-824C-BF41-C031143803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48" y="1104"/>
              <a:ext cx="528" cy="768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B9FF2A-8D7C-1840-A171-71F87336A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533653-641B-AD40-ADD7-4504B756C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343400"/>
            <a:ext cx="8915400" cy="2209800"/>
          </a:xfrm>
        </p:spPr>
        <p:txBody>
          <a:bodyPr/>
          <a:lstStyle/>
          <a:p>
            <a:pPr marL="185738" indent="-185738"/>
            <a:r>
              <a:rPr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The true light that gives light to every man </a:t>
            </a:r>
            <a:r>
              <a:rPr lang="en-US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was coming </a:t>
            </a:r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into the world</a:t>
            </a:r>
            <a:r>
              <a:rPr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 (1:9 </a:t>
            </a:r>
            <a:r>
              <a:rPr lang="en-US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NIV</a:t>
            </a:r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131075" name="Picture 3" descr="pd_darkness_071029_ms.jpg">
            <a:extLst>
              <a:ext uri="{FF2B5EF4-FFF2-40B4-BE49-F238E27FC236}">
                <a16:creationId xmlns:a16="http://schemas.microsoft.com/office/drawing/2014/main" id="{8B3E6E44-FA90-AB4A-918B-29529E0DE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451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3">
            <a:extLst>
              <a:ext uri="{FF2B5EF4-FFF2-40B4-BE49-F238E27FC236}">
                <a16:creationId xmlns:a16="http://schemas.microsoft.com/office/drawing/2014/main" id="{F3DB025F-5077-4E49-B400-A19B8E267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BONES" pitchFamily="-110" charset="0"/>
            </a:endParaRPr>
          </a:p>
        </p:txBody>
      </p:sp>
      <p:sp>
        <p:nvSpPr>
          <p:cNvPr id="87042" name="Title 1">
            <a:extLst>
              <a:ext uri="{FF2B5EF4-FFF2-40B4-BE49-F238E27FC236}">
                <a16:creationId xmlns:a16="http://schemas.microsoft.com/office/drawing/2014/main" id="{0B51558B-EAA2-9E48-A3B0-1E3E0B235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447800"/>
          </a:xfrm>
        </p:spPr>
        <p:txBody>
          <a:bodyPr/>
          <a:lstStyle/>
          <a:p>
            <a:r>
              <a:rPr lang="en-US" altLang="ja-JP">
                <a:ea typeface="ＭＳ Ｐゴシック" panose="020B0600070205080204" pitchFamily="34" charset="-128"/>
              </a:rPr>
              <a:t>"</a:t>
            </a:r>
            <a:r>
              <a:rPr lang="en-US" altLang="en-US">
                <a:ea typeface="ＭＳ Ｐゴシック" panose="020B0600070205080204" pitchFamily="34" charset="-128"/>
              </a:rPr>
              <a:t>What was the most important event of the 20</a:t>
            </a:r>
            <a:r>
              <a:rPr lang="en-US" altLang="en-US" baseline="30000"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ea typeface="ＭＳ Ｐゴシック" panose="020B0600070205080204" pitchFamily="34" charset="-128"/>
              </a:rPr>
              <a:t> century?</a:t>
            </a:r>
            <a:r>
              <a:rPr lang="en-US" altLang="ja-JP">
                <a:ea typeface="ＭＳ Ｐゴシック" panose="020B0600070205080204" pitchFamily="34" charset="-128"/>
              </a:rPr>
              <a:t>"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D4F6BA-D44D-134D-ABB6-9389546E0FBD}"/>
              </a:ext>
            </a:extLst>
          </p:cNvPr>
          <p:cNvSpPr txBox="1">
            <a:spLocks/>
          </p:cNvSpPr>
          <p:nvPr/>
        </p:nvSpPr>
        <p:spPr bwMode="auto">
          <a:xfrm>
            <a:off x="-76200" y="2057400"/>
            <a:ext cx="487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 b="1">
                <a:solidFill>
                  <a:srgbClr val="FFFFFF"/>
                </a:solidFill>
                <a:latin typeface="Arial" panose="020B0604020202020204" pitchFamily="34" charset="0"/>
              </a:rPr>
              <a:t>Men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36B05E-26AB-574E-A36C-E20F99555E6B}"/>
              </a:ext>
            </a:extLst>
          </p:cNvPr>
          <p:cNvSpPr txBox="1">
            <a:spLocks/>
          </p:cNvSpPr>
          <p:nvPr/>
        </p:nvSpPr>
        <p:spPr bwMode="auto">
          <a:xfrm>
            <a:off x="5581650" y="2057400"/>
            <a:ext cx="2743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 b="1">
                <a:solidFill>
                  <a:srgbClr val="FFFFFF"/>
                </a:solidFill>
                <a:latin typeface="Arial" panose="020B0604020202020204" pitchFamily="34" charset="0"/>
              </a:rPr>
              <a:t>Women</a:t>
            </a:r>
          </a:p>
        </p:txBody>
      </p:sp>
      <p:pic>
        <p:nvPicPr>
          <p:cNvPr id="36870" name="Picture 8" descr="Penicillin VK 500mg.jpg">
            <a:extLst>
              <a:ext uri="{FF2B5EF4-FFF2-40B4-BE49-F238E27FC236}">
                <a16:creationId xmlns:a16="http://schemas.microsoft.com/office/drawing/2014/main" id="{4A358EB9-C829-F049-A180-17197B0B1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43200"/>
            <a:ext cx="390207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9" descr="hiroshima.jpg">
            <a:extLst>
              <a:ext uri="{FF2B5EF4-FFF2-40B4-BE49-F238E27FC236}">
                <a16:creationId xmlns:a16="http://schemas.microsoft.com/office/drawing/2014/main" id="{7E0B588D-7B03-5446-9392-9C562B517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43200"/>
            <a:ext cx="32131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BBB619E-8F5B-224C-BE4C-067BD37E07D3}"/>
              </a:ext>
            </a:extLst>
          </p:cNvPr>
          <p:cNvSpPr txBox="1">
            <a:spLocks/>
          </p:cNvSpPr>
          <p:nvPr/>
        </p:nvSpPr>
        <p:spPr bwMode="auto">
          <a:xfrm rot="-1141697">
            <a:off x="0" y="4267200"/>
            <a:ext cx="4876800" cy="685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Hiroshima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7B4E9D-649A-8746-A5A1-E951A4A36BAB}"/>
              </a:ext>
            </a:extLst>
          </p:cNvPr>
          <p:cNvSpPr txBox="1">
            <a:spLocks/>
          </p:cNvSpPr>
          <p:nvPr/>
        </p:nvSpPr>
        <p:spPr bwMode="auto">
          <a:xfrm rot="-1141697">
            <a:off x="4800600" y="4208463"/>
            <a:ext cx="3959225" cy="685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Penicillin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9" descr="Light_in_the_Darkness.jpg">
            <a:extLst>
              <a:ext uri="{FF2B5EF4-FFF2-40B4-BE49-F238E27FC236}">
                <a16:creationId xmlns:a16="http://schemas.microsoft.com/office/drawing/2014/main" id="{6CD69B6E-9356-FB40-BAC2-0FD0FAD1F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12F152-F409-CA46-ADB4-4080B0C29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914400"/>
            <a:ext cx="5029200" cy="2514600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Point those in darkness to Christ as the Light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57C07C4-48EF-8445-9AF9-253945ACCB71}"/>
              </a:ext>
            </a:extLst>
          </p:cNvPr>
          <p:cNvSpPr txBox="1">
            <a:spLocks/>
          </p:cNvSpPr>
          <p:nvPr/>
        </p:nvSpPr>
        <p:spPr bwMode="auto">
          <a:xfrm>
            <a:off x="1143000" y="3124200"/>
            <a:ext cx="502920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 anchor="ctr"/>
          <a:lstStyle/>
          <a:p>
            <a:pPr algn="ctr" eaLnBrk="0" hangingPunct="0">
              <a:defRPr/>
            </a:pPr>
            <a:r>
              <a:rPr lang="en-US" sz="4400" i="1" kern="0" dirty="0">
                <a:solidFill>
                  <a:srgbClr val="FFFFFF"/>
                </a:solidFill>
                <a:latin typeface="Arial"/>
                <a:ea typeface="ＭＳ Ｐゴシック" pitchFamily="-105" charset="-128"/>
                <a:cs typeface="Arial"/>
              </a:rPr>
              <a:t>But how?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72CE2E-B645-1447-BB8C-B242B4295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E7FD86-6685-0C42-B5C6-F7F10E7C2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762000"/>
            <a:ext cx="3295650" cy="5334000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How can we point those in darkness to Christ as the Light?</a:t>
            </a:r>
          </a:p>
        </p:txBody>
      </p:sp>
      <p:pic>
        <p:nvPicPr>
          <p:cNvPr id="133123" name="Picture 4" descr="from-darkness-to-light-7.jpg">
            <a:extLst>
              <a:ext uri="{FF2B5EF4-FFF2-40B4-BE49-F238E27FC236}">
                <a16:creationId xmlns:a16="http://schemas.microsoft.com/office/drawing/2014/main" id="{2960E2B6-E175-A849-93BE-E3F0D49B5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73A988D-A354-514D-8256-843A8CCCE131}"/>
              </a:ext>
            </a:extLst>
          </p:cNvPr>
          <p:cNvSpPr txBox="1">
            <a:spLocks/>
          </p:cNvSpPr>
          <p:nvPr/>
        </p:nvSpPr>
        <p:spPr bwMode="auto">
          <a:xfrm>
            <a:off x="3962400" y="4114800"/>
            <a:ext cx="5181600" cy="274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rgbClr val="FFFFFF"/>
                </a:solidFill>
                <a:latin typeface="Arial"/>
                <a:ea typeface="ＭＳ Ｐゴシック" pitchFamily="-105" charset="-128"/>
                <a:cs typeface="Arial"/>
              </a:rPr>
              <a:t>1. Remember the light Christ shined on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029C29-15AF-0349-B4DD-C30D347A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" pitchFamily="2" charset="0"/>
            </a:endParaRPr>
          </a:p>
        </p:txBody>
      </p:sp>
      <p:pic>
        <p:nvPicPr>
          <p:cNvPr id="134146" name="Picture 5" descr="light in darkness.jpg">
            <a:extLst>
              <a:ext uri="{FF2B5EF4-FFF2-40B4-BE49-F238E27FC236}">
                <a16:creationId xmlns:a16="http://schemas.microsoft.com/office/drawing/2014/main" id="{92C4D0F0-47CB-D04E-ACF5-CBA8B8503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0"/>
            <a:ext cx="6346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1C6F87-41BD-F042-AE2B-5F0C6E24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7715250" cy="1143000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Colossians 1:13-14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F7FA271-C731-B349-9E38-8C696CA88AF9}"/>
              </a:ext>
            </a:extLst>
          </p:cNvPr>
          <p:cNvSpPr txBox="1">
            <a:spLocks/>
          </p:cNvSpPr>
          <p:nvPr/>
        </p:nvSpPr>
        <p:spPr bwMode="auto">
          <a:xfrm>
            <a:off x="142056" y="1640160"/>
            <a:ext cx="35814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eaLnBrk="0" hangingPunct="0">
              <a:defRPr sz="2400">
                <a:solidFill>
                  <a:schemeClr val="tx1"/>
                </a:solidFill>
                <a:latin typeface="Sa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ja-JP" sz="4000" b="1" dirty="0">
                <a:solidFill>
                  <a:srgbClr val="FFFFFF"/>
                </a:solidFill>
                <a:effectLst>
                  <a:glow rad="165100">
                    <a:schemeClr val="bg2"/>
                  </a:glow>
                </a:effectLst>
                <a:latin typeface="Arial" charset="0"/>
                <a:cs typeface="ＭＳ Ｐゴシック" charset="0"/>
              </a:rPr>
              <a:t>"</a:t>
            </a:r>
            <a:r>
              <a:rPr lang="en-US" sz="4000" b="1" dirty="0">
                <a:solidFill>
                  <a:srgbClr val="FFFFFF"/>
                </a:solidFill>
                <a:effectLst>
                  <a:glow rad="165100">
                    <a:schemeClr val="bg2"/>
                  </a:glow>
                </a:effectLst>
                <a:latin typeface="Arial" charset="0"/>
                <a:cs typeface="ＭＳ Ｐゴシック" charset="0"/>
              </a:rPr>
              <a:t>He has rescued us from the dominion of darkness…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385ADC-9658-834D-A40D-E539D5FDC1A3}"/>
              </a:ext>
            </a:extLst>
          </p:cNvPr>
          <p:cNvSpPr txBox="1">
            <a:spLocks/>
          </p:cNvSpPr>
          <p:nvPr/>
        </p:nvSpPr>
        <p:spPr bwMode="auto">
          <a:xfrm>
            <a:off x="3875856" y="1640160"/>
            <a:ext cx="48006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eaLnBrk="0" hangingPunct="0">
              <a:defRPr sz="2400">
                <a:solidFill>
                  <a:schemeClr val="tx1"/>
                </a:solidFill>
                <a:latin typeface="Sa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165100">
                    <a:schemeClr val="bg2"/>
                  </a:glow>
                </a:effectLst>
                <a:latin typeface="Arial" charset="0"/>
                <a:cs typeface="ＭＳ Ｐゴシック" charset="0"/>
              </a:rPr>
              <a:t>…and brought us into the kingdom of the Son he loves, in whom we have forgiveness of sins</a:t>
            </a:r>
            <a:r>
              <a:rPr lang="en-US" altLang="ja-JP" sz="4000" b="1" dirty="0">
                <a:solidFill>
                  <a:srgbClr val="FFFFFF"/>
                </a:solidFill>
                <a:effectLst>
                  <a:glow rad="165100">
                    <a:schemeClr val="bg2"/>
                  </a:glow>
                </a:effectLst>
                <a:latin typeface="Arial" charset="0"/>
                <a:cs typeface="ＭＳ Ｐゴシック" charset="0"/>
              </a:rPr>
              <a:t>"</a:t>
            </a:r>
            <a:endParaRPr lang="en-US" sz="4000" b="1" dirty="0">
              <a:solidFill>
                <a:srgbClr val="FFFFFF"/>
              </a:solidFill>
              <a:effectLst>
                <a:glow rad="165100">
                  <a:schemeClr val="bg2"/>
                </a:glow>
              </a:effectLst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162DFB-5B93-2C4C-9143-AB8A6C8D7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3EA60B-608C-D54E-BD69-1CAFA22C1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762000"/>
            <a:ext cx="3295650" cy="5334000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How can we point those in darkness to Christ as the Light?</a:t>
            </a:r>
          </a:p>
        </p:txBody>
      </p:sp>
      <p:pic>
        <p:nvPicPr>
          <p:cNvPr id="135171" name="Picture 4" descr="from-darkness-to-light-7.jpg">
            <a:extLst>
              <a:ext uri="{FF2B5EF4-FFF2-40B4-BE49-F238E27FC236}">
                <a16:creationId xmlns:a16="http://schemas.microsoft.com/office/drawing/2014/main" id="{46303E50-2108-DD46-9565-4B79F8657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3083156-AFE8-C44A-AC02-99E34CCB8874}"/>
              </a:ext>
            </a:extLst>
          </p:cNvPr>
          <p:cNvSpPr txBox="1">
            <a:spLocks/>
          </p:cNvSpPr>
          <p:nvPr/>
        </p:nvSpPr>
        <p:spPr bwMode="auto">
          <a:xfrm>
            <a:off x="3962400" y="4114800"/>
            <a:ext cx="5181600" cy="274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rgbClr val="FFFFFF"/>
                </a:solidFill>
                <a:latin typeface="Arial"/>
                <a:ea typeface="ＭＳ Ｐゴシック" pitchFamily="-105" charset="-128"/>
                <a:cs typeface="Arial"/>
              </a:rPr>
              <a:t>2. Tell others that Christ answers our sin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4" descr="bow to cross2.jpg">
            <a:extLst>
              <a:ext uri="{FF2B5EF4-FFF2-40B4-BE49-F238E27FC236}">
                <a16:creationId xmlns:a16="http://schemas.microsoft.com/office/drawing/2014/main" id="{FD48B9E0-73CB-D948-8A78-70363813A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0C6B85-1B99-084A-BC76-3F49C3CE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5715000"/>
            <a:ext cx="4800600" cy="1143000"/>
          </a:xfrm>
        </p:spPr>
        <p:txBody>
          <a:bodyPr/>
          <a:lstStyle/>
          <a:p>
            <a:pPr algn="r">
              <a:defRPr/>
            </a:pPr>
            <a:r>
              <a:rPr lang="en-US" sz="3600" i="1">
                <a:latin typeface="Arial" charset="0"/>
                <a:ea typeface="ＭＳ Ｐゴシック" charset="0"/>
                <a:cs typeface="Arial" charset="0"/>
              </a:rPr>
              <a:t>We need Christ!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B8E378-FB4B-564D-907A-FDE40414251E}"/>
              </a:ext>
            </a:extLst>
          </p:cNvPr>
          <p:cNvSpPr txBox="1"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Sa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600">
                <a:solidFill>
                  <a:srgbClr val="FFFFFF"/>
                </a:solidFill>
              </a:rPr>
              <a:t>If our greatest need had been </a:t>
            </a:r>
            <a:r>
              <a:rPr lang="en-US" sz="3600">
                <a:solidFill>
                  <a:srgbClr val="FFFF00"/>
                </a:solidFill>
              </a:rPr>
              <a:t>information</a:t>
            </a:r>
            <a:r>
              <a:rPr lang="en-US" sz="3600">
                <a:solidFill>
                  <a:srgbClr val="FFFFFF"/>
                </a:solidFill>
              </a:rPr>
              <a:t>, 	God would have sent us an </a:t>
            </a:r>
            <a:r>
              <a:rPr lang="en-US" sz="3600">
                <a:solidFill>
                  <a:srgbClr val="FFFF00"/>
                </a:solidFill>
              </a:rPr>
              <a:t>educator. </a:t>
            </a:r>
            <a:endParaRPr lang="en-US" sz="3600">
              <a:solidFill>
                <a:srgbClr val="FFFF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9CBF2B-1724-464D-A616-4D4F47BCAFF8}"/>
              </a:ext>
            </a:extLst>
          </p:cNvPr>
          <p:cNvSpPr txBox="1">
            <a:spLocks/>
          </p:cNvSpPr>
          <p:nvPr/>
        </p:nvSpPr>
        <p:spPr bwMode="auto">
          <a:xfrm>
            <a:off x="0" y="1257300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Sa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600">
                <a:solidFill>
                  <a:srgbClr val="FFFFFF"/>
                </a:solidFill>
              </a:rPr>
              <a:t>If our greatest need had been </a:t>
            </a:r>
            <a:r>
              <a:rPr lang="en-US" sz="3600">
                <a:solidFill>
                  <a:srgbClr val="FFFF00"/>
                </a:solidFill>
              </a:rPr>
              <a:t>technology</a:t>
            </a:r>
            <a:r>
              <a:rPr lang="en-US" sz="3600">
                <a:solidFill>
                  <a:srgbClr val="FFFFFF"/>
                </a:solidFill>
              </a:rPr>
              <a:t>, 	God would have sent us a </a:t>
            </a:r>
            <a:r>
              <a:rPr lang="en-US" sz="3600">
                <a:solidFill>
                  <a:srgbClr val="FFFF00"/>
                </a:solidFill>
              </a:rPr>
              <a:t>scientist.</a:t>
            </a:r>
            <a:endParaRPr lang="en-US" sz="3600">
              <a:solidFill>
                <a:srgbClr val="FFFF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2A1E2F-6BCF-E847-8A49-0008A3155667}"/>
              </a:ext>
            </a:extLst>
          </p:cNvPr>
          <p:cNvSpPr txBox="1">
            <a:spLocks/>
          </p:cNvSpPr>
          <p:nvPr/>
        </p:nvSpPr>
        <p:spPr bwMode="auto">
          <a:xfrm>
            <a:off x="0" y="2438400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Sa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600">
                <a:solidFill>
                  <a:srgbClr val="FFFFFF"/>
                </a:solidFill>
              </a:rPr>
              <a:t>If our greatest need had been </a:t>
            </a:r>
            <a:r>
              <a:rPr lang="en-US" sz="3600">
                <a:solidFill>
                  <a:srgbClr val="FFFF00"/>
                </a:solidFill>
              </a:rPr>
              <a:t>money</a:t>
            </a:r>
            <a:r>
              <a:rPr lang="en-US" sz="3600">
                <a:solidFill>
                  <a:srgbClr val="FFFFFF"/>
                </a:solidFill>
              </a:rPr>
              <a:t>, 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	God would have sent us an </a:t>
            </a:r>
            <a:r>
              <a:rPr lang="en-US" sz="3600">
                <a:solidFill>
                  <a:srgbClr val="FFFF00"/>
                </a:solidFill>
              </a:rPr>
              <a:t>economist. </a:t>
            </a:r>
            <a:endParaRPr lang="en-US" sz="3600">
              <a:solidFill>
                <a:srgbClr val="FFFF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98D0DA-A5A3-894C-B445-B8054414A2B0}"/>
              </a:ext>
            </a:extLst>
          </p:cNvPr>
          <p:cNvSpPr txBox="1">
            <a:spLocks/>
          </p:cNvSpPr>
          <p:nvPr/>
        </p:nvSpPr>
        <p:spPr bwMode="auto">
          <a:xfrm>
            <a:off x="0" y="3619500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Sa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600">
                <a:solidFill>
                  <a:srgbClr val="FFFFFF"/>
                </a:solidFill>
              </a:rPr>
              <a:t>If our greatest need had been </a:t>
            </a:r>
            <a:r>
              <a:rPr lang="en-US" sz="3600">
                <a:solidFill>
                  <a:srgbClr val="FFFF00"/>
                </a:solidFill>
              </a:rPr>
              <a:t>pleasure</a:t>
            </a:r>
            <a:r>
              <a:rPr lang="en-US" sz="3600">
                <a:solidFill>
                  <a:srgbClr val="FFFFFF"/>
                </a:solidFill>
              </a:rPr>
              <a:t>, 	God would have sent us an </a:t>
            </a:r>
            <a:r>
              <a:rPr lang="en-US" sz="3600">
                <a:solidFill>
                  <a:srgbClr val="FFFF00"/>
                </a:solidFill>
              </a:rPr>
              <a:t>entertainer. </a:t>
            </a:r>
            <a:endParaRPr lang="en-US" sz="3600">
              <a:solidFill>
                <a:srgbClr val="FFFF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C7BECA-3A51-344E-918C-3394DCD6ADAE}"/>
              </a:ext>
            </a:extLst>
          </p:cNvPr>
          <p:cNvSpPr txBox="1">
            <a:spLocks/>
          </p:cNvSpPr>
          <p:nvPr/>
        </p:nvSpPr>
        <p:spPr bwMode="auto">
          <a:xfrm>
            <a:off x="0" y="4800600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 anchor="ctr"/>
          <a:lstStyle/>
          <a:p>
            <a:pPr eaLnBrk="0" hangingPunct="0">
              <a:defRPr/>
            </a:pPr>
            <a:r>
              <a:rPr lang="en-US" sz="3600" dirty="0">
                <a:solidFill>
                  <a:srgbClr val="FFFFFF"/>
                </a:solidFill>
                <a:latin typeface="Sand" pitchFamily="-107" charset="0"/>
                <a:ea typeface="Arial" charset="0"/>
                <a:cs typeface="Arial" charset="0"/>
              </a:rPr>
              <a:t>But our greatest need was </a:t>
            </a:r>
            <a:r>
              <a:rPr lang="en-US" sz="3600" dirty="0">
                <a:solidFill>
                  <a:srgbClr val="FFFF00"/>
                </a:solidFill>
                <a:latin typeface="Sand" pitchFamily="-107" charset="0"/>
                <a:ea typeface="Arial" charset="0"/>
                <a:cs typeface="Arial" charset="0"/>
              </a:rPr>
              <a:t>forgiveness</a:t>
            </a:r>
            <a:r>
              <a:rPr lang="en-US" sz="3600" dirty="0">
                <a:solidFill>
                  <a:srgbClr val="FFFFFF"/>
                </a:solidFill>
                <a:latin typeface="Sand" pitchFamily="-107" charset="0"/>
                <a:ea typeface="Arial" charset="0"/>
                <a:cs typeface="Arial" charset="0"/>
              </a:rPr>
              <a:t>, </a:t>
            </a:r>
            <a:br>
              <a:rPr lang="en-US" sz="3600" dirty="0">
                <a:solidFill>
                  <a:srgbClr val="FFFFFF"/>
                </a:solidFill>
                <a:latin typeface="Sand" pitchFamily="-107" charset="0"/>
                <a:ea typeface="Arial" charset="0"/>
                <a:cs typeface="Arial" charset="0"/>
              </a:rPr>
            </a:br>
            <a:r>
              <a:rPr lang="en-US" sz="3600" dirty="0">
                <a:solidFill>
                  <a:srgbClr val="FFFFFF"/>
                </a:solidFill>
                <a:latin typeface="Sand" pitchFamily="-107" charset="0"/>
                <a:ea typeface="Arial" charset="0"/>
                <a:cs typeface="Arial" charset="0"/>
              </a:rPr>
              <a:t>	so God sent us a </a:t>
            </a:r>
            <a:r>
              <a:rPr lang="en-US" sz="3600" dirty="0" err="1">
                <a:solidFill>
                  <a:srgbClr val="FFFF00"/>
                </a:solidFill>
                <a:latin typeface="Sand" pitchFamily="-107" charset="0"/>
                <a:ea typeface="Arial" charset="0"/>
                <a:cs typeface="Arial" charset="0"/>
              </a:rPr>
              <a:t>Saviour</a:t>
            </a:r>
            <a:r>
              <a:rPr lang="en-US" sz="3600" dirty="0">
                <a:solidFill>
                  <a:srgbClr val="FFFF00"/>
                </a:solidFill>
                <a:latin typeface="Sand" pitchFamily="-107" charset="0"/>
                <a:ea typeface="Arial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76B2CA-24F6-B744-8172-44FA7F4CC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96209A-BC2F-8946-A772-056608F4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762000"/>
            <a:ext cx="3295650" cy="5334000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How can we point those in darkness to Christ as the Light?</a:t>
            </a:r>
          </a:p>
        </p:txBody>
      </p:sp>
      <p:pic>
        <p:nvPicPr>
          <p:cNvPr id="137219" name="Picture 4" descr="from-darkness-to-light-7.jpg">
            <a:extLst>
              <a:ext uri="{FF2B5EF4-FFF2-40B4-BE49-F238E27FC236}">
                <a16:creationId xmlns:a16="http://schemas.microsoft.com/office/drawing/2014/main" id="{537F44A6-49E4-B54B-9D90-2154CF4F0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F10ECDE-6F8C-A44F-B7B2-3C76DF30E905}"/>
              </a:ext>
            </a:extLst>
          </p:cNvPr>
          <p:cNvSpPr txBox="1">
            <a:spLocks/>
          </p:cNvSpPr>
          <p:nvPr/>
        </p:nvSpPr>
        <p:spPr bwMode="auto">
          <a:xfrm>
            <a:off x="3962400" y="4114800"/>
            <a:ext cx="5181600" cy="274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rgbClr val="FFFFFF"/>
                </a:solidFill>
                <a:latin typeface="Arial"/>
                <a:ea typeface="ＭＳ Ｐゴシック" pitchFamily="-105" charset="-128"/>
                <a:cs typeface="Arial"/>
              </a:rPr>
              <a:t>3. Live like a child of the light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6" descr="night_sky_large_02.jpg">
            <a:extLst>
              <a:ext uri="{FF2B5EF4-FFF2-40B4-BE49-F238E27FC236}">
                <a16:creationId xmlns:a16="http://schemas.microsoft.com/office/drawing/2014/main" id="{E8ABF436-9C22-7245-90A6-F2BB40A5E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C529EC-C3E8-724F-831A-383A4C360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15250" cy="1143000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Philippians 2:15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5147A3-F8E6-124A-9B25-8281C7073009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7630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4400">
                <a:solidFill>
                  <a:srgbClr val="FFFFFF"/>
                </a:solidFill>
                <a:cs typeface="Arial" panose="020B0604020202020204" pitchFamily="34" charset="0"/>
              </a:rPr>
              <a:t>"</a:t>
            </a:r>
            <a:r>
              <a:rPr lang="en-US" altLang="en-US" sz="4400">
                <a:solidFill>
                  <a:srgbClr val="FFFFFF"/>
                </a:solidFill>
                <a:cs typeface="Arial" panose="020B0604020202020204" pitchFamily="34" charset="0"/>
              </a:rPr>
              <a:t>…become </a:t>
            </a:r>
            <a:r>
              <a:rPr lang="en-US" altLang="en-US" sz="4400" b="1">
                <a:solidFill>
                  <a:srgbClr val="FFFF00"/>
                </a:solidFill>
                <a:cs typeface="Arial" panose="020B0604020202020204" pitchFamily="34" charset="0"/>
              </a:rPr>
              <a:t>blameless</a:t>
            </a:r>
            <a:r>
              <a:rPr lang="en-US" altLang="en-US" sz="440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4400">
                <a:solidFill>
                  <a:srgbClr val="FFFFFF"/>
                </a:solidFill>
                <a:cs typeface="Arial" panose="020B0604020202020204" pitchFamily="34" charset="0"/>
              </a:rPr>
              <a:t>and pure, children of God without fault in a crooked and depraved generation, in which you shine like stars (lights) in the universe as you </a:t>
            </a:r>
            <a:r>
              <a:rPr lang="en-US" altLang="en-US" sz="4400" b="1">
                <a:solidFill>
                  <a:srgbClr val="FFFF00"/>
                </a:solidFill>
                <a:cs typeface="Arial" panose="020B0604020202020204" pitchFamily="34" charset="0"/>
              </a:rPr>
              <a:t>hold out the word of life</a:t>
            </a:r>
            <a:r>
              <a:rPr lang="en-US" altLang="en-US" sz="4400">
                <a:solidFill>
                  <a:srgbClr val="FFFFFF"/>
                </a:solidFill>
                <a:cs typeface="Arial" panose="020B0604020202020204" pitchFamily="34" charset="0"/>
              </a:rPr>
              <a:t>.</a:t>
            </a:r>
            <a:r>
              <a:rPr lang="en-US" altLang="ja-JP" sz="4400">
                <a:solidFill>
                  <a:srgbClr val="FFFFFF"/>
                </a:solidFill>
                <a:cs typeface="Arial" panose="020B0604020202020204" pitchFamily="34" charset="0"/>
              </a:rPr>
              <a:t>"</a:t>
            </a:r>
            <a:endParaRPr lang="en-US" altLang="en-US" sz="4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6">
            <a:extLst>
              <a:ext uri="{FF2B5EF4-FFF2-40B4-BE49-F238E27FC236}">
                <a16:creationId xmlns:a16="http://schemas.microsoft.com/office/drawing/2014/main" id="{0C6B6CDF-ED62-114F-9021-200B496F3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5400"/>
            <a:ext cx="9191626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B9C807-1607-8246-A6AC-7EEA90684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1600200"/>
            <a:ext cx="5334000" cy="2468563"/>
          </a:xfrm>
          <a:ln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effectLst>
                  <a:glow rad="101600">
                    <a:schemeClr val="tx1"/>
                  </a:glow>
                </a:effectLst>
              </a:rPr>
              <a:t>No person is debated more than Jesus Christ!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8B65FB-3A05-634A-9100-DBC3C14CC648}"/>
              </a:ext>
            </a:extLst>
          </p:cNvPr>
          <p:cNvSpPr txBox="1">
            <a:spLocks/>
          </p:cNvSpPr>
          <p:nvPr/>
        </p:nvSpPr>
        <p:spPr bwMode="auto">
          <a:xfrm>
            <a:off x="3810000" y="3962400"/>
            <a:ext cx="53340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4000" b="1" i="1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Two ways Jesus is unique…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3" descr="John 8 light-of-christ.jpg">
            <a:extLst>
              <a:ext uri="{FF2B5EF4-FFF2-40B4-BE49-F238E27FC236}">
                <a16:creationId xmlns:a16="http://schemas.microsoft.com/office/drawing/2014/main" id="{1B5B3C1A-4CFB-8645-B1C6-E31E43857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F3917C-7DC9-6B40-A641-47F57A7D0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53000" cy="1752600"/>
          </a:xfrm>
          <a:ln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</a:rPr>
              <a:t>I.  Christ is the only </a:t>
            </a:r>
            <a:r>
              <a:rPr lang="en-US" sz="4000" dirty="0">
                <a:solidFill>
                  <a:srgbClr val="FFFF00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</a:rPr>
              <a:t>light </a:t>
            </a:r>
            <a:r>
              <a:rPr 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</a:rPr>
              <a:t>(1:6-9)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4" descr="godfamilyonglobe.jpg">
            <a:extLst>
              <a:ext uri="{FF2B5EF4-FFF2-40B4-BE49-F238E27FC236}">
                <a16:creationId xmlns:a16="http://schemas.microsoft.com/office/drawing/2014/main" id="{ADD40733-8A65-4B48-A7BE-3B2E1ECF6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8" name="Picture 3" descr="god'sfamily.jpg">
            <a:extLst>
              <a:ext uri="{FF2B5EF4-FFF2-40B4-BE49-F238E27FC236}">
                <a16:creationId xmlns:a16="http://schemas.microsoft.com/office/drawing/2014/main" id="{E6E41F0C-A397-1E4E-8A03-7671F934A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18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itle 1">
            <a:extLst>
              <a:ext uri="{FF2B5EF4-FFF2-40B4-BE49-F238E27FC236}">
                <a16:creationId xmlns:a16="http://schemas.microsoft.com/office/drawing/2014/main" id="{286C682F-869D-A549-A949-7BB38F5EF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4191000"/>
            <a:ext cx="4953000" cy="25908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ea typeface="ＭＳ Ｐゴシック" panose="020B0600070205080204" pitchFamily="34" charset="-128"/>
              </a:rPr>
              <a:t>II.  Christ alone brings us into God</a:t>
            </a:r>
            <a:r>
              <a:rPr lang="fr-FR" altLang="ja-JP" sz="4000">
                <a:solidFill>
                  <a:schemeClr val="bg1"/>
                </a:solidFill>
                <a:ea typeface="ＭＳ Ｐゴシック" panose="020B0600070205080204" pitchFamily="34" charset="-128"/>
              </a:rPr>
              <a:t>'</a:t>
            </a:r>
            <a:r>
              <a:rPr lang="en-US" altLang="en-US" sz="4000">
                <a:solidFill>
                  <a:schemeClr val="bg1"/>
                </a:solidFill>
                <a:ea typeface="ＭＳ Ｐゴシック" panose="020B0600070205080204" pitchFamily="34" charset="-128"/>
              </a:rPr>
              <a:t>s </a:t>
            </a:r>
            <a:r>
              <a:rPr lang="en-US" altLang="en-US" sz="4000">
                <a:solidFill>
                  <a:srgbClr val="FFFF00"/>
                </a:solidFill>
                <a:ea typeface="ＭＳ Ｐゴシック" panose="020B0600070205080204" pitchFamily="34" charset="-128"/>
              </a:rPr>
              <a:t>family </a:t>
            </a:r>
            <a:r>
              <a:rPr lang="en-US" altLang="en-US" sz="4000">
                <a:solidFill>
                  <a:schemeClr val="bg1"/>
                </a:solidFill>
                <a:ea typeface="ＭＳ Ｐゴシック" panose="020B0600070205080204" pitchFamily="34" charset="-128"/>
              </a:rPr>
              <a:t>(1:10-13)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35ABD-5EEF-1A42-A3F1-601E3ED1D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rPr>
              <a:t>Black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2D9037-C3FE-5C4A-AA6B-CCB8D884A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760576-4EA4-1945-B813-768597444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43362" name="Picture 4" descr="jesusweeps as creator.jpg">
            <a:extLst>
              <a:ext uri="{FF2B5EF4-FFF2-40B4-BE49-F238E27FC236}">
                <a16:creationId xmlns:a16="http://schemas.microsoft.com/office/drawing/2014/main" id="{041633A6-FF07-3146-85DD-8F80329D9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b="17776"/>
          <a:stretch>
            <a:fillRect/>
          </a:stretch>
        </p:blipFill>
        <p:spPr bwMode="auto">
          <a:xfrm>
            <a:off x="0" y="1219200"/>
            <a:ext cx="8077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itle 1">
            <a:extLst>
              <a:ext uri="{FF2B5EF4-FFF2-40B4-BE49-F238E27FC236}">
                <a16:creationId xmlns:a16="http://schemas.microsoft.com/office/drawing/2014/main" id="{E2887E9A-975B-564A-9E6C-5D2069456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200" y="5029200"/>
            <a:ext cx="4495800" cy="1676400"/>
          </a:xfrm>
        </p:spPr>
        <p:txBody>
          <a:bodyPr/>
          <a:lstStyle/>
          <a:p>
            <a:r>
              <a:rPr lang="en-US" altLang="en-US" sz="3600" i="1">
                <a:ea typeface="ＭＳ Ｐゴシック" panose="020B0600070205080204" pitchFamily="34" charset="-128"/>
              </a:rPr>
              <a:t>Jesus weeps over His creation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75E1E5-C93B-2844-8DB0-205FDEDFB8FF}"/>
              </a:ext>
            </a:extLst>
          </p:cNvPr>
          <p:cNvSpPr txBox="1">
            <a:spLocks/>
          </p:cNvSpPr>
          <p:nvPr/>
        </p:nvSpPr>
        <p:spPr bwMode="auto">
          <a:xfrm>
            <a:off x="468313" y="0"/>
            <a:ext cx="8675687" cy="2565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3200" b="1">
                <a:solidFill>
                  <a:srgbClr val="FFFFFF"/>
                </a:solidFill>
                <a:latin typeface="Arial" panose="020B0604020202020204" pitchFamily="34" charset="0"/>
              </a:rPr>
              <a:t>"</a:t>
            </a:r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</a:rPr>
              <a:t>He came into the very world he created, but the world didn't recognize him. </a:t>
            </a:r>
            <a:b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3200" b="1" baseline="30000">
                <a:solidFill>
                  <a:srgbClr val="FFFFFF"/>
                </a:solidFill>
                <a:latin typeface="Arial" panose="020B0604020202020204" pitchFamily="34" charset="0"/>
              </a:rPr>
              <a:t>11</a:t>
            </a:r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</a:rPr>
              <a:t>He came to his own people, </a:t>
            </a:r>
            <a:b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</a:rPr>
              <a:t>and even they rejected him</a:t>
            </a:r>
            <a:r>
              <a:rPr lang="en-US" altLang="ja-JP" sz="3200" b="1">
                <a:solidFill>
                  <a:srgbClr val="FFFFFF"/>
                </a:solidFill>
                <a:latin typeface="Arial" panose="020B0604020202020204" pitchFamily="34" charset="0"/>
              </a:rPr>
              <a:t>"</a:t>
            </a:r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b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</a:rPr>
              <a:t>(John 1:10-11 </a:t>
            </a: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</a:rPr>
              <a:t>NLT</a:t>
            </a:r>
            <a:r>
              <a:rPr lang="en-US" altLang="en-US" sz="3200" b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44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4" descr="light51b.jpg">
            <a:extLst>
              <a:ext uri="{FF2B5EF4-FFF2-40B4-BE49-F238E27FC236}">
                <a16:creationId xmlns:a16="http://schemas.microsoft.com/office/drawing/2014/main" id="{2174B0FD-C314-4D41-9082-8F0ED06D2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05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D6723-7DC3-5048-BC68-30F54657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15250" cy="1143000"/>
          </a:xfrm>
          <a:effectLst/>
        </p:spPr>
        <p:txBody>
          <a:bodyPr/>
          <a:lstStyle/>
          <a:p>
            <a:pPr algn="ctr">
              <a:defRPr/>
            </a:pPr>
            <a:r>
              <a:rPr lang="en-US" b="1">
                <a:effectLst>
                  <a:glow rad="152400">
                    <a:schemeClr val="bg2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Religious While Rejecting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B48A0F-3E00-D749-9D69-FFD7548C0A88}"/>
              </a:ext>
            </a:extLst>
          </p:cNvPr>
          <p:cNvSpPr txBox="1">
            <a:spLocks/>
          </p:cNvSpPr>
          <p:nvPr/>
        </p:nvSpPr>
        <p:spPr bwMode="auto">
          <a:xfrm>
            <a:off x="1219200" y="1752600"/>
            <a:ext cx="69342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eaLnBrk="0" hangingPunct="0"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Sand" pitchFamily="-107" charset="0"/>
                <a:ea typeface="Arial" charset="0"/>
                <a:cs typeface="Arial" charset="0"/>
              </a:rPr>
              <a:t>  87% belong to a religion</a:t>
            </a:r>
          </a:p>
          <a:p>
            <a:pPr eaLnBrk="0" hangingPunct="0">
              <a:defRPr/>
            </a:pPr>
            <a:r>
              <a:rPr lang="en-US" sz="4400" b="1" u="sng" kern="0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ＭＳ Ｐゴシック" pitchFamily="-105" charset="-128"/>
                <a:cs typeface="Arial"/>
              </a:rPr>
              <a:t>  13% without a religion</a:t>
            </a:r>
          </a:p>
          <a:p>
            <a:pPr eaLnBrk="0" hangingPunct="0"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ＭＳ Ｐゴシック" pitchFamily="-105" charset="-128"/>
                <a:cs typeface="Arial"/>
              </a:rPr>
              <a:t>100%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E03708-92C6-5A4C-B44F-437A0BC58BAE}"/>
              </a:ext>
            </a:extLst>
          </p:cNvPr>
          <p:cNvSpPr txBox="1">
            <a:spLocks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algn="ctr" eaLnBrk="0" hangingPunct="0">
              <a:defRPr/>
            </a:pPr>
            <a:r>
              <a:rPr lang="en-US" sz="3200" b="1" kern="0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ＭＳ Ｐゴシック" pitchFamily="-105" charset="-128"/>
                <a:cs typeface="Arial"/>
              </a:rPr>
              <a:t>Gallup Millennium Survey of 60 nations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4" descr="light51b.jpg">
            <a:extLst>
              <a:ext uri="{FF2B5EF4-FFF2-40B4-BE49-F238E27FC236}">
                <a16:creationId xmlns:a16="http://schemas.microsoft.com/office/drawing/2014/main" id="{E28ADF0C-A455-4F45-9B9F-FB9655B47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05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2E498-BC39-854B-A734-AE9E09C2D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52400"/>
            <a:ext cx="6984776" cy="1143000"/>
          </a:xfrm>
          <a:effectLst/>
        </p:spPr>
        <p:txBody>
          <a:bodyPr/>
          <a:lstStyle/>
          <a:p>
            <a:pPr algn="ctr">
              <a:defRPr/>
            </a:pPr>
            <a:r>
              <a:rPr lang="en-US" altLang="ja-JP" b="1" dirty="0">
                <a:solidFill>
                  <a:srgbClr val="FFFFFF"/>
                </a:solidFill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"</a:t>
            </a:r>
            <a:r>
              <a:rPr lang="en-US" b="1" dirty="0">
                <a:solidFill>
                  <a:srgbClr val="FFFFFF"/>
                </a:solidFill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God is very important for my personal life</a:t>
            </a:r>
            <a:r>
              <a:rPr lang="en-US" altLang="ja-JP" b="1" dirty="0">
                <a:solidFill>
                  <a:srgbClr val="FFFFFF"/>
                </a:solidFill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"</a:t>
            </a:r>
            <a:endParaRPr lang="en-US" b="1" dirty="0">
              <a:solidFill>
                <a:srgbClr val="FFFFFF"/>
              </a:solidFill>
              <a:effectLst>
                <a:glow rad="165100">
                  <a:schemeClr val="bg2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740144-8B09-8546-AA87-72D88077924B}"/>
              </a:ext>
            </a:extLst>
          </p:cNvPr>
          <p:cNvSpPr txBox="1">
            <a:spLocks/>
          </p:cNvSpPr>
          <p:nvPr/>
        </p:nvSpPr>
        <p:spPr bwMode="auto">
          <a:xfrm>
            <a:off x="1359024" y="1686272"/>
            <a:ext cx="6741368" cy="419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eaLnBrk="0" hangingPunct="0"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Sand" pitchFamily="-107" charset="0"/>
                <a:ea typeface="Arial" charset="0"/>
                <a:cs typeface="Arial" charset="0"/>
              </a:rPr>
              <a:t>97% West Africa</a:t>
            </a:r>
          </a:p>
          <a:p>
            <a:pPr eaLnBrk="0" hangingPunct="0"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/>
                <a:ea typeface="ＭＳ Ｐゴシック" pitchFamily="-105" charset="-128"/>
                <a:cs typeface="Arial"/>
              </a:rPr>
              <a:t>88% Latin America</a:t>
            </a:r>
          </a:p>
          <a:p>
            <a:pPr eaLnBrk="0" hangingPunct="0"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/>
                <a:ea typeface="ＭＳ Ｐゴシック" pitchFamily="-105" charset="-128"/>
                <a:cs typeface="Arial"/>
              </a:rPr>
              <a:t>82% North America</a:t>
            </a:r>
          </a:p>
          <a:p>
            <a:pPr eaLnBrk="0" hangingPunct="0"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/>
                <a:ea typeface="ＭＳ Ｐゴシック" pitchFamily="-105" charset="-128"/>
                <a:cs typeface="Arial"/>
              </a:rPr>
              <a:t>49% Europe</a:t>
            </a:r>
          </a:p>
          <a:p>
            <a:pPr eaLnBrk="0" hangingPunct="0"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/>
                <a:ea typeface="ＭＳ Ｐゴシック" pitchFamily="-105" charset="-128"/>
                <a:cs typeface="Arial"/>
              </a:rPr>
              <a:t>47% Asia</a:t>
            </a:r>
          </a:p>
          <a:p>
            <a:pPr eaLnBrk="0" hangingPunct="0"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/>
                <a:ea typeface="ＭＳ Ｐゴシック" pitchFamily="-105" charset="-128"/>
                <a:cs typeface="Arial"/>
              </a:rPr>
              <a:t>= 4 billion people total 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576385-8950-AA43-8190-5592379FD273}"/>
              </a:ext>
            </a:extLst>
          </p:cNvPr>
          <p:cNvSpPr txBox="1">
            <a:spLocks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algn="ctr" eaLnBrk="0" hangingPunct="0">
              <a:defRPr/>
            </a:pPr>
            <a:r>
              <a:rPr lang="en-US" sz="3200" b="1" kern="0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/>
                <a:ea typeface="ＭＳ Ｐゴシック" pitchFamily="-105" charset="-128"/>
                <a:cs typeface="Arial"/>
              </a:rPr>
              <a:t>Gallup Millennium Survey of 60 nations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John 5 opposition to Christ.jpg">
            <a:extLst>
              <a:ext uri="{FF2B5EF4-FFF2-40B4-BE49-F238E27FC236}">
                <a16:creationId xmlns:a16="http://schemas.microsoft.com/office/drawing/2014/main" id="{7133CBCA-1EFF-5345-BCE5-DA925004B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 b="3352"/>
          <a:stretch>
            <a:fillRect/>
          </a:stretch>
        </p:blipFill>
        <p:spPr bwMode="auto">
          <a:xfrm>
            <a:off x="2286000" y="1600200"/>
            <a:ext cx="44958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F65106-C33C-224F-9E97-B86700D25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76200"/>
            <a:ext cx="8896350" cy="1143000"/>
          </a:xfrm>
        </p:spPr>
        <p:txBody>
          <a:bodyPr/>
          <a:lstStyle/>
          <a:p>
            <a:pPr algn="ctr">
              <a:defRPr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Jews rejected Christ even though he was Jewish (1:11)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2C1540-578F-EC4C-B17B-3215F6624247}"/>
              </a:ext>
            </a:extLst>
          </p:cNvPr>
          <p:cNvSpPr txBox="1">
            <a:spLocks/>
          </p:cNvSpPr>
          <p:nvPr/>
        </p:nvSpPr>
        <p:spPr bwMode="auto">
          <a:xfrm>
            <a:off x="0" y="4572000"/>
            <a:ext cx="9144000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Sa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ja-JP" sz="3600" b="1" i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"</a:t>
            </a:r>
            <a:r>
              <a:rPr lang="en-US" sz="3600" b="1" i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He came to that which was his own, </a:t>
            </a:r>
            <a:br>
              <a:rPr lang="en-US" sz="3600" b="1" i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</a:br>
            <a:r>
              <a:rPr lang="en-US" sz="3600" b="1" i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but his own did not receive [Gr. </a:t>
            </a:r>
            <a:r>
              <a:rPr lang="en-US" altLang="ja-JP" sz="3600" b="1" i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"</a:t>
            </a:r>
            <a:r>
              <a:rPr lang="en-US" sz="3600" b="1" i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welcome alongside</a:t>
            </a:r>
            <a:r>
              <a:rPr lang="en-US" altLang="ja-JP" sz="3600" b="1" i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"</a:t>
            </a:r>
            <a:r>
              <a:rPr lang="en-US" sz="3600" b="1" i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] him</a:t>
            </a:r>
            <a:r>
              <a:rPr lang="en-US" altLang="ja-JP" sz="3600" b="1" i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"</a:t>
            </a:r>
            <a:r>
              <a:rPr lang="en-US" sz="3600" b="1" i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800" b="1" i="1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(NIV).</a:t>
            </a:r>
            <a:endParaRPr lang="en-US" sz="3600" b="1" i="1" dirty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D740-6F67-7341-BD4A-2B2A2B0D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15250" cy="22098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But all that accept him as God enter God</a:t>
            </a:r>
            <a:r>
              <a:rPr lang="fr-FR" altLang="ja-JP" dirty="0">
                <a:latin typeface="Arial" charset="0"/>
                <a:ea typeface="ＭＳ Ｐゴシック" charset="0"/>
                <a:cs typeface="Arial" charset="0"/>
              </a:rPr>
              <a:t>'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s 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spiritual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 family (12-13). </a:t>
            </a:r>
          </a:p>
        </p:txBody>
      </p:sp>
      <p:pic>
        <p:nvPicPr>
          <p:cNvPr id="147458" name="Picture 7" descr="connecting-people.jpg">
            <a:extLst>
              <a:ext uri="{FF2B5EF4-FFF2-40B4-BE49-F238E27FC236}">
                <a16:creationId xmlns:a16="http://schemas.microsoft.com/office/drawing/2014/main" id="{85602A86-0708-A046-97A0-415647EEA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E49C48-D74E-FF47-8D3A-7DE27BAED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8D8080C5-7104-9E4C-B1EC-C0D0938DEB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4953000" cy="12192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altLang="en-US" sz="3600" i="1">
                <a:ea typeface="ＭＳ Ｐゴシック" panose="020B0600070205080204" pitchFamily="34" charset="-128"/>
              </a:rPr>
              <a:t>You become a child of God by believing that Jesus is God: </a:t>
            </a:r>
            <a:endParaRPr lang="en-US" altLang="en-US" sz="3600" i="1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796D3FD-D9CC-894B-ACAF-EDFE75C08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600200"/>
            <a:ext cx="4495800" cy="5181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ja-JP" sz="4000" b="1" dirty="0">
                <a:solidFill>
                  <a:srgbClr val="FFFFFF"/>
                </a:solidFill>
                <a:latin typeface="Arial" charset="0"/>
              </a:rPr>
              <a:t>"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</a:rPr>
              <a:t>But to all who </a:t>
            </a:r>
            <a:r>
              <a:rPr lang="en-US" sz="4000" b="1" dirty="0">
                <a:solidFill>
                  <a:srgbClr val="FFFF00"/>
                </a:solidFill>
                <a:latin typeface="Arial" charset="0"/>
              </a:rPr>
              <a:t>believed 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</a:rPr>
              <a:t>him and </a:t>
            </a:r>
            <a:r>
              <a:rPr lang="en-US" sz="4000" b="1" dirty="0">
                <a:solidFill>
                  <a:srgbClr val="FFFF00"/>
                </a:solidFill>
                <a:latin typeface="Arial" charset="0"/>
              </a:rPr>
              <a:t>accepted 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</a:rPr>
              <a:t>him, he gave the right to become children of God</a:t>
            </a:r>
            <a:r>
              <a:rPr lang="en-US" altLang="ja-JP" sz="4000" b="1" dirty="0">
                <a:solidFill>
                  <a:srgbClr val="FFFFFF"/>
                </a:solidFill>
                <a:latin typeface="Arial" charset="0"/>
              </a:rPr>
              <a:t>"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</a:rPr>
              <a:t> </a:t>
            </a:r>
            <a:br>
              <a:rPr lang="en-US" sz="4000" b="1" dirty="0">
                <a:solidFill>
                  <a:srgbClr val="FFFFFF"/>
                </a:solidFill>
                <a:latin typeface="Arial" charset="0"/>
              </a:rPr>
            </a:br>
            <a:r>
              <a:rPr lang="en-US" sz="4000" b="1" dirty="0">
                <a:solidFill>
                  <a:srgbClr val="FFFFFF"/>
                </a:solidFill>
                <a:latin typeface="Arial" charset="0"/>
              </a:rPr>
              <a:t>(1:12 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</a:rPr>
              <a:t>NLT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</a:rPr>
              <a:t>)</a:t>
            </a:r>
          </a:p>
        </p:txBody>
      </p:sp>
      <p:pic>
        <p:nvPicPr>
          <p:cNvPr id="148484" name="Picture 8" descr="john 1 14 father and baby.jpg">
            <a:extLst>
              <a:ext uri="{FF2B5EF4-FFF2-40B4-BE49-F238E27FC236}">
                <a16:creationId xmlns:a16="http://schemas.microsoft.com/office/drawing/2014/main" id="{1877C102-BBB7-E542-80A8-1AF3DEA06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"/>
            <a:ext cx="37338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D1E7E7-59E5-0A41-85B6-5E6B55D26B19}"/>
              </a:ext>
            </a:extLst>
          </p:cNvPr>
          <p:cNvGrpSpPr>
            <a:grpSpLocks/>
          </p:cNvGrpSpPr>
          <p:nvPr/>
        </p:nvGrpSpPr>
        <p:grpSpPr bwMode="auto">
          <a:xfrm>
            <a:off x="0" y="1447800"/>
            <a:ext cx="2019300" cy="4953000"/>
            <a:chOff x="3744" y="1200"/>
            <a:chExt cx="1272" cy="3120"/>
          </a:xfrm>
        </p:grpSpPr>
        <p:pic>
          <p:nvPicPr>
            <p:cNvPr id="149529" name="Picture 3" descr="thomas">
              <a:extLst>
                <a:ext uri="{FF2B5EF4-FFF2-40B4-BE49-F238E27FC236}">
                  <a16:creationId xmlns:a16="http://schemas.microsoft.com/office/drawing/2014/main" id="{417CBB40-E07C-D548-893D-307A2ABF2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216"/>
              <a:ext cx="1272" cy="3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530" name="Picture 4" descr="thomas">
              <a:extLst>
                <a:ext uri="{FF2B5EF4-FFF2-40B4-BE49-F238E27FC236}">
                  <a16:creationId xmlns:a16="http://schemas.microsoft.com/office/drawing/2014/main" id="{053104B8-602D-CE4D-8A7F-2FEE30C4C2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98" b="95876"/>
            <a:stretch>
              <a:fillRect/>
            </a:stretch>
          </p:blipFill>
          <p:spPr bwMode="auto">
            <a:xfrm>
              <a:off x="3744" y="1200"/>
              <a:ext cx="576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5173" name="Rectangle 5">
            <a:extLst>
              <a:ext uri="{FF2B5EF4-FFF2-40B4-BE49-F238E27FC236}">
                <a16:creationId xmlns:a16="http://schemas.microsoft.com/office/drawing/2014/main" id="{599D7A68-3ADD-EC48-A7A0-1BB89E10337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153400" cy="914400"/>
          </a:xfrm>
          <a:solidFill>
            <a:srgbClr val="FFFCF3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bg2"/>
                </a:solidFill>
              </a:rPr>
              <a:t>What is </a:t>
            </a:r>
            <a:r>
              <a:rPr lang="en-US" altLang="ja-JP" sz="3600" b="1" dirty="0">
                <a:solidFill>
                  <a:schemeClr val="bg2"/>
                </a:solidFill>
              </a:rPr>
              <a:t>"</a:t>
            </a:r>
            <a:r>
              <a:rPr lang="en-US" sz="3600" b="1" dirty="0">
                <a:solidFill>
                  <a:schemeClr val="bg2"/>
                </a:solidFill>
              </a:rPr>
              <a:t>Belief</a:t>
            </a:r>
            <a:r>
              <a:rPr lang="en-US" altLang="ja-JP" sz="3600" b="1" dirty="0">
                <a:solidFill>
                  <a:schemeClr val="bg2"/>
                </a:solidFill>
              </a:rPr>
              <a:t>"</a:t>
            </a:r>
            <a:r>
              <a:rPr lang="en-US" sz="3600" b="1" dirty="0">
                <a:solidFill>
                  <a:schemeClr val="bg2"/>
                </a:solidFill>
              </a:rPr>
              <a:t> in Christ?</a:t>
            </a:r>
            <a:endParaRPr lang="en-US" sz="4000" dirty="0">
              <a:solidFill>
                <a:schemeClr val="bg2"/>
              </a:solidFill>
            </a:endParaRPr>
          </a:p>
        </p:txBody>
      </p:sp>
      <p:sp>
        <p:nvSpPr>
          <p:cNvPr id="135174" name="Oval 6">
            <a:extLst>
              <a:ext uri="{FF2B5EF4-FFF2-40B4-BE49-F238E27FC236}">
                <a16:creationId xmlns:a16="http://schemas.microsoft.com/office/drawing/2014/main" id="{6CABEDAC-F6A2-414F-A13D-361F98E64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209800"/>
            <a:ext cx="4191000" cy="40386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FFFF66"/>
              </a:solidFill>
              <a:latin typeface="Times New Roman" pitchFamily="-107" charset="0"/>
              <a:ea typeface="ＭＳ Ｐゴシック"/>
            </a:endParaRP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D147A0E9-93EE-D24A-B271-E66222CD44E5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3276600"/>
            <a:ext cx="3581400" cy="2895600"/>
            <a:chOff x="2160" y="1824"/>
            <a:chExt cx="2256" cy="1824"/>
          </a:xfrm>
        </p:grpSpPr>
        <p:sp>
          <p:nvSpPr>
            <p:cNvPr id="149526" name="Line 7">
              <a:extLst>
                <a:ext uri="{FF2B5EF4-FFF2-40B4-BE49-F238E27FC236}">
                  <a16:creationId xmlns:a16="http://schemas.microsoft.com/office/drawing/2014/main" id="{3572E269-6D0A-5247-BB84-99229FC556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60" y="1824"/>
              <a:ext cx="1104" cy="624"/>
            </a:xfrm>
            <a:prstGeom prst="line">
              <a:avLst/>
            </a:prstGeom>
            <a:noFill/>
            <a:ln w="57150" cap="sq">
              <a:solidFill>
                <a:srgbClr val="FFFCF3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27" name="Line 8">
              <a:extLst>
                <a:ext uri="{FF2B5EF4-FFF2-40B4-BE49-F238E27FC236}">
                  <a16:creationId xmlns:a16="http://schemas.microsoft.com/office/drawing/2014/main" id="{5093A497-7A4E-3D40-86C7-8A283520E2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64" y="2448"/>
              <a:ext cx="0" cy="1200"/>
            </a:xfrm>
            <a:prstGeom prst="line">
              <a:avLst/>
            </a:prstGeom>
            <a:noFill/>
            <a:ln w="57150" cap="sq">
              <a:solidFill>
                <a:srgbClr val="FFFCF3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28" name="Line 9">
              <a:extLst>
                <a:ext uri="{FF2B5EF4-FFF2-40B4-BE49-F238E27FC236}">
                  <a16:creationId xmlns:a16="http://schemas.microsoft.com/office/drawing/2014/main" id="{9EB2D3E0-3F3E-6B4D-B9DB-9A75DCAADF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4" y="1824"/>
              <a:ext cx="1152" cy="624"/>
            </a:xfrm>
            <a:prstGeom prst="line">
              <a:avLst/>
            </a:prstGeom>
            <a:noFill/>
            <a:ln w="57150" cap="sq">
              <a:solidFill>
                <a:srgbClr val="FFFCF3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5182" name="Text Box 14">
            <a:extLst>
              <a:ext uri="{FF2B5EF4-FFF2-40B4-BE49-F238E27FC236}">
                <a16:creationId xmlns:a16="http://schemas.microsoft.com/office/drawing/2014/main" id="{84755B05-FFF0-114F-92E4-F0FE69A3A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350" y="2605088"/>
            <a:ext cx="2081213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13131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CF3"/>
                </a:solidFill>
                <a:latin typeface="Arial" panose="020B0604020202020204" pitchFamily="34" charset="0"/>
              </a:rPr>
              <a:t>Knowledge</a:t>
            </a:r>
            <a:endParaRPr lang="en-US" altLang="en-US" sz="28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5183" name="Text Box 15">
            <a:extLst>
              <a:ext uri="{FF2B5EF4-FFF2-40B4-BE49-F238E27FC236}">
                <a16:creationId xmlns:a16="http://schemas.microsoft.com/office/drawing/2014/main" id="{ED6BCD2F-B1FF-6240-8107-A979A8DD8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575" y="4114800"/>
            <a:ext cx="120173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13131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CF3"/>
                </a:solidFill>
                <a:latin typeface="Arial" panose="020B0604020202020204" pitchFamily="34" charset="0"/>
              </a:rPr>
              <a:t>Agree</a:t>
            </a:r>
            <a:endParaRPr lang="en-US" altLang="en-US" sz="28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5184" name="Text Box 16">
            <a:extLst>
              <a:ext uri="{FF2B5EF4-FFF2-40B4-BE49-F238E27FC236}">
                <a16:creationId xmlns:a16="http://schemas.microsoft.com/office/drawing/2014/main" id="{073819B5-41FF-004A-9B23-1DDDB761F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838" y="4524375"/>
            <a:ext cx="107315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13131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CF3"/>
                </a:solidFill>
                <a:latin typeface="Arial" panose="020B0604020202020204" pitchFamily="34" charset="0"/>
              </a:rPr>
              <a:t>Trust</a:t>
            </a:r>
            <a:endParaRPr lang="en-US" altLang="en-US" sz="28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12" name="Text Box 17">
            <a:extLst>
              <a:ext uri="{FF2B5EF4-FFF2-40B4-BE49-F238E27FC236}">
                <a16:creationId xmlns:a16="http://schemas.microsoft.com/office/drawing/2014/main" id="{09ACEBE6-C250-904B-B2AC-3BD4D02C3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325" y="76200"/>
            <a:ext cx="598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FF66"/>
                </a:solidFill>
                <a:latin typeface="Arial" panose="020B0604020202020204" pitchFamily="34" charset="0"/>
              </a:rPr>
              <a:t>119</a:t>
            </a:r>
          </a:p>
        </p:txBody>
      </p:sp>
      <p:sp>
        <p:nvSpPr>
          <p:cNvPr id="135186" name="Text Box 18">
            <a:extLst>
              <a:ext uri="{FF2B5EF4-FFF2-40B4-BE49-F238E27FC236}">
                <a16:creationId xmlns:a16="http://schemas.microsoft.com/office/drawing/2014/main" id="{DC18A5C9-FFF4-834C-9782-126E12BB4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138" y="990600"/>
            <a:ext cx="103346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13131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CF3"/>
                </a:solidFill>
                <a:latin typeface="Arial" panose="020B0604020202020204" pitchFamily="34" charset="0"/>
              </a:rPr>
              <a:t>Faith</a:t>
            </a:r>
            <a:endParaRPr lang="en-US" altLang="en-US" sz="28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5187" name="Text Box 19">
            <a:extLst>
              <a:ext uri="{FF2B5EF4-FFF2-40B4-BE49-F238E27FC236}">
                <a16:creationId xmlns:a16="http://schemas.microsoft.com/office/drawing/2014/main" id="{D97EBEEB-BBD6-E745-AF19-4609CDD55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990600"/>
            <a:ext cx="392113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13131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CF3"/>
                </a:solidFill>
                <a:latin typeface="Arial" panose="020B0604020202020204" pitchFamily="34" charset="0"/>
              </a:rPr>
              <a:t>+</a:t>
            </a:r>
            <a:endParaRPr lang="en-US" altLang="en-US" sz="28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5188" name="Text Box 20">
            <a:extLst>
              <a:ext uri="{FF2B5EF4-FFF2-40B4-BE49-F238E27FC236}">
                <a16:creationId xmlns:a16="http://schemas.microsoft.com/office/drawing/2014/main" id="{CE33BD31-40B3-E943-8E18-BDE976733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990600"/>
            <a:ext cx="2200275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13131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E701"/>
                </a:solidFill>
                <a:latin typeface="Arial" panose="020B0604020202020204" pitchFamily="34" charset="0"/>
              </a:rPr>
              <a:t>Repentance</a:t>
            </a:r>
            <a:endParaRPr lang="en-US" altLang="en-US" sz="28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5189" name="Text Box 21">
            <a:extLst>
              <a:ext uri="{FF2B5EF4-FFF2-40B4-BE49-F238E27FC236}">
                <a16:creationId xmlns:a16="http://schemas.microsoft.com/office/drawing/2014/main" id="{EE166183-4C59-DB48-B8F7-D41177CAB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563" y="2971800"/>
            <a:ext cx="2238375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13131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E701"/>
                </a:solidFill>
                <a:latin typeface="Arial" panose="020B0604020202020204" pitchFamily="34" charset="0"/>
              </a:rPr>
              <a:t>Recognition</a:t>
            </a:r>
            <a:endParaRPr lang="en-US" altLang="en-US" sz="28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5190" name="Text Box 22">
            <a:extLst>
              <a:ext uri="{FF2B5EF4-FFF2-40B4-BE49-F238E27FC236}">
                <a16:creationId xmlns:a16="http://schemas.microsoft.com/office/drawing/2014/main" id="{8E251284-4FCD-9C4F-877B-D6D107EDB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481513"/>
            <a:ext cx="2020888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13131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E701"/>
                </a:solidFill>
                <a:latin typeface="Arial" panose="020B0604020202020204" pitchFamily="34" charset="0"/>
              </a:rPr>
              <a:t>Conviction</a:t>
            </a:r>
            <a:endParaRPr lang="en-US" altLang="en-US" sz="28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5191" name="Text Box 23">
            <a:extLst>
              <a:ext uri="{FF2B5EF4-FFF2-40B4-BE49-F238E27FC236}">
                <a16:creationId xmlns:a16="http://schemas.microsoft.com/office/drawing/2014/main" id="{30E06A11-97F0-0F47-A7EA-C1C080CBC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350" y="4891088"/>
            <a:ext cx="1508125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13131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E701"/>
                </a:solidFill>
                <a:latin typeface="Arial" panose="020B0604020202020204" pitchFamily="34" charset="0"/>
              </a:rPr>
              <a:t>Turning</a:t>
            </a:r>
            <a:endParaRPr lang="en-US" altLang="en-US" sz="28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5192" name="Text Box 24">
            <a:extLst>
              <a:ext uri="{FF2B5EF4-FFF2-40B4-BE49-F238E27FC236}">
                <a16:creationId xmlns:a16="http://schemas.microsoft.com/office/drawing/2014/main" id="{5D4F5E04-A276-9948-A99B-1F3F936B6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919288"/>
            <a:ext cx="10922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13131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CF3"/>
                </a:solidFill>
                <a:latin typeface="Arial" panose="020B0604020202020204" pitchFamily="34" charset="0"/>
              </a:rPr>
              <a:t>MIND</a:t>
            </a:r>
            <a:endParaRPr lang="en-US" altLang="en-US" sz="28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5193" name="Text Box 25">
            <a:extLst>
              <a:ext uri="{FF2B5EF4-FFF2-40B4-BE49-F238E27FC236}">
                <a16:creationId xmlns:a16="http://schemas.microsoft.com/office/drawing/2014/main" id="{C6224412-5C36-6047-AC57-14B116BE7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988" y="5105400"/>
            <a:ext cx="20812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13131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CF3"/>
                </a:solidFill>
                <a:latin typeface="Arial" panose="020B0604020202020204" pitchFamily="34" charset="0"/>
              </a:rPr>
              <a:t>EMOTIONS</a:t>
            </a:r>
            <a:endParaRPr lang="en-US" altLang="en-US" sz="28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5194" name="Text Box 26">
            <a:extLst>
              <a:ext uri="{FF2B5EF4-FFF2-40B4-BE49-F238E27FC236}">
                <a16:creationId xmlns:a16="http://schemas.microsoft.com/office/drawing/2014/main" id="{E9A8E9C7-8D7E-BA44-A7D0-DCA7B4BC2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562600"/>
            <a:ext cx="1052513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13131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CF3"/>
                </a:solidFill>
                <a:latin typeface="Arial" panose="020B0604020202020204" pitchFamily="34" charset="0"/>
              </a:rPr>
              <a:t>WILL</a:t>
            </a:r>
            <a:endParaRPr lang="en-US" altLang="en-US" sz="28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5196" name="Text Box 28">
            <a:extLst>
              <a:ext uri="{FF2B5EF4-FFF2-40B4-BE49-F238E27FC236}">
                <a16:creationId xmlns:a16="http://schemas.microsoft.com/office/drawing/2014/main" id="{527CE78C-82D9-7E47-BA4A-9BA77EDE0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350" y="990600"/>
            <a:ext cx="213995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13131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66CCFF"/>
                </a:solidFill>
                <a:latin typeface="Arial" panose="020B0604020202020204" pitchFamily="34" charset="0"/>
              </a:rPr>
              <a:t>Conversion</a:t>
            </a:r>
            <a:endParaRPr lang="en-US" altLang="en-US" sz="28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5197" name="Text Box 29">
            <a:extLst>
              <a:ext uri="{FF2B5EF4-FFF2-40B4-BE49-F238E27FC236}">
                <a16:creationId xmlns:a16="http://schemas.microsoft.com/office/drawing/2014/main" id="{5B4F2FED-4180-BF43-8A1B-AEDE1FDCF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752600"/>
            <a:ext cx="1752600" cy="2227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13131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2800" b="1">
                <a:solidFill>
                  <a:srgbClr val="FFFCF3"/>
                </a:solidFill>
                <a:latin typeface="Arial" panose="020B0604020202020204" pitchFamily="34" charset="0"/>
              </a:rPr>
              <a:t>Faith is being satisfied with Christ</a:t>
            </a:r>
            <a:endParaRPr lang="en-US" altLang="en-US" sz="2800" b="1">
              <a:solidFill>
                <a:srgbClr val="FFFCF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5198" name="Text Box 30">
            <a:extLst>
              <a:ext uri="{FF2B5EF4-FFF2-40B4-BE49-F238E27FC236}">
                <a16:creationId xmlns:a16="http://schemas.microsoft.com/office/drawing/2014/main" id="{63C538F1-B77E-EC43-8E3D-B0860170D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521450"/>
            <a:ext cx="57150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13131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 b="1">
                <a:solidFill>
                  <a:srgbClr val="FFFCF3"/>
                </a:solidFill>
                <a:latin typeface="Arial" panose="020B0604020202020204" pitchFamily="34" charset="0"/>
              </a:rPr>
              <a:t>Dr. Mahlon Friesen, First Baptist Church, Yucaipa, CA</a:t>
            </a:r>
            <a:endParaRPr lang="en-US" altLang="en-US" sz="1600" b="1">
              <a:solidFill>
                <a:srgbClr val="FFFCF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19">
            <a:extLst>
              <a:ext uri="{FF2B5EF4-FFF2-40B4-BE49-F238E27FC236}">
                <a16:creationId xmlns:a16="http://schemas.microsoft.com/office/drawing/2014/main" id="{267634ED-6299-784A-A539-18767CC91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990600"/>
            <a:ext cx="39370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13131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CF3"/>
                </a:solidFill>
                <a:latin typeface="Arial" panose="020B0604020202020204" pitchFamily="34" charset="0"/>
              </a:rPr>
              <a:t>=</a:t>
            </a:r>
            <a:endParaRPr lang="en-US" altLang="en-US" sz="28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5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5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5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5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5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5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5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5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5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5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5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5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5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5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5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5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5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5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5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5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5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35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35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4" grpId="0" animBg="1"/>
      <p:bldP spid="135182" grpId="0"/>
      <p:bldP spid="135183" grpId="0"/>
      <p:bldP spid="135184" grpId="0"/>
      <p:bldP spid="135186" grpId="0"/>
      <p:bldP spid="135187" grpId="0"/>
      <p:bldP spid="135188" grpId="0"/>
      <p:bldP spid="135189" grpId="0"/>
      <p:bldP spid="135190" grpId="0"/>
      <p:bldP spid="135191" grpId="0"/>
      <p:bldP spid="135192" grpId="0"/>
      <p:bldP spid="135193" grpId="0"/>
      <p:bldP spid="135194" grpId="0"/>
      <p:bldP spid="135196" grpId="0"/>
      <p:bldP spid="135197" grpId="0"/>
      <p:bldP spid="3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>
            <a:extLst>
              <a:ext uri="{FF2B5EF4-FFF2-40B4-BE49-F238E27FC236}">
                <a16:creationId xmlns:a16="http://schemas.microsoft.com/office/drawing/2014/main" id="{EA835C18-8BEF-7B48-A698-4C191A564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863"/>
            <a:ext cx="9164638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43B166-7B07-BD40-8579-81E0A4FF9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  <a:effectLst/>
        </p:spPr>
        <p:txBody>
          <a:bodyPr/>
          <a:lstStyle/>
          <a:p>
            <a:pPr algn="ctr">
              <a:defRPr/>
            </a:pPr>
            <a:r>
              <a:rPr lang="en-US" b="1" dirty="0">
                <a:effectLst>
                  <a:glow rad="203200">
                    <a:schemeClr val="bg2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How spiritual birth </a:t>
            </a:r>
            <a:r>
              <a:rPr lang="en-US" b="1" dirty="0">
                <a:solidFill>
                  <a:srgbClr val="FFFF00"/>
                </a:solidFill>
                <a:effectLst>
                  <a:glow rad="203200">
                    <a:schemeClr val="bg2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does not </a:t>
            </a:r>
            <a:r>
              <a:rPr lang="en-US" b="1" dirty="0">
                <a:effectLst>
                  <a:glow rad="203200">
                    <a:schemeClr val="bg2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happen (13)…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E5B40A-7BF0-474D-8CA2-E9496CBC5259}"/>
              </a:ext>
            </a:extLst>
          </p:cNvPr>
          <p:cNvSpPr txBox="1">
            <a:spLocks/>
          </p:cNvSpPr>
          <p:nvPr/>
        </p:nvSpPr>
        <p:spPr bwMode="auto">
          <a:xfrm>
            <a:off x="0" y="1574304"/>
            <a:ext cx="4788024" cy="26467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eaLnBrk="0" hangingPunct="0"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  <a:ea typeface="ＭＳ Ｐゴシック" pitchFamily="-105" charset="-128"/>
                <a:cs typeface="Arial"/>
              </a:rPr>
              <a:t>• Parents (13a)</a:t>
            </a:r>
          </a:p>
          <a:p>
            <a:pPr eaLnBrk="0" hangingPunct="0"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  <a:ea typeface="ＭＳ Ｐゴシック" pitchFamily="-105" charset="-128"/>
                <a:cs typeface="Arial"/>
              </a:rPr>
              <a:t>• Desire (13b)</a:t>
            </a:r>
          </a:p>
          <a:p>
            <a:pPr eaLnBrk="0" hangingPunct="0"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  <a:ea typeface="ＭＳ Ｐゴシック" pitchFamily="-105" charset="-128"/>
                <a:cs typeface="Arial"/>
              </a:rPr>
              <a:t>• Planning (13c)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B84B5D-4CA8-4E45-8436-235F9B67C85D}"/>
              </a:ext>
            </a:extLst>
          </p:cNvPr>
          <p:cNvSpPr txBox="1">
            <a:spLocks/>
          </p:cNvSpPr>
          <p:nvPr/>
        </p:nvSpPr>
        <p:spPr bwMode="auto">
          <a:xfrm>
            <a:off x="0" y="4869160"/>
            <a:ext cx="9144000" cy="18460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/>
                <a:ea typeface="ＭＳ Ｐゴシック" pitchFamily="-105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0" charset="0"/>
                <a:ea typeface="ＭＳ Ｐゴシック" pitchFamily="-105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0" charset="0"/>
                <a:ea typeface="ＭＳ Ｐゴシック" pitchFamily="-105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0" charset="0"/>
                <a:ea typeface="ＭＳ Ｐゴシック" pitchFamily="-105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110" charset="0"/>
                <a:ea typeface="ＭＳ Ｐゴシック" pitchFamily="-105" charset="-128"/>
                <a:cs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9pPr>
          </a:lstStyle>
          <a:p>
            <a:pPr algn="ctr"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</a:rPr>
              <a:t>"children born not of natural descent, nor of human decision or a husband’s will" (1:13a NIV)</a:t>
            </a:r>
            <a:endParaRPr lang="en-US" sz="4000" b="1" dirty="0">
              <a:solidFill>
                <a:srgbClr val="FFFFFF"/>
              </a:solidFill>
              <a:effectLst>
                <a:glow rad="203200">
                  <a:srgbClr val="000000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7" descr="Jesus-in-Light---large.jpg">
            <a:extLst>
              <a:ext uri="{FF2B5EF4-FFF2-40B4-BE49-F238E27FC236}">
                <a16:creationId xmlns:a16="http://schemas.microsoft.com/office/drawing/2014/main" id="{4C65FE3A-1FAC-5041-A97D-AEB6360D5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26988"/>
            <a:ext cx="621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CC79F8-E291-5E48-B183-5673E2A2F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2133600"/>
            <a:ext cx="4876800" cy="3733800"/>
          </a:xfrm>
          <a:effectLst/>
        </p:spPr>
        <p:txBody>
          <a:bodyPr/>
          <a:lstStyle/>
          <a:p>
            <a:pPr algn="ctr">
              <a:defRPr/>
            </a:pPr>
            <a:r>
              <a:rPr lang="en-US" b="1" dirty="0">
                <a:effectLst>
                  <a:glow rad="152400">
                    <a:schemeClr val="bg2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People enter God</a:t>
            </a:r>
            <a:r>
              <a:rPr lang="fr-FR" altLang="ja-JP" b="1" dirty="0">
                <a:effectLst>
                  <a:glow rad="152400">
                    <a:schemeClr val="bg2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'</a:t>
            </a:r>
            <a:r>
              <a:rPr lang="en-US" b="1" dirty="0">
                <a:effectLst>
                  <a:glow rad="152400">
                    <a:schemeClr val="bg2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s family by God making them his children (13d).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CB7890-8E76-C941-8ED2-F423AFA883F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Sa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ja-JP" sz="44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  <a:t>"</a:t>
            </a:r>
            <a:r>
              <a:rPr lang="en-US" sz="44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  <a:t>born of God</a:t>
            </a:r>
            <a:r>
              <a:rPr lang="en-US" altLang="ja-JP" sz="44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  <a:t>"</a:t>
            </a:r>
            <a:endParaRPr lang="en-US" sz="4400" b="1" dirty="0">
              <a:solidFill>
                <a:srgbClr val="FFFFFF"/>
              </a:solidFill>
              <a:effectLst>
                <a:glow rad="152400">
                  <a:srgbClr val="000000"/>
                </a:glow>
              </a:effectLst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6">
            <a:extLst>
              <a:ext uri="{FF2B5EF4-FFF2-40B4-BE49-F238E27FC236}">
                <a16:creationId xmlns:a16="http://schemas.microsoft.com/office/drawing/2014/main" id="{158ECDB2-DD4C-CD4D-9C44-0C806C7B0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5400"/>
            <a:ext cx="9191626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44AB14-68F1-5E4F-A461-F4433C8E1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1600200"/>
            <a:ext cx="5334000" cy="2468563"/>
          </a:xfrm>
          <a:ln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effectLst>
                  <a:glow rad="101600">
                    <a:schemeClr val="tx1"/>
                  </a:glow>
                </a:effectLst>
              </a:rPr>
              <a:t>No person is debated more than Jesus Christ!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02FBFE-7288-3C47-B841-22CCEA13AADE}"/>
              </a:ext>
            </a:extLst>
          </p:cNvPr>
          <p:cNvSpPr txBox="1">
            <a:spLocks/>
          </p:cNvSpPr>
          <p:nvPr/>
        </p:nvSpPr>
        <p:spPr bwMode="auto">
          <a:xfrm>
            <a:off x="3810000" y="3962400"/>
            <a:ext cx="53340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4000" b="1" i="1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Two ways Jesus is unique…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6">
            <a:extLst>
              <a:ext uri="{FF2B5EF4-FFF2-40B4-BE49-F238E27FC236}">
                <a16:creationId xmlns:a16="http://schemas.microsoft.com/office/drawing/2014/main" id="{98E6A609-29EF-7D4A-A281-29B9F6AE4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5400"/>
            <a:ext cx="9191626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AF4D70-75E8-C149-BEAE-E9210085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1600200"/>
            <a:ext cx="5334000" cy="2468563"/>
          </a:xfrm>
          <a:ln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effectLst>
                  <a:glow rad="101600">
                    <a:schemeClr val="tx1"/>
                  </a:glow>
                </a:effectLst>
              </a:rPr>
              <a:t>No person is debated more than Jesus Christ!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1A194A-7797-0C4A-96A9-CA166C139F4C}"/>
              </a:ext>
            </a:extLst>
          </p:cNvPr>
          <p:cNvSpPr txBox="1">
            <a:spLocks/>
          </p:cNvSpPr>
          <p:nvPr/>
        </p:nvSpPr>
        <p:spPr bwMode="auto">
          <a:xfrm>
            <a:off x="3810000" y="3962400"/>
            <a:ext cx="53340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4000" b="1" i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Arial" charset="0"/>
              </a:rPr>
              <a:t>Two ways Jesus is unique…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3" descr="John 8 light-of-christ.jpg">
            <a:extLst>
              <a:ext uri="{FF2B5EF4-FFF2-40B4-BE49-F238E27FC236}">
                <a16:creationId xmlns:a16="http://schemas.microsoft.com/office/drawing/2014/main" id="{92BCFE92-877B-A242-9BF6-00F43FA83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3C664E-F5FD-7544-B018-18EB6E5ED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53000" cy="1752600"/>
          </a:xfrm>
          <a:ln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</a:rPr>
              <a:t>I.  Christ is the only </a:t>
            </a:r>
            <a:r>
              <a:rPr lang="en-US" sz="4000" dirty="0">
                <a:solidFill>
                  <a:srgbClr val="FFFF00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</a:rPr>
              <a:t>light </a:t>
            </a:r>
            <a:r>
              <a:rPr 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</a:rPr>
              <a:t>(1:6-9)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4" descr="godfamilyonglobe.jpg">
            <a:extLst>
              <a:ext uri="{FF2B5EF4-FFF2-40B4-BE49-F238E27FC236}">
                <a16:creationId xmlns:a16="http://schemas.microsoft.com/office/drawing/2014/main" id="{6315DD4F-7CC8-1B48-B11E-2878A4534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4" name="Picture 3" descr="god'sfamily.jpg">
            <a:extLst>
              <a:ext uri="{FF2B5EF4-FFF2-40B4-BE49-F238E27FC236}">
                <a16:creationId xmlns:a16="http://schemas.microsoft.com/office/drawing/2014/main" id="{46A7C60C-C5D1-6042-BF36-055718D38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18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Title 1">
            <a:extLst>
              <a:ext uri="{FF2B5EF4-FFF2-40B4-BE49-F238E27FC236}">
                <a16:creationId xmlns:a16="http://schemas.microsoft.com/office/drawing/2014/main" id="{D204EDEC-5220-754C-B823-F3C5AAA1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864" y="4725144"/>
            <a:ext cx="5796136" cy="216024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II.  Christ alone brings us into God</a:t>
            </a:r>
            <a:r>
              <a:rPr lang="fr-FR" altLang="ja-JP" sz="4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'</a:t>
            </a:r>
            <a:r>
              <a:rPr lang="en-US" altLang="en-US" sz="4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 </a:t>
            </a:r>
            <a:r>
              <a:rPr lang="en-US" altLang="en-US" sz="40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family </a:t>
            </a:r>
            <a:r>
              <a:rPr lang="en-US" altLang="en-US" sz="4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(1:10-13)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320958-BA1F-F849-A2FC-F5A8EA52F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57698" name="Picture 4" descr="jesus light of the world.jpg">
            <a:extLst>
              <a:ext uri="{FF2B5EF4-FFF2-40B4-BE49-F238E27FC236}">
                <a16:creationId xmlns:a16="http://schemas.microsoft.com/office/drawing/2014/main" id="{EBA2D9BC-2601-A247-8BE8-052EF8AD7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"/>
          <a:stretch>
            <a:fillRect/>
          </a:stretch>
        </p:blipFill>
        <p:spPr bwMode="auto">
          <a:xfrm>
            <a:off x="0" y="228600"/>
            <a:ext cx="916463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Rectangle 2">
            <a:extLst>
              <a:ext uri="{FF2B5EF4-FFF2-40B4-BE49-F238E27FC236}">
                <a16:creationId xmlns:a16="http://schemas.microsoft.com/office/drawing/2014/main" id="{CA8143A3-EEE2-6744-8AFB-3BE7F91066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276600" cy="19812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altLang="en-US" sz="4800">
                <a:ea typeface="ＭＳ Ｐゴシック" panose="020B0600070205080204" pitchFamily="34" charset="-128"/>
              </a:rPr>
              <a:t>Main Idea</a:t>
            </a:r>
            <a:endParaRPr lang="en-US" altLang="en-US" sz="48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75FC5DD-848B-2A44-AAA4-33E698074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48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marL="185738" indent="-185738" eaLnBrk="0" hangingPunct="0">
              <a:defRPr sz="2400">
                <a:solidFill>
                  <a:schemeClr val="tx1"/>
                </a:solidFill>
                <a:latin typeface="Sa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ja-JP" sz="48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</a:rPr>
              <a:t>Receive the Light</a:t>
            </a:r>
          </a:p>
          <a:p>
            <a:pPr algn="ctr" eaLnBrk="1" hangingPunct="1">
              <a:defRPr/>
            </a:pPr>
            <a:r>
              <a:rPr lang="en-US" altLang="ja-JP" sz="48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</a:rPr>
              <a:t>and you'll enter God's family!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0986B-B362-5D4B-B2AA-1DCA3D182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Black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80207D-8680-6142-ACA1-B35A98496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2357BE-E9DB-5E44-B5C7-EFAE0B3C7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E4B66-8A83-3949-A4D7-DC087C7F7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320800"/>
            <a:ext cx="7639050" cy="17526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Danger lies ahead in the darkness.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61CE77-E0E1-AB47-8BC6-29C98C2F7B47}"/>
              </a:ext>
            </a:extLst>
          </p:cNvPr>
          <p:cNvSpPr txBox="1">
            <a:spLocks/>
          </p:cNvSpPr>
          <p:nvPr/>
        </p:nvSpPr>
        <p:spPr bwMode="auto">
          <a:xfrm>
            <a:off x="876300" y="3302000"/>
            <a:ext cx="763905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rgbClr val="FFFFFF"/>
                </a:solidFill>
                <a:latin typeface="Arial"/>
                <a:ea typeface="ＭＳ Ｐゴシック" pitchFamily="-105" charset="-128"/>
                <a:cs typeface="Arial"/>
              </a:rPr>
              <a:t>Darkness is only defeated with Light.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8FB323-A912-3647-AB15-DBDF24899202}"/>
              </a:ext>
            </a:extLst>
          </p:cNvPr>
          <p:cNvSpPr txBox="1">
            <a:spLocks/>
          </p:cNvSpPr>
          <p:nvPr/>
        </p:nvSpPr>
        <p:spPr bwMode="auto">
          <a:xfrm>
            <a:off x="876300" y="5219700"/>
            <a:ext cx="7639050" cy="1449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rgbClr val="FFFFFF"/>
                </a:solidFill>
                <a:latin typeface="Arial"/>
                <a:ea typeface="ＭＳ Ｐゴシック" pitchFamily="-105" charset="-128"/>
                <a:cs typeface="Arial"/>
              </a:rPr>
              <a:t>Light is found in Christ alone.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9F5214-45F2-4641-970A-AE95FDFABC45}"/>
              </a:ext>
            </a:extLst>
          </p:cNvPr>
          <p:cNvSpPr txBox="1">
            <a:spLocks/>
          </p:cNvSpPr>
          <p:nvPr/>
        </p:nvSpPr>
        <p:spPr bwMode="auto">
          <a:xfrm>
            <a:off x="971550" y="0"/>
            <a:ext cx="7639050" cy="1449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1967…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3" descr="Road to Heaven larger.jpg">
            <a:extLst>
              <a:ext uri="{FF2B5EF4-FFF2-40B4-BE49-F238E27FC236}">
                <a16:creationId xmlns:a16="http://schemas.microsoft.com/office/drawing/2014/main" id="{156B6BD4-4D13-914B-B68E-28536EBC9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175"/>
            <a:ext cx="4581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AFD22B-7DD6-A34F-9FE3-33831E6F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9700" y="0"/>
            <a:ext cx="3384550" cy="68580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Ireland has its "Road to Heaven" where every two years the road aligns with the stars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1E1AB7-7C4D-3946-9D55-C98B40E8F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89DBB-3289-5145-B2A6-22527578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1600"/>
            <a:ext cx="7715250" cy="1143000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Step into the Light</a:t>
            </a:r>
          </a:p>
        </p:txBody>
      </p:sp>
      <p:pic>
        <p:nvPicPr>
          <p:cNvPr id="162819" name="Picture 4" descr="darkness-to-light-inspiration-wallpapers-landscapedesktop.jpg">
            <a:extLst>
              <a:ext uri="{FF2B5EF4-FFF2-40B4-BE49-F238E27FC236}">
                <a16:creationId xmlns:a16="http://schemas.microsoft.com/office/drawing/2014/main" id="{E9743C06-5D5A-4140-B690-C9371D9B8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2390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102C0-7595-824C-BC4D-4EC764E04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15250" cy="1143000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Live as Shining Stars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CFD1F8-3FA9-1F46-AD18-23FC95AE9F1C}"/>
              </a:ext>
            </a:extLst>
          </p:cNvPr>
          <p:cNvSpPr txBox="1">
            <a:spLocks/>
          </p:cNvSpPr>
          <p:nvPr/>
        </p:nvSpPr>
        <p:spPr bwMode="auto">
          <a:xfrm>
            <a:off x="0" y="1752600"/>
            <a:ext cx="91440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Sa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4400">
                <a:solidFill>
                  <a:srgbClr val="FFFFFF"/>
                </a:solidFill>
              </a:rPr>
              <a:t>Text</a:t>
            </a:r>
            <a:endParaRPr lang="en-US" sz="4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pic>
        <p:nvPicPr>
          <p:cNvPr id="163843" name="Picture 7" descr="stars21.jpg">
            <a:extLst>
              <a:ext uri="{FF2B5EF4-FFF2-40B4-BE49-F238E27FC236}">
                <a16:creationId xmlns:a16="http://schemas.microsoft.com/office/drawing/2014/main" id="{F63BBD3E-46CA-1C44-86C7-F87B32B0C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9A6E-5BAF-EC44-BF98-DCFDEA4E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Black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E33FA0-D8C9-8E46-A35D-525A17315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Preaching link at 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and script for free!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84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2E967C-FD6C-1F42-846C-FC0774997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58981-E7E1-FA4D-AF42-50BF2D31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0" y="609600"/>
            <a:ext cx="4019550" cy="4495800"/>
          </a:xfrm>
        </p:spPr>
        <p:txBody>
          <a:bodyPr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John 1:6-13</a:t>
            </a:r>
          </a:p>
        </p:txBody>
      </p:sp>
      <p:pic>
        <p:nvPicPr>
          <p:cNvPr id="90115" name="Picture 3" descr="gospel of john title.jpg">
            <a:extLst>
              <a:ext uri="{FF2B5EF4-FFF2-40B4-BE49-F238E27FC236}">
                <a16:creationId xmlns:a16="http://schemas.microsoft.com/office/drawing/2014/main" id="{8CB02AEB-EB73-BE4F-9152-D64EE610D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1199" r="2286" b="1601"/>
          <a:stretch>
            <a:fillRect/>
          </a:stretch>
        </p:blipFill>
        <p:spPr bwMode="auto">
          <a:xfrm>
            <a:off x="0" y="0"/>
            <a:ext cx="47244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3" descr="John 8 light-of-christ.jpg">
            <a:extLst>
              <a:ext uri="{FF2B5EF4-FFF2-40B4-BE49-F238E27FC236}">
                <a16:creationId xmlns:a16="http://schemas.microsoft.com/office/drawing/2014/main" id="{D09F0E68-D987-6241-A024-8CED6622A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33AB2D-20E2-E045-AECA-4F1BEB64E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53000" cy="1752600"/>
          </a:xfrm>
          <a:ln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</a:rPr>
              <a:t>I.  Christ is the only </a:t>
            </a:r>
            <a:r>
              <a:rPr lang="en-US" sz="4000" dirty="0">
                <a:solidFill>
                  <a:srgbClr val="FFFF00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</a:rPr>
              <a:t>light </a:t>
            </a:r>
            <a:r>
              <a:rPr 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</a:rPr>
              <a:t>(1:6-9)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253FDA-C770-AC42-AA43-97B868790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C34B2F-2CBC-F64D-8BAF-D5B7B8A1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944563"/>
            <a:ext cx="5181600" cy="2133600"/>
          </a:xfrm>
        </p:spPr>
        <p:txBody>
          <a:bodyPr/>
          <a:lstStyle/>
          <a:p>
            <a:pPr algn="ctr">
              <a:defRPr/>
            </a:pPr>
            <a:r>
              <a:rPr lang="en-US" altLang="ja-JP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"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There </a:t>
            </a:r>
            <a:r>
              <a:rPr lang="en-US" sz="32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came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a man who was sent from God; </a:t>
            </a:r>
            <a:b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his name was John</a:t>
            </a:r>
            <a:r>
              <a:rPr lang="en-US" altLang="ja-JP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"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b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(John 1:6)</a:t>
            </a:r>
          </a:p>
        </p:txBody>
      </p:sp>
      <p:pic>
        <p:nvPicPr>
          <p:cNvPr id="93187" name="Picture 5" descr="High Priest0001">
            <a:extLst>
              <a:ext uri="{FF2B5EF4-FFF2-40B4-BE49-F238E27FC236}">
                <a16:creationId xmlns:a16="http://schemas.microsoft.com/office/drawing/2014/main" id="{7F5B0749-5ACF-6E42-84CB-35A418097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2088"/>
          <a:stretch>
            <a:fillRect/>
          </a:stretch>
        </p:blipFill>
        <p:spPr bwMode="auto">
          <a:xfrm>
            <a:off x="0" y="990600"/>
            <a:ext cx="388620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1B06BB8-89D4-E641-888D-90D8D6B91516}"/>
              </a:ext>
            </a:extLst>
          </p:cNvPr>
          <p:cNvSpPr txBox="1">
            <a:spLocks/>
          </p:cNvSpPr>
          <p:nvPr/>
        </p:nvSpPr>
        <p:spPr bwMode="auto">
          <a:xfrm>
            <a:off x="3962400" y="3382963"/>
            <a:ext cx="5181600" cy="213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 anchor="ctr"/>
          <a:lstStyle/>
          <a:p>
            <a:pPr algn="ctr" eaLnBrk="0" hangingPunct="0">
              <a:defRPr/>
            </a:pPr>
            <a:r>
              <a:rPr lang="en-US" sz="3200" b="1" kern="0" dirty="0">
                <a:solidFill>
                  <a:srgbClr val="FFFFFF"/>
                </a:solidFill>
                <a:latin typeface="Arial"/>
                <a:ea typeface="ＭＳ Ｐゴシック" pitchFamily="-105" charset="-128"/>
                <a:cs typeface="Arial"/>
              </a:rPr>
              <a:t>"No one born among women is as great as John" </a:t>
            </a:r>
            <a:br>
              <a:rPr lang="en-US" sz="3200" b="1" kern="0" dirty="0">
                <a:solidFill>
                  <a:srgbClr val="FFFFFF"/>
                </a:solidFill>
                <a:latin typeface="Arial"/>
                <a:ea typeface="ＭＳ Ｐゴシック" pitchFamily="-105" charset="-128"/>
                <a:cs typeface="Arial"/>
              </a:rPr>
            </a:br>
            <a:r>
              <a:rPr lang="en-US" sz="3200" b="1" kern="0" dirty="0">
                <a:solidFill>
                  <a:srgbClr val="FFFFFF"/>
                </a:solidFill>
                <a:latin typeface="Arial"/>
                <a:ea typeface="ＭＳ Ｐゴシック" pitchFamily="-105" charset="-128"/>
                <a:cs typeface="Arial"/>
              </a:rPr>
              <a:t>(Luke 7:28)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E769F1-4715-4145-8A2C-7F35A455A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304800"/>
            <a:ext cx="237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FF00"/>
                </a:solidFill>
                <a:latin typeface="Bwgrki" panose="02000400000000000000" pitchFamily="2" charset="0"/>
              </a:rPr>
              <a:t>﻿</a:t>
            </a:r>
            <a:r>
              <a:rPr lang="en-US" altLang="en-US" sz="4000" b="1" dirty="0" err="1">
                <a:solidFill>
                  <a:srgbClr val="FFFF00"/>
                </a:solidFill>
                <a:latin typeface="Bwgrki" panose="02000400000000000000" pitchFamily="2" charset="0"/>
              </a:rPr>
              <a:t>evge,neto</a:t>
            </a:r>
            <a:endParaRPr lang="en-US" altLang="en-US" sz="4000" b="1" dirty="0">
              <a:solidFill>
                <a:srgbClr val="FFFF00"/>
              </a:solidFill>
              <a:latin typeface="Bwgrki" panose="02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1CC270-1A25-544C-B97F-78AB51133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0C2F69AA-E57D-1643-B1D5-EDAB5EB853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1283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/>
                </a:solidFill>
              </a:rPr>
              <a:t>Jesus </a:t>
            </a:r>
            <a:r>
              <a:rPr lang="en-US" sz="4000" dirty="0">
                <a:solidFill>
                  <a:srgbClr val="FFFF00"/>
                </a:solidFill>
              </a:rPr>
              <a:t>created </a:t>
            </a:r>
            <a:r>
              <a:rPr lang="en-US" sz="4000" dirty="0">
                <a:solidFill>
                  <a:schemeClr val="bg1"/>
                </a:solidFill>
              </a:rPr>
              <a:t>all things (1:3).</a:t>
            </a:r>
          </a:p>
        </p:txBody>
      </p:sp>
      <p:pic>
        <p:nvPicPr>
          <p:cNvPr id="94211" name="Picture 3" descr="creation-hands.jpg">
            <a:extLst>
              <a:ext uri="{FF2B5EF4-FFF2-40B4-BE49-F238E27FC236}">
                <a16:creationId xmlns:a16="http://schemas.microsoft.com/office/drawing/2014/main" id="{AD5B9203-7032-C54E-8B37-4FC05DD89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508635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E4D08AB-2848-C045-B123-E79ABCF890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48038" y="1125538"/>
            <a:ext cx="1944687" cy="2087562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13" name="TextBox 5">
            <a:extLst>
              <a:ext uri="{FF2B5EF4-FFF2-40B4-BE49-F238E27FC236}">
                <a16:creationId xmlns:a16="http://schemas.microsoft.com/office/drawing/2014/main" id="{FD5EDC49-8D5A-BD48-AFD1-1390E046D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41475"/>
            <a:ext cx="2376488" cy="708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pitchFamily="6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FF00"/>
                </a:solidFill>
                <a:latin typeface="Bwgrki" panose="02000400000000000000" pitchFamily="2" charset="0"/>
              </a:rPr>
              <a:t>﻿</a:t>
            </a:r>
            <a:r>
              <a:rPr lang="en-US" altLang="en-US" sz="4000" b="1" dirty="0" err="1">
                <a:solidFill>
                  <a:srgbClr val="FFFF00"/>
                </a:solidFill>
                <a:latin typeface="Bwgrki" panose="02000400000000000000" pitchFamily="2" charset="0"/>
              </a:rPr>
              <a:t>evge,neto</a:t>
            </a:r>
            <a:endParaRPr lang="en-US" altLang="en-US" sz="4000" b="1" dirty="0">
              <a:solidFill>
                <a:srgbClr val="FFFF00"/>
              </a:solidFill>
              <a:latin typeface="Bwgrki" panose="02000400000000000000" pitchFamily="2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366AFCC-FFA5-E248-A3BF-3DBA9EC87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916113"/>
            <a:ext cx="3851275" cy="47212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and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and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ja-JP" sz="3200" b="1" dirty="0">
                <a:solidFill>
                  <a:srgbClr val="FFFFFF"/>
                </a:solidFill>
                <a:latin typeface="Arial" charset="0"/>
              </a:rPr>
              <a:t>"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Through [Christ] all things were </a:t>
            </a: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made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; without him nothing was </a:t>
            </a: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made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 that has been </a:t>
            </a: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made</a:t>
            </a:r>
            <a:r>
              <a:rPr lang="en-US" altLang="ja-JP" sz="3200" b="1" dirty="0">
                <a:solidFill>
                  <a:srgbClr val="FFFFFF"/>
                </a:solidFill>
                <a:latin typeface="Arial" charset="0"/>
              </a:rPr>
              <a:t>"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 </a:t>
            </a:r>
            <a:br>
              <a:rPr lang="en-US" sz="3200" b="1" dirty="0">
                <a:solidFill>
                  <a:srgbClr val="FFFFFF"/>
                </a:solidFill>
                <a:latin typeface="Arial" charset="0"/>
              </a:rPr>
            </a:b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(1:3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</a:rPr>
              <a:t>NIV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ONES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ONES" pitchFamily="-105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114FFB"/>
      </a:dk2>
      <a:lt2>
        <a:srgbClr val="8CF4EA"/>
      </a:lt2>
      <a:accent1>
        <a:srgbClr val="00B7A5"/>
      </a:accent1>
      <a:accent2>
        <a:srgbClr val="D49FFF"/>
      </a:accent2>
      <a:accent3>
        <a:srgbClr val="AAB2FD"/>
      </a:accent3>
      <a:accent4>
        <a:srgbClr val="DADADA"/>
      </a:accent4>
      <a:accent5>
        <a:srgbClr val="AAD8CF"/>
      </a:accent5>
      <a:accent6>
        <a:srgbClr val="C090E7"/>
      </a:accent6>
      <a:hlink>
        <a:srgbClr val="7B00E4"/>
      </a:hlink>
      <a:folHlink>
        <a:srgbClr val="618FFD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ONES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ONES" pitchFamily="-105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stripc.ppt - Blue Stripes">
  <a:themeElements>
    <a:clrScheme name="">
      <a:dk1>
        <a:srgbClr val="0000FF"/>
      </a:dk1>
      <a:lt1>
        <a:srgbClr val="FFFFFF"/>
      </a:lt1>
      <a:dk2>
        <a:srgbClr val="000080"/>
      </a:dk2>
      <a:lt2>
        <a:srgbClr val="FFFF00"/>
      </a:lt2>
      <a:accent1>
        <a:srgbClr val="FF8000"/>
      </a:accent1>
      <a:accent2>
        <a:srgbClr val="FFA040"/>
      </a:accent2>
      <a:accent3>
        <a:srgbClr val="AAAAC0"/>
      </a:accent3>
      <a:accent4>
        <a:srgbClr val="DADADA"/>
      </a:accent4>
      <a:accent5>
        <a:srgbClr val="FFC0AA"/>
      </a:accent5>
      <a:accent6>
        <a:srgbClr val="E79139"/>
      </a:accent6>
      <a:hlink>
        <a:srgbClr val="E000E0"/>
      </a:hlink>
      <a:folHlink>
        <a:srgbClr val="8080FF"/>
      </a:folHlink>
    </a:clrScheme>
    <a:fontScheme name="blstripc.ppt - Blue Strip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stripc.ppt - Blue Stripe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roplet">
  <a:themeElements>
    <a:clrScheme name="Droplet 1">
      <a:dk1>
        <a:srgbClr val="336699"/>
      </a:dk1>
      <a:lt1>
        <a:srgbClr val="FFFFFF"/>
      </a:lt1>
      <a:dk2>
        <a:srgbClr val="08101A"/>
      </a:dk2>
      <a:lt2>
        <a:srgbClr val="FFFFFF"/>
      </a:lt2>
      <a:accent1>
        <a:srgbClr val="003399"/>
      </a:accent1>
      <a:accent2>
        <a:srgbClr val="468A4B"/>
      </a:accent2>
      <a:accent3>
        <a:srgbClr val="AAAAAB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roplet">
      <a:majorFont>
        <a:latin typeface="Trebuchet MS"/>
        <a:ea typeface="ヒラギノ角ゴ Pro W3"/>
        <a:cs typeface="ヒラギノ角ゴ Pro W3"/>
      </a:majorFont>
      <a:minorFont>
        <a:latin typeface="Trebuchet M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Droplet 1">
        <a:dk1>
          <a:srgbClr val="336699"/>
        </a:dk1>
        <a:lt1>
          <a:srgbClr val="FFFFFF"/>
        </a:lt1>
        <a:dk2>
          <a:srgbClr val="08101A"/>
        </a:dk2>
        <a:lt2>
          <a:srgbClr val="FFFFFF"/>
        </a:lt2>
        <a:accent1>
          <a:srgbClr val="003399"/>
        </a:accent1>
        <a:accent2>
          <a:srgbClr val="468A4B"/>
        </a:accent2>
        <a:accent3>
          <a:srgbClr val="AAAAAB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roplet 2">
        <a:dk1>
          <a:srgbClr val="3E3E5C"/>
        </a:dk1>
        <a:lt1>
          <a:srgbClr val="FFFFFF"/>
        </a:lt1>
        <a:dk2>
          <a:srgbClr val="08101A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AAB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ight Fountain">
  <a:themeElements>
    <a:clrScheme name="Light Fountain 1">
      <a:dk1>
        <a:srgbClr val="003366"/>
      </a:dk1>
      <a:lt1>
        <a:srgbClr val="FFFF66"/>
      </a:lt1>
      <a:dk2>
        <a:srgbClr val="B9152F"/>
      </a:dk2>
      <a:lt2>
        <a:srgbClr val="FFFF66"/>
      </a:lt2>
      <a:accent1>
        <a:srgbClr val="3366CC"/>
      </a:accent1>
      <a:accent2>
        <a:srgbClr val="CA314F"/>
      </a:accent2>
      <a:accent3>
        <a:srgbClr val="D9AAAD"/>
      </a:accent3>
      <a:accent4>
        <a:srgbClr val="DADA56"/>
      </a:accent4>
      <a:accent5>
        <a:srgbClr val="ADB8E2"/>
      </a:accent5>
      <a:accent6>
        <a:srgbClr val="B72B47"/>
      </a:accent6>
      <a:hlink>
        <a:srgbClr val="66CCFF"/>
      </a:hlink>
      <a:folHlink>
        <a:srgbClr val="FFE701"/>
      </a:folHlink>
    </a:clrScheme>
    <a:fontScheme name="Light Fountain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Light Fountain 1">
        <a:dk1>
          <a:srgbClr val="003366"/>
        </a:dk1>
        <a:lt1>
          <a:srgbClr val="FFFF66"/>
        </a:lt1>
        <a:dk2>
          <a:srgbClr val="B9152F"/>
        </a:dk2>
        <a:lt2>
          <a:srgbClr val="FFFF66"/>
        </a:lt2>
        <a:accent1>
          <a:srgbClr val="3366CC"/>
        </a:accent1>
        <a:accent2>
          <a:srgbClr val="CA314F"/>
        </a:accent2>
        <a:accent3>
          <a:srgbClr val="D9AAAD"/>
        </a:accent3>
        <a:accent4>
          <a:srgbClr val="DADA56"/>
        </a:accent4>
        <a:accent5>
          <a:srgbClr val="ADB8E2"/>
        </a:accent5>
        <a:accent6>
          <a:srgbClr val="B72B47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5302</TotalTime>
  <Words>1678</Words>
  <Application>Microsoft Macintosh PowerPoint</Application>
  <PresentationFormat>On-screen Show (4:3)</PresentationFormat>
  <Paragraphs>209</Paragraphs>
  <Slides>59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83" baseType="lpstr">
      <vt:lpstr>BONES</vt:lpstr>
      <vt:lpstr>Sand</vt:lpstr>
      <vt:lpstr>Times</vt:lpstr>
      <vt:lpstr>Arial</vt:lpstr>
      <vt:lpstr>Bwgrki</vt:lpstr>
      <vt:lpstr>Cooper Black</vt:lpstr>
      <vt:lpstr>Monotype Sorts</vt:lpstr>
      <vt:lpstr>Tahoma</vt:lpstr>
      <vt:lpstr>Times New Roman</vt:lpstr>
      <vt:lpstr>Trebuchet MS</vt:lpstr>
      <vt:lpstr>Verdana</vt:lpstr>
      <vt:lpstr>Wingdings</vt:lpstr>
      <vt:lpstr>Default Design</vt:lpstr>
      <vt:lpstr>untitled 1</vt:lpstr>
      <vt:lpstr>blstripc.ppt - Blue Stripes</vt:lpstr>
      <vt:lpstr>Droplet</vt:lpstr>
      <vt:lpstr>Light Fountain</vt:lpstr>
      <vt:lpstr>1_Default Design</vt:lpstr>
      <vt:lpstr>2_Default Design</vt:lpstr>
      <vt:lpstr>3_Default Design</vt:lpstr>
      <vt:lpstr>4_Default Design</vt:lpstr>
      <vt:lpstr>Ocean</vt:lpstr>
      <vt:lpstr>Orbit</vt:lpstr>
      <vt:lpstr>Clip</vt:lpstr>
      <vt:lpstr>Receive the Light John 1:6-13</vt:lpstr>
      <vt:lpstr>Black</vt:lpstr>
      <vt:lpstr>"What was the most important event of the 20th century?"</vt:lpstr>
      <vt:lpstr>Black</vt:lpstr>
      <vt:lpstr>No person is debated more than Jesus Christ!</vt:lpstr>
      <vt:lpstr>John 1:6-13</vt:lpstr>
      <vt:lpstr>I.  Christ is the only light (1:6-9)</vt:lpstr>
      <vt:lpstr>"There came a man who was sent from God;  his name was John"  (John 1:6)</vt:lpstr>
      <vt:lpstr>Jesus created all things (1:3).</vt:lpstr>
      <vt:lpstr>Jesus is God (1:1c)</vt:lpstr>
      <vt:lpstr>Contrasting John with Jesus</vt:lpstr>
      <vt:lpstr>John the Baptist</vt:lpstr>
      <vt:lpstr>Our House</vt:lpstr>
      <vt:lpstr>The Downpour</vt:lpstr>
      <vt:lpstr>License Plates</vt:lpstr>
      <vt:lpstr>Goldfish</vt:lpstr>
      <vt:lpstr>Evolution Garden</vt:lpstr>
      <vt:lpstr>Evolution Garden</vt:lpstr>
      <vt:lpstr>Evolution Garden</vt:lpstr>
      <vt:lpstr>Evolution Garden</vt:lpstr>
      <vt:lpstr>Evolution Garden</vt:lpstr>
      <vt:lpstr>Evolution Garden</vt:lpstr>
      <vt:lpstr>Evolution Garden</vt:lpstr>
      <vt:lpstr>Darkness</vt:lpstr>
      <vt:lpstr>How is Jesus the "Light" (1:8)?</vt:lpstr>
      <vt:lpstr>How is Jesus the "Light" (1:8)?</vt:lpstr>
      <vt:lpstr>Jesus (not John) gives spiritual light</vt:lpstr>
      <vt:lpstr>Romans 1:20</vt:lpstr>
      <vt:lpstr>"The true light that gives light to every man was coming into the world" (1:9 NIV)</vt:lpstr>
      <vt:lpstr>Point those in darkness to Christ as the Light</vt:lpstr>
      <vt:lpstr>How can we point those in darkness to Christ as the Light?</vt:lpstr>
      <vt:lpstr>Colossians 1:13-14</vt:lpstr>
      <vt:lpstr>How can we point those in darkness to Christ as the Light?</vt:lpstr>
      <vt:lpstr>We need Christ!</vt:lpstr>
      <vt:lpstr>How can we point those in darkness to Christ as the Light?</vt:lpstr>
      <vt:lpstr>Philippians 2:15</vt:lpstr>
      <vt:lpstr>No person is debated more than Jesus Christ!</vt:lpstr>
      <vt:lpstr>I.  Christ is the only light (1:6-9)</vt:lpstr>
      <vt:lpstr>II.  Christ alone brings us into God's family (1:10-13)</vt:lpstr>
      <vt:lpstr>Jesus weeps over His creation</vt:lpstr>
      <vt:lpstr>Religious While Rejecting</vt:lpstr>
      <vt:lpstr>"God is very important for my personal life"</vt:lpstr>
      <vt:lpstr>Jews rejected Christ even though he was Jewish (1:11)</vt:lpstr>
      <vt:lpstr>But all that accept him as God enter God's spiritual family (12-13). </vt:lpstr>
      <vt:lpstr>You become a child of God by believing that Jesus is God: </vt:lpstr>
      <vt:lpstr>What is "Belief" in Christ?</vt:lpstr>
      <vt:lpstr>How spiritual birth does not happen (13)…</vt:lpstr>
      <vt:lpstr>People enter God's family by God making them his children (13d). </vt:lpstr>
      <vt:lpstr>No person is debated more than Jesus Christ!</vt:lpstr>
      <vt:lpstr>I.  Christ is the only light (1:6-9)</vt:lpstr>
      <vt:lpstr>II.  Christ alone brings us into God's family (1:10-13)</vt:lpstr>
      <vt:lpstr>Main Idea</vt:lpstr>
      <vt:lpstr>Black</vt:lpstr>
      <vt:lpstr>Danger lies ahead in the darkness.</vt:lpstr>
      <vt:lpstr>Ireland has its "Road to Heaven" where every two years the road aligns with the stars</vt:lpstr>
      <vt:lpstr>Step into the Light</vt:lpstr>
      <vt:lpstr>Live as Shining Stars</vt:lpstr>
      <vt:lpstr>Black</vt:lpstr>
      <vt:lpstr>NT Preaching link at BibleStudyDownloads.org</vt:lpstr>
    </vt:vector>
  </TitlesOfParts>
  <Company>Everywhere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Adult Ministry</dc:title>
  <dc:creator> </dc:creator>
  <cp:lastModifiedBy>Rick Griffith</cp:lastModifiedBy>
  <cp:revision>283</cp:revision>
  <dcterms:created xsi:type="dcterms:W3CDTF">2010-02-20T09:15:52Z</dcterms:created>
  <dcterms:modified xsi:type="dcterms:W3CDTF">2023-08-27T12:16:59Z</dcterms:modified>
</cp:coreProperties>
</file>