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51" r:id="rId1"/>
    <p:sldMasterId id="2147483690" r:id="rId2"/>
    <p:sldMasterId id="2147483710" r:id="rId3"/>
    <p:sldMasterId id="2147483714" r:id="rId4"/>
    <p:sldMasterId id="2147483716" r:id="rId5"/>
    <p:sldMasterId id="2147483740" r:id="rId6"/>
    <p:sldMasterId id="2147483742" r:id="rId7"/>
    <p:sldMasterId id="2147483796" r:id="rId8"/>
    <p:sldMasterId id="2147483825" r:id="rId9"/>
  </p:sldMasterIdLst>
  <p:notesMasterIdLst>
    <p:notesMasterId r:id="rId78"/>
  </p:notesMasterIdLst>
  <p:handoutMasterIdLst>
    <p:handoutMasterId r:id="rId79"/>
  </p:handoutMasterIdLst>
  <p:sldIdLst>
    <p:sldId id="263" r:id="rId10"/>
    <p:sldId id="376" r:id="rId11"/>
    <p:sldId id="370" r:id="rId12"/>
    <p:sldId id="277" r:id="rId13"/>
    <p:sldId id="287" r:id="rId14"/>
    <p:sldId id="288" r:id="rId15"/>
    <p:sldId id="289" r:id="rId16"/>
    <p:sldId id="290" r:id="rId17"/>
    <p:sldId id="291" r:id="rId18"/>
    <p:sldId id="316" r:id="rId19"/>
    <p:sldId id="274" r:id="rId20"/>
    <p:sldId id="278" r:id="rId21"/>
    <p:sldId id="348" r:id="rId22"/>
    <p:sldId id="279" r:id="rId23"/>
    <p:sldId id="280" r:id="rId24"/>
    <p:sldId id="281" r:id="rId25"/>
    <p:sldId id="363" r:id="rId26"/>
    <p:sldId id="362" r:id="rId27"/>
    <p:sldId id="317" r:id="rId28"/>
    <p:sldId id="344" r:id="rId29"/>
    <p:sldId id="359" r:id="rId30"/>
    <p:sldId id="345" r:id="rId31"/>
    <p:sldId id="283" r:id="rId32"/>
    <p:sldId id="293" r:id="rId33"/>
    <p:sldId id="294" r:id="rId34"/>
    <p:sldId id="323" r:id="rId35"/>
    <p:sldId id="360" r:id="rId36"/>
    <p:sldId id="297" r:id="rId37"/>
    <p:sldId id="299" r:id="rId38"/>
    <p:sldId id="300" r:id="rId39"/>
    <p:sldId id="298" r:id="rId40"/>
    <p:sldId id="301" r:id="rId41"/>
    <p:sldId id="372" r:id="rId42"/>
    <p:sldId id="304" r:id="rId43"/>
    <p:sldId id="302" r:id="rId44"/>
    <p:sldId id="369" r:id="rId45"/>
    <p:sldId id="284" r:id="rId46"/>
    <p:sldId id="357" r:id="rId47"/>
    <p:sldId id="306" r:id="rId48"/>
    <p:sldId id="361" r:id="rId49"/>
    <p:sldId id="295" r:id="rId50"/>
    <p:sldId id="309" r:id="rId51"/>
    <p:sldId id="353" r:id="rId52"/>
    <p:sldId id="375" r:id="rId53"/>
    <p:sldId id="354" r:id="rId54"/>
    <p:sldId id="373" r:id="rId55"/>
    <p:sldId id="374" r:id="rId56"/>
    <p:sldId id="286" r:id="rId57"/>
    <p:sldId id="358" r:id="rId58"/>
    <p:sldId id="310" r:id="rId59"/>
    <p:sldId id="311" r:id="rId60"/>
    <p:sldId id="368" r:id="rId61"/>
    <p:sldId id="371" r:id="rId62"/>
    <p:sldId id="315" r:id="rId63"/>
    <p:sldId id="312" r:id="rId64"/>
    <p:sldId id="313" r:id="rId65"/>
    <p:sldId id="366" r:id="rId66"/>
    <p:sldId id="314" r:id="rId67"/>
    <p:sldId id="350" r:id="rId68"/>
    <p:sldId id="343" r:id="rId69"/>
    <p:sldId id="349" r:id="rId70"/>
    <p:sldId id="327" r:id="rId71"/>
    <p:sldId id="356" r:id="rId72"/>
    <p:sldId id="328" r:id="rId73"/>
    <p:sldId id="377" r:id="rId74"/>
    <p:sldId id="367" r:id="rId75"/>
    <p:sldId id="342" r:id="rId76"/>
    <p:sldId id="378" r:id="rId77"/>
  </p:sldIdLst>
  <p:sldSz cx="9144000" cy="6858000" type="screen4x3"/>
  <p:notesSz cx="6856413" cy="975042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3"/>
    <p:restoredTop sz="94638"/>
  </p:normalViewPr>
  <p:slideViewPr>
    <p:cSldViewPr>
      <p:cViewPr varScale="1">
        <p:scale>
          <a:sx n="113" d="100"/>
          <a:sy n="113" d="100"/>
        </p:scale>
        <p:origin x="232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1026">
            <a:extLst>
              <a:ext uri="{FF2B5EF4-FFF2-40B4-BE49-F238E27FC236}">
                <a16:creationId xmlns:a16="http://schemas.microsoft.com/office/drawing/2014/main" id="{3AEBF447-6D55-6453-05F8-9460937B242D}"/>
              </a:ext>
            </a:extLst>
          </p:cNvPr>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en-US"/>
          </a:p>
        </p:txBody>
      </p:sp>
      <p:sp>
        <p:nvSpPr>
          <p:cNvPr id="264195" name="Rectangle 1027">
            <a:extLst>
              <a:ext uri="{FF2B5EF4-FFF2-40B4-BE49-F238E27FC236}">
                <a16:creationId xmlns:a16="http://schemas.microsoft.com/office/drawing/2014/main" id="{6D671A39-FE94-273F-DEEA-5051EAB3E434}"/>
              </a:ext>
            </a:extLst>
          </p:cNvPr>
          <p:cNvSpPr>
            <a:spLocks noGrp="1" noChangeArrowheads="1"/>
          </p:cNvSpPr>
          <p:nvPr>
            <p:ph type="dt" sz="quarter"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en-US"/>
          </a:p>
        </p:txBody>
      </p:sp>
      <p:sp>
        <p:nvSpPr>
          <p:cNvPr id="264196" name="Rectangle 1028">
            <a:extLst>
              <a:ext uri="{FF2B5EF4-FFF2-40B4-BE49-F238E27FC236}">
                <a16:creationId xmlns:a16="http://schemas.microsoft.com/office/drawing/2014/main" id="{3A9C25F7-5A1B-58F5-FD7F-C3CF9F3D112B}"/>
              </a:ext>
            </a:extLst>
          </p:cNvPr>
          <p:cNvSpPr>
            <a:spLocks noGrp="1" noChangeArrowheads="1"/>
          </p:cNvSpPr>
          <p:nvPr>
            <p:ph type="ftr" sz="quarter" idx="2"/>
          </p:nvPr>
        </p:nvSpPr>
        <p:spPr bwMode="auto">
          <a:xfrm>
            <a:off x="0" y="92630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en-US"/>
          </a:p>
        </p:txBody>
      </p:sp>
      <p:sp>
        <p:nvSpPr>
          <p:cNvPr id="264197" name="Rectangle 1029">
            <a:extLst>
              <a:ext uri="{FF2B5EF4-FFF2-40B4-BE49-F238E27FC236}">
                <a16:creationId xmlns:a16="http://schemas.microsoft.com/office/drawing/2014/main" id="{A5C205DD-C913-F34E-6A7D-2FE38AFD8FEA}"/>
              </a:ext>
            </a:extLst>
          </p:cNvPr>
          <p:cNvSpPr>
            <a:spLocks noGrp="1" noChangeArrowheads="1"/>
          </p:cNvSpPr>
          <p:nvPr>
            <p:ph type="sldNum" sz="quarter" idx="3"/>
          </p:nvPr>
        </p:nvSpPr>
        <p:spPr bwMode="auto">
          <a:xfrm>
            <a:off x="3884613" y="92630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DC1B725-00CA-EF4E-8B97-5D343291437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FFD427E-05EA-ACDA-B3EB-992FFCFFDBE2}"/>
              </a:ext>
            </a:extLst>
          </p:cNvPr>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en-US"/>
          </a:p>
        </p:txBody>
      </p:sp>
      <p:sp>
        <p:nvSpPr>
          <p:cNvPr id="5123" name="Rectangle 3">
            <a:extLst>
              <a:ext uri="{FF2B5EF4-FFF2-40B4-BE49-F238E27FC236}">
                <a16:creationId xmlns:a16="http://schemas.microsoft.com/office/drawing/2014/main" id="{60030B84-C989-0F22-ED18-F843E900E8FA}"/>
              </a:ext>
            </a:extLst>
          </p:cNvPr>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en-US"/>
          </a:p>
        </p:txBody>
      </p:sp>
      <p:sp>
        <p:nvSpPr>
          <p:cNvPr id="31748" name="Rectangle 4">
            <a:extLst>
              <a:ext uri="{FF2B5EF4-FFF2-40B4-BE49-F238E27FC236}">
                <a16:creationId xmlns:a16="http://schemas.microsoft.com/office/drawing/2014/main" id="{0CD56679-BCD8-3D38-15E3-2791CC319350}"/>
              </a:ext>
            </a:extLst>
          </p:cNvPr>
          <p:cNvSpPr>
            <a:spLocks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8B47738-5A94-4C13-97A3-0485745E9DB9}"/>
              </a:ext>
            </a:extLst>
          </p:cNvPr>
          <p:cNvSpPr>
            <a:spLocks noGrp="1" noChangeArrowheads="1"/>
          </p:cNvSpPr>
          <p:nvPr>
            <p:ph type="body" sz="quarter" idx="3"/>
          </p:nvPr>
        </p:nvSpPr>
        <p:spPr bwMode="auto">
          <a:xfrm>
            <a:off x="914400" y="4630738"/>
            <a:ext cx="5027613"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7482E2F9-3A26-9177-EA55-A1A7D57C0A94}"/>
              </a:ext>
            </a:extLst>
          </p:cNvPr>
          <p:cNvSpPr>
            <a:spLocks noGrp="1" noChangeArrowheads="1"/>
          </p:cNvSpPr>
          <p:nvPr>
            <p:ph type="ftr" sz="quarter" idx="4"/>
          </p:nvPr>
        </p:nvSpPr>
        <p:spPr bwMode="auto">
          <a:xfrm>
            <a:off x="0" y="92630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en-US"/>
          </a:p>
        </p:txBody>
      </p:sp>
      <p:sp>
        <p:nvSpPr>
          <p:cNvPr id="5127" name="Rectangle 7">
            <a:extLst>
              <a:ext uri="{FF2B5EF4-FFF2-40B4-BE49-F238E27FC236}">
                <a16:creationId xmlns:a16="http://schemas.microsoft.com/office/drawing/2014/main" id="{26895559-90B3-D3C9-494A-613154C4C58C}"/>
              </a:ext>
            </a:extLst>
          </p:cNvPr>
          <p:cNvSpPr>
            <a:spLocks noGrp="1" noChangeArrowheads="1"/>
          </p:cNvSpPr>
          <p:nvPr>
            <p:ph type="sldNum" sz="quarter" idx="5"/>
          </p:nvPr>
        </p:nvSpPr>
        <p:spPr bwMode="auto">
          <a:xfrm>
            <a:off x="3884613" y="92630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A990D0E-5368-8748-944D-919FBF775EA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F3F1C86-B913-8F60-F27B-4C42028A3E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C2D17FD-7927-AD43-9E1D-DDDA73373DD8}" type="slidenum">
              <a:rPr lang="en-US" altLang="en-US" sz="1200"/>
              <a:pPr eaLnBrk="1" hangingPunct="1"/>
              <a:t>1</a:t>
            </a:fld>
            <a:endParaRPr lang="en-US" altLang="en-US" sz="1200"/>
          </a:p>
        </p:txBody>
      </p:sp>
      <p:sp>
        <p:nvSpPr>
          <p:cNvPr id="33795" name="Rectangle 2">
            <a:extLst>
              <a:ext uri="{FF2B5EF4-FFF2-40B4-BE49-F238E27FC236}">
                <a16:creationId xmlns:a16="http://schemas.microsoft.com/office/drawing/2014/main" id="{C0CDDBCD-64D7-F5FC-AC93-2F5B24829C59}"/>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67475743-1FF3-B1AD-3354-F342DAAFF9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C6824A0-1177-2277-A178-5D551BB14A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EC5D0B6-89D7-8E43-AFFC-2DE6D2272A08}" type="slidenum">
              <a:rPr lang="en-US" altLang="en-US" sz="1200"/>
              <a:pPr eaLnBrk="1" hangingPunct="1"/>
              <a:t>11</a:t>
            </a:fld>
            <a:endParaRPr lang="en-US" altLang="en-US" sz="1200"/>
          </a:p>
        </p:txBody>
      </p:sp>
      <p:sp>
        <p:nvSpPr>
          <p:cNvPr id="53251" name="Rectangle 2">
            <a:extLst>
              <a:ext uri="{FF2B5EF4-FFF2-40B4-BE49-F238E27FC236}">
                <a16:creationId xmlns:a16="http://schemas.microsoft.com/office/drawing/2014/main" id="{29E3EB35-F69C-B99D-70D8-F95E0D58BC05}"/>
              </a:ext>
            </a:extLst>
          </p:cNvPr>
          <p:cNvSpPr>
            <a:spLocks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77CF8E10-DB84-6AFC-33F6-52692BFB004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08C65293-2DFC-D51A-7AC4-0DE7838025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A2FC8CB-5BDD-8245-82AF-3FFE20C83921}" type="slidenum">
              <a:rPr lang="en-US" altLang="en-US" sz="1200"/>
              <a:pPr eaLnBrk="1" hangingPunct="1"/>
              <a:t>12</a:t>
            </a:fld>
            <a:endParaRPr lang="en-US" altLang="en-US" sz="1200"/>
          </a:p>
        </p:txBody>
      </p:sp>
      <p:sp>
        <p:nvSpPr>
          <p:cNvPr id="55299" name="Rectangle 2">
            <a:extLst>
              <a:ext uri="{FF2B5EF4-FFF2-40B4-BE49-F238E27FC236}">
                <a16:creationId xmlns:a16="http://schemas.microsoft.com/office/drawing/2014/main" id="{37676F21-A5AE-12FF-0C48-E08377A92B58}"/>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98DCF0EB-0490-C612-1FAC-18DB97EACD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AB00DF5-CFD0-FCA8-9A6B-A72E32DB76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6A8E2DB-5E70-1343-B14A-A6FB7F1BD98D}" type="slidenum">
              <a:rPr lang="en-US" altLang="en-US" sz="1200">
                <a:solidFill>
                  <a:srgbClr val="000000"/>
                </a:solidFill>
                <a:latin typeface="Arial" panose="020B0604020202020204" pitchFamily="34" charset="0"/>
              </a:rPr>
              <a:pPr eaLnBrk="1" hangingPunct="1"/>
              <a:t>13</a:t>
            </a:fld>
            <a:endParaRPr lang="en-US" altLang="en-US" sz="1200">
              <a:solidFill>
                <a:srgbClr val="000000"/>
              </a:solidFill>
              <a:latin typeface="Arial" panose="020B0604020202020204" pitchFamily="34" charset="0"/>
            </a:endParaRPr>
          </a:p>
        </p:txBody>
      </p:sp>
      <p:sp>
        <p:nvSpPr>
          <p:cNvPr id="57347" name="Rectangle 2">
            <a:extLst>
              <a:ext uri="{FF2B5EF4-FFF2-40B4-BE49-F238E27FC236}">
                <a16:creationId xmlns:a16="http://schemas.microsoft.com/office/drawing/2014/main" id="{966826BE-F96E-A00E-2F8A-37B8F8D561FC}"/>
              </a:ext>
            </a:extLst>
          </p:cNvPr>
          <p:cNvSpPr>
            <a:spLocks noChangeArrowheads="1"/>
          </p:cNvSpPr>
          <p:nvPr>
            <p:ph type="sldImg"/>
          </p:nvPr>
        </p:nvSpPr>
        <p:spPr>
          <a:solidFill>
            <a:srgbClr val="FFFFFF"/>
          </a:solidFill>
          <a:ln/>
        </p:spPr>
      </p:sp>
      <p:sp>
        <p:nvSpPr>
          <p:cNvPr id="57348" name="Rectangle 3">
            <a:extLst>
              <a:ext uri="{FF2B5EF4-FFF2-40B4-BE49-F238E27FC236}">
                <a16:creationId xmlns:a16="http://schemas.microsoft.com/office/drawing/2014/main" id="{A5FCF495-5B53-B61F-96B3-A27AD350A7D7}"/>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Scripture is very clear that Jesus is God.  Christians have always believed this key doctrine called the deity of Christ.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7A76A2E-6E6D-EC99-CDAD-DB785075E3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8201A5C-CFEF-3949-91DF-79D173498C20}" type="slidenum">
              <a:rPr lang="en-US" altLang="en-US" sz="1200"/>
              <a:pPr eaLnBrk="1" hangingPunct="1"/>
              <a:t>14</a:t>
            </a:fld>
            <a:endParaRPr lang="en-US" altLang="en-US" sz="1200"/>
          </a:p>
        </p:txBody>
      </p:sp>
      <p:sp>
        <p:nvSpPr>
          <p:cNvPr id="59395" name="Rectangle 2">
            <a:extLst>
              <a:ext uri="{FF2B5EF4-FFF2-40B4-BE49-F238E27FC236}">
                <a16:creationId xmlns:a16="http://schemas.microsoft.com/office/drawing/2014/main" id="{279113D5-6BAB-3FE6-671B-E37AC6DFA813}"/>
              </a:ext>
            </a:extLst>
          </p:cNvPr>
          <p:cNvSpPr>
            <a:spLocks noChangeArrowheads="1" noTextEdit="1"/>
          </p:cNvSpPr>
          <p:nvPr>
            <p:ph type="sldImg"/>
          </p:nvPr>
        </p:nvSpPr>
        <p:spPr>
          <a:solidFill>
            <a:srgbClr val="FFFFFF"/>
          </a:solidFill>
          <a:ln/>
        </p:spPr>
      </p:sp>
      <p:sp>
        <p:nvSpPr>
          <p:cNvPr id="59396" name="Rectangle 3">
            <a:extLst>
              <a:ext uri="{FF2B5EF4-FFF2-40B4-BE49-F238E27FC236}">
                <a16:creationId xmlns:a16="http://schemas.microsoft.com/office/drawing/2014/main" id="{95F12330-B180-8F6E-83D4-EE24B0EA7352}"/>
              </a:ext>
            </a:extLst>
          </p:cNvPr>
          <p:cNvSpPr>
            <a:spLocks noChangeArrowheads="1"/>
          </p:cNvSpPr>
          <p:nvPr>
            <p:ph type="body" idx="1"/>
          </p:nvPr>
        </p:nvSpPr>
        <p:spPr>
          <a:xfrm>
            <a:off x="685800" y="4630738"/>
            <a:ext cx="5484813" cy="4387850"/>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4CF7CFB-F478-0D04-0415-4A22EC4B7A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50F9023-5780-C84A-BB9F-7342A56E3932}" type="slidenum">
              <a:rPr lang="en-US" altLang="en-US" sz="1200"/>
              <a:pPr eaLnBrk="1" hangingPunct="1"/>
              <a:t>15</a:t>
            </a:fld>
            <a:endParaRPr lang="en-US" altLang="en-US" sz="1200"/>
          </a:p>
        </p:txBody>
      </p:sp>
      <p:sp>
        <p:nvSpPr>
          <p:cNvPr id="61443" name="Rectangle 2">
            <a:extLst>
              <a:ext uri="{FF2B5EF4-FFF2-40B4-BE49-F238E27FC236}">
                <a16:creationId xmlns:a16="http://schemas.microsoft.com/office/drawing/2014/main" id="{DBE90F97-1CFE-631D-FD8F-1B89C63A2AB7}"/>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516D1BCC-3ED4-4FC2-06A1-2F06BDE98E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00E99B2-7460-F8EA-F726-39E041AEC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4AA6732-9F4C-E14F-A6F5-19E00731544B}" type="slidenum">
              <a:rPr lang="en-US" altLang="en-US" sz="1200"/>
              <a:pPr eaLnBrk="1" hangingPunct="1"/>
              <a:t>16</a:t>
            </a:fld>
            <a:endParaRPr lang="en-US" altLang="en-US" sz="1200"/>
          </a:p>
        </p:txBody>
      </p:sp>
      <p:sp>
        <p:nvSpPr>
          <p:cNvPr id="63491" name="Rectangle 2">
            <a:extLst>
              <a:ext uri="{FF2B5EF4-FFF2-40B4-BE49-F238E27FC236}">
                <a16:creationId xmlns:a16="http://schemas.microsoft.com/office/drawing/2014/main" id="{E4468C6A-6C6D-233D-37A8-D1DCD31B91C7}"/>
              </a:ext>
            </a:extLst>
          </p:cNvPr>
          <p:cNvSpPr>
            <a:spLocks noChangeArrowheads="1" noTextEdit="1"/>
          </p:cNvSpPr>
          <p:nvPr>
            <p:ph type="sldImg"/>
          </p:nvPr>
        </p:nvSpPr>
        <p:spPr>
          <a:solidFill>
            <a:srgbClr val="FFFFFF"/>
          </a:solidFill>
          <a:ln/>
        </p:spPr>
      </p:sp>
      <p:sp>
        <p:nvSpPr>
          <p:cNvPr id="63492" name="Rectangle 3">
            <a:extLst>
              <a:ext uri="{FF2B5EF4-FFF2-40B4-BE49-F238E27FC236}">
                <a16:creationId xmlns:a16="http://schemas.microsoft.com/office/drawing/2014/main" id="{FCA426FE-B769-1833-D0E1-A801BBB92138}"/>
              </a:ext>
            </a:extLst>
          </p:cNvPr>
          <p:cNvSpPr>
            <a:spLocks noChangeArrowheads="1"/>
          </p:cNvSpPr>
          <p:nvPr>
            <p:ph type="body" idx="1"/>
          </p:nvPr>
        </p:nvSpPr>
        <p:spPr>
          <a:xfrm>
            <a:off x="685800" y="4630738"/>
            <a:ext cx="5484813" cy="4387850"/>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59AA580-E553-047D-46A7-673218DC70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9285A1F-3C1D-5447-8382-9701A0947A3A}" type="slidenum">
              <a:rPr lang="en-US" altLang="en-US" sz="1200"/>
              <a:pPr eaLnBrk="1" hangingPunct="1"/>
              <a:t>17</a:t>
            </a:fld>
            <a:endParaRPr lang="en-US" altLang="en-US" sz="1200"/>
          </a:p>
        </p:txBody>
      </p:sp>
      <p:sp>
        <p:nvSpPr>
          <p:cNvPr id="65539" name="Rectangle 2">
            <a:extLst>
              <a:ext uri="{FF2B5EF4-FFF2-40B4-BE49-F238E27FC236}">
                <a16:creationId xmlns:a16="http://schemas.microsoft.com/office/drawing/2014/main" id="{F783175A-C30C-8F26-E3E9-F24D0401D4C0}"/>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802542CA-6D29-7FFD-6712-FE571D3EBE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DBBF3EE3-2477-FA4F-1B36-BDE8270CC0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85FEFB0-D19A-0F49-A6BD-73D6F4302B29}" type="slidenum">
              <a:rPr lang="en-US" altLang="en-US" sz="1200"/>
              <a:pPr eaLnBrk="1" hangingPunct="1"/>
              <a:t>18</a:t>
            </a:fld>
            <a:endParaRPr lang="en-US" altLang="en-US" sz="1200"/>
          </a:p>
        </p:txBody>
      </p:sp>
      <p:sp>
        <p:nvSpPr>
          <p:cNvPr id="67587" name="Rectangle 2">
            <a:extLst>
              <a:ext uri="{FF2B5EF4-FFF2-40B4-BE49-F238E27FC236}">
                <a16:creationId xmlns:a16="http://schemas.microsoft.com/office/drawing/2014/main" id="{E59BCAF7-41FF-4117-6219-CC82522DDDE8}"/>
              </a:ext>
            </a:extLst>
          </p:cNvPr>
          <p:cNvSpPr>
            <a:spLocks noChangeArrowheads="1" noTextEdit="1"/>
          </p:cNvSpPr>
          <p:nvPr>
            <p:ph type="sldImg"/>
          </p:nvPr>
        </p:nvSpPr>
        <p:spPr>
          <a:ln/>
        </p:spPr>
      </p:sp>
      <p:sp>
        <p:nvSpPr>
          <p:cNvPr id="67588" name="Rectangle 3">
            <a:extLst>
              <a:ext uri="{FF2B5EF4-FFF2-40B4-BE49-F238E27FC236}">
                <a16:creationId xmlns:a16="http://schemas.microsoft.com/office/drawing/2014/main" id="{90E1081B-F151-59A3-7520-5EA5539325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91EA6A2-8E90-DB15-E8F2-696B89ABF4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85D2180-9896-6B4D-9EC2-EEAAA729CDB3}" type="slidenum">
              <a:rPr lang="en-US" altLang="en-US" sz="1200"/>
              <a:pPr eaLnBrk="1" hangingPunct="1"/>
              <a:t>19</a:t>
            </a:fld>
            <a:endParaRPr lang="en-US" altLang="en-US" sz="1200"/>
          </a:p>
        </p:txBody>
      </p:sp>
      <p:sp>
        <p:nvSpPr>
          <p:cNvPr id="69635" name="Rectangle 2">
            <a:extLst>
              <a:ext uri="{FF2B5EF4-FFF2-40B4-BE49-F238E27FC236}">
                <a16:creationId xmlns:a16="http://schemas.microsoft.com/office/drawing/2014/main" id="{E5FAD1B9-CEA3-771D-D556-C89B73FA274C}"/>
              </a:ext>
            </a:extLst>
          </p:cNvPr>
          <p:cNvSpPr>
            <a:spLocks noChangeArrowheads="1" noTextEdit="1"/>
          </p:cNvSpPr>
          <p:nvPr>
            <p:ph type="sldImg"/>
          </p:nvPr>
        </p:nvSpPr>
        <p:spPr>
          <a:ln/>
        </p:spPr>
      </p:sp>
      <p:sp>
        <p:nvSpPr>
          <p:cNvPr id="69636" name="Rectangle 3">
            <a:extLst>
              <a:ext uri="{FF2B5EF4-FFF2-40B4-BE49-F238E27FC236}">
                <a16:creationId xmlns:a16="http://schemas.microsoft.com/office/drawing/2014/main" id="{F150C306-617E-D437-9E6A-1D79033290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122FB02-6C55-5438-7F06-06817E353E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16DB676-9DD1-E642-AA44-C383E3094E47}" type="slidenum">
              <a:rPr lang="en-US" altLang="en-US" sz="1200"/>
              <a:pPr eaLnBrk="1" hangingPunct="1"/>
              <a:t>21</a:t>
            </a:fld>
            <a:endParaRPr lang="en-US" altLang="en-US" sz="1200"/>
          </a:p>
        </p:txBody>
      </p:sp>
      <p:sp>
        <p:nvSpPr>
          <p:cNvPr id="72707" name="Rectangle 2">
            <a:extLst>
              <a:ext uri="{FF2B5EF4-FFF2-40B4-BE49-F238E27FC236}">
                <a16:creationId xmlns:a16="http://schemas.microsoft.com/office/drawing/2014/main" id="{E852F74A-93A5-C353-A5F5-C6FFCF5829DC}"/>
              </a:ext>
            </a:extLst>
          </p:cNvPr>
          <p:cNvSpPr>
            <a:spLocks noChangeArrowheads="1" noTextEdit="1"/>
          </p:cNvSpPr>
          <p:nvPr>
            <p:ph type="sldImg"/>
          </p:nvPr>
        </p:nvSpPr>
        <p:spPr>
          <a:solidFill>
            <a:srgbClr val="FFFFFF"/>
          </a:solidFill>
          <a:ln/>
        </p:spPr>
      </p:sp>
      <p:sp>
        <p:nvSpPr>
          <p:cNvPr id="72708" name="Rectangle 3">
            <a:extLst>
              <a:ext uri="{FF2B5EF4-FFF2-40B4-BE49-F238E27FC236}">
                <a16:creationId xmlns:a16="http://schemas.microsoft.com/office/drawing/2014/main" id="{BEA587C8-73F2-60AB-60B7-DCC00BA44C8F}"/>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F85BDB3-9336-329B-C5C3-425B89D422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965E893-D39E-9F4E-AC4D-D2855D2BA88B}" type="slidenum">
              <a:rPr lang="en-US" altLang="en-US" sz="1200"/>
              <a:pPr eaLnBrk="1" hangingPunct="1"/>
              <a:t>2</a:t>
            </a:fld>
            <a:endParaRPr lang="en-US" altLang="en-US" sz="1200"/>
          </a:p>
        </p:txBody>
      </p:sp>
      <p:sp>
        <p:nvSpPr>
          <p:cNvPr id="35843" name="Rectangle 2">
            <a:extLst>
              <a:ext uri="{FF2B5EF4-FFF2-40B4-BE49-F238E27FC236}">
                <a16:creationId xmlns:a16="http://schemas.microsoft.com/office/drawing/2014/main" id="{CD175789-C93E-C988-3637-E3233BB4F6DA}"/>
              </a:ext>
            </a:extLst>
          </p:cNvPr>
          <p:cNvSpPr>
            <a:spLocks noChangeArrowheads="1" noTextEdit="1"/>
          </p:cNvSpPr>
          <p:nvPr>
            <p:ph type="sldImg"/>
          </p:nvPr>
        </p:nvSpPr>
        <p:spPr>
          <a:ln/>
        </p:spPr>
      </p:sp>
      <p:sp>
        <p:nvSpPr>
          <p:cNvPr id="35844" name="Rectangle 3">
            <a:extLst>
              <a:ext uri="{FF2B5EF4-FFF2-40B4-BE49-F238E27FC236}">
                <a16:creationId xmlns:a16="http://schemas.microsoft.com/office/drawing/2014/main" id="{79B67C80-524D-0C7D-CBC4-836B546695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a:extLst>
              <a:ext uri="{FF2B5EF4-FFF2-40B4-BE49-F238E27FC236}">
                <a16:creationId xmlns:a16="http://schemas.microsoft.com/office/drawing/2014/main" id="{C06B5DED-09DF-D868-ACEA-1CC7AC6D95EE}"/>
              </a:ext>
            </a:extLst>
          </p:cNvPr>
          <p:cNvSpPr txBox="1">
            <a:spLocks noChangeArrowheads="1"/>
          </p:cNvSpPr>
          <p:nvPr/>
        </p:nvSpPr>
        <p:spPr bwMode="auto">
          <a:xfrm>
            <a:off x="914400" y="487363"/>
            <a:ext cx="5027613" cy="4143375"/>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000000"/>
              </a:solidFill>
              <a:latin typeface="Sand" charset="0"/>
              <a:cs typeface="Arial" panose="020B0604020202020204" pitchFamily="34" charset="0"/>
            </a:endParaRPr>
          </a:p>
        </p:txBody>
      </p:sp>
      <p:sp>
        <p:nvSpPr>
          <p:cNvPr id="74755" name="Text Box 2">
            <a:extLst>
              <a:ext uri="{FF2B5EF4-FFF2-40B4-BE49-F238E27FC236}">
                <a16:creationId xmlns:a16="http://schemas.microsoft.com/office/drawing/2014/main" id="{CE664B04-9197-B80C-0E5B-D483C3DB7B63}"/>
              </a:ext>
            </a:extLst>
          </p:cNvPr>
          <p:cNvSpPr>
            <a:spLocks noGrp="1" noChangeArrowheads="1"/>
          </p:cNvSpPr>
          <p:nvPr>
            <p:ph type="body"/>
          </p:nvPr>
        </p:nvSpPr>
        <p:spPr>
          <a:xfrm>
            <a:off x="914400" y="4630738"/>
            <a:ext cx="5027613" cy="438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n-US" b="1">
                <a:latin typeface="Times New Roman" panose="02020603050405020304" pitchFamily="18" charset="0"/>
                <a:ea typeface="ＭＳ Ｐゴシック" panose="020B0600070205080204" pitchFamily="34" charset="-128"/>
              </a:rPr>
              <a:t>The identity of the Logos is threefold in John 1:19-51…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8B994AE-27D4-3C91-7EA3-2C613DB8F7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9DAFD7F-E559-0749-A35D-F373E002F99E}" type="slidenum">
              <a:rPr lang="en-US" altLang="en-US" sz="1200"/>
              <a:pPr eaLnBrk="1" hangingPunct="1"/>
              <a:t>23</a:t>
            </a:fld>
            <a:endParaRPr lang="en-US" altLang="en-US" sz="1200"/>
          </a:p>
        </p:txBody>
      </p:sp>
      <p:sp>
        <p:nvSpPr>
          <p:cNvPr id="76803" name="Rectangle 2">
            <a:extLst>
              <a:ext uri="{FF2B5EF4-FFF2-40B4-BE49-F238E27FC236}">
                <a16:creationId xmlns:a16="http://schemas.microsoft.com/office/drawing/2014/main" id="{5983D4E9-5C21-F4A1-3DBD-0C5987F3D132}"/>
              </a:ext>
            </a:extLst>
          </p:cNvPr>
          <p:cNvSpPr>
            <a:spLocks noChangeArrowheads="1" noTextEdit="1"/>
          </p:cNvSpPr>
          <p:nvPr>
            <p:ph type="sldImg"/>
          </p:nvPr>
        </p:nvSpPr>
        <p:spPr>
          <a:ln/>
        </p:spPr>
      </p:sp>
      <p:sp>
        <p:nvSpPr>
          <p:cNvPr id="76804" name="Rectangle 3">
            <a:extLst>
              <a:ext uri="{FF2B5EF4-FFF2-40B4-BE49-F238E27FC236}">
                <a16:creationId xmlns:a16="http://schemas.microsoft.com/office/drawing/2014/main" id="{D9F5E416-9CA8-237C-0BF1-C776E08F0E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42193BA-89EE-95A3-B09E-A470F7908B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081629E-180B-FB47-BA24-592B416C7B71}" type="slidenum">
              <a:rPr lang="en-US" altLang="en-US" sz="1200"/>
              <a:pPr eaLnBrk="1" hangingPunct="1"/>
              <a:t>24</a:t>
            </a:fld>
            <a:endParaRPr lang="en-US" altLang="en-US" sz="1200"/>
          </a:p>
        </p:txBody>
      </p:sp>
      <p:sp>
        <p:nvSpPr>
          <p:cNvPr id="78851" name="Rectangle 2">
            <a:extLst>
              <a:ext uri="{FF2B5EF4-FFF2-40B4-BE49-F238E27FC236}">
                <a16:creationId xmlns:a16="http://schemas.microsoft.com/office/drawing/2014/main" id="{1D870D59-90E7-8FBE-F3BB-161545669687}"/>
              </a:ext>
            </a:extLst>
          </p:cNvPr>
          <p:cNvSpPr>
            <a:spLocks noChangeArrowheads="1" noTextEdit="1"/>
          </p:cNvSpPr>
          <p:nvPr>
            <p:ph type="sldImg"/>
          </p:nvPr>
        </p:nvSpPr>
        <p:spPr>
          <a:ln/>
        </p:spPr>
      </p:sp>
      <p:sp>
        <p:nvSpPr>
          <p:cNvPr id="78852" name="Rectangle 3">
            <a:extLst>
              <a:ext uri="{FF2B5EF4-FFF2-40B4-BE49-F238E27FC236}">
                <a16:creationId xmlns:a16="http://schemas.microsoft.com/office/drawing/2014/main" id="{1612F6A8-CFE0-CD14-43AD-AF5CED2ED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ED1BD71-37FD-C745-7FD5-9DA629324C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E4A04E3-3F8B-5545-BD90-65FEC541066D}" type="slidenum">
              <a:rPr lang="en-US" altLang="en-US" sz="1200"/>
              <a:pPr eaLnBrk="1" hangingPunct="1"/>
              <a:t>25</a:t>
            </a:fld>
            <a:endParaRPr lang="en-US" altLang="en-US" sz="1200"/>
          </a:p>
        </p:txBody>
      </p:sp>
      <p:sp>
        <p:nvSpPr>
          <p:cNvPr id="80899" name="Rectangle 2">
            <a:extLst>
              <a:ext uri="{FF2B5EF4-FFF2-40B4-BE49-F238E27FC236}">
                <a16:creationId xmlns:a16="http://schemas.microsoft.com/office/drawing/2014/main" id="{AA206C8E-9F45-4487-1A77-E197AFB62A85}"/>
              </a:ext>
            </a:extLst>
          </p:cNvPr>
          <p:cNvSpPr>
            <a:spLocks noChangeArrowheads="1" noTextEdit="1"/>
          </p:cNvSpPr>
          <p:nvPr>
            <p:ph type="sldImg"/>
          </p:nvPr>
        </p:nvSpPr>
        <p:spPr>
          <a:ln/>
        </p:spPr>
      </p:sp>
      <p:sp>
        <p:nvSpPr>
          <p:cNvPr id="80900" name="Rectangle 3">
            <a:extLst>
              <a:ext uri="{FF2B5EF4-FFF2-40B4-BE49-F238E27FC236}">
                <a16:creationId xmlns:a16="http://schemas.microsoft.com/office/drawing/2014/main" id="{F9CC2F8B-A511-3A11-7458-E23493084E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8602E7E-91A2-D537-AB63-6A2B234162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6122693-A619-BA4B-9534-BE3CFAEBCD96}" type="slidenum">
              <a:rPr lang="en-US" altLang="en-US" sz="1200"/>
              <a:pPr eaLnBrk="1" hangingPunct="1"/>
              <a:t>26</a:t>
            </a:fld>
            <a:endParaRPr lang="en-US" altLang="en-US" sz="1200"/>
          </a:p>
        </p:txBody>
      </p:sp>
      <p:sp>
        <p:nvSpPr>
          <p:cNvPr id="82947" name="Rectangle 2">
            <a:extLst>
              <a:ext uri="{FF2B5EF4-FFF2-40B4-BE49-F238E27FC236}">
                <a16:creationId xmlns:a16="http://schemas.microsoft.com/office/drawing/2014/main" id="{62296C73-D4ED-2CE1-E7EF-DE31405E983B}"/>
              </a:ext>
            </a:extLst>
          </p:cNvPr>
          <p:cNvSpPr>
            <a:spLocks noChangeArrowheads="1" noTextEdit="1"/>
          </p:cNvSpPr>
          <p:nvPr>
            <p:ph type="sldImg"/>
          </p:nvPr>
        </p:nvSpPr>
        <p:spPr>
          <a:solidFill>
            <a:srgbClr val="FFFFFF"/>
          </a:solidFill>
          <a:ln/>
        </p:spPr>
      </p:sp>
      <p:sp>
        <p:nvSpPr>
          <p:cNvPr id="82948" name="Rectangle 3">
            <a:extLst>
              <a:ext uri="{FF2B5EF4-FFF2-40B4-BE49-F238E27FC236}">
                <a16:creationId xmlns:a16="http://schemas.microsoft.com/office/drawing/2014/main" id="{971E54FE-3B39-28CB-56E4-184F1400240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4D64500F-DC50-F2BF-002E-0D85FA689D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D87E652-3A0B-D740-96E5-000A39AB9F3B}" type="slidenum">
              <a:rPr lang="en-US" altLang="en-US" sz="1200"/>
              <a:pPr eaLnBrk="1" hangingPunct="1"/>
              <a:t>27</a:t>
            </a:fld>
            <a:endParaRPr lang="en-US" altLang="en-US" sz="1200"/>
          </a:p>
        </p:txBody>
      </p:sp>
      <p:sp>
        <p:nvSpPr>
          <p:cNvPr id="84995" name="Rectangle 2">
            <a:extLst>
              <a:ext uri="{FF2B5EF4-FFF2-40B4-BE49-F238E27FC236}">
                <a16:creationId xmlns:a16="http://schemas.microsoft.com/office/drawing/2014/main" id="{92C38E4B-0A50-1AE2-9779-5DD9FADB56FD}"/>
              </a:ext>
            </a:extLst>
          </p:cNvPr>
          <p:cNvSpPr>
            <a:spLocks noChangeArrowheads="1" noTextEdit="1"/>
          </p:cNvSpPr>
          <p:nvPr>
            <p:ph type="sldImg"/>
          </p:nvPr>
        </p:nvSpPr>
        <p:spPr>
          <a:solidFill>
            <a:srgbClr val="FFFFFF"/>
          </a:solidFill>
          <a:ln/>
        </p:spPr>
      </p:sp>
      <p:sp>
        <p:nvSpPr>
          <p:cNvPr id="84996" name="Rectangle 3">
            <a:extLst>
              <a:ext uri="{FF2B5EF4-FFF2-40B4-BE49-F238E27FC236}">
                <a16:creationId xmlns:a16="http://schemas.microsoft.com/office/drawing/2014/main" id="{E58D75B0-D326-8931-08F0-B5D666829D2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D60E53E6-7DD4-B601-E3C5-F4EC98FEC1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613CEF1-C9C1-A946-9BC6-314FE2956079}" type="slidenum">
              <a:rPr lang="en-US" altLang="en-US" sz="1200"/>
              <a:pPr eaLnBrk="1" hangingPunct="1"/>
              <a:t>28</a:t>
            </a:fld>
            <a:endParaRPr lang="en-US" altLang="en-US" sz="1200"/>
          </a:p>
        </p:txBody>
      </p:sp>
      <p:sp>
        <p:nvSpPr>
          <p:cNvPr id="87043" name="Rectangle 2">
            <a:extLst>
              <a:ext uri="{FF2B5EF4-FFF2-40B4-BE49-F238E27FC236}">
                <a16:creationId xmlns:a16="http://schemas.microsoft.com/office/drawing/2014/main" id="{EB3FB255-2087-FD95-37F1-56E501697633}"/>
              </a:ext>
            </a:extLst>
          </p:cNvPr>
          <p:cNvSpPr>
            <a:spLocks noChangeArrowheads="1" noTextEdit="1"/>
          </p:cNvSpPr>
          <p:nvPr>
            <p:ph type="sldImg"/>
          </p:nvPr>
        </p:nvSpPr>
        <p:spPr>
          <a:ln/>
        </p:spPr>
      </p:sp>
      <p:sp>
        <p:nvSpPr>
          <p:cNvPr id="87044" name="Rectangle 3">
            <a:extLst>
              <a:ext uri="{FF2B5EF4-FFF2-40B4-BE49-F238E27FC236}">
                <a16:creationId xmlns:a16="http://schemas.microsoft.com/office/drawing/2014/main" id="{61AF7107-F035-6D76-1CCE-FF16FFD6F2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333382C-57B7-4247-F0EE-D7898D6570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F400DEB-48A9-5E4C-9A82-93A449376A8F}" type="slidenum">
              <a:rPr lang="en-US" altLang="en-US" sz="1200"/>
              <a:pPr eaLnBrk="1" hangingPunct="1"/>
              <a:t>29</a:t>
            </a:fld>
            <a:endParaRPr lang="en-US" altLang="en-US" sz="1200"/>
          </a:p>
        </p:txBody>
      </p:sp>
      <p:sp>
        <p:nvSpPr>
          <p:cNvPr id="89091" name="Rectangle 2">
            <a:extLst>
              <a:ext uri="{FF2B5EF4-FFF2-40B4-BE49-F238E27FC236}">
                <a16:creationId xmlns:a16="http://schemas.microsoft.com/office/drawing/2014/main" id="{FE1B477E-9DE1-018A-F565-9711267F7C74}"/>
              </a:ext>
            </a:extLst>
          </p:cNvPr>
          <p:cNvSpPr>
            <a:spLocks noChangeArrowheads="1" noTextEdit="1"/>
          </p:cNvSpPr>
          <p:nvPr>
            <p:ph type="sldImg"/>
          </p:nvPr>
        </p:nvSpPr>
        <p:spPr>
          <a:solidFill>
            <a:srgbClr val="FFFFFF"/>
          </a:solidFill>
          <a:ln/>
        </p:spPr>
      </p:sp>
      <p:sp>
        <p:nvSpPr>
          <p:cNvPr id="89092" name="Rectangle 3">
            <a:extLst>
              <a:ext uri="{FF2B5EF4-FFF2-40B4-BE49-F238E27FC236}">
                <a16:creationId xmlns:a16="http://schemas.microsoft.com/office/drawing/2014/main" id="{9DBA90A4-2E56-41BD-2E76-625BF497DDE6}"/>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2867B497-C358-5529-0175-96820CE10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39B4962-3004-3A49-85ED-6BC24A628B8A}" type="slidenum">
              <a:rPr lang="en-US" altLang="en-US" sz="1200"/>
              <a:pPr eaLnBrk="1" hangingPunct="1"/>
              <a:t>30</a:t>
            </a:fld>
            <a:endParaRPr lang="en-US" altLang="en-US" sz="1200"/>
          </a:p>
        </p:txBody>
      </p:sp>
      <p:sp>
        <p:nvSpPr>
          <p:cNvPr id="91139" name="Rectangle 2">
            <a:extLst>
              <a:ext uri="{FF2B5EF4-FFF2-40B4-BE49-F238E27FC236}">
                <a16:creationId xmlns:a16="http://schemas.microsoft.com/office/drawing/2014/main" id="{E64F22C8-F263-6214-1759-C7D6CDB00905}"/>
              </a:ext>
            </a:extLst>
          </p:cNvPr>
          <p:cNvSpPr>
            <a:spLocks noChangeArrowheads="1" noTextEdit="1"/>
          </p:cNvSpPr>
          <p:nvPr>
            <p:ph type="sldImg"/>
          </p:nvPr>
        </p:nvSpPr>
        <p:spPr>
          <a:solidFill>
            <a:srgbClr val="FFFFFF"/>
          </a:solidFill>
          <a:ln/>
        </p:spPr>
      </p:sp>
      <p:sp>
        <p:nvSpPr>
          <p:cNvPr id="91140" name="Rectangle 3">
            <a:extLst>
              <a:ext uri="{FF2B5EF4-FFF2-40B4-BE49-F238E27FC236}">
                <a16:creationId xmlns:a16="http://schemas.microsoft.com/office/drawing/2014/main" id="{F5FF5D9A-8735-6AE3-2FF4-B8A215B0E96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8AAD16BB-1DA2-837E-FCB7-B766E7883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56BE8E3-7157-474A-8791-744DDC3D794B}" type="slidenum">
              <a:rPr lang="en-US" altLang="en-US" sz="1200"/>
              <a:pPr eaLnBrk="1" hangingPunct="1"/>
              <a:t>31</a:t>
            </a:fld>
            <a:endParaRPr lang="en-US" altLang="en-US" sz="1200"/>
          </a:p>
        </p:txBody>
      </p:sp>
      <p:sp>
        <p:nvSpPr>
          <p:cNvPr id="93187" name="Rectangle 2">
            <a:extLst>
              <a:ext uri="{FF2B5EF4-FFF2-40B4-BE49-F238E27FC236}">
                <a16:creationId xmlns:a16="http://schemas.microsoft.com/office/drawing/2014/main" id="{B03108AF-D6FD-FC32-FC4D-4324EC8C857C}"/>
              </a:ext>
            </a:extLst>
          </p:cNvPr>
          <p:cNvSpPr>
            <a:spLocks noChangeArrowheads="1" noTextEdit="1"/>
          </p:cNvSpPr>
          <p:nvPr>
            <p:ph type="sldImg"/>
          </p:nvPr>
        </p:nvSpPr>
        <p:spPr>
          <a:solidFill>
            <a:srgbClr val="FFFFFF"/>
          </a:solidFill>
          <a:ln/>
        </p:spPr>
      </p:sp>
      <p:sp>
        <p:nvSpPr>
          <p:cNvPr id="93188" name="Rectangle 3">
            <a:extLst>
              <a:ext uri="{FF2B5EF4-FFF2-40B4-BE49-F238E27FC236}">
                <a16:creationId xmlns:a16="http://schemas.microsoft.com/office/drawing/2014/main" id="{6F8194C8-AEDF-A849-9C4A-6D22FEC1A64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139E293-5626-D246-AE35-6A9CAC052D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6F39FA4-01E5-5345-8581-FF0A63F92580}" type="slidenum">
              <a:rPr lang="en-US" altLang="en-US" sz="1200"/>
              <a:pPr eaLnBrk="1" hangingPunct="1"/>
              <a:t>4</a:t>
            </a:fld>
            <a:endParaRPr lang="en-US" altLang="en-US" sz="1200"/>
          </a:p>
        </p:txBody>
      </p:sp>
      <p:sp>
        <p:nvSpPr>
          <p:cNvPr id="38915" name="Rectangle 2">
            <a:extLst>
              <a:ext uri="{FF2B5EF4-FFF2-40B4-BE49-F238E27FC236}">
                <a16:creationId xmlns:a16="http://schemas.microsoft.com/office/drawing/2014/main" id="{1EDDA11C-2133-47BD-0CF9-EB4C5A0F91A4}"/>
              </a:ext>
            </a:extLst>
          </p:cNvPr>
          <p:cNvSpPr>
            <a:spLocks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A259D7F2-E7A3-5BBB-982D-9A15AB9E21E2}"/>
              </a:ext>
            </a:extLst>
          </p:cNvPr>
          <p:cNvSpPr>
            <a:spLocks noChangeArrowheads="1"/>
          </p:cNvSpPr>
          <p:nvPr>
            <p:ph type="body" idx="1"/>
          </p:nvPr>
        </p:nvSpPr>
        <p:spPr>
          <a:xfrm>
            <a:off x="685800" y="4630738"/>
            <a:ext cx="5484813" cy="4387850"/>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BF36B1A-4116-BE8D-1A99-10576B0838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CCD34AE-2411-8F4F-9352-DC8C6CD2BC10}" type="slidenum">
              <a:rPr lang="en-US" altLang="en-US" sz="1200"/>
              <a:pPr eaLnBrk="1" hangingPunct="1"/>
              <a:t>32</a:t>
            </a:fld>
            <a:endParaRPr lang="en-US" altLang="en-US" sz="1200"/>
          </a:p>
        </p:txBody>
      </p:sp>
      <p:sp>
        <p:nvSpPr>
          <p:cNvPr id="95235" name="Rectangle 2">
            <a:extLst>
              <a:ext uri="{FF2B5EF4-FFF2-40B4-BE49-F238E27FC236}">
                <a16:creationId xmlns:a16="http://schemas.microsoft.com/office/drawing/2014/main" id="{F2DA8488-9444-C283-38D1-4BF68552AE55}"/>
              </a:ext>
            </a:extLst>
          </p:cNvPr>
          <p:cNvSpPr>
            <a:spLocks noChangeArrowheads="1" noTextEdit="1"/>
          </p:cNvSpPr>
          <p:nvPr>
            <p:ph type="sldImg"/>
          </p:nvPr>
        </p:nvSpPr>
        <p:spPr>
          <a:solidFill>
            <a:srgbClr val="FFFFFF"/>
          </a:solidFill>
          <a:ln/>
        </p:spPr>
      </p:sp>
      <p:sp>
        <p:nvSpPr>
          <p:cNvPr id="95236" name="Rectangle 3">
            <a:extLst>
              <a:ext uri="{FF2B5EF4-FFF2-40B4-BE49-F238E27FC236}">
                <a16:creationId xmlns:a16="http://schemas.microsoft.com/office/drawing/2014/main" id="{2A658F93-3B58-51CD-88B9-B29803F2644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A30193E2-B256-A43D-AF54-963513FADD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862E550-5ACE-9D40-B96E-BB0933026048}" type="slidenum">
              <a:rPr lang="en-US" altLang="en-US" sz="1200"/>
              <a:pPr eaLnBrk="1" hangingPunct="1"/>
              <a:t>34</a:t>
            </a:fld>
            <a:endParaRPr lang="en-US" altLang="en-US" sz="1200"/>
          </a:p>
        </p:txBody>
      </p:sp>
      <p:sp>
        <p:nvSpPr>
          <p:cNvPr id="98307" name="Rectangle 2">
            <a:extLst>
              <a:ext uri="{FF2B5EF4-FFF2-40B4-BE49-F238E27FC236}">
                <a16:creationId xmlns:a16="http://schemas.microsoft.com/office/drawing/2014/main" id="{23653BAE-85F7-B5E6-42FE-2AB0D1F3CDA5}"/>
              </a:ext>
            </a:extLst>
          </p:cNvPr>
          <p:cNvSpPr>
            <a:spLocks noChangeArrowheads="1" noTextEdit="1"/>
          </p:cNvSpPr>
          <p:nvPr>
            <p:ph type="sldImg"/>
          </p:nvPr>
        </p:nvSpPr>
        <p:spPr>
          <a:ln/>
        </p:spPr>
      </p:sp>
      <p:sp>
        <p:nvSpPr>
          <p:cNvPr id="98308" name="Rectangle 3">
            <a:extLst>
              <a:ext uri="{FF2B5EF4-FFF2-40B4-BE49-F238E27FC236}">
                <a16:creationId xmlns:a16="http://schemas.microsoft.com/office/drawing/2014/main" id="{460A7122-9179-94F6-9C46-71A1C7AB56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384ED748-8A68-8F38-1615-325034E4A2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6AFC110-E015-894E-B224-B33BE4A53CD1}" type="slidenum">
              <a:rPr lang="en-US" altLang="en-US" sz="1200"/>
              <a:pPr eaLnBrk="1" hangingPunct="1"/>
              <a:t>35</a:t>
            </a:fld>
            <a:endParaRPr lang="en-US" altLang="en-US" sz="1200"/>
          </a:p>
        </p:txBody>
      </p:sp>
      <p:sp>
        <p:nvSpPr>
          <p:cNvPr id="100355" name="Rectangle 2">
            <a:extLst>
              <a:ext uri="{FF2B5EF4-FFF2-40B4-BE49-F238E27FC236}">
                <a16:creationId xmlns:a16="http://schemas.microsoft.com/office/drawing/2014/main" id="{4F4876DD-88FF-FAA5-3899-24FE4BF96DA9}"/>
              </a:ext>
            </a:extLst>
          </p:cNvPr>
          <p:cNvSpPr>
            <a:spLocks noChangeArrowheads="1" noTextEdit="1"/>
          </p:cNvSpPr>
          <p:nvPr>
            <p:ph type="sldImg"/>
          </p:nvPr>
        </p:nvSpPr>
        <p:spPr>
          <a:ln/>
        </p:spPr>
      </p:sp>
      <p:sp>
        <p:nvSpPr>
          <p:cNvPr id="100356" name="Rectangle 3">
            <a:extLst>
              <a:ext uri="{FF2B5EF4-FFF2-40B4-BE49-F238E27FC236}">
                <a16:creationId xmlns:a16="http://schemas.microsoft.com/office/drawing/2014/main" id="{F4BFB7E6-9A7C-1752-6560-EB68EBBF5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78D01F88-3C30-3F28-A4BF-EF00D38D2B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FB65678-D2C9-9F4A-BFDF-0A82616C5762}" type="slidenum">
              <a:rPr lang="en-US" altLang="en-US" sz="1200">
                <a:solidFill>
                  <a:srgbClr val="000000"/>
                </a:solidFill>
              </a:rPr>
              <a:pPr eaLnBrk="1" hangingPunct="1"/>
              <a:t>36</a:t>
            </a:fld>
            <a:endParaRPr lang="en-US" altLang="en-US" sz="1200">
              <a:solidFill>
                <a:srgbClr val="000000"/>
              </a:solidFill>
            </a:endParaRPr>
          </a:p>
        </p:txBody>
      </p:sp>
      <p:sp>
        <p:nvSpPr>
          <p:cNvPr id="102403" name="Rectangle 2">
            <a:extLst>
              <a:ext uri="{FF2B5EF4-FFF2-40B4-BE49-F238E27FC236}">
                <a16:creationId xmlns:a16="http://schemas.microsoft.com/office/drawing/2014/main" id="{F0147FD8-7169-815C-BCBD-EDB577186F10}"/>
              </a:ext>
            </a:extLst>
          </p:cNvPr>
          <p:cNvSpPr>
            <a:spLocks noChangeArrowheads="1" noTextEdit="1"/>
          </p:cNvSpPr>
          <p:nvPr>
            <p:ph type="sldImg"/>
          </p:nvPr>
        </p:nvSpPr>
        <p:spPr>
          <a:ln/>
        </p:spPr>
      </p:sp>
      <p:sp>
        <p:nvSpPr>
          <p:cNvPr id="102404" name="Rectangle 3">
            <a:extLst>
              <a:ext uri="{FF2B5EF4-FFF2-40B4-BE49-F238E27FC236}">
                <a16:creationId xmlns:a16="http://schemas.microsoft.com/office/drawing/2014/main" id="{A59C7CA7-35D3-D492-C627-37A9EB28EE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Times New Roman" panose="02020603050405020304" pitchFamily="18" charset="0"/>
                <a:ea typeface="ＭＳ Ｐゴシック" panose="020B0600070205080204" pitchFamily="34" charset="-128"/>
              </a:rPr>
              <a:t>We must forget about ourselves and focus on the Savior</a:t>
            </a:r>
          </a:p>
          <a:p>
            <a:pPr eaLnBrk="1" hangingPunct="1"/>
            <a:r>
              <a:rPr lang="en-US" altLang="en-US" sz="1400">
                <a:latin typeface="Times New Roman" panose="02020603050405020304" pitchFamily="18" charset="0"/>
                <a:ea typeface="ＭＳ Ｐゴシック" panose="020B0600070205080204" pitchFamily="34" charset="-128"/>
              </a:rPr>
              <a:t>• How much do you care about what people think of you?</a:t>
            </a:r>
          </a:p>
          <a:p>
            <a:pPr eaLnBrk="1" hangingPunct="1"/>
            <a:r>
              <a:rPr lang="en-US" altLang="en-US" sz="1400">
                <a:latin typeface="Times New Roman" panose="02020603050405020304" pitchFamily="18" charset="0"/>
                <a:ea typeface="ＭＳ Ｐゴシック" panose="020B0600070205080204" pitchFamily="34" charset="-128"/>
              </a:rPr>
              <a:t>• Do we focus on US as a church? (500 outside, 200 guests, 200 gone, 100 here)</a:t>
            </a:r>
          </a:p>
          <a:p>
            <a:pPr eaLnBrk="1" hangingPunct="1"/>
            <a:r>
              <a:rPr lang="en-US" altLang="en-US" sz="1400">
                <a:latin typeface="Times New Roman" panose="02020603050405020304" pitchFamily="18" charset="0"/>
                <a:ea typeface="ＭＳ Ｐゴシック" panose="020B0600070205080204" pitchFamily="34" charset="-128"/>
              </a:rPr>
              <a:t>We aren’t in the business of becoming a mega church but only a voice in the desert</a:t>
            </a:r>
          </a:p>
          <a:p>
            <a:pPr eaLnBrk="1" hangingPunct="1"/>
            <a:r>
              <a:rPr lang="en-US" altLang="en-US" sz="1400">
                <a:latin typeface="Times New Roman" panose="02020603050405020304" pitchFamily="18" charset="0"/>
                <a:ea typeface="ＭＳ Ｐゴシック" panose="020B0600070205080204" pitchFamily="34" charset="-128"/>
              </a:rPr>
              <a:t>Bottom Line: It’s not about us!</a:t>
            </a:r>
          </a:p>
          <a:p>
            <a:pPr eaLnBrk="1" hangingPunct="1"/>
            <a:endParaRPr lang="en-US" altLang="en-US" sz="14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339F7735-114B-06E2-6135-86AC07A3B9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FF2962F-45D3-1C40-9E4D-CD1624162469}" type="slidenum">
              <a:rPr lang="en-US" altLang="en-US" sz="1200"/>
              <a:pPr eaLnBrk="1" hangingPunct="1"/>
              <a:t>37</a:t>
            </a:fld>
            <a:endParaRPr lang="en-US" altLang="en-US" sz="1200"/>
          </a:p>
        </p:txBody>
      </p:sp>
      <p:sp>
        <p:nvSpPr>
          <p:cNvPr id="104451" name="Rectangle 2">
            <a:extLst>
              <a:ext uri="{FF2B5EF4-FFF2-40B4-BE49-F238E27FC236}">
                <a16:creationId xmlns:a16="http://schemas.microsoft.com/office/drawing/2014/main" id="{BA7D3A30-1D51-3A01-302E-C37AB8C88A8B}"/>
              </a:ext>
            </a:extLst>
          </p:cNvPr>
          <p:cNvSpPr>
            <a:spLocks noChangeArrowheads="1" noTextEdit="1"/>
          </p:cNvSpPr>
          <p:nvPr>
            <p:ph type="sldImg"/>
          </p:nvPr>
        </p:nvSpPr>
        <p:spPr>
          <a:solidFill>
            <a:srgbClr val="FFFFFF"/>
          </a:solidFill>
          <a:ln/>
        </p:spPr>
      </p:sp>
      <p:sp>
        <p:nvSpPr>
          <p:cNvPr id="104452" name="Rectangle 3">
            <a:extLst>
              <a:ext uri="{FF2B5EF4-FFF2-40B4-BE49-F238E27FC236}">
                <a16:creationId xmlns:a16="http://schemas.microsoft.com/office/drawing/2014/main" id="{A4A621F5-675F-9885-0232-FE73CC402FA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a:extLst>
              <a:ext uri="{FF2B5EF4-FFF2-40B4-BE49-F238E27FC236}">
                <a16:creationId xmlns:a16="http://schemas.microsoft.com/office/drawing/2014/main" id="{6414AD0D-D4FD-71E3-0AF9-04AD8343311D}"/>
              </a:ext>
            </a:extLst>
          </p:cNvPr>
          <p:cNvSpPr txBox="1">
            <a:spLocks noChangeArrowheads="1"/>
          </p:cNvSpPr>
          <p:nvPr/>
        </p:nvSpPr>
        <p:spPr bwMode="auto">
          <a:xfrm>
            <a:off x="914400" y="487363"/>
            <a:ext cx="5027613" cy="4143375"/>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000000"/>
              </a:solidFill>
              <a:latin typeface="Sand" charset="0"/>
              <a:cs typeface="Arial" panose="020B0604020202020204" pitchFamily="34" charset="0"/>
            </a:endParaRPr>
          </a:p>
        </p:txBody>
      </p:sp>
      <p:sp>
        <p:nvSpPr>
          <p:cNvPr id="106499" name="Text Box 2">
            <a:extLst>
              <a:ext uri="{FF2B5EF4-FFF2-40B4-BE49-F238E27FC236}">
                <a16:creationId xmlns:a16="http://schemas.microsoft.com/office/drawing/2014/main" id="{8C997463-755F-F699-6CE1-D210BADB02A7}"/>
              </a:ext>
            </a:extLst>
          </p:cNvPr>
          <p:cNvSpPr>
            <a:spLocks noGrp="1" noChangeArrowheads="1"/>
          </p:cNvSpPr>
          <p:nvPr>
            <p:ph type="body"/>
          </p:nvPr>
        </p:nvSpPr>
        <p:spPr>
          <a:xfrm>
            <a:off x="914400" y="4630738"/>
            <a:ext cx="5027613" cy="438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n-US" b="1">
                <a:latin typeface="Times New Roman" panose="02020603050405020304" pitchFamily="18" charset="0"/>
                <a:ea typeface="ＭＳ Ｐゴシック" panose="020B0600070205080204" pitchFamily="34" charset="-128"/>
              </a:rPr>
              <a:t>The identity of the Logos is threefold in John 1:19-51…</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6B3E88D3-8CC2-E94A-46A9-F3ABCE45B0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28FF4A5-CDEC-E042-91BA-BFF06D6941DB}" type="slidenum">
              <a:rPr lang="en-US" altLang="en-US" sz="1200"/>
              <a:pPr eaLnBrk="1" hangingPunct="1"/>
              <a:t>39</a:t>
            </a:fld>
            <a:endParaRPr lang="en-US" altLang="en-US" sz="1200"/>
          </a:p>
        </p:txBody>
      </p:sp>
      <p:sp>
        <p:nvSpPr>
          <p:cNvPr id="108547" name="Rectangle 2">
            <a:extLst>
              <a:ext uri="{FF2B5EF4-FFF2-40B4-BE49-F238E27FC236}">
                <a16:creationId xmlns:a16="http://schemas.microsoft.com/office/drawing/2014/main" id="{21F90054-CE7D-9CE4-9A47-A918E504D20E}"/>
              </a:ext>
            </a:extLst>
          </p:cNvPr>
          <p:cNvSpPr>
            <a:spLocks noChangeArrowheads="1" noTextEdit="1"/>
          </p:cNvSpPr>
          <p:nvPr>
            <p:ph type="sldImg"/>
          </p:nvPr>
        </p:nvSpPr>
        <p:spPr>
          <a:ln/>
        </p:spPr>
      </p:sp>
      <p:sp>
        <p:nvSpPr>
          <p:cNvPr id="108548" name="Rectangle 3">
            <a:extLst>
              <a:ext uri="{FF2B5EF4-FFF2-40B4-BE49-F238E27FC236}">
                <a16:creationId xmlns:a16="http://schemas.microsoft.com/office/drawing/2014/main" id="{5D2B38A9-F6EC-BB0C-311E-3B75840E4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BFDEE554-D2BD-54CF-1A8A-29E24926FC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F0BE4D4-80FA-E248-AA23-D58FB5B73B95}" type="slidenum">
              <a:rPr lang="en-US" altLang="en-US" sz="1200"/>
              <a:pPr eaLnBrk="1" hangingPunct="1"/>
              <a:t>40</a:t>
            </a:fld>
            <a:endParaRPr lang="en-US" altLang="en-US" sz="1200"/>
          </a:p>
        </p:txBody>
      </p:sp>
      <p:sp>
        <p:nvSpPr>
          <p:cNvPr id="110595" name="Rectangle 2">
            <a:extLst>
              <a:ext uri="{FF2B5EF4-FFF2-40B4-BE49-F238E27FC236}">
                <a16:creationId xmlns:a16="http://schemas.microsoft.com/office/drawing/2014/main" id="{B1719DD8-5611-5EBA-2AFC-D2B93A664DB4}"/>
              </a:ext>
            </a:extLst>
          </p:cNvPr>
          <p:cNvSpPr>
            <a:spLocks noChangeArrowheads="1" noTextEdit="1"/>
          </p:cNvSpPr>
          <p:nvPr>
            <p:ph type="sldImg"/>
          </p:nvPr>
        </p:nvSpPr>
        <p:spPr>
          <a:ln/>
        </p:spPr>
      </p:sp>
      <p:sp>
        <p:nvSpPr>
          <p:cNvPr id="110596" name="Rectangle 3">
            <a:extLst>
              <a:ext uri="{FF2B5EF4-FFF2-40B4-BE49-F238E27FC236}">
                <a16:creationId xmlns:a16="http://schemas.microsoft.com/office/drawing/2014/main" id="{209E7880-6976-4D82-8ED7-D39E06FC0C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D9B66CDE-13E3-56B0-CF31-8F41DD6E4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42A8781-362B-CA47-AE16-4225EC8FD573}" type="slidenum">
              <a:rPr lang="en-US" altLang="en-US" sz="1200"/>
              <a:pPr eaLnBrk="1" hangingPunct="1"/>
              <a:t>41</a:t>
            </a:fld>
            <a:endParaRPr lang="en-US" altLang="en-US" sz="1200"/>
          </a:p>
        </p:txBody>
      </p:sp>
      <p:sp>
        <p:nvSpPr>
          <p:cNvPr id="112643" name="Rectangle 2">
            <a:extLst>
              <a:ext uri="{FF2B5EF4-FFF2-40B4-BE49-F238E27FC236}">
                <a16:creationId xmlns:a16="http://schemas.microsoft.com/office/drawing/2014/main" id="{39D2C533-EDD4-282F-E00E-9067308DB9EE}"/>
              </a:ext>
            </a:extLst>
          </p:cNvPr>
          <p:cNvSpPr>
            <a:spLocks noChangeArrowheads="1" noTextEdit="1"/>
          </p:cNvSpPr>
          <p:nvPr>
            <p:ph type="sldImg"/>
          </p:nvPr>
        </p:nvSpPr>
        <p:spPr>
          <a:ln/>
        </p:spPr>
      </p:sp>
      <p:sp>
        <p:nvSpPr>
          <p:cNvPr id="112644" name="Rectangle 3">
            <a:extLst>
              <a:ext uri="{FF2B5EF4-FFF2-40B4-BE49-F238E27FC236}">
                <a16:creationId xmlns:a16="http://schemas.microsoft.com/office/drawing/2014/main" id="{E1BEEE7B-6B55-1F29-7AB5-F5FEF4BE61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Garamond" panose="02020404030301010803" pitchFamily="18" charset="0"/>
                <a:ea typeface="宋体" panose="02010600030101010101" pitchFamily="2" charset="-122"/>
              </a:rPr>
              <a:t>http://en.wikipedia.org/wiki/Names_and_titles_of_Jesus</a:t>
            </a:r>
            <a:endParaRPr lang="en-US" altLang="en-US">
              <a:latin typeface="Garamond" panose="02020404030301010803"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0E129069-0F40-8841-D077-31539703FA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7F9A53D-F439-8941-9D1E-AF3B9A1F7A51}" type="slidenum">
              <a:rPr lang="en-US" altLang="en-US" sz="1200"/>
              <a:pPr eaLnBrk="1" hangingPunct="1"/>
              <a:t>42</a:t>
            </a:fld>
            <a:endParaRPr lang="en-US" altLang="en-US" sz="1200"/>
          </a:p>
        </p:txBody>
      </p:sp>
      <p:sp>
        <p:nvSpPr>
          <p:cNvPr id="114691" name="Rectangle 2">
            <a:extLst>
              <a:ext uri="{FF2B5EF4-FFF2-40B4-BE49-F238E27FC236}">
                <a16:creationId xmlns:a16="http://schemas.microsoft.com/office/drawing/2014/main" id="{3FA92164-9C41-6D50-04C1-FE424BBA6E23}"/>
              </a:ext>
            </a:extLst>
          </p:cNvPr>
          <p:cNvSpPr>
            <a:spLocks noChangeArrowheads="1" noTextEdit="1"/>
          </p:cNvSpPr>
          <p:nvPr>
            <p:ph type="sldImg"/>
          </p:nvPr>
        </p:nvSpPr>
        <p:spPr>
          <a:ln/>
        </p:spPr>
      </p:sp>
      <p:sp>
        <p:nvSpPr>
          <p:cNvPr id="114692" name="Rectangle 3">
            <a:extLst>
              <a:ext uri="{FF2B5EF4-FFF2-40B4-BE49-F238E27FC236}">
                <a16:creationId xmlns:a16="http://schemas.microsoft.com/office/drawing/2014/main" id="{8AFAB4DE-5786-7F86-283C-A1EA1B7F32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B8063A8-C7D8-5B9B-22AD-36C63E1260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FBCCC00-FEAA-0140-A311-5A3CD4692FF0}" type="slidenum">
              <a:rPr lang="en-US" altLang="en-US" sz="1200"/>
              <a:pPr eaLnBrk="1" hangingPunct="1"/>
              <a:t>5</a:t>
            </a:fld>
            <a:endParaRPr lang="en-US" altLang="en-US" sz="1200"/>
          </a:p>
        </p:txBody>
      </p:sp>
      <p:sp>
        <p:nvSpPr>
          <p:cNvPr id="40963" name="Rectangle 2">
            <a:extLst>
              <a:ext uri="{FF2B5EF4-FFF2-40B4-BE49-F238E27FC236}">
                <a16:creationId xmlns:a16="http://schemas.microsoft.com/office/drawing/2014/main" id="{CDCD6B11-D1B4-C2F9-16B0-BC77375CF2BB}"/>
              </a:ext>
            </a:extLst>
          </p:cNvPr>
          <p:cNvSpPr>
            <a:spLocks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942AB544-049E-4567-430C-0B2C358BC332}"/>
              </a:ext>
            </a:extLst>
          </p:cNvPr>
          <p:cNvSpPr>
            <a:spLocks noChangeArrowheads="1"/>
          </p:cNvSpPr>
          <p:nvPr>
            <p:ph type="body" idx="1"/>
          </p:nvPr>
        </p:nvSpPr>
        <p:spPr>
          <a:xfrm>
            <a:off x="685800" y="4630738"/>
            <a:ext cx="5484813" cy="4387850"/>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16CFA7E-3D38-9165-2B7E-1E604E48E3AA}"/>
              </a:ext>
            </a:extLst>
          </p:cNvPr>
          <p:cNvSpPr>
            <a:spLocks noGrp="1" noRot="1" noChangeAspect="1"/>
          </p:cNvSpPr>
          <p:nvPr>
            <p:ph type="sldImg"/>
          </p:nvPr>
        </p:nvSpPr>
        <p:spPr>
          <a:ln/>
        </p:spPr>
      </p:sp>
      <p:sp>
        <p:nvSpPr>
          <p:cNvPr id="120835" name="Notes Placeholder 2">
            <a:extLst>
              <a:ext uri="{FF2B5EF4-FFF2-40B4-BE49-F238E27FC236}">
                <a16:creationId xmlns:a16="http://schemas.microsoft.com/office/drawing/2014/main" id="{374F01E6-F48E-657D-D76A-702994C6C5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Admitting his rule over you gives true freedom!</a:t>
            </a:r>
          </a:p>
          <a:p>
            <a:r>
              <a:rPr lang="en-US" altLang="en-US">
                <a:latin typeface="Times New Roman" panose="02020603050405020304" pitchFamily="18" charset="0"/>
                <a:ea typeface="ＭＳ Ｐゴシック" panose="020B0600070205080204" pitchFamily="34" charset="-128"/>
              </a:rPr>
              <a:t>You won’t have to wonder what to do when you do his will</a:t>
            </a:r>
          </a:p>
          <a:p>
            <a:r>
              <a:rPr lang="en-US" altLang="en-US">
                <a:latin typeface="Times New Roman" panose="02020603050405020304" pitchFamily="18" charset="0"/>
                <a:ea typeface="ＭＳ Ｐゴシック" panose="020B0600070205080204" pitchFamily="34" charset="-128"/>
              </a:rPr>
              <a:t>Psalm 37:4, “Delight yourself in the Lord…”</a:t>
            </a:r>
          </a:p>
        </p:txBody>
      </p:sp>
      <p:sp>
        <p:nvSpPr>
          <p:cNvPr id="120836" name="Slide Number Placeholder 3">
            <a:extLst>
              <a:ext uri="{FF2B5EF4-FFF2-40B4-BE49-F238E27FC236}">
                <a16:creationId xmlns:a16="http://schemas.microsoft.com/office/drawing/2014/main" id="{7ECAADA6-1265-DC54-134D-8F3617287E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DE7BF73-F3D0-F44E-A451-8E2D7EF563CA}" type="slidenum">
              <a:rPr lang="en-US" altLang="en-US" sz="1200"/>
              <a:pPr eaLnBrk="1" hangingPunct="1"/>
              <a:t>47</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00408A14-FC9E-3B45-075A-2D74F81B6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02109D7-3A38-6943-AEF1-A7D7BE42D3F2}" type="slidenum">
              <a:rPr lang="en-US" altLang="en-US" sz="1200"/>
              <a:pPr eaLnBrk="1" hangingPunct="1"/>
              <a:t>48</a:t>
            </a:fld>
            <a:endParaRPr lang="en-US" altLang="en-US" sz="1200"/>
          </a:p>
        </p:txBody>
      </p:sp>
      <p:sp>
        <p:nvSpPr>
          <p:cNvPr id="122883" name="Rectangle 2">
            <a:extLst>
              <a:ext uri="{FF2B5EF4-FFF2-40B4-BE49-F238E27FC236}">
                <a16:creationId xmlns:a16="http://schemas.microsoft.com/office/drawing/2014/main" id="{3D84DBD3-5F37-1F61-BF27-446E4222FC9D}"/>
              </a:ext>
            </a:extLst>
          </p:cNvPr>
          <p:cNvSpPr>
            <a:spLocks noChangeArrowheads="1" noTextEdit="1"/>
          </p:cNvSpPr>
          <p:nvPr>
            <p:ph type="sldImg"/>
          </p:nvPr>
        </p:nvSpPr>
        <p:spPr>
          <a:solidFill>
            <a:srgbClr val="FFFFFF"/>
          </a:solidFill>
          <a:ln/>
        </p:spPr>
      </p:sp>
      <p:sp>
        <p:nvSpPr>
          <p:cNvPr id="122884" name="Rectangle 3">
            <a:extLst>
              <a:ext uri="{FF2B5EF4-FFF2-40B4-BE49-F238E27FC236}">
                <a16:creationId xmlns:a16="http://schemas.microsoft.com/office/drawing/2014/main" id="{536AB301-A46A-2B71-D53E-25FCAE15B9E0}"/>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Text Box 1">
            <a:extLst>
              <a:ext uri="{FF2B5EF4-FFF2-40B4-BE49-F238E27FC236}">
                <a16:creationId xmlns:a16="http://schemas.microsoft.com/office/drawing/2014/main" id="{16D09A6D-AE98-104C-6241-5D55DDD9C60D}"/>
              </a:ext>
            </a:extLst>
          </p:cNvPr>
          <p:cNvSpPr txBox="1">
            <a:spLocks noChangeArrowheads="1"/>
          </p:cNvSpPr>
          <p:nvPr/>
        </p:nvSpPr>
        <p:spPr bwMode="auto">
          <a:xfrm>
            <a:off x="914400" y="487363"/>
            <a:ext cx="5027613" cy="4143375"/>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000000"/>
              </a:solidFill>
              <a:latin typeface="Sand" charset="0"/>
              <a:cs typeface="Arial" panose="020B0604020202020204" pitchFamily="34" charset="0"/>
            </a:endParaRPr>
          </a:p>
        </p:txBody>
      </p:sp>
      <p:sp>
        <p:nvSpPr>
          <p:cNvPr id="124931" name="Text Box 2">
            <a:extLst>
              <a:ext uri="{FF2B5EF4-FFF2-40B4-BE49-F238E27FC236}">
                <a16:creationId xmlns:a16="http://schemas.microsoft.com/office/drawing/2014/main" id="{DC0E96A1-4539-2260-2A62-BDFD33BB4543}"/>
              </a:ext>
            </a:extLst>
          </p:cNvPr>
          <p:cNvSpPr>
            <a:spLocks noGrp="1" noChangeArrowheads="1"/>
          </p:cNvSpPr>
          <p:nvPr>
            <p:ph type="body"/>
          </p:nvPr>
        </p:nvSpPr>
        <p:spPr>
          <a:xfrm>
            <a:off x="914400" y="4630738"/>
            <a:ext cx="5027613" cy="438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n-US" b="1">
                <a:latin typeface="Times New Roman" panose="02020603050405020304" pitchFamily="18" charset="0"/>
                <a:ea typeface="ＭＳ Ｐゴシック" panose="020B0600070205080204" pitchFamily="34" charset="-128"/>
              </a:rPr>
              <a:t>The identity of the Logos is threefold in John 1:19-51…</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0E9AAA67-4D74-47BD-B8A0-1753A6AA72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F134297-1BD0-1C42-949C-647410EC8C7B}" type="slidenum">
              <a:rPr lang="en-US" altLang="en-US" sz="1200"/>
              <a:pPr eaLnBrk="1" hangingPunct="1"/>
              <a:t>50</a:t>
            </a:fld>
            <a:endParaRPr lang="en-US" altLang="en-US" sz="1200"/>
          </a:p>
        </p:txBody>
      </p:sp>
      <p:sp>
        <p:nvSpPr>
          <p:cNvPr id="126979" name="Rectangle 2">
            <a:extLst>
              <a:ext uri="{FF2B5EF4-FFF2-40B4-BE49-F238E27FC236}">
                <a16:creationId xmlns:a16="http://schemas.microsoft.com/office/drawing/2014/main" id="{64DD5CAD-D6B9-B52B-3CEC-72440E534F74}"/>
              </a:ext>
            </a:extLst>
          </p:cNvPr>
          <p:cNvSpPr>
            <a:spLocks noChangeArrowheads="1" noTextEdit="1"/>
          </p:cNvSpPr>
          <p:nvPr>
            <p:ph type="sldImg"/>
          </p:nvPr>
        </p:nvSpPr>
        <p:spPr>
          <a:solidFill>
            <a:srgbClr val="FFFFFF"/>
          </a:solidFill>
          <a:ln/>
        </p:spPr>
      </p:sp>
      <p:sp>
        <p:nvSpPr>
          <p:cNvPr id="126980" name="Rectangle 3">
            <a:extLst>
              <a:ext uri="{FF2B5EF4-FFF2-40B4-BE49-F238E27FC236}">
                <a16:creationId xmlns:a16="http://schemas.microsoft.com/office/drawing/2014/main" id="{0155CB56-A6D5-FE29-4B25-FD1BA1DBEB9A}"/>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130AF540-D9EB-3D20-FFB5-17E430C6E4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216DCA3-C2B1-3B4D-A751-8E6D445FD06E}" type="slidenum">
              <a:rPr lang="en-US" altLang="en-US" sz="1200"/>
              <a:pPr eaLnBrk="1" hangingPunct="1"/>
              <a:t>51</a:t>
            </a:fld>
            <a:endParaRPr lang="en-US" altLang="en-US" sz="1200"/>
          </a:p>
        </p:txBody>
      </p:sp>
      <p:sp>
        <p:nvSpPr>
          <p:cNvPr id="129027" name="Rectangle 2">
            <a:extLst>
              <a:ext uri="{FF2B5EF4-FFF2-40B4-BE49-F238E27FC236}">
                <a16:creationId xmlns:a16="http://schemas.microsoft.com/office/drawing/2014/main" id="{2EA6B6C2-D614-7B03-A540-3E7BB5AD24BC}"/>
              </a:ext>
            </a:extLst>
          </p:cNvPr>
          <p:cNvSpPr>
            <a:spLocks noChangeArrowheads="1" noTextEdit="1"/>
          </p:cNvSpPr>
          <p:nvPr>
            <p:ph type="sldImg"/>
          </p:nvPr>
        </p:nvSpPr>
        <p:spPr>
          <a:solidFill>
            <a:srgbClr val="FFFFFF"/>
          </a:solidFill>
          <a:ln/>
        </p:spPr>
      </p:sp>
      <p:sp>
        <p:nvSpPr>
          <p:cNvPr id="129028" name="Rectangle 3">
            <a:extLst>
              <a:ext uri="{FF2B5EF4-FFF2-40B4-BE49-F238E27FC236}">
                <a16:creationId xmlns:a16="http://schemas.microsoft.com/office/drawing/2014/main" id="{F942B9D5-05CA-BCB0-4449-358A47E3607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0F26D851-2832-A496-95D9-4A338037AA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F16C5FE-AAB7-9A4C-B3CE-3BE03ACE15C3}" type="slidenum">
              <a:rPr lang="en-US" altLang="en-US" sz="1200">
                <a:solidFill>
                  <a:srgbClr val="000000"/>
                </a:solidFill>
              </a:rPr>
              <a:pPr eaLnBrk="1" hangingPunct="1"/>
              <a:t>52</a:t>
            </a:fld>
            <a:endParaRPr lang="en-US" altLang="en-US" sz="1200">
              <a:solidFill>
                <a:srgbClr val="000000"/>
              </a:solidFill>
            </a:endParaRPr>
          </a:p>
        </p:txBody>
      </p:sp>
      <p:sp>
        <p:nvSpPr>
          <p:cNvPr id="131075" name="Rectangle 2">
            <a:extLst>
              <a:ext uri="{FF2B5EF4-FFF2-40B4-BE49-F238E27FC236}">
                <a16:creationId xmlns:a16="http://schemas.microsoft.com/office/drawing/2014/main" id="{873395C4-47A2-85E3-EABD-6C3B72EF8303}"/>
              </a:ext>
            </a:extLst>
          </p:cNvPr>
          <p:cNvSpPr>
            <a:spLocks noRot="1" noChangeArrowheads="1" noTextEdit="1"/>
          </p:cNvSpPr>
          <p:nvPr>
            <p:ph type="sldImg"/>
          </p:nvPr>
        </p:nvSpPr>
        <p:spPr>
          <a:ln/>
        </p:spPr>
      </p:sp>
      <p:sp>
        <p:nvSpPr>
          <p:cNvPr id="131076" name="Rectangle 3">
            <a:extLst>
              <a:ext uri="{FF2B5EF4-FFF2-40B4-BE49-F238E27FC236}">
                <a16:creationId xmlns:a16="http://schemas.microsoft.com/office/drawing/2014/main" id="{0314E861-6116-C54A-8C45-82D87D9875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Someone scratched out “Nazareth” in my script and replaced it with “Milpitas”—the city where the sewage of 9 million people ran—the only city that you could smell before you got there!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1573D305-0BBF-EAE4-3BA9-5834536E32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A4FDE09-C4D9-094A-9298-6ED2AED8A271}" type="slidenum">
              <a:rPr lang="en-US" altLang="en-US" sz="1200">
                <a:solidFill>
                  <a:srgbClr val="000000"/>
                </a:solidFill>
              </a:rPr>
              <a:pPr eaLnBrk="1" hangingPunct="1"/>
              <a:t>53</a:t>
            </a:fld>
            <a:endParaRPr lang="en-US" altLang="en-US" sz="1200">
              <a:solidFill>
                <a:srgbClr val="000000"/>
              </a:solidFill>
            </a:endParaRPr>
          </a:p>
        </p:txBody>
      </p:sp>
      <p:sp>
        <p:nvSpPr>
          <p:cNvPr id="133123" name="Rectangle 2">
            <a:extLst>
              <a:ext uri="{FF2B5EF4-FFF2-40B4-BE49-F238E27FC236}">
                <a16:creationId xmlns:a16="http://schemas.microsoft.com/office/drawing/2014/main" id="{F2B85D05-E90B-3EA3-BBD4-C8F413C1960B}"/>
              </a:ext>
            </a:extLst>
          </p:cNvPr>
          <p:cNvSpPr>
            <a:spLocks noRot="1" noChangeArrowheads="1" noTextEdit="1"/>
          </p:cNvSpPr>
          <p:nvPr>
            <p:ph type="sldImg"/>
          </p:nvPr>
        </p:nvSpPr>
        <p:spPr>
          <a:ln/>
        </p:spPr>
      </p:sp>
      <p:sp>
        <p:nvSpPr>
          <p:cNvPr id="133124" name="Rectangle 3">
            <a:extLst>
              <a:ext uri="{FF2B5EF4-FFF2-40B4-BE49-F238E27FC236}">
                <a16:creationId xmlns:a16="http://schemas.microsoft.com/office/drawing/2014/main" id="{423BDC50-9FF6-7F24-E5BC-EF26652E48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Nazareth also had a horrible reputation as the headquarters of the Roman garrison of Galilee.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56C2B564-540C-F370-28A7-53F47EA311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B025445-3797-8743-BBC9-6B67E6FFF09D}" type="slidenum">
              <a:rPr lang="en-US" altLang="en-US" sz="1200"/>
              <a:pPr eaLnBrk="1" hangingPunct="1"/>
              <a:t>54</a:t>
            </a:fld>
            <a:endParaRPr lang="en-US" altLang="en-US" sz="1200"/>
          </a:p>
        </p:txBody>
      </p:sp>
      <p:sp>
        <p:nvSpPr>
          <p:cNvPr id="135171" name="Rectangle 2">
            <a:extLst>
              <a:ext uri="{FF2B5EF4-FFF2-40B4-BE49-F238E27FC236}">
                <a16:creationId xmlns:a16="http://schemas.microsoft.com/office/drawing/2014/main" id="{D3CD47ED-EEF7-2D3F-DCDE-E25D6DAE2B54}"/>
              </a:ext>
            </a:extLst>
          </p:cNvPr>
          <p:cNvSpPr>
            <a:spLocks noChangeArrowheads="1" noTextEdit="1"/>
          </p:cNvSpPr>
          <p:nvPr>
            <p:ph type="sldImg"/>
          </p:nvPr>
        </p:nvSpPr>
        <p:spPr>
          <a:ln/>
        </p:spPr>
      </p:sp>
      <p:sp>
        <p:nvSpPr>
          <p:cNvPr id="135172" name="Rectangle 3">
            <a:extLst>
              <a:ext uri="{FF2B5EF4-FFF2-40B4-BE49-F238E27FC236}">
                <a16:creationId xmlns:a16="http://schemas.microsoft.com/office/drawing/2014/main" id="{206A013C-139E-26A4-4005-51E2E908C6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7F676109-641C-D8C7-435E-D324DF00AF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EB15C0B-638C-324A-91EB-278C5E513007}" type="slidenum">
              <a:rPr lang="en-US" altLang="en-US" sz="1200"/>
              <a:pPr eaLnBrk="1" hangingPunct="1"/>
              <a:t>55</a:t>
            </a:fld>
            <a:endParaRPr lang="en-US" altLang="en-US" sz="1200"/>
          </a:p>
        </p:txBody>
      </p:sp>
      <p:sp>
        <p:nvSpPr>
          <p:cNvPr id="137219" name="Rectangle 2">
            <a:extLst>
              <a:ext uri="{FF2B5EF4-FFF2-40B4-BE49-F238E27FC236}">
                <a16:creationId xmlns:a16="http://schemas.microsoft.com/office/drawing/2014/main" id="{500DF5AF-5CA6-9A4D-BCA2-BD4E98A4466A}"/>
              </a:ext>
            </a:extLst>
          </p:cNvPr>
          <p:cNvSpPr>
            <a:spLocks noChangeArrowheads="1" noTextEdit="1"/>
          </p:cNvSpPr>
          <p:nvPr>
            <p:ph type="sldImg"/>
          </p:nvPr>
        </p:nvSpPr>
        <p:spPr>
          <a:solidFill>
            <a:srgbClr val="FFFFFF"/>
          </a:solidFill>
          <a:ln/>
        </p:spPr>
      </p:sp>
      <p:sp>
        <p:nvSpPr>
          <p:cNvPr id="137220" name="Rectangle 3">
            <a:extLst>
              <a:ext uri="{FF2B5EF4-FFF2-40B4-BE49-F238E27FC236}">
                <a16:creationId xmlns:a16="http://schemas.microsoft.com/office/drawing/2014/main" id="{9A603636-395D-646E-E451-B523C2205D0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C2EFA861-16F1-7FE4-31F5-E7A07EF2F8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BA2BED9-8298-4D43-8DC6-324227DB9CCB}" type="slidenum">
              <a:rPr lang="en-US" altLang="en-US" sz="1200"/>
              <a:pPr eaLnBrk="1" hangingPunct="1"/>
              <a:t>56</a:t>
            </a:fld>
            <a:endParaRPr lang="en-US" altLang="en-US" sz="1200"/>
          </a:p>
        </p:txBody>
      </p:sp>
      <p:sp>
        <p:nvSpPr>
          <p:cNvPr id="139267" name="Rectangle 2">
            <a:extLst>
              <a:ext uri="{FF2B5EF4-FFF2-40B4-BE49-F238E27FC236}">
                <a16:creationId xmlns:a16="http://schemas.microsoft.com/office/drawing/2014/main" id="{D21DF57E-0D4B-99F6-040C-B385CCD1A54F}"/>
              </a:ext>
            </a:extLst>
          </p:cNvPr>
          <p:cNvSpPr>
            <a:spLocks noChangeArrowheads="1" noTextEdit="1"/>
          </p:cNvSpPr>
          <p:nvPr>
            <p:ph type="sldImg"/>
          </p:nvPr>
        </p:nvSpPr>
        <p:spPr>
          <a:solidFill>
            <a:srgbClr val="FFFFFF"/>
          </a:solidFill>
          <a:ln/>
        </p:spPr>
      </p:sp>
      <p:sp>
        <p:nvSpPr>
          <p:cNvPr id="139268" name="Rectangle 3">
            <a:extLst>
              <a:ext uri="{FF2B5EF4-FFF2-40B4-BE49-F238E27FC236}">
                <a16:creationId xmlns:a16="http://schemas.microsoft.com/office/drawing/2014/main" id="{AC420989-9C6C-01A6-25A9-F8CADB7DC7D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8254328-3E8F-F240-FCF6-325C0CBB23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889B445-9716-184C-8BB4-DE02FC1F571E}" type="slidenum">
              <a:rPr lang="en-US" altLang="en-US" sz="1200"/>
              <a:pPr eaLnBrk="1" hangingPunct="1"/>
              <a:t>6</a:t>
            </a:fld>
            <a:endParaRPr lang="en-US" altLang="en-US" sz="1200"/>
          </a:p>
        </p:txBody>
      </p:sp>
      <p:sp>
        <p:nvSpPr>
          <p:cNvPr id="43011" name="Rectangle 2">
            <a:extLst>
              <a:ext uri="{FF2B5EF4-FFF2-40B4-BE49-F238E27FC236}">
                <a16:creationId xmlns:a16="http://schemas.microsoft.com/office/drawing/2014/main" id="{200F5947-B13D-EF9F-2CF0-54B103713B91}"/>
              </a:ext>
            </a:extLst>
          </p:cNvPr>
          <p:cNvSpPr>
            <a:spLocks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5C4E3CF1-443D-E0BB-A416-F622D48AFC92}"/>
              </a:ext>
            </a:extLst>
          </p:cNvPr>
          <p:cNvSpPr>
            <a:spLocks noChangeArrowheads="1"/>
          </p:cNvSpPr>
          <p:nvPr>
            <p:ph type="body" idx="1"/>
          </p:nvPr>
        </p:nvSpPr>
        <p:spPr>
          <a:xfrm>
            <a:off x="685800" y="4630738"/>
            <a:ext cx="5484813" cy="4387850"/>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DDF06603-7BA2-D5FA-572E-31459363AC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39A0F11-1E1D-B245-B6E0-5E86BA81EEE2}" type="slidenum">
              <a:rPr lang="en-US" altLang="en-US" sz="1200"/>
              <a:pPr eaLnBrk="1" hangingPunct="1"/>
              <a:t>57</a:t>
            </a:fld>
            <a:endParaRPr lang="en-US" altLang="en-US" sz="1200"/>
          </a:p>
        </p:txBody>
      </p:sp>
      <p:sp>
        <p:nvSpPr>
          <p:cNvPr id="141315" name="Rectangle 2">
            <a:extLst>
              <a:ext uri="{FF2B5EF4-FFF2-40B4-BE49-F238E27FC236}">
                <a16:creationId xmlns:a16="http://schemas.microsoft.com/office/drawing/2014/main" id="{62937A27-3A77-C41F-8687-8B778DBAE7FF}"/>
              </a:ext>
            </a:extLst>
          </p:cNvPr>
          <p:cNvSpPr>
            <a:spLocks noChangeArrowheads="1" noTextEdit="1"/>
          </p:cNvSpPr>
          <p:nvPr>
            <p:ph type="sldImg"/>
          </p:nvPr>
        </p:nvSpPr>
        <p:spPr>
          <a:solidFill>
            <a:srgbClr val="FFFFFF"/>
          </a:solidFill>
          <a:ln/>
        </p:spPr>
      </p:sp>
      <p:sp>
        <p:nvSpPr>
          <p:cNvPr id="141316" name="Rectangle 3">
            <a:extLst>
              <a:ext uri="{FF2B5EF4-FFF2-40B4-BE49-F238E27FC236}">
                <a16:creationId xmlns:a16="http://schemas.microsoft.com/office/drawing/2014/main" id="{7BDB78CA-9F7B-C6E7-10C6-A529D8AE9AE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15374874-F0D9-42B9-BE06-59D277D6F8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0F374F0-A634-4446-869E-8F90B3175ED6}" type="slidenum">
              <a:rPr lang="en-US" altLang="en-US" sz="1200"/>
              <a:pPr eaLnBrk="1" hangingPunct="1"/>
              <a:t>58</a:t>
            </a:fld>
            <a:endParaRPr lang="en-US" altLang="en-US" sz="1200"/>
          </a:p>
        </p:txBody>
      </p:sp>
      <p:sp>
        <p:nvSpPr>
          <p:cNvPr id="143363" name="Rectangle 2">
            <a:extLst>
              <a:ext uri="{FF2B5EF4-FFF2-40B4-BE49-F238E27FC236}">
                <a16:creationId xmlns:a16="http://schemas.microsoft.com/office/drawing/2014/main" id="{3538A91C-CB8E-8AFD-989A-F1113E1D2688}"/>
              </a:ext>
            </a:extLst>
          </p:cNvPr>
          <p:cNvSpPr>
            <a:spLocks noChangeArrowheads="1" noTextEdit="1"/>
          </p:cNvSpPr>
          <p:nvPr>
            <p:ph type="sldImg"/>
          </p:nvPr>
        </p:nvSpPr>
        <p:spPr>
          <a:solidFill>
            <a:srgbClr val="FFFFFF"/>
          </a:solidFill>
          <a:ln/>
        </p:spPr>
      </p:sp>
      <p:sp>
        <p:nvSpPr>
          <p:cNvPr id="143364" name="Rectangle 3">
            <a:extLst>
              <a:ext uri="{FF2B5EF4-FFF2-40B4-BE49-F238E27FC236}">
                <a16:creationId xmlns:a16="http://schemas.microsoft.com/office/drawing/2014/main" id="{3FDC3735-D738-8762-AD48-B7D081E3225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70F7BEB5-D767-CDA3-7B07-C623CBEC12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173E8A4-ADBA-B74D-93EB-7F966F5B3E16}" type="slidenum">
              <a:rPr lang="en-US" altLang="en-US" sz="1200"/>
              <a:pPr eaLnBrk="1" hangingPunct="1"/>
              <a:t>60</a:t>
            </a:fld>
            <a:endParaRPr lang="en-US" altLang="en-US" sz="1200"/>
          </a:p>
        </p:txBody>
      </p:sp>
      <p:sp>
        <p:nvSpPr>
          <p:cNvPr id="146435" name="Rectangle 1026">
            <a:extLst>
              <a:ext uri="{FF2B5EF4-FFF2-40B4-BE49-F238E27FC236}">
                <a16:creationId xmlns:a16="http://schemas.microsoft.com/office/drawing/2014/main" id="{9A5A926C-3BF5-EAAD-3D53-4AC0377441E2}"/>
              </a:ext>
            </a:extLst>
          </p:cNvPr>
          <p:cNvSpPr>
            <a:spLocks noChangeArrowheads="1" noTextEdit="1"/>
          </p:cNvSpPr>
          <p:nvPr>
            <p:ph type="sldImg"/>
          </p:nvPr>
        </p:nvSpPr>
        <p:spPr>
          <a:solidFill>
            <a:srgbClr val="FFFFFF"/>
          </a:solidFill>
          <a:ln/>
        </p:spPr>
      </p:sp>
      <p:sp>
        <p:nvSpPr>
          <p:cNvPr id="146436" name="Rectangle 1027">
            <a:extLst>
              <a:ext uri="{FF2B5EF4-FFF2-40B4-BE49-F238E27FC236}">
                <a16:creationId xmlns:a16="http://schemas.microsoft.com/office/drawing/2014/main" id="{7BFFDEDA-2993-B16D-2329-318B70E508C5}"/>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6E01E19-2410-7518-0D9E-9CFC59CA6C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6E3645F-F233-FD49-A4EE-A4115199B5E1}" type="slidenum">
              <a:rPr lang="en-US" altLang="en-US" sz="1200"/>
              <a:pPr eaLnBrk="1" hangingPunct="1"/>
              <a:t>62</a:t>
            </a:fld>
            <a:endParaRPr lang="en-US" altLang="en-US" sz="1200"/>
          </a:p>
        </p:txBody>
      </p:sp>
      <p:sp>
        <p:nvSpPr>
          <p:cNvPr id="149507" name="Rectangle 2">
            <a:extLst>
              <a:ext uri="{FF2B5EF4-FFF2-40B4-BE49-F238E27FC236}">
                <a16:creationId xmlns:a16="http://schemas.microsoft.com/office/drawing/2014/main" id="{B1C3AC7C-D54D-DE4E-8DAC-5264BD8D9CE6}"/>
              </a:ext>
            </a:extLst>
          </p:cNvPr>
          <p:cNvSpPr>
            <a:spLocks noChangeArrowheads="1" noTextEdit="1"/>
          </p:cNvSpPr>
          <p:nvPr>
            <p:ph type="sldImg"/>
          </p:nvPr>
        </p:nvSpPr>
        <p:spPr>
          <a:solidFill>
            <a:srgbClr val="FFFFFF"/>
          </a:solidFill>
          <a:ln/>
        </p:spPr>
      </p:sp>
      <p:sp>
        <p:nvSpPr>
          <p:cNvPr id="149508" name="Rectangle 3">
            <a:extLst>
              <a:ext uri="{FF2B5EF4-FFF2-40B4-BE49-F238E27FC236}">
                <a16:creationId xmlns:a16="http://schemas.microsoft.com/office/drawing/2014/main" id="{2CA42C9F-DF01-4AC1-4925-A9B07D2594E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Text Box 1">
            <a:extLst>
              <a:ext uri="{FF2B5EF4-FFF2-40B4-BE49-F238E27FC236}">
                <a16:creationId xmlns:a16="http://schemas.microsoft.com/office/drawing/2014/main" id="{146FCF37-EC1E-78B6-6763-278201F49CD1}"/>
              </a:ext>
            </a:extLst>
          </p:cNvPr>
          <p:cNvSpPr txBox="1">
            <a:spLocks noChangeArrowheads="1"/>
          </p:cNvSpPr>
          <p:nvPr/>
        </p:nvSpPr>
        <p:spPr bwMode="auto">
          <a:xfrm>
            <a:off x="914400" y="487363"/>
            <a:ext cx="5027613" cy="4143375"/>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solidFill>
                <a:srgbClr val="000000"/>
              </a:solidFill>
              <a:latin typeface="Sand" charset="0"/>
              <a:cs typeface="Arial" panose="020B0604020202020204" pitchFamily="34" charset="0"/>
            </a:endParaRPr>
          </a:p>
        </p:txBody>
      </p:sp>
      <p:sp>
        <p:nvSpPr>
          <p:cNvPr id="151555" name="Text Box 2">
            <a:extLst>
              <a:ext uri="{FF2B5EF4-FFF2-40B4-BE49-F238E27FC236}">
                <a16:creationId xmlns:a16="http://schemas.microsoft.com/office/drawing/2014/main" id="{4812FC39-538F-D456-8EA8-4D7F77190E9A}"/>
              </a:ext>
            </a:extLst>
          </p:cNvPr>
          <p:cNvSpPr>
            <a:spLocks noGrp="1" noChangeArrowheads="1"/>
          </p:cNvSpPr>
          <p:nvPr>
            <p:ph type="body"/>
          </p:nvPr>
        </p:nvSpPr>
        <p:spPr>
          <a:xfrm>
            <a:off x="914400" y="4630738"/>
            <a:ext cx="5027613" cy="438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n-US" b="1">
                <a:latin typeface="Times New Roman" panose="02020603050405020304" pitchFamily="18" charset="0"/>
                <a:ea typeface="ＭＳ Ｐゴシック" panose="020B0600070205080204" pitchFamily="34" charset="-128"/>
              </a:rPr>
              <a:t>The identity of the Logos is threefold in John 1:19-51…</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C2094601-9B9E-914B-5972-F329A138C6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A3E7683-8945-4D43-91F5-704E5605D66E}" type="slidenum">
              <a:rPr lang="en-US" altLang="en-US" sz="1200"/>
              <a:pPr eaLnBrk="1" hangingPunct="1"/>
              <a:t>64</a:t>
            </a:fld>
            <a:endParaRPr lang="en-US" altLang="en-US" sz="1200"/>
          </a:p>
        </p:txBody>
      </p:sp>
      <p:sp>
        <p:nvSpPr>
          <p:cNvPr id="153603" name="Rectangle 2">
            <a:extLst>
              <a:ext uri="{FF2B5EF4-FFF2-40B4-BE49-F238E27FC236}">
                <a16:creationId xmlns:a16="http://schemas.microsoft.com/office/drawing/2014/main" id="{481E3E7D-BF86-D0C7-39F5-D3B56ADABFD8}"/>
              </a:ext>
            </a:extLst>
          </p:cNvPr>
          <p:cNvSpPr>
            <a:spLocks noChangeArrowheads="1" noTextEdit="1"/>
          </p:cNvSpPr>
          <p:nvPr>
            <p:ph type="sldImg"/>
          </p:nvPr>
        </p:nvSpPr>
        <p:spPr>
          <a:solidFill>
            <a:srgbClr val="FFFFFF"/>
          </a:solidFill>
          <a:ln/>
        </p:spPr>
      </p:sp>
      <p:sp>
        <p:nvSpPr>
          <p:cNvPr id="153604" name="Rectangle 3">
            <a:extLst>
              <a:ext uri="{FF2B5EF4-FFF2-40B4-BE49-F238E27FC236}">
                <a16:creationId xmlns:a16="http://schemas.microsoft.com/office/drawing/2014/main" id="{94F45AD6-0A7D-4BA4-140B-9B10B3A2C89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2FCB3FE0-04D2-ACEF-64DB-7D78D7EE8F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696FCA7-8B6D-FF40-8609-DAB05FE23519}" type="slidenum">
              <a:rPr lang="en-US" altLang="en-US" sz="1200">
                <a:solidFill>
                  <a:srgbClr val="000000"/>
                </a:solidFill>
              </a:rPr>
              <a:pPr eaLnBrk="1" hangingPunct="1"/>
              <a:t>65</a:t>
            </a:fld>
            <a:endParaRPr lang="en-US" altLang="en-US" sz="1200">
              <a:solidFill>
                <a:srgbClr val="000000"/>
              </a:solidFill>
            </a:endParaRPr>
          </a:p>
        </p:txBody>
      </p:sp>
      <p:sp>
        <p:nvSpPr>
          <p:cNvPr id="155651" name="Rectangle 2">
            <a:extLst>
              <a:ext uri="{FF2B5EF4-FFF2-40B4-BE49-F238E27FC236}">
                <a16:creationId xmlns:a16="http://schemas.microsoft.com/office/drawing/2014/main" id="{B40688CA-F298-22C6-1B75-23CB0922A381}"/>
              </a:ext>
            </a:extLst>
          </p:cNvPr>
          <p:cNvSpPr>
            <a:spLocks noChangeArrowheads="1" noTextEdit="1"/>
          </p:cNvSpPr>
          <p:nvPr>
            <p:ph type="sldImg"/>
          </p:nvPr>
        </p:nvSpPr>
        <p:spPr>
          <a:solidFill>
            <a:srgbClr val="FFFFFF"/>
          </a:solidFill>
          <a:ln/>
        </p:spPr>
      </p:sp>
      <p:sp>
        <p:nvSpPr>
          <p:cNvPr id="155652" name="Rectangle 3">
            <a:extLst>
              <a:ext uri="{FF2B5EF4-FFF2-40B4-BE49-F238E27FC236}">
                <a16:creationId xmlns:a16="http://schemas.microsoft.com/office/drawing/2014/main" id="{DEFC1D2E-1311-FD94-E980-63E4470141BF}"/>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165A2484-2611-F144-EA1E-6DC1B9FDF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5AE5D18-C725-AE40-A72E-C25A084708C9}" type="slidenum">
              <a:rPr lang="en-US" altLang="en-US" sz="1200">
                <a:solidFill>
                  <a:srgbClr val="000000"/>
                </a:solidFill>
              </a:rPr>
              <a:pPr eaLnBrk="1" hangingPunct="1"/>
              <a:t>66</a:t>
            </a:fld>
            <a:endParaRPr lang="en-US" altLang="en-US" sz="1200">
              <a:solidFill>
                <a:srgbClr val="000000"/>
              </a:solidFill>
            </a:endParaRPr>
          </a:p>
        </p:txBody>
      </p:sp>
      <p:sp>
        <p:nvSpPr>
          <p:cNvPr id="157699" name="Rectangle 2">
            <a:extLst>
              <a:ext uri="{FF2B5EF4-FFF2-40B4-BE49-F238E27FC236}">
                <a16:creationId xmlns:a16="http://schemas.microsoft.com/office/drawing/2014/main" id="{E7608FC7-3444-C220-1C7D-761E9B590A7F}"/>
              </a:ext>
            </a:extLst>
          </p:cNvPr>
          <p:cNvSpPr>
            <a:spLocks noChangeArrowheads="1" noTextEdit="1"/>
          </p:cNvSpPr>
          <p:nvPr>
            <p:ph type="sldImg"/>
          </p:nvPr>
        </p:nvSpPr>
        <p:spPr>
          <a:solidFill>
            <a:srgbClr val="FFFFFF"/>
          </a:solidFill>
          <a:ln/>
        </p:spPr>
      </p:sp>
      <p:sp>
        <p:nvSpPr>
          <p:cNvPr id="157700" name="Rectangle 3">
            <a:extLst>
              <a:ext uri="{FF2B5EF4-FFF2-40B4-BE49-F238E27FC236}">
                <a16:creationId xmlns:a16="http://schemas.microsoft.com/office/drawing/2014/main" id="{4AF8CB6A-2C09-543E-8125-CA44C441F820}"/>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0D1FC788-4F37-A741-34B4-77AAD40463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3034EDB-745A-F241-9AA0-02D2617E6204}" type="slidenum">
              <a:rPr lang="en-US" altLang="en-US" sz="1200"/>
              <a:pPr eaLnBrk="1" hangingPunct="1"/>
              <a:t>67</a:t>
            </a:fld>
            <a:endParaRPr lang="en-US" altLang="en-US" sz="1200"/>
          </a:p>
        </p:txBody>
      </p:sp>
      <p:sp>
        <p:nvSpPr>
          <p:cNvPr id="159747" name="Rectangle 2">
            <a:extLst>
              <a:ext uri="{FF2B5EF4-FFF2-40B4-BE49-F238E27FC236}">
                <a16:creationId xmlns:a16="http://schemas.microsoft.com/office/drawing/2014/main" id="{A95C50D6-6BCA-FD02-E411-5CEF576BEDD6}"/>
              </a:ext>
            </a:extLst>
          </p:cNvPr>
          <p:cNvSpPr>
            <a:spLocks noChangeArrowheads="1" noTextEdit="1"/>
          </p:cNvSpPr>
          <p:nvPr>
            <p:ph type="sldImg"/>
          </p:nvPr>
        </p:nvSpPr>
        <p:spPr>
          <a:ln/>
        </p:spPr>
      </p:sp>
      <p:sp>
        <p:nvSpPr>
          <p:cNvPr id="159748" name="Rectangle 3">
            <a:extLst>
              <a:ext uri="{FF2B5EF4-FFF2-40B4-BE49-F238E27FC236}">
                <a16:creationId xmlns:a16="http://schemas.microsoft.com/office/drawing/2014/main" id="{A9D7996D-005F-F59B-E174-F54C04A60B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0C510B6-611C-9AD1-5AE6-C14F467833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B0EE7A5-6C1F-9843-BE70-6835B6D47AE4}" type="slidenum">
              <a:rPr lang="en-US" altLang="en-US" sz="1200"/>
              <a:pPr eaLnBrk="1" hangingPunct="1"/>
              <a:t>7</a:t>
            </a:fld>
            <a:endParaRPr lang="en-US" altLang="en-US" sz="1200"/>
          </a:p>
        </p:txBody>
      </p:sp>
      <p:sp>
        <p:nvSpPr>
          <p:cNvPr id="45059" name="Rectangle 2">
            <a:extLst>
              <a:ext uri="{FF2B5EF4-FFF2-40B4-BE49-F238E27FC236}">
                <a16:creationId xmlns:a16="http://schemas.microsoft.com/office/drawing/2014/main" id="{FE54D320-C7D9-8442-5C3D-BCAF51104090}"/>
              </a:ext>
            </a:extLst>
          </p:cNvPr>
          <p:cNvSpPr>
            <a:spLocks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3BE0C506-2D13-2E37-8328-C317695541D3}"/>
              </a:ext>
            </a:extLst>
          </p:cNvPr>
          <p:cNvSpPr>
            <a:spLocks noChangeArrowheads="1"/>
          </p:cNvSpPr>
          <p:nvPr>
            <p:ph type="body" idx="1"/>
          </p:nvPr>
        </p:nvSpPr>
        <p:spPr>
          <a:xfrm>
            <a:off x="685800" y="4630738"/>
            <a:ext cx="5484813" cy="4387850"/>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2382FBF-C8DA-6FF5-05B0-6A9BBE61A7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E9A5E82-952D-4448-A96B-3B9065F1AD5E}" type="slidenum">
              <a:rPr lang="en-US" altLang="en-US" sz="1200"/>
              <a:pPr eaLnBrk="1" hangingPunct="1"/>
              <a:t>8</a:t>
            </a:fld>
            <a:endParaRPr lang="en-US" altLang="en-US" sz="1200"/>
          </a:p>
        </p:txBody>
      </p:sp>
      <p:sp>
        <p:nvSpPr>
          <p:cNvPr id="47107" name="Rectangle 2">
            <a:extLst>
              <a:ext uri="{FF2B5EF4-FFF2-40B4-BE49-F238E27FC236}">
                <a16:creationId xmlns:a16="http://schemas.microsoft.com/office/drawing/2014/main" id="{88BC750F-0A6D-04E2-AC53-D563C376B365}"/>
              </a:ext>
            </a:extLst>
          </p:cNvPr>
          <p:cNvSpPr>
            <a:spLocks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8A03DFDF-4439-A981-D2D8-58BB9288736C}"/>
              </a:ext>
            </a:extLst>
          </p:cNvPr>
          <p:cNvSpPr>
            <a:spLocks noChangeArrowheads="1"/>
          </p:cNvSpPr>
          <p:nvPr>
            <p:ph type="body" idx="1"/>
          </p:nvPr>
        </p:nvSpPr>
        <p:spPr>
          <a:xfrm>
            <a:off x="685800" y="4630738"/>
            <a:ext cx="5484813" cy="4387850"/>
          </a:xfrm>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7E5DC6B-9548-0F60-3128-3BB14B5B5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A0CBF3D-8D74-2942-A458-0233197ABEF1}" type="slidenum">
              <a:rPr lang="en-US" altLang="en-US" sz="1200"/>
              <a:pPr eaLnBrk="1" hangingPunct="1"/>
              <a:t>9</a:t>
            </a:fld>
            <a:endParaRPr lang="en-US" altLang="en-US" sz="1200"/>
          </a:p>
        </p:txBody>
      </p:sp>
      <p:sp>
        <p:nvSpPr>
          <p:cNvPr id="49155" name="Rectangle 2">
            <a:extLst>
              <a:ext uri="{FF2B5EF4-FFF2-40B4-BE49-F238E27FC236}">
                <a16:creationId xmlns:a16="http://schemas.microsoft.com/office/drawing/2014/main" id="{AA3F70F2-9E01-91E6-BB93-C3098E352AF0}"/>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E66B5F14-8702-1037-34D0-722E14FCBC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70A62A7-E822-2842-3763-C07148120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3672EE7-BF67-3B4B-B98E-BB886A9801B5}" type="slidenum">
              <a:rPr lang="en-US" altLang="en-US" sz="1200"/>
              <a:pPr eaLnBrk="1" hangingPunct="1"/>
              <a:t>10</a:t>
            </a:fld>
            <a:endParaRPr lang="en-US" altLang="en-US" sz="1200"/>
          </a:p>
        </p:txBody>
      </p:sp>
      <p:sp>
        <p:nvSpPr>
          <p:cNvPr id="51203" name="Rectangle 2">
            <a:extLst>
              <a:ext uri="{FF2B5EF4-FFF2-40B4-BE49-F238E27FC236}">
                <a16:creationId xmlns:a16="http://schemas.microsoft.com/office/drawing/2014/main" id="{035D82FB-B1D2-049E-E422-00772A2CF3DE}"/>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753BAD3F-04E8-EE6D-6C4D-EEB8644FA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65891"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2" name="Rectangle 4">
            <a:extLst>
              <a:ext uri="{FF2B5EF4-FFF2-40B4-BE49-F238E27FC236}">
                <a16:creationId xmlns:a16="http://schemas.microsoft.com/office/drawing/2014/main" id="{8EB2C8CD-3712-AC29-8651-E2161F8DEEEA}"/>
              </a:ext>
            </a:extLst>
          </p:cNvPr>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3" name="Rectangle 5">
            <a:extLst>
              <a:ext uri="{FF2B5EF4-FFF2-40B4-BE49-F238E27FC236}">
                <a16:creationId xmlns:a16="http://schemas.microsoft.com/office/drawing/2014/main" id="{3D9839E0-65C1-9450-1220-D9FF9682D72E}"/>
              </a:ext>
            </a:extLst>
          </p:cNvPr>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4" name="Rectangle 6">
            <a:extLst>
              <a:ext uri="{FF2B5EF4-FFF2-40B4-BE49-F238E27FC236}">
                <a16:creationId xmlns:a16="http://schemas.microsoft.com/office/drawing/2014/main" id="{0FA807A4-FEEE-2078-710B-9529C4E85434}"/>
              </a:ext>
            </a:extLst>
          </p:cNvPr>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fld id="{86FEEA0A-DA45-4542-B793-3CCA552B9988}" type="slidenum">
              <a:rPr lang="en-US" altLang="en-US"/>
              <a:pPr/>
              <a:t>‹#›</a:t>
            </a:fld>
            <a:endParaRPr lang="en-US" altLang="en-US"/>
          </a:p>
        </p:txBody>
      </p:sp>
    </p:spTree>
    <p:extLst>
      <p:ext uri="{BB962C8B-B14F-4D97-AF65-F5344CB8AC3E}">
        <p14:creationId xmlns:p14="http://schemas.microsoft.com/office/powerpoint/2010/main" val="140836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B72912B-C84E-86A2-ED3C-887F2625F2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FD643E2-B0B0-2333-2288-065AD9318B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AFF87B-1308-7980-6967-3B8461EFFFE8}"/>
              </a:ext>
            </a:extLst>
          </p:cNvPr>
          <p:cNvSpPr>
            <a:spLocks noGrp="1" noChangeArrowheads="1"/>
          </p:cNvSpPr>
          <p:nvPr>
            <p:ph type="sldNum" sz="quarter" idx="12"/>
          </p:nvPr>
        </p:nvSpPr>
        <p:spPr>
          <a:ln/>
        </p:spPr>
        <p:txBody>
          <a:bodyPr/>
          <a:lstStyle>
            <a:lvl1pPr>
              <a:defRPr/>
            </a:lvl1pPr>
          </a:lstStyle>
          <a:p>
            <a:fld id="{26D8C8C0-4BA8-5941-9C7E-40472927711C}" type="slidenum">
              <a:rPr lang="en-US" altLang="en-US"/>
              <a:pPr/>
              <a:t>‹#›</a:t>
            </a:fld>
            <a:endParaRPr lang="en-US" altLang="en-US"/>
          </a:p>
        </p:txBody>
      </p:sp>
    </p:spTree>
    <p:extLst>
      <p:ext uri="{BB962C8B-B14F-4D97-AF65-F5344CB8AC3E}">
        <p14:creationId xmlns:p14="http://schemas.microsoft.com/office/powerpoint/2010/main" val="39247901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C8AF847-091E-1701-8172-1B3C8D0CF9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E5D00D69-F9A0-7026-F34A-8473B03BAF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29CCF3-9AA2-E6CC-A0EF-64C4CE9DCA2E}"/>
              </a:ext>
            </a:extLst>
          </p:cNvPr>
          <p:cNvSpPr>
            <a:spLocks noGrp="1" noChangeArrowheads="1"/>
          </p:cNvSpPr>
          <p:nvPr>
            <p:ph type="sldNum" sz="quarter" idx="12"/>
          </p:nvPr>
        </p:nvSpPr>
        <p:spPr>
          <a:ln/>
        </p:spPr>
        <p:txBody>
          <a:bodyPr/>
          <a:lstStyle>
            <a:lvl1pPr>
              <a:defRPr/>
            </a:lvl1pPr>
          </a:lstStyle>
          <a:p>
            <a:fld id="{48FB5E0B-F30C-1D46-AE00-A8B454DF62B4}" type="slidenum">
              <a:rPr lang="en-US" altLang="en-US"/>
              <a:pPr/>
              <a:t>‹#›</a:t>
            </a:fld>
            <a:endParaRPr lang="en-US" altLang="en-US"/>
          </a:p>
        </p:txBody>
      </p:sp>
    </p:spTree>
    <p:extLst>
      <p:ext uri="{BB962C8B-B14F-4D97-AF65-F5344CB8AC3E}">
        <p14:creationId xmlns:p14="http://schemas.microsoft.com/office/powerpoint/2010/main" val="18781796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a:t>Click to edit Master title style</a:t>
            </a:r>
          </a:p>
        </p:txBody>
      </p:sp>
      <p:sp>
        <p:nvSpPr>
          <p:cNvPr id="3" name="Text Placeholder 2"/>
          <p:cNvSpPr>
            <a:spLocks noGrp="1"/>
          </p:cNvSpPr>
          <p:nvPr>
            <p:ph type="body" sz="half" idx="1"/>
          </p:nvPr>
        </p:nvSpPr>
        <p:spPr>
          <a:xfrm>
            <a:off x="13716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9E4AFB1-99E0-643A-9C9A-9C72858C60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AD2EF35-D8D8-4286-A2AC-35470D5E50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195EAF2-82E3-E5E9-9414-921CDF5A8383}"/>
              </a:ext>
            </a:extLst>
          </p:cNvPr>
          <p:cNvSpPr>
            <a:spLocks noGrp="1" noChangeArrowheads="1"/>
          </p:cNvSpPr>
          <p:nvPr>
            <p:ph type="sldNum" sz="quarter" idx="12"/>
          </p:nvPr>
        </p:nvSpPr>
        <p:spPr>
          <a:ln/>
        </p:spPr>
        <p:txBody>
          <a:bodyPr/>
          <a:lstStyle>
            <a:lvl1pPr>
              <a:defRPr/>
            </a:lvl1pPr>
          </a:lstStyle>
          <a:p>
            <a:fld id="{88D7D6E6-C2FA-8541-8FE1-CB1E7AB8CA44}" type="slidenum">
              <a:rPr lang="en-US" altLang="en-US"/>
              <a:pPr/>
              <a:t>‹#›</a:t>
            </a:fld>
            <a:endParaRPr lang="en-US" altLang="en-US"/>
          </a:p>
        </p:txBody>
      </p:sp>
    </p:spTree>
    <p:extLst>
      <p:ext uri="{BB962C8B-B14F-4D97-AF65-F5344CB8AC3E}">
        <p14:creationId xmlns:p14="http://schemas.microsoft.com/office/powerpoint/2010/main" val="41830445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0FD4B8-BFCC-C3B6-FE93-70E8E53E22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7DF905-3504-EC1E-8AC7-4A8CD48BF8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B43C71-937B-C450-BC90-A03DE3A571D9}"/>
              </a:ext>
            </a:extLst>
          </p:cNvPr>
          <p:cNvSpPr>
            <a:spLocks noGrp="1" noChangeArrowheads="1"/>
          </p:cNvSpPr>
          <p:nvPr>
            <p:ph type="sldNum" sz="quarter" idx="12"/>
          </p:nvPr>
        </p:nvSpPr>
        <p:spPr>
          <a:ln/>
        </p:spPr>
        <p:txBody>
          <a:bodyPr/>
          <a:lstStyle>
            <a:lvl1pPr>
              <a:defRPr/>
            </a:lvl1pPr>
          </a:lstStyle>
          <a:p>
            <a:fld id="{CD17DDB7-D3E9-BE4A-A6EF-5CC96A3E617C}" type="slidenum">
              <a:rPr lang="en-US" altLang="en-US"/>
              <a:pPr/>
              <a:t>‹#›</a:t>
            </a:fld>
            <a:endParaRPr lang="en-US" altLang="en-US"/>
          </a:p>
        </p:txBody>
      </p:sp>
    </p:spTree>
    <p:extLst>
      <p:ext uri="{BB962C8B-B14F-4D97-AF65-F5344CB8AC3E}">
        <p14:creationId xmlns:p14="http://schemas.microsoft.com/office/powerpoint/2010/main" val="23432801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E89432-AB60-8165-FA1C-E3A905D456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37B95F5-1089-F593-DBDB-361A55399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FF1FD8F-6D4C-19C5-3C56-7F3032B5B644}"/>
              </a:ext>
            </a:extLst>
          </p:cNvPr>
          <p:cNvSpPr>
            <a:spLocks noGrp="1" noChangeArrowheads="1"/>
          </p:cNvSpPr>
          <p:nvPr>
            <p:ph type="sldNum" sz="quarter" idx="12"/>
          </p:nvPr>
        </p:nvSpPr>
        <p:spPr>
          <a:ln/>
        </p:spPr>
        <p:txBody>
          <a:bodyPr/>
          <a:lstStyle>
            <a:lvl1pPr>
              <a:defRPr/>
            </a:lvl1pPr>
          </a:lstStyle>
          <a:p>
            <a:fld id="{1271D615-5369-144F-A361-59224A733D5C}" type="slidenum">
              <a:rPr lang="en-US" altLang="en-US"/>
              <a:pPr/>
              <a:t>‹#›</a:t>
            </a:fld>
            <a:endParaRPr lang="en-US" altLang="en-US"/>
          </a:p>
        </p:txBody>
      </p:sp>
    </p:spTree>
    <p:extLst>
      <p:ext uri="{BB962C8B-B14F-4D97-AF65-F5344CB8AC3E}">
        <p14:creationId xmlns:p14="http://schemas.microsoft.com/office/powerpoint/2010/main" val="13418945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C2869BD-A416-DF0B-448D-7A3571AE07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2EB2FE-A714-5B1B-F38C-E5B1A2CB02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B002CA-FD01-F858-0D58-4CE575CB9A3F}"/>
              </a:ext>
            </a:extLst>
          </p:cNvPr>
          <p:cNvSpPr>
            <a:spLocks noGrp="1" noChangeArrowheads="1"/>
          </p:cNvSpPr>
          <p:nvPr>
            <p:ph type="sldNum" sz="quarter" idx="12"/>
          </p:nvPr>
        </p:nvSpPr>
        <p:spPr>
          <a:ln/>
        </p:spPr>
        <p:txBody>
          <a:bodyPr/>
          <a:lstStyle>
            <a:lvl1pPr>
              <a:defRPr/>
            </a:lvl1pPr>
          </a:lstStyle>
          <a:p>
            <a:fld id="{0995C459-991C-564B-B605-4212FCEB4DB3}" type="slidenum">
              <a:rPr lang="en-US" altLang="en-US"/>
              <a:pPr/>
              <a:t>‹#›</a:t>
            </a:fld>
            <a:endParaRPr lang="en-US" altLang="en-US"/>
          </a:p>
        </p:txBody>
      </p:sp>
    </p:spTree>
    <p:extLst>
      <p:ext uri="{BB962C8B-B14F-4D97-AF65-F5344CB8AC3E}">
        <p14:creationId xmlns:p14="http://schemas.microsoft.com/office/powerpoint/2010/main" val="24445066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663C29-F679-906C-9006-F845042AF60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4CEE95-C8F5-082D-3106-C780165AC596}"/>
              </a:ext>
            </a:extLst>
          </p:cNvPr>
          <p:cNvSpPr>
            <a:spLocks noGrp="1" noChangeArrowheads="1"/>
          </p:cNvSpPr>
          <p:nvPr>
            <p:ph type="ftr" sz="quarter" idx="11"/>
          </p:nvPr>
        </p:nvSpPr>
        <p:spPr/>
        <p:txBody>
          <a:bodyPr/>
          <a:lstStyle>
            <a:lvl1pPr algn="l">
              <a:defRPr/>
            </a:lvl1pPr>
          </a:lstStyle>
          <a:p>
            <a:pPr>
              <a:defRPr/>
            </a:pPr>
            <a:endParaRPr lang="en-US"/>
          </a:p>
        </p:txBody>
      </p:sp>
      <p:sp>
        <p:nvSpPr>
          <p:cNvPr id="6" name="Rectangle 6">
            <a:extLst>
              <a:ext uri="{FF2B5EF4-FFF2-40B4-BE49-F238E27FC236}">
                <a16:creationId xmlns:a16="http://schemas.microsoft.com/office/drawing/2014/main" id="{48784E1E-C6C4-EF99-C6B1-A0E9A3461DD2}"/>
              </a:ext>
            </a:extLst>
          </p:cNvPr>
          <p:cNvSpPr>
            <a:spLocks noGrp="1" noChangeArrowheads="1"/>
          </p:cNvSpPr>
          <p:nvPr>
            <p:ph type="sldNum" sz="quarter" idx="12"/>
          </p:nvPr>
        </p:nvSpPr>
        <p:spPr/>
        <p:txBody>
          <a:bodyPr/>
          <a:lstStyle>
            <a:lvl1pPr>
              <a:defRPr/>
            </a:lvl1pPr>
          </a:lstStyle>
          <a:p>
            <a:fld id="{C52FA880-CE53-9149-BDAE-E7F75B4B53F5}" type="slidenum">
              <a:rPr lang="en-US" altLang="en-US"/>
              <a:pPr/>
              <a:t>‹#›</a:t>
            </a:fld>
            <a:endParaRPr lang="en-US" altLang="en-US"/>
          </a:p>
        </p:txBody>
      </p:sp>
    </p:spTree>
    <p:extLst>
      <p:ext uri="{BB962C8B-B14F-4D97-AF65-F5344CB8AC3E}">
        <p14:creationId xmlns:p14="http://schemas.microsoft.com/office/powerpoint/2010/main" val="2741302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E2FAACD9-83A3-0670-526E-8502C14A8C0E}"/>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40">
            <a:extLst>
              <a:ext uri="{FF2B5EF4-FFF2-40B4-BE49-F238E27FC236}">
                <a16:creationId xmlns:a16="http://schemas.microsoft.com/office/drawing/2014/main" id="{A443BC13-2281-07BB-C019-E5E63657A917}"/>
              </a:ext>
            </a:extLst>
          </p:cNvPr>
          <p:cNvSpPr>
            <a:spLocks noGrp="1" noChangeArrowheads="1"/>
          </p:cNvSpPr>
          <p:nvPr>
            <p:ph type="ftr" sz="quarter" idx="11"/>
          </p:nvPr>
        </p:nvSpPr>
        <p:spPr/>
        <p:txBody>
          <a:bodyPr/>
          <a:lstStyle>
            <a:lvl1pPr algn="l">
              <a:defRPr/>
            </a:lvl1pPr>
          </a:lstStyle>
          <a:p>
            <a:pPr>
              <a:defRPr/>
            </a:pPr>
            <a:endParaRPr lang="en-US"/>
          </a:p>
        </p:txBody>
      </p:sp>
      <p:sp>
        <p:nvSpPr>
          <p:cNvPr id="4" name="Rectangle 141">
            <a:extLst>
              <a:ext uri="{FF2B5EF4-FFF2-40B4-BE49-F238E27FC236}">
                <a16:creationId xmlns:a16="http://schemas.microsoft.com/office/drawing/2014/main" id="{90DAE477-15B9-9DB8-2E71-0CC3DE1BF643}"/>
              </a:ext>
            </a:extLst>
          </p:cNvPr>
          <p:cNvSpPr>
            <a:spLocks noGrp="1" noChangeArrowheads="1"/>
          </p:cNvSpPr>
          <p:nvPr>
            <p:ph type="sldNum" sz="quarter" idx="12"/>
          </p:nvPr>
        </p:nvSpPr>
        <p:spPr/>
        <p:txBody>
          <a:bodyPr/>
          <a:lstStyle>
            <a:lvl1pPr>
              <a:defRPr/>
            </a:lvl1pPr>
          </a:lstStyle>
          <a:p>
            <a:fld id="{042ADE94-0FDE-1B4C-B81C-623E89D0F5AB}" type="slidenum">
              <a:rPr lang="en-US" altLang="en-US"/>
              <a:pPr/>
              <a:t>‹#›</a:t>
            </a:fld>
            <a:endParaRPr lang="en-US" altLang="en-US"/>
          </a:p>
        </p:txBody>
      </p:sp>
    </p:spTree>
    <p:extLst>
      <p:ext uri="{BB962C8B-B14F-4D97-AF65-F5344CB8AC3E}">
        <p14:creationId xmlns:p14="http://schemas.microsoft.com/office/powerpoint/2010/main" val="7940968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6E3E93F-89D7-C6EC-8A66-1EB131F25C5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598389D1-FECF-B0C0-26E3-9E3D4A0F9C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4F0BB2E-8952-8254-2E98-6733B21BD7FE}"/>
              </a:ext>
            </a:extLst>
          </p:cNvPr>
          <p:cNvSpPr>
            <a:spLocks noGrp="1" noChangeArrowheads="1"/>
          </p:cNvSpPr>
          <p:nvPr>
            <p:ph type="sldNum" sz="quarter" idx="12"/>
          </p:nvPr>
        </p:nvSpPr>
        <p:spPr>
          <a:ln/>
        </p:spPr>
        <p:txBody>
          <a:bodyPr/>
          <a:lstStyle>
            <a:lvl1pPr>
              <a:defRPr/>
            </a:lvl1pPr>
          </a:lstStyle>
          <a:p>
            <a:fld id="{CF2C59AC-9136-D24C-9EBC-A7A3701629A8}" type="slidenum">
              <a:rPr lang="en-US" altLang="en-US"/>
              <a:pPr/>
              <a:t>‹#›</a:t>
            </a:fld>
            <a:endParaRPr lang="en-US" altLang="en-US"/>
          </a:p>
        </p:txBody>
      </p:sp>
    </p:spTree>
    <p:extLst>
      <p:ext uri="{BB962C8B-B14F-4D97-AF65-F5344CB8AC3E}">
        <p14:creationId xmlns:p14="http://schemas.microsoft.com/office/powerpoint/2010/main" val="27196510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65891"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2" name="Rectangle 4">
            <a:extLst>
              <a:ext uri="{FF2B5EF4-FFF2-40B4-BE49-F238E27FC236}">
                <a16:creationId xmlns:a16="http://schemas.microsoft.com/office/drawing/2014/main" id="{51498BDF-5AD5-0C81-CF37-572A14C06DAE}"/>
              </a:ext>
            </a:extLst>
          </p:cNvPr>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3" name="Rectangle 5">
            <a:extLst>
              <a:ext uri="{FF2B5EF4-FFF2-40B4-BE49-F238E27FC236}">
                <a16:creationId xmlns:a16="http://schemas.microsoft.com/office/drawing/2014/main" id="{7623672E-6023-E0BD-F05C-07C16135CAAA}"/>
              </a:ext>
            </a:extLst>
          </p:cNvPr>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4" name="Rectangle 6">
            <a:extLst>
              <a:ext uri="{FF2B5EF4-FFF2-40B4-BE49-F238E27FC236}">
                <a16:creationId xmlns:a16="http://schemas.microsoft.com/office/drawing/2014/main" id="{847F7C9E-519B-AFAA-204F-27F7FB35507D}"/>
              </a:ext>
            </a:extLst>
          </p:cNvPr>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fld id="{798BFE85-62BB-BA45-B538-C4DCE61B1DB5}" type="slidenum">
              <a:rPr lang="en-US" altLang="en-US"/>
              <a:pPr/>
              <a:t>‹#›</a:t>
            </a:fld>
            <a:endParaRPr lang="en-US" altLang="en-US"/>
          </a:p>
        </p:txBody>
      </p:sp>
    </p:spTree>
    <p:extLst>
      <p:ext uri="{BB962C8B-B14F-4D97-AF65-F5344CB8AC3E}">
        <p14:creationId xmlns:p14="http://schemas.microsoft.com/office/powerpoint/2010/main" val="26127471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CD40418-067F-59C0-F1C1-8D93ECC77B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7073B26-3B4C-1889-FBCA-A3B2B6E2E8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242DF0-8450-4F65-85EA-C8D38CC8EB49}"/>
              </a:ext>
            </a:extLst>
          </p:cNvPr>
          <p:cNvSpPr>
            <a:spLocks noGrp="1" noChangeArrowheads="1"/>
          </p:cNvSpPr>
          <p:nvPr>
            <p:ph type="sldNum" sz="quarter" idx="12"/>
          </p:nvPr>
        </p:nvSpPr>
        <p:spPr>
          <a:ln/>
        </p:spPr>
        <p:txBody>
          <a:bodyPr/>
          <a:lstStyle>
            <a:lvl1pPr>
              <a:defRPr/>
            </a:lvl1pPr>
          </a:lstStyle>
          <a:p>
            <a:fld id="{CE7A876D-A327-CE45-BFD4-0A318B793E0B}" type="slidenum">
              <a:rPr lang="en-US" altLang="en-US"/>
              <a:pPr/>
              <a:t>‹#›</a:t>
            </a:fld>
            <a:endParaRPr lang="en-US" altLang="en-US"/>
          </a:p>
        </p:txBody>
      </p:sp>
    </p:spTree>
    <p:extLst>
      <p:ext uri="{BB962C8B-B14F-4D97-AF65-F5344CB8AC3E}">
        <p14:creationId xmlns:p14="http://schemas.microsoft.com/office/powerpoint/2010/main" val="191151905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3A23135A-9F3A-B776-0821-83173A0EA89E}"/>
              </a:ext>
            </a:extLst>
          </p:cNvPr>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13">
            <a:extLst>
              <a:ext uri="{FF2B5EF4-FFF2-40B4-BE49-F238E27FC236}">
                <a16:creationId xmlns:a16="http://schemas.microsoft.com/office/drawing/2014/main" id="{9BC3FE40-08FD-D94C-30CB-12D018C190AC}"/>
              </a:ext>
            </a:extLst>
          </p:cNvPr>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14">
            <a:extLst>
              <a:ext uri="{FF2B5EF4-FFF2-40B4-BE49-F238E27FC236}">
                <a16:creationId xmlns:a16="http://schemas.microsoft.com/office/drawing/2014/main" id="{7F5FB384-38A1-54D3-744A-633CAF9718CA}"/>
              </a:ext>
            </a:extLst>
          </p:cNvPr>
          <p:cNvSpPr>
            <a:spLocks noGrp="1" noChangeArrowheads="1"/>
          </p:cNvSpPr>
          <p:nvPr>
            <p:ph type="sldNum" sz="quarter" idx="12"/>
          </p:nvPr>
        </p:nvSpPr>
        <p:spPr/>
        <p:txBody>
          <a:bodyPr/>
          <a:lstStyle>
            <a:lvl1pPr>
              <a:defRPr>
                <a:latin typeface="Times New Roman" panose="02020603050405020304" pitchFamily="18" charset="0"/>
              </a:defRPr>
            </a:lvl1pPr>
          </a:lstStyle>
          <a:p>
            <a:fld id="{07CF3468-4B50-CC4F-BEB3-66CF5D4EBB49}" type="slidenum">
              <a:rPr lang="en-US" altLang="en-US"/>
              <a:pPr/>
              <a:t>‹#›</a:t>
            </a:fld>
            <a:endParaRPr lang="en-US" altLang="en-US"/>
          </a:p>
        </p:txBody>
      </p:sp>
    </p:spTree>
    <p:extLst>
      <p:ext uri="{BB962C8B-B14F-4D97-AF65-F5344CB8AC3E}">
        <p14:creationId xmlns:p14="http://schemas.microsoft.com/office/powerpoint/2010/main" val="1456242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65891"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2" name="Rectangle 4">
            <a:extLst>
              <a:ext uri="{FF2B5EF4-FFF2-40B4-BE49-F238E27FC236}">
                <a16:creationId xmlns:a16="http://schemas.microsoft.com/office/drawing/2014/main" id="{9C13ED19-B53E-D9BA-73A4-737CE1349449}"/>
              </a:ext>
            </a:extLst>
          </p:cNvPr>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3" name="Rectangle 5">
            <a:extLst>
              <a:ext uri="{FF2B5EF4-FFF2-40B4-BE49-F238E27FC236}">
                <a16:creationId xmlns:a16="http://schemas.microsoft.com/office/drawing/2014/main" id="{47D855BA-7FEB-78A7-1710-F68E4D5B441A}"/>
              </a:ext>
            </a:extLst>
          </p:cNvPr>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4" name="Rectangle 6">
            <a:extLst>
              <a:ext uri="{FF2B5EF4-FFF2-40B4-BE49-F238E27FC236}">
                <a16:creationId xmlns:a16="http://schemas.microsoft.com/office/drawing/2014/main" id="{E158A7BC-4831-65D8-7C8C-7D26EC99AB61}"/>
              </a:ext>
            </a:extLst>
          </p:cNvPr>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fld id="{A7BEB09F-8836-7742-BE15-CB779FB15391}" type="slidenum">
              <a:rPr lang="en-US" altLang="en-US"/>
              <a:pPr/>
              <a:t>‹#›</a:t>
            </a:fld>
            <a:endParaRPr lang="en-US" altLang="en-US"/>
          </a:p>
        </p:txBody>
      </p:sp>
    </p:spTree>
    <p:extLst>
      <p:ext uri="{BB962C8B-B14F-4D97-AF65-F5344CB8AC3E}">
        <p14:creationId xmlns:p14="http://schemas.microsoft.com/office/powerpoint/2010/main" val="24164307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17722840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873329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390187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7203040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84219391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8357946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90631659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1707395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4525B941-B830-3A9E-4219-59D5E5C3BA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2756374-79F6-9426-9B60-BA964A62EF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AC7EF1-303D-7EF9-0A05-E1A3421DE01C}"/>
              </a:ext>
            </a:extLst>
          </p:cNvPr>
          <p:cNvSpPr>
            <a:spLocks noGrp="1" noChangeArrowheads="1"/>
          </p:cNvSpPr>
          <p:nvPr>
            <p:ph type="sldNum" sz="quarter" idx="12"/>
          </p:nvPr>
        </p:nvSpPr>
        <p:spPr>
          <a:ln/>
        </p:spPr>
        <p:txBody>
          <a:bodyPr/>
          <a:lstStyle>
            <a:lvl1pPr>
              <a:defRPr/>
            </a:lvl1pPr>
          </a:lstStyle>
          <a:p>
            <a:fld id="{B4502AB5-6D77-E44F-94A4-50C86DAF2155}" type="slidenum">
              <a:rPr lang="en-US" altLang="en-US"/>
              <a:pPr/>
              <a:t>‹#›</a:t>
            </a:fld>
            <a:endParaRPr lang="en-US" altLang="en-US"/>
          </a:p>
        </p:txBody>
      </p:sp>
    </p:spTree>
    <p:extLst>
      <p:ext uri="{BB962C8B-B14F-4D97-AF65-F5344CB8AC3E}">
        <p14:creationId xmlns:p14="http://schemas.microsoft.com/office/powerpoint/2010/main" val="159769994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2181283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610739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6154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2AF7BEB-6C85-618C-E0C1-6AF0A470A4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BBABADF-67F7-9A0D-E759-BF9BE022FC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17BB357-D05A-8153-DEC3-0C89E624FA1C}"/>
              </a:ext>
            </a:extLst>
          </p:cNvPr>
          <p:cNvSpPr>
            <a:spLocks noGrp="1" noChangeArrowheads="1"/>
          </p:cNvSpPr>
          <p:nvPr>
            <p:ph type="sldNum" sz="quarter" idx="12"/>
          </p:nvPr>
        </p:nvSpPr>
        <p:spPr>
          <a:ln/>
        </p:spPr>
        <p:txBody>
          <a:bodyPr/>
          <a:lstStyle>
            <a:lvl1pPr>
              <a:defRPr/>
            </a:lvl1pPr>
          </a:lstStyle>
          <a:p>
            <a:fld id="{37D92D0B-FF6C-BB44-9191-50CC24A9B451}" type="slidenum">
              <a:rPr lang="en-US" altLang="en-US"/>
              <a:pPr/>
              <a:t>‹#›</a:t>
            </a:fld>
            <a:endParaRPr lang="en-US" altLang="en-US"/>
          </a:p>
        </p:txBody>
      </p:sp>
    </p:spTree>
    <p:extLst>
      <p:ext uri="{BB962C8B-B14F-4D97-AF65-F5344CB8AC3E}">
        <p14:creationId xmlns:p14="http://schemas.microsoft.com/office/powerpoint/2010/main" val="15546825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CC75FDE8-220C-0BE4-70F0-5EBC8A5FD5F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1A5AE4CE-A21B-59B8-1782-838F88232B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FDE1EE2E-6BEF-BA05-D487-D95F2918CE20}"/>
              </a:ext>
            </a:extLst>
          </p:cNvPr>
          <p:cNvSpPr>
            <a:spLocks noGrp="1" noChangeArrowheads="1"/>
          </p:cNvSpPr>
          <p:nvPr>
            <p:ph type="sldNum" sz="quarter" idx="12"/>
          </p:nvPr>
        </p:nvSpPr>
        <p:spPr>
          <a:ln/>
        </p:spPr>
        <p:txBody>
          <a:bodyPr/>
          <a:lstStyle>
            <a:lvl1pPr>
              <a:defRPr/>
            </a:lvl1pPr>
          </a:lstStyle>
          <a:p>
            <a:fld id="{CDB11671-40EE-0945-9722-1BE8DA97F290}" type="slidenum">
              <a:rPr lang="en-US" altLang="en-US"/>
              <a:pPr/>
              <a:t>‹#›</a:t>
            </a:fld>
            <a:endParaRPr lang="en-US" altLang="en-US"/>
          </a:p>
        </p:txBody>
      </p:sp>
    </p:spTree>
    <p:extLst>
      <p:ext uri="{BB962C8B-B14F-4D97-AF65-F5344CB8AC3E}">
        <p14:creationId xmlns:p14="http://schemas.microsoft.com/office/powerpoint/2010/main" val="39815390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06DA6B3A-EB37-03FB-1753-11DFC8AB261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55B636E4-C2D2-D8A3-6907-64A2E67341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D00033-4E83-F3B6-A983-3447DEDA949C}"/>
              </a:ext>
            </a:extLst>
          </p:cNvPr>
          <p:cNvSpPr>
            <a:spLocks noGrp="1" noChangeArrowheads="1"/>
          </p:cNvSpPr>
          <p:nvPr>
            <p:ph type="sldNum" sz="quarter" idx="12"/>
          </p:nvPr>
        </p:nvSpPr>
        <p:spPr>
          <a:ln/>
        </p:spPr>
        <p:txBody>
          <a:bodyPr/>
          <a:lstStyle>
            <a:lvl1pPr>
              <a:defRPr/>
            </a:lvl1pPr>
          </a:lstStyle>
          <a:p>
            <a:fld id="{DDB679DD-BDEA-114B-B41C-5EF5605AA128}" type="slidenum">
              <a:rPr lang="en-US" altLang="en-US"/>
              <a:pPr/>
              <a:t>‹#›</a:t>
            </a:fld>
            <a:endParaRPr lang="en-US" altLang="en-US"/>
          </a:p>
        </p:txBody>
      </p:sp>
    </p:spTree>
    <p:extLst>
      <p:ext uri="{BB962C8B-B14F-4D97-AF65-F5344CB8AC3E}">
        <p14:creationId xmlns:p14="http://schemas.microsoft.com/office/powerpoint/2010/main" val="14068908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362548F-7E82-80EF-D5B1-9A9468470EA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3D45C81B-5A5C-1B7B-0AD8-6D28E34DA4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828BDA7-6B5A-23C6-6488-F296A154E568}"/>
              </a:ext>
            </a:extLst>
          </p:cNvPr>
          <p:cNvSpPr>
            <a:spLocks noGrp="1" noChangeArrowheads="1"/>
          </p:cNvSpPr>
          <p:nvPr>
            <p:ph type="sldNum" sz="quarter" idx="12"/>
          </p:nvPr>
        </p:nvSpPr>
        <p:spPr>
          <a:ln/>
        </p:spPr>
        <p:txBody>
          <a:bodyPr/>
          <a:lstStyle>
            <a:lvl1pPr>
              <a:defRPr/>
            </a:lvl1pPr>
          </a:lstStyle>
          <a:p>
            <a:fld id="{DCECC854-A466-C943-8A03-97046F025E66}" type="slidenum">
              <a:rPr lang="en-US" altLang="en-US"/>
              <a:pPr/>
              <a:t>‹#›</a:t>
            </a:fld>
            <a:endParaRPr lang="en-US" altLang="en-US"/>
          </a:p>
        </p:txBody>
      </p:sp>
    </p:spTree>
    <p:extLst>
      <p:ext uri="{BB962C8B-B14F-4D97-AF65-F5344CB8AC3E}">
        <p14:creationId xmlns:p14="http://schemas.microsoft.com/office/powerpoint/2010/main" val="38472815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32B02A7-8F89-58AF-3D12-C6DB38C33E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CCAA613-932E-D7D7-7B21-1FC5978F89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8AF2DF5-3886-10FD-22F7-0EA5150EE528}"/>
              </a:ext>
            </a:extLst>
          </p:cNvPr>
          <p:cNvSpPr>
            <a:spLocks noGrp="1" noChangeArrowheads="1"/>
          </p:cNvSpPr>
          <p:nvPr>
            <p:ph type="sldNum" sz="quarter" idx="12"/>
          </p:nvPr>
        </p:nvSpPr>
        <p:spPr>
          <a:ln/>
        </p:spPr>
        <p:txBody>
          <a:bodyPr/>
          <a:lstStyle>
            <a:lvl1pPr>
              <a:defRPr/>
            </a:lvl1pPr>
          </a:lstStyle>
          <a:p>
            <a:fld id="{831799B6-9C6E-3A4A-B34A-3A5F7C1B48B0}" type="slidenum">
              <a:rPr lang="en-US" altLang="en-US"/>
              <a:pPr/>
              <a:t>‹#›</a:t>
            </a:fld>
            <a:endParaRPr lang="en-US" altLang="en-US"/>
          </a:p>
        </p:txBody>
      </p:sp>
    </p:spTree>
    <p:extLst>
      <p:ext uri="{BB962C8B-B14F-4D97-AF65-F5344CB8AC3E}">
        <p14:creationId xmlns:p14="http://schemas.microsoft.com/office/powerpoint/2010/main" val="34837503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673177F5-897D-2D88-F507-C2829E09D6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062D4EE-3DF3-7DFF-3EB1-F5E946109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F3D2D36-31D3-CE0E-469F-7BC23871BCDE}"/>
              </a:ext>
            </a:extLst>
          </p:cNvPr>
          <p:cNvSpPr>
            <a:spLocks noGrp="1" noChangeArrowheads="1"/>
          </p:cNvSpPr>
          <p:nvPr>
            <p:ph type="sldNum" sz="quarter" idx="12"/>
          </p:nvPr>
        </p:nvSpPr>
        <p:spPr>
          <a:ln/>
        </p:spPr>
        <p:txBody>
          <a:bodyPr/>
          <a:lstStyle>
            <a:lvl1pPr>
              <a:defRPr/>
            </a:lvl1pPr>
          </a:lstStyle>
          <a:p>
            <a:fld id="{40ED7209-FD9D-C548-AF28-F5C3ABB8466F}" type="slidenum">
              <a:rPr lang="en-US" altLang="en-US"/>
              <a:pPr/>
              <a:t>‹#›</a:t>
            </a:fld>
            <a:endParaRPr lang="en-US" altLang="en-US"/>
          </a:p>
        </p:txBody>
      </p:sp>
    </p:spTree>
    <p:extLst>
      <p:ext uri="{BB962C8B-B14F-4D97-AF65-F5344CB8AC3E}">
        <p14:creationId xmlns:p14="http://schemas.microsoft.com/office/powerpoint/2010/main" val="19607393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6F4F99C-5B13-14BE-17B1-4FE476D2A644}"/>
              </a:ext>
            </a:extLst>
          </p:cNvPr>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150352-DFF2-D736-1500-835B00578923}"/>
              </a:ext>
            </a:extLst>
          </p:cNvPr>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Times New Roman" charset="0"/>
                <a:ea typeface="+mn-ea"/>
              </a:defRPr>
            </a:lvl1pPr>
          </a:lstStyle>
          <a:p>
            <a:pPr>
              <a:defRPr/>
            </a:pPr>
            <a:endParaRPr lang="en-US"/>
          </a:p>
        </p:txBody>
      </p:sp>
      <p:sp>
        <p:nvSpPr>
          <p:cNvPr id="1028" name="Rectangle 4">
            <a:extLst>
              <a:ext uri="{FF2B5EF4-FFF2-40B4-BE49-F238E27FC236}">
                <a16:creationId xmlns:a16="http://schemas.microsoft.com/office/drawing/2014/main" id="{D86C5A5A-A3E1-0B3E-93FE-F8946176CE65}"/>
              </a:ext>
            </a:extLst>
          </p:cNvPr>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charset="0"/>
                <a:ea typeface="+mn-ea"/>
              </a:defRPr>
            </a:lvl1pPr>
          </a:lstStyle>
          <a:p>
            <a:pPr>
              <a:defRPr/>
            </a:pPr>
            <a:endParaRPr lang="en-US"/>
          </a:p>
        </p:txBody>
      </p:sp>
      <p:sp>
        <p:nvSpPr>
          <p:cNvPr id="1029" name="Rectangle 5">
            <a:extLst>
              <a:ext uri="{FF2B5EF4-FFF2-40B4-BE49-F238E27FC236}">
                <a16:creationId xmlns:a16="http://schemas.microsoft.com/office/drawing/2014/main" id="{D804C64A-98D6-14DB-1B33-18221BDE54C5}"/>
              </a:ext>
            </a:extLst>
          </p:cNvPr>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3F4002B3-13C0-6543-973C-B2E88B00D7F6}" type="slidenum">
              <a:rPr lang="en-US" altLang="en-US"/>
              <a:pPr/>
              <a:t>‹#›</a:t>
            </a:fld>
            <a:endParaRPr lang="en-US" altLang="en-US"/>
          </a:p>
        </p:txBody>
      </p:sp>
      <p:pic>
        <p:nvPicPr>
          <p:cNvPr id="1030" name="Picture 6" descr="C:\WINNT\Profiles\rebeccal\Personal\pics\strtegic1.jpg">
            <a:extLst>
              <a:ext uri="{FF2B5EF4-FFF2-40B4-BE49-F238E27FC236}">
                <a16:creationId xmlns:a16="http://schemas.microsoft.com/office/drawing/2014/main" id="{34943C76-1A2A-4EF2-05F1-B0BEFF5B83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a:extLst>
              <a:ext uri="{FF2B5EF4-FFF2-40B4-BE49-F238E27FC236}">
                <a16:creationId xmlns:a16="http://schemas.microsoft.com/office/drawing/2014/main" id="{F7E4B892-F412-54DB-7F5B-999C561006FC}"/>
              </a:ext>
            </a:extLst>
          </p:cNvPr>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9"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w"/>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56CA0F7-872F-6D33-C95C-97ADAD123FDE}"/>
              </a:ext>
            </a:extLst>
          </p:cNvPr>
          <p:cNvSpPr>
            <a:spLocks noGrp="1" noChangeArrowheads="1"/>
          </p:cNvSpPr>
          <p:nvPr>
            <p:ph type="title"/>
          </p:nvPr>
        </p:nvSpPr>
        <p:spPr bwMode="auto">
          <a:xfrm>
            <a:off x="457200" y="274638"/>
            <a:ext cx="8229600" cy="11430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a:extLst>
              <a:ext uri="{FF2B5EF4-FFF2-40B4-BE49-F238E27FC236}">
                <a16:creationId xmlns:a16="http://schemas.microsoft.com/office/drawing/2014/main" id="{6DBAA898-B66F-7EC5-0C53-7D7178179F4F}"/>
              </a:ext>
            </a:extLst>
          </p:cNvPr>
          <p:cNvSpPr>
            <a:spLocks noGrp="1" noChangeArrowheads="1"/>
          </p:cNvSpPr>
          <p:nvPr>
            <p:ph type="body" idx="1"/>
          </p:nvPr>
        </p:nvSpPr>
        <p:spPr bwMode="auto">
          <a:xfrm>
            <a:off x="457200" y="1600200"/>
            <a:ext cx="8229600" cy="4525963"/>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EC15526A-1129-6FDA-9DBB-EFEDD025616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Arial" pitchFamily="-107" charset="0"/>
                <a:cs typeface="Arial" pitchFamily="-107" charset="0"/>
              </a:defRPr>
            </a:lvl1pPr>
          </a:lstStyle>
          <a:p>
            <a:pPr>
              <a:defRPr/>
            </a:pPr>
            <a:endParaRPr lang="en-US"/>
          </a:p>
        </p:txBody>
      </p:sp>
      <p:sp>
        <p:nvSpPr>
          <p:cNvPr id="1029" name="Rectangle 5">
            <a:extLst>
              <a:ext uri="{FF2B5EF4-FFF2-40B4-BE49-F238E27FC236}">
                <a16:creationId xmlns:a16="http://schemas.microsoft.com/office/drawing/2014/main" id="{989F576D-F155-5EF5-A5CC-B70626F7DF4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Arial" pitchFamily="-107" charset="0"/>
                <a:cs typeface="Arial" pitchFamily="-107" charset="0"/>
              </a:defRPr>
            </a:lvl1pPr>
          </a:lstStyle>
          <a:p>
            <a:pPr>
              <a:defRPr/>
            </a:pPr>
            <a:endParaRPr lang="en-US"/>
          </a:p>
        </p:txBody>
      </p:sp>
      <p:sp>
        <p:nvSpPr>
          <p:cNvPr id="1030" name="Rectangle 6">
            <a:extLst>
              <a:ext uri="{FF2B5EF4-FFF2-40B4-BE49-F238E27FC236}">
                <a16:creationId xmlns:a16="http://schemas.microsoft.com/office/drawing/2014/main" id="{6885B583-C648-917E-8477-980A40AE9B5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52145850-98B3-124E-B620-E15589711E4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Lst>
  <p:transition/>
  <p:txStyles>
    <p:title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b="1">
          <a:solidFill>
            <a:srgbClr val="FFFFFF"/>
          </a:solidFill>
          <a:latin typeface="Arial" pitchFamily="-107" charset="0"/>
          <a:ea typeface="Arial" pitchFamily="-107"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Arial" pitchFamily="-107"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Arial" pitchFamily="-107"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Arial" pitchFamily="-107"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14358B7-50E0-1AA6-BAB4-912A31F1724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Rectangle 3">
            <a:extLst>
              <a:ext uri="{FF2B5EF4-FFF2-40B4-BE49-F238E27FC236}">
                <a16:creationId xmlns:a16="http://schemas.microsoft.com/office/drawing/2014/main" id="{F0D127FB-2BD9-1AFC-7D6E-DF9FB80D1AE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A3C3811-2298-D490-96A4-CAA11B3B54C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pitchFamily="-112" charset="0"/>
                <a:ea typeface="+mn-ea"/>
              </a:defRPr>
            </a:lvl1pPr>
          </a:lstStyle>
          <a:p>
            <a:pPr>
              <a:defRPr/>
            </a:pPr>
            <a:endParaRPr lang="en-US"/>
          </a:p>
        </p:txBody>
      </p:sp>
      <p:sp>
        <p:nvSpPr>
          <p:cNvPr id="1029" name="Rectangle 5">
            <a:extLst>
              <a:ext uri="{FF2B5EF4-FFF2-40B4-BE49-F238E27FC236}">
                <a16:creationId xmlns:a16="http://schemas.microsoft.com/office/drawing/2014/main" id="{B6E20B23-AB20-4C50-B3E2-112B342973E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12" charset="0"/>
                <a:ea typeface="+mn-ea"/>
              </a:defRPr>
            </a:lvl1pPr>
          </a:lstStyle>
          <a:p>
            <a:pPr>
              <a:defRPr/>
            </a:pPr>
            <a:endParaRPr lang="en-US"/>
          </a:p>
        </p:txBody>
      </p:sp>
      <p:sp>
        <p:nvSpPr>
          <p:cNvPr id="1030" name="Rectangle 6">
            <a:extLst>
              <a:ext uri="{FF2B5EF4-FFF2-40B4-BE49-F238E27FC236}">
                <a16:creationId xmlns:a16="http://schemas.microsoft.com/office/drawing/2014/main" id="{BBCF88E4-7240-ED91-2041-CA71A8A0E46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0167C848-4B28-C241-B639-61CD6D22F3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0" r:id="rId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8821EFB7-5AE7-D23D-1785-1EA9DD84DBC7}"/>
              </a:ext>
            </a:extLst>
          </p:cNvPr>
          <p:cNvGrpSpPr>
            <a:grpSpLocks/>
          </p:cNvGrpSpPr>
          <p:nvPr/>
        </p:nvGrpSpPr>
        <p:grpSpPr bwMode="auto">
          <a:xfrm>
            <a:off x="6303963" y="0"/>
            <a:ext cx="2840037" cy="3254375"/>
            <a:chOff x="3115" y="0"/>
            <a:chExt cx="2170" cy="2486"/>
          </a:xfrm>
        </p:grpSpPr>
        <p:grpSp>
          <p:nvGrpSpPr>
            <p:cNvPr id="20488" name="Group 3">
              <a:extLst>
                <a:ext uri="{FF2B5EF4-FFF2-40B4-BE49-F238E27FC236}">
                  <a16:creationId xmlns:a16="http://schemas.microsoft.com/office/drawing/2014/main" id="{AE16ABA5-0C6A-7D71-EAD9-B02DAB46D068}"/>
                </a:ext>
              </a:extLst>
            </p:cNvPr>
            <p:cNvGrpSpPr>
              <a:grpSpLocks/>
            </p:cNvGrpSpPr>
            <p:nvPr/>
          </p:nvGrpSpPr>
          <p:grpSpPr bwMode="auto">
            <a:xfrm>
              <a:off x="4080" y="1910"/>
              <a:ext cx="768" cy="576"/>
              <a:chOff x="0" y="0"/>
              <a:chExt cx="768" cy="576"/>
            </a:xfrm>
          </p:grpSpPr>
          <p:sp>
            <p:nvSpPr>
              <p:cNvPr id="115716" name="Oval 4">
                <a:extLst>
                  <a:ext uri="{FF2B5EF4-FFF2-40B4-BE49-F238E27FC236}">
                    <a16:creationId xmlns:a16="http://schemas.microsoft.com/office/drawing/2014/main" id="{CC7F2F96-8269-F935-7105-D01B2B84D0C8}"/>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17" name="Oval 5">
                <a:extLst>
                  <a:ext uri="{FF2B5EF4-FFF2-40B4-BE49-F238E27FC236}">
                    <a16:creationId xmlns:a16="http://schemas.microsoft.com/office/drawing/2014/main" id="{0306FEB8-4FEA-040D-B0E0-91200819B0DD}"/>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489" name="Group 6">
              <a:extLst>
                <a:ext uri="{FF2B5EF4-FFF2-40B4-BE49-F238E27FC236}">
                  <a16:creationId xmlns:a16="http://schemas.microsoft.com/office/drawing/2014/main" id="{E3506C93-1327-F3E3-5FD5-9178FAAE4E9F}"/>
                </a:ext>
              </a:extLst>
            </p:cNvPr>
            <p:cNvGrpSpPr>
              <a:grpSpLocks/>
            </p:cNvGrpSpPr>
            <p:nvPr/>
          </p:nvGrpSpPr>
          <p:grpSpPr bwMode="auto">
            <a:xfrm>
              <a:off x="4257" y="1103"/>
              <a:ext cx="768" cy="576"/>
              <a:chOff x="0" y="0"/>
              <a:chExt cx="768" cy="576"/>
            </a:xfrm>
          </p:grpSpPr>
          <p:sp>
            <p:nvSpPr>
              <p:cNvPr id="115719" name="Oval 7">
                <a:extLst>
                  <a:ext uri="{FF2B5EF4-FFF2-40B4-BE49-F238E27FC236}">
                    <a16:creationId xmlns:a16="http://schemas.microsoft.com/office/drawing/2014/main" id="{8266D1B3-DE40-D68F-6D79-AFBC97D936FF}"/>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20" name="Oval 8">
                <a:extLst>
                  <a:ext uri="{FF2B5EF4-FFF2-40B4-BE49-F238E27FC236}">
                    <a16:creationId xmlns:a16="http://schemas.microsoft.com/office/drawing/2014/main" id="{FD2B34EB-20F0-4ACF-950F-2891D377176B}"/>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490" name="Group 9">
              <a:extLst>
                <a:ext uri="{FF2B5EF4-FFF2-40B4-BE49-F238E27FC236}">
                  <a16:creationId xmlns:a16="http://schemas.microsoft.com/office/drawing/2014/main" id="{9B4694F6-87BC-A44C-B86F-C3329998D056}"/>
                </a:ext>
              </a:extLst>
            </p:cNvPr>
            <p:cNvGrpSpPr>
              <a:grpSpLocks/>
            </p:cNvGrpSpPr>
            <p:nvPr/>
          </p:nvGrpSpPr>
          <p:grpSpPr bwMode="auto">
            <a:xfrm>
              <a:off x="3134" y="0"/>
              <a:ext cx="768" cy="576"/>
              <a:chOff x="0" y="0"/>
              <a:chExt cx="768" cy="576"/>
            </a:xfrm>
          </p:grpSpPr>
          <p:sp>
            <p:nvSpPr>
              <p:cNvPr id="115722" name="Oval 10">
                <a:extLst>
                  <a:ext uri="{FF2B5EF4-FFF2-40B4-BE49-F238E27FC236}">
                    <a16:creationId xmlns:a16="http://schemas.microsoft.com/office/drawing/2014/main" id="{1B26D2B4-C104-C07C-3B44-9B192F569540}"/>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23" name="Oval 11">
                <a:extLst>
                  <a:ext uri="{FF2B5EF4-FFF2-40B4-BE49-F238E27FC236}">
                    <a16:creationId xmlns:a16="http://schemas.microsoft.com/office/drawing/2014/main" id="{E0C3C198-3E52-DC4C-3629-4DA4494A5D03}"/>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491" name="Group 12">
              <a:extLst>
                <a:ext uri="{FF2B5EF4-FFF2-40B4-BE49-F238E27FC236}">
                  <a16:creationId xmlns:a16="http://schemas.microsoft.com/office/drawing/2014/main" id="{EAD8E4C9-78C1-6098-2C6E-EBF815975854}"/>
                </a:ext>
              </a:extLst>
            </p:cNvPr>
            <p:cNvGrpSpPr>
              <a:grpSpLocks/>
            </p:cNvGrpSpPr>
            <p:nvPr/>
          </p:nvGrpSpPr>
          <p:grpSpPr bwMode="auto">
            <a:xfrm>
              <a:off x="3115" y="0"/>
              <a:ext cx="2170" cy="1702"/>
              <a:chOff x="3115" y="0"/>
              <a:chExt cx="2170" cy="1702"/>
            </a:xfrm>
          </p:grpSpPr>
          <p:grpSp>
            <p:nvGrpSpPr>
              <p:cNvPr id="20492" name="Group 13">
                <a:extLst>
                  <a:ext uri="{FF2B5EF4-FFF2-40B4-BE49-F238E27FC236}">
                    <a16:creationId xmlns:a16="http://schemas.microsoft.com/office/drawing/2014/main" id="{D888DB15-5640-A1EE-B60E-B2DCDB11037C}"/>
                  </a:ext>
                </a:extLst>
              </p:cNvPr>
              <p:cNvGrpSpPr>
                <a:grpSpLocks/>
              </p:cNvGrpSpPr>
              <p:nvPr/>
            </p:nvGrpSpPr>
            <p:grpSpPr bwMode="auto">
              <a:xfrm>
                <a:off x="3640" y="308"/>
                <a:ext cx="1145" cy="844"/>
                <a:chOff x="1265" y="814"/>
                <a:chExt cx="2919" cy="2151"/>
              </a:xfrm>
            </p:grpSpPr>
            <p:sp>
              <p:nvSpPr>
                <p:cNvPr id="115726" name="Oval 14">
                  <a:extLst>
                    <a:ext uri="{FF2B5EF4-FFF2-40B4-BE49-F238E27FC236}">
                      <a16:creationId xmlns:a16="http://schemas.microsoft.com/office/drawing/2014/main" id="{83F5902F-0CF5-4613-3E30-68115E3A96E2}"/>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27" name="Oval 15">
                  <a:extLst>
                    <a:ext uri="{FF2B5EF4-FFF2-40B4-BE49-F238E27FC236}">
                      <a16:creationId xmlns:a16="http://schemas.microsoft.com/office/drawing/2014/main" id="{A909A372-5E2F-B3B2-924B-AF96E3CEB338}"/>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493" name="Group 16">
                <a:extLst>
                  <a:ext uri="{FF2B5EF4-FFF2-40B4-BE49-F238E27FC236}">
                    <a16:creationId xmlns:a16="http://schemas.microsoft.com/office/drawing/2014/main" id="{EC07B865-EAEA-33F5-9DAE-3FE673AE99B2}"/>
                  </a:ext>
                </a:extLst>
              </p:cNvPr>
              <p:cNvGrpSpPr>
                <a:grpSpLocks/>
              </p:cNvGrpSpPr>
              <p:nvPr/>
            </p:nvGrpSpPr>
            <p:grpSpPr bwMode="auto">
              <a:xfrm>
                <a:off x="3115" y="0"/>
                <a:ext cx="2145" cy="1702"/>
                <a:chOff x="3115" y="0"/>
                <a:chExt cx="2145" cy="1702"/>
              </a:xfrm>
            </p:grpSpPr>
            <p:grpSp>
              <p:nvGrpSpPr>
                <p:cNvPr id="20516" name="Group 17">
                  <a:extLst>
                    <a:ext uri="{FF2B5EF4-FFF2-40B4-BE49-F238E27FC236}">
                      <a16:creationId xmlns:a16="http://schemas.microsoft.com/office/drawing/2014/main" id="{2D33393C-ED45-9DF3-F043-F502A6C83639}"/>
                    </a:ext>
                  </a:extLst>
                </p:cNvPr>
                <p:cNvGrpSpPr>
                  <a:grpSpLocks/>
                </p:cNvGrpSpPr>
                <p:nvPr/>
              </p:nvGrpSpPr>
              <p:grpSpPr bwMode="auto">
                <a:xfrm>
                  <a:off x="4505" y="589"/>
                  <a:ext cx="493" cy="912"/>
                  <a:chOff x="3471" y="1530"/>
                  <a:chExt cx="1258" cy="2327"/>
                </a:xfrm>
              </p:grpSpPr>
              <p:sp>
                <p:nvSpPr>
                  <p:cNvPr id="115730" name="Freeform 18">
                    <a:extLst>
                      <a:ext uri="{FF2B5EF4-FFF2-40B4-BE49-F238E27FC236}">
                        <a16:creationId xmlns:a16="http://schemas.microsoft.com/office/drawing/2014/main" id="{F7EEA699-3D31-4AAD-2D70-E3EC17165CAE}"/>
                      </a:ext>
                    </a:extLst>
                  </p:cNvPr>
                  <p:cNvSpPr>
                    <a:spLocks/>
                  </p:cNvSpPr>
                  <p:nvPr/>
                </p:nvSpPr>
                <p:spPr bwMode="hidden">
                  <a:xfrm rot="2711884">
                    <a:off x="2775" y="2236"/>
                    <a:ext cx="170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31" name="Freeform 19">
                    <a:extLst>
                      <a:ext uri="{FF2B5EF4-FFF2-40B4-BE49-F238E27FC236}">
                        <a16:creationId xmlns:a16="http://schemas.microsoft.com/office/drawing/2014/main" id="{AAD600AE-94F8-B3AE-1E1E-66BB5BB6EF49}"/>
                      </a:ext>
                    </a:extLst>
                  </p:cNvPr>
                  <p:cNvSpPr>
                    <a:spLocks/>
                  </p:cNvSpPr>
                  <p:nvPr/>
                </p:nvSpPr>
                <p:spPr bwMode="hidden">
                  <a:xfrm rot="2711884">
                    <a:off x="4027" y="3141"/>
                    <a:ext cx="910" cy="4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17" name="Group 20">
                  <a:extLst>
                    <a:ext uri="{FF2B5EF4-FFF2-40B4-BE49-F238E27FC236}">
                      <a16:creationId xmlns:a16="http://schemas.microsoft.com/office/drawing/2014/main" id="{0392F150-017E-0190-5EE3-C555643C3D79}"/>
                    </a:ext>
                  </a:extLst>
                </p:cNvPr>
                <p:cNvGrpSpPr>
                  <a:grpSpLocks/>
                </p:cNvGrpSpPr>
                <p:nvPr/>
              </p:nvGrpSpPr>
              <p:grpSpPr bwMode="auto">
                <a:xfrm>
                  <a:off x="4267" y="781"/>
                  <a:ext cx="966" cy="522"/>
                  <a:chOff x="2864" y="2019"/>
                  <a:chExt cx="2463" cy="1332"/>
                </a:xfrm>
              </p:grpSpPr>
              <p:sp>
                <p:nvSpPr>
                  <p:cNvPr id="115733" name="Freeform 21">
                    <a:extLst>
                      <a:ext uri="{FF2B5EF4-FFF2-40B4-BE49-F238E27FC236}">
                        <a16:creationId xmlns:a16="http://schemas.microsoft.com/office/drawing/2014/main" id="{AB9C2947-7B8A-B74C-B6F8-8BE89D7E324A}"/>
                      </a:ext>
                    </a:extLst>
                  </p:cNvPr>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34" name="Freeform 22">
                    <a:extLst>
                      <a:ext uri="{FF2B5EF4-FFF2-40B4-BE49-F238E27FC236}">
                        <a16:creationId xmlns:a16="http://schemas.microsoft.com/office/drawing/2014/main" id="{7612CF3C-983D-258F-11D0-DA388F878E9C}"/>
                      </a:ext>
                    </a:extLst>
                  </p:cNvPr>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18" name="Group 23">
                  <a:extLst>
                    <a:ext uri="{FF2B5EF4-FFF2-40B4-BE49-F238E27FC236}">
                      <a16:creationId xmlns:a16="http://schemas.microsoft.com/office/drawing/2014/main" id="{A04DBC19-5DE0-F0BF-D0D4-4A36688B52CB}"/>
                    </a:ext>
                  </a:extLst>
                </p:cNvPr>
                <p:cNvGrpSpPr>
                  <a:grpSpLocks/>
                </p:cNvGrpSpPr>
                <p:nvPr/>
              </p:nvGrpSpPr>
              <p:grpSpPr bwMode="auto">
                <a:xfrm>
                  <a:off x="4280" y="707"/>
                  <a:ext cx="971" cy="417"/>
                  <a:chOff x="2897" y="1832"/>
                  <a:chExt cx="2477" cy="1064"/>
                </a:xfrm>
              </p:grpSpPr>
              <p:sp>
                <p:nvSpPr>
                  <p:cNvPr id="115736" name="Freeform 24">
                    <a:extLst>
                      <a:ext uri="{FF2B5EF4-FFF2-40B4-BE49-F238E27FC236}">
                        <a16:creationId xmlns:a16="http://schemas.microsoft.com/office/drawing/2014/main" id="{0AF28193-03CD-02D8-8349-2028520DAC1E}"/>
                      </a:ext>
                    </a:extLst>
                  </p:cNvPr>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37" name="Freeform 25">
                    <a:extLst>
                      <a:ext uri="{FF2B5EF4-FFF2-40B4-BE49-F238E27FC236}">
                        <a16:creationId xmlns:a16="http://schemas.microsoft.com/office/drawing/2014/main" id="{42DF5220-D52F-1396-89B3-726EBD769339}"/>
                      </a:ext>
                    </a:extLst>
                  </p:cNvPr>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19" name="Group 26">
                  <a:extLst>
                    <a:ext uri="{FF2B5EF4-FFF2-40B4-BE49-F238E27FC236}">
                      <a16:creationId xmlns:a16="http://schemas.microsoft.com/office/drawing/2014/main" id="{42AB466F-7F07-49A5-54D0-5CB53E733B50}"/>
                    </a:ext>
                  </a:extLst>
                </p:cNvPr>
                <p:cNvGrpSpPr>
                  <a:grpSpLocks/>
                </p:cNvGrpSpPr>
                <p:nvPr/>
              </p:nvGrpSpPr>
              <p:grpSpPr bwMode="auto">
                <a:xfrm>
                  <a:off x="4291" y="630"/>
                  <a:ext cx="969" cy="364"/>
                  <a:chOff x="2924" y="1636"/>
                  <a:chExt cx="2472" cy="927"/>
                </a:xfrm>
              </p:grpSpPr>
              <p:sp>
                <p:nvSpPr>
                  <p:cNvPr id="115739" name="Freeform 27">
                    <a:extLst>
                      <a:ext uri="{FF2B5EF4-FFF2-40B4-BE49-F238E27FC236}">
                        <a16:creationId xmlns:a16="http://schemas.microsoft.com/office/drawing/2014/main" id="{319EA981-3050-9E46-E7FC-957B38AF7A56}"/>
                      </a:ext>
                    </a:extLst>
                  </p:cNvPr>
                  <p:cNvSpPr>
                    <a:spLocks/>
                  </p:cNvSpPr>
                  <p:nvPr/>
                </p:nvSpPr>
                <p:spPr bwMode="hidden">
                  <a:xfrm rot="1080363">
                    <a:off x="2907" y="1619"/>
                    <a:ext cx="1680" cy="34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40" name="Freeform 28">
                    <a:extLst>
                      <a:ext uri="{FF2B5EF4-FFF2-40B4-BE49-F238E27FC236}">
                        <a16:creationId xmlns:a16="http://schemas.microsoft.com/office/drawing/2014/main" id="{A07C00DA-3976-599A-9E01-487DFBF853DD}"/>
                      </a:ext>
                    </a:extLst>
                  </p:cNvPr>
                  <p:cNvSpPr>
                    <a:spLocks/>
                  </p:cNvSpPr>
                  <p:nvPr/>
                </p:nvSpPr>
                <p:spPr bwMode="hidden">
                  <a:xfrm rot="1080363">
                    <a:off x="4488" y="2030"/>
                    <a:ext cx="891" cy="51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20" name="Group 29">
                  <a:extLst>
                    <a:ext uri="{FF2B5EF4-FFF2-40B4-BE49-F238E27FC236}">
                      <a16:creationId xmlns:a16="http://schemas.microsoft.com/office/drawing/2014/main" id="{373D3AC1-E8A0-E3BF-97CE-A3A983E8BD12}"/>
                    </a:ext>
                  </a:extLst>
                </p:cNvPr>
                <p:cNvGrpSpPr>
                  <a:grpSpLocks/>
                </p:cNvGrpSpPr>
                <p:nvPr/>
              </p:nvGrpSpPr>
              <p:grpSpPr bwMode="auto">
                <a:xfrm>
                  <a:off x="4304" y="543"/>
                  <a:ext cx="918" cy="258"/>
                  <a:chOff x="2958" y="1414"/>
                  <a:chExt cx="2342" cy="657"/>
                </a:xfrm>
              </p:grpSpPr>
              <p:sp>
                <p:nvSpPr>
                  <p:cNvPr id="115742" name="Freeform 30">
                    <a:extLst>
                      <a:ext uri="{FF2B5EF4-FFF2-40B4-BE49-F238E27FC236}">
                        <a16:creationId xmlns:a16="http://schemas.microsoft.com/office/drawing/2014/main" id="{A567C6E0-E090-8742-6062-212682AA4976}"/>
                      </a:ext>
                    </a:extLst>
                  </p:cNvPr>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43" name="Freeform 31">
                    <a:extLst>
                      <a:ext uri="{FF2B5EF4-FFF2-40B4-BE49-F238E27FC236}">
                        <a16:creationId xmlns:a16="http://schemas.microsoft.com/office/drawing/2014/main" id="{99159C9E-E997-7143-BBB0-C5D37A2A1309}"/>
                      </a:ext>
                    </a:extLst>
                  </p:cNvPr>
                  <p:cNvSpPr>
                    <a:spLocks/>
                  </p:cNvSpPr>
                  <p:nvPr/>
                </p:nvSpPr>
                <p:spPr bwMode="hidden">
                  <a:xfrm rot="463793">
                    <a:off x="4470" y="1581"/>
                    <a:ext cx="829" cy="47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21" name="Group 32">
                  <a:extLst>
                    <a:ext uri="{FF2B5EF4-FFF2-40B4-BE49-F238E27FC236}">
                      <a16:creationId xmlns:a16="http://schemas.microsoft.com/office/drawing/2014/main" id="{9DCBDC7D-9C89-D8C9-AC8E-D605B53A87FA}"/>
                    </a:ext>
                  </a:extLst>
                </p:cNvPr>
                <p:cNvGrpSpPr>
                  <a:grpSpLocks/>
                </p:cNvGrpSpPr>
                <p:nvPr/>
              </p:nvGrpSpPr>
              <p:grpSpPr bwMode="auto">
                <a:xfrm>
                  <a:off x="4314" y="487"/>
                  <a:ext cx="843" cy="134"/>
                  <a:chOff x="2983" y="1269"/>
                  <a:chExt cx="2150" cy="343"/>
                </a:xfrm>
              </p:grpSpPr>
              <p:sp>
                <p:nvSpPr>
                  <p:cNvPr id="115745" name="Freeform 33">
                    <a:extLst>
                      <a:ext uri="{FF2B5EF4-FFF2-40B4-BE49-F238E27FC236}">
                        <a16:creationId xmlns:a16="http://schemas.microsoft.com/office/drawing/2014/main" id="{2C1EC953-FCF3-D105-72CB-10AE128E4FA7}"/>
                      </a:ext>
                    </a:extLst>
                  </p:cNvPr>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46" name="Freeform 34">
                    <a:extLst>
                      <a:ext uri="{FF2B5EF4-FFF2-40B4-BE49-F238E27FC236}">
                        <a16:creationId xmlns:a16="http://schemas.microsoft.com/office/drawing/2014/main" id="{7FE89927-26CE-5439-25C9-D462F32758B9}"/>
                      </a:ext>
                    </a:extLst>
                  </p:cNvPr>
                  <p:cNvSpPr>
                    <a:spLocks/>
                  </p:cNvSpPr>
                  <p:nvPr/>
                </p:nvSpPr>
                <p:spPr bwMode="hidden">
                  <a:xfrm rot="-84182">
                    <a:off x="4377" y="1252"/>
                    <a:ext cx="755" cy="36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22" name="Group 35">
                  <a:extLst>
                    <a:ext uri="{FF2B5EF4-FFF2-40B4-BE49-F238E27FC236}">
                      <a16:creationId xmlns:a16="http://schemas.microsoft.com/office/drawing/2014/main" id="{AE68A4A1-9220-E7FF-3588-E46F29901556}"/>
                    </a:ext>
                  </a:extLst>
                </p:cNvPr>
                <p:cNvGrpSpPr>
                  <a:grpSpLocks/>
                </p:cNvGrpSpPr>
                <p:nvPr/>
              </p:nvGrpSpPr>
              <p:grpSpPr bwMode="auto">
                <a:xfrm>
                  <a:off x="4296" y="349"/>
                  <a:ext cx="737" cy="167"/>
                  <a:chOff x="2938" y="917"/>
                  <a:chExt cx="1879" cy="427"/>
                </a:xfrm>
              </p:grpSpPr>
              <p:sp>
                <p:nvSpPr>
                  <p:cNvPr id="115748" name="Freeform 36">
                    <a:extLst>
                      <a:ext uri="{FF2B5EF4-FFF2-40B4-BE49-F238E27FC236}">
                        <a16:creationId xmlns:a16="http://schemas.microsoft.com/office/drawing/2014/main" id="{0FBF3576-E7C6-B15C-5377-5BD34CE0C9ED}"/>
                      </a:ext>
                    </a:extLst>
                  </p:cNvPr>
                  <p:cNvSpPr>
                    <a:spLocks/>
                  </p:cNvSpPr>
                  <p:nvPr/>
                </p:nvSpPr>
                <p:spPr bwMode="hidden">
                  <a:xfrm rot="-802576">
                    <a:off x="2921" y="1128"/>
                    <a:ext cx="1249" cy="2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49" name="Freeform 37">
                    <a:extLst>
                      <a:ext uri="{FF2B5EF4-FFF2-40B4-BE49-F238E27FC236}">
                        <a16:creationId xmlns:a16="http://schemas.microsoft.com/office/drawing/2014/main" id="{EB576787-7903-2043-551F-E4C0B3092565}"/>
                      </a:ext>
                    </a:extLst>
                  </p:cNvPr>
                  <p:cNvSpPr>
                    <a:spLocks/>
                  </p:cNvSpPr>
                  <p:nvPr/>
                </p:nvSpPr>
                <p:spPr bwMode="hidden">
                  <a:xfrm rot="-802576">
                    <a:off x="4148" y="918"/>
                    <a:ext cx="668"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23" name="Group 38">
                  <a:extLst>
                    <a:ext uri="{FF2B5EF4-FFF2-40B4-BE49-F238E27FC236}">
                      <a16:creationId xmlns:a16="http://schemas.microsoft.com/office/drawing/2014/main" id="{AD950882-B4C8-2DE2-E267-4876011647D1}"/>
                    </a:ext>
                  </a:extLst>
                </p:cNvPr>
                <p:cNvGrpSpPr>
                  <a:grpSpLocks/>
                </p:cNvGrpSpPr>
                <p:nvPr/>
              </p:nvGrpSpPr>
              <p:grpSpPr bwMode="auto">
                <a:xfrm>
                  <a:off x="3394" y="637"/>
                  <a:ext cx="493" cy="912"/>
                  <a:chOff x="637" y="1653"/>
                  <a:chExt cx="1257" cy="2326"/>
                </a:xfrm>
              </p:grpSpPr>
              <p:sp>
                <p:nvSpPr>
                  <p:cNvPr id="115751" name="Freeform 39">
                    <a:extLst>
                      <a:ext uri="{FF2B5EF4-FFF2-40B4-BE49-F238E27FC236}">
                        <a16:creationId xmlns:a16="http://schemas.microsoft.com/office/drawing/2014/main" id="{7DBDB9B4-0317-207D-32F9-4EFAE4C228B7}"/>
                      </a:ext>
                    </a:extLst>
                  </p:cNvPr>
                  <p:cNvSpPr>
                    <a:spLocks/>
                  </p:cNvSpPr>
                  <p:nvPr/>
                </p:nvSpPr>
                <p:spPr bwMode="hidden">
                  <a:xfrm rot="18888116" flipH="1">
                    <a:off x="873" y="2343"/>
                    <a:ext cx="1726"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52" name="Freeform 40">
                    <a:extLst>
                      <a:ext uri="{FF2B5EF4-FFF2-40B4-BE49-F238E27FC236}">
                        <a16:creationId xmlns:a16="http://schemas.microsoft.com/office/drawing/2014/main" id="{8C87FABB-5135-BAAB-2438-B365ACC0C47A}"/>
                      </a:ext>
                    </a:extLst>
                  </p:cNvPr>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24" name="Group 41">
                  <a:extLst>
                    <a:ext uri="{FF2B5EF4-FFF2-40B4-BE49-F238E27FC236}">
                      <a16:creationId xmlns:a16="http://schemas.microsoft.com/office/drawing/2014/main" id="{204B2191-9DC6-B4CA-F927-DBF78438CC8B}"/>
                    </a:ext>
                  </a:extLst>
                </p:cNvPr>
                <p:cNvGrpSpPr>
                  <a:grpSpLocks/>
                </p:cNvGrpSpPr>
                <p:nvPr/>
              </p:nvGrpSpPr>
              <p:grpSpPr bwMode="auto">
                <a:xfrm>
                  <a:off x="3142" y="850"/>
                  <a:ext cx="966" cy="522"/>
                  <a:chOff x="-5" y="2196"/>
                  <a:chExt cx="2463" cy="1332"/>
                </a:xfrm>
              </p:grpSpPr>
              <p:sp>
                <p:nvSpPr>
                  <p:cNvPr id="115754" name="Freeform 42">
                    <a:extLst>
                      <a:ext uri="{FF2B5EF4-FFF2-40B4-BE49-F238E27FC236}">
                        <a16:creationId xmlns:a16="http://schemas.microsoft.com/office/drawing/2014/main" id="{8977B01D-E7AE-0F5E-EB7C-59F3F851A837}"/>
                      </a:ext>
                    </a:extLst>
                  </p:cNvPr>
                  <p:cNvSpPr>
                    <a:spLocks/>
                  </p:cNvSpPr>
                  <p:nvPr/>
                </p:nvSpPr>
                <p:spPr bwMode="hidden">
                  <a:xfrm rot="19495919" flipH="1">
                    <a:off x="644" y="2196"/>
                    <a:ext cx="1797"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55" name="Freeform 43">
                    <a:extLst>
                      <a:ext uri="{FF2B5EF4-FFF2-40B4-BE49-F238E27FC236}">
                        <a16:creationId xmlns:a16="http://schemas.microsoft.com/office/drawing/2014/main" id="{7CAFEF51-C406-BAEA-6128-D7340E2EE88F}"/>
                      </a:ext>
                    </a:extLst>
                  </p:cNvPr>
                  <p:cNvSpPr>
                    <a:spLocks/>
                  </p:cNvSpPr>
                  <p:nvPr/>
                </p:nvSpPr>
                <p:spPr bwMode="hidden">
                  <a:xfrm rot="19495919" flipH="1">
                    <a:off x="-6" y="2982"/>
                    <a:ext cx="968"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25" name="Group 44">
                  <a:extLst>
                    <a:ext uri="{FF2B5EF4-FFF2-40B4-BE49-F238E27FC236}">
                      <a16:creationId xmlns:a16="http://schemas.microsoft.com/office/drawing/2014/main" id="{91FEC0BE-D6C2-D1FC-CB1B-B624545378AD}"/>
                    </a:ext>
                  </a:extLst>
                </p:cNvPr>
                <p:cNvGrpSpPr>
                  <a:grpSpLocks/>
                </p:cNvGrpSpPr>
                <p:nvPr/>
              </p:nvGrpSpPr>
              <p:grpSpPr bwMode="auto">
                <a:xfrm>
                  <a:off x="3124" y="777"/>
                  <a:ext cx="971" cy="417"/>
                  <a:chOff x="-52" y="2009"/>
                  <a:chExt cx="2477" cy="1064"/>
                </a:xfrm>
              </p:grpSpPr>
              <p:sp>
                <p:nvSpPr>
                  <p:cNvPr id="115757" name="Freeform 45">
                    <a:extLst>
                      <a:ext uri="{FF2B5EF4-FFF2-40B4-BE49-F238E27FC236}">
                        <a16:creationId xmlns:a16="http://schemas.microsoft.com/office/drawing/2014/main" id="{78686417-5BCE-CB16-5199-1C95FF49BC93}"/>
                      </a:ext>
                    </a:extLst>
                  </p:cNvPr>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58" name="Freeform 46">
                    <a:extLst>
                      <a:ext uri="{FF2B5EF4-FFF2-40B4-BE49-F238E27FC236}">
                        <a16:creationId xmlns:a16="http://schemas.microsoft.com/office/drawing/2014/main" id="{17B6F7C0-600C-3809-2538-0BA8551F002E}"/>
                      </a:ext>
                    </a:extLst>
                  </p:cNvPr>
                  <p:cNvSpPr>
                    <a:spLocks/>
                  </p:cNvSpPr>
                  <p:nvPr/>
                </p:nvSpPr>
                <p:spPr bwMode="hidden">
                  <a:xfrm rot="20017085" flipH="1">
                    <a:off x="-53" y="2598"/>
                    <a:ext cx="931" cy="45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26" name="Group 47">
                  <a:extLst>
                    <a:ext uri="{FF2B5EF4-FFF2-40B4-BE49-F238E27FC236}">
                      <a16:creationId xmlns:a16="http://schemas.microsoft.com/office/drawing/2014/main" id="{7FFC449D-442F-8432-84EB-A33174FF1A6F}"/>
                    </a:ext>
                  </a:extLst>
                </p:cNvPr>
                <p:cNvGrpSpPr>
                  <a:grpSpLocks/>
                </p:cNvGrpSpPr>
                <p:nvPr/>
              </p:nvGrpSpPr>
              <p:grpSpPr bwMode="auto">
                <a:xfrm>
                  <a:off x="3115" y="700"/>
                  <a:ext cx="969" cy="363"/>
                  <a:chOff x="-74" y="1813"/>
                  <a:chExt cx="2472" cy="927"/>
                </a:xfrm>
              </p:grpSpPr>
              <p:sp>
                <p:nvSpPr>
                  <p:cNvPr id="115760" name="Freeform 48">
                    <a:extLst>
                      <a:ext uri="{FF2B5EF4-FFF2-40B4-BE49-F238E27FC236}">
                        <a16:creationId xmlns:a16="http://schemas.microsoft.com/office/drawing/2014/main" id="{551EFEBC-6DDC-B1A3-EBF2-1F530AD4E768}"/>
                      </a:ext>
                    </a:extLst>
                  </p:cNvPr>
                  <p:cNvSpPr>
                    <a:spLocks/>
                  </p:cNvSpPr>
                  <p:nvPr/>
                </p:nvSpPr>
                <p:spPr bwMode="hidden">
                  <a:xfrm rot="20519637" flipH="1">
                    <a:off x="721" y="1812"/>
                    <a:ext cx="1677" cy="32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61" name="Freeform 49">
                    <a:extLst>
                      <a:ext uri="{FF2B5EF4-FFF2-40B4-BE49-F238E27FC236}">
                        <a16:creationId xmlns:a16="http://schemas.microsoft.com/office/drawing/2014/main" id="{01CB84F4-8A8D-5540-2D07-5B9FF028CE40}"/>
                      </a:ext>
                    </a:extLst>
                  </p:cNvPr>
                  <p:cNvSpPr>
                    <a:spLocks/>
                  </p:cNvSpPr>
                  <p:nvPr/>
                </p:nvSpPr>
                <p:spPr bwMode="hidden">
                  <a:xfrm rot="20519637" flipH="1">
                    <a:off x="-74" y="2212"/>
                    <a:ext cx="900" cy="51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27" name="Group 50">
                  <a:extLst>
                    <a:ext uri="{FF2B5EF4-FFF2-40B4-BE49-F238E27FC236}">
                      <a16:creationId xmlns:a16="http://schemas.microsoft.com/office/drawing/2014/main" id="{1A56D331-420D-89F7-6CE7-D9343A50BCDA}"/>
                    </a:ext>
                  </a:extLst>
                </p:cNvPr>
                <p:cNvGrpSpPr>
                  <a:grpSpLocks/>
                </p:cNvGrpSpPr>
                <p:nvPr/>
              </p:nvGrpSpPr>
              <p:grpSpPr bwMode="auto">
                <a:xfrm>
                  <a:off x="3153" y="613"/>
                  <a:ext cx="918" cy="257"/>
                  <a:chOff x="22" y="1591"/>
                  <a:chExt cx="2342" cy="657"/>
                </a:xfrm>
              </p:grpSpPr>
              <p:sp>
                <p:nvSpPr>
                  <p:cNvPr id="115763" name="Freeform 51">
                    <a:extLst>
                      <a:ext uri="{FF2B5EF4-FFF2-40B4-BE49-F238E27FC236}">
                        <a16:creationId xmlns:a16="http://schemas.microsoft.com/office/drawing/2014/main" id="{33B6E5D4-ABB4-80B7-36B2-4485B5019AAB}"/>
                      </a:ext>
                    </a:extLst>
                  </p:cNvPr>
                  <p:cNvSpPr>
                    <a:spLocks/>
                  </p:cNvSpPr>
                  <p:nvPr/>
                </p:nvSpPr>
                <p:spPr bwMode="hidden">
                  <a:xfrm rot="21136207" flipH="1">
                    <a:off x="819" y="1574"/>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64" name="Freeform 52">
                    <a:extLst>
                      <a:ext uri="{FF2B5EF4-FFF2-40B4-BE49-F238E27FC236}">
                        <a16:creationId xmlns:a16="http://schemas.microsoft.com/office/drawing/2014/main" id="{BCDAE9FA-ABF2-0FB8-5D23-A6E4BB7F86D2}"/>
                      </a:ext>
                    </a:extLst>
                  </p:cNvPr>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28" name="Group 53">
                  <a:extLst>
                    <a:ext uri="{FF2B5EF4-FFF2-40B4-BE49-F238E27FC236}">
                      <a16:creationId xmlns:a16="http://schemas.microsoft.com/office/drawing/2014/main" id="{55BB03D0-9231-473D-5049-1E0033FF05F2}"/>
                    </a:ext>
                  </a:extLst>
                </p:cNvPr>
                <p:cNvGrpSpPr>
                  <a:grpSpLocks/>
                </p:cNvGrpSpPr>
                <p:nvPr/>
              </p:nvGrpSpPr>
              <p:grpSpPr bwMode="auto">
                <a:xfrm>
                  <a:off x="3218" y="556"/>
                  <a:ext cx="843" cy="134"/>
                  <a:chOff x="189" y="1446"/>
                  <a:chExt cx="2150" cy="343"/>
                </a:xfrm>
              </p:grpSpPr>
              <p:sp>
                <p:nvSpPr>
                  <p:cNvPr id="115766" name="Freeform 54">
                    <a:extLst>
                      <a:ext uri="{FF2B5EF4-FFF2-40B4-BE49-F238E27FC236}">
                        <a16:creationId xmlns:a16="http://schemas.microsoft.com/office/drawing/2014/main" id="{A1B5729A-AE1A-3C94-9A0A-6493C501E935}"/>
                      </a:ext>
                    </a:extLst>
                  </p:cNvPr>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67" name="Freeform 55">
                    <a:extLst>
                      <a:ext uri="{FF2B5EF4-FFF2-40B4-BE49-F238E27FC236}">
                        <a16:creationId xmlns:a16="http://schemas.microsoft.com/office/drawing/2014/main" id="{673642FB-FCB8-829E-1305-E97151F94A00}"/>
                      </a:ext>
                    </a:extLst>
                  </p:cNvPr>
                  <p:cNvSpPr>
                    <a:spLocks/>
                  </p:cNvSpPr>
                  <p:nvPr/>
                </p:nvSpPr>
                <p:spPr bwMode="hidden">
                  <a:xfrm rot="84182" flipH="1">
                    <a:off x="189" y="1429"/>
                    <a:ext cx="755" cy="36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29" name="Group 56">
                  <a:extLst>
                    <a:ext uri="{FF2B5EF4-FFF2-40B4-BE49-F238E27FC236}">
                      <a16:creationId xmlns:a16="http://schemas.microsoft.com/office/drawing/2014/main" id="{D274695A-4728-D38C-0B15-217DA33EC86E}"/>
                    </a:ext>
                  </a:extLst>
                </p:cNvPr>
                <p:cNvGrpSpPr>
                  <a:grpSpLocks/>
                </p:cNvGrpSpPr>
                <p:nvPr/>
              </p:nvGrpSpPr>
              <p:grpSpPr bwMode="auto">
                <a:xfrm>
                  <a:off x="3342" y="418"/>
                  <a:ext cx="737" cy="167"/>
                  <a:chOff x="505" y="1094"/>
                  <a:chExt cx="1879" cy="427"/>
                </a:xfrm>
              </p:grpSpPr>
              <p:sp>
                <p:nvSpPr>
                  <p:cNvPr id="115769" name="Freeform 57">
                    <a:extLst>
                      <a:ext uri="{FF2B5EF4-FFF2-40B4-BE49-F238E27FC236}">
                        <a16:creationId xmlns:a16="http://schemas.microsoft.com/office/drawing/2014/main" id="{1539E5C6-E7BB-2A5C-A513-DF8AC02AA346}"/>
                      </a:ext>
                    </a:extLst>
                  </p:cNvPr>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70" name="Freeform 58">
                    <a:extLst>
                      <a:ext uri="{FF2B5EF4-FFF2-40B4-BE49-F238E27FC236}">
                        <a16:creationId xmlns:a16="http://schemas.microsoft.com/office/drawing/2014/main" id="{A93F99DF-F452-6DF0-1F66-3B0C9C630077}"/>
                      </a:ext>
                    </a:extLst>
                  </p:cNvPr>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30" name="Group 59">
                  <a:extLst>
                    <a:ext uri="{FF2B5EF4-FFF2-40B4-BE49-F238E27FC236}">
                      <a16:creationId xmlns:a16="http://schemas.microsoft.com/office/drawing/2014/main" id="{3943242C-D320-7DE3-4A1B-17C28ADF85A2}"/>
                    </a:ext>
                  </a:extLst>
                </p:cNvPr>
                <p:cNvGrpSpPr>
                  <a:grpSpLocks/>
                </p:cNvGrpSpPr>
                <p:nvPr/>
              </p:nvGrpSpPr>
              <p:grpSpPr bwMode="auto">
                <a:xfrm>
                  <a:off x="3386" y="341"/>
                  <a:ext cx="725" cy="218"/>
                  <a:chOff x="616" y="899"/>
                  <a:chExt cx="1850" cy="554"/>
                </a:xfrm>
              </p:grpSpPr>
              <p:sp>
                <p:nvSpPr>
                  <p:cNvPr id="115772" name="Freeform 60">
                    <a:extLst>
                      <a:ext uri="{FF2B5EF4-FFF2-40B4-BE49-F238E27FC236}">
                        <a16:creationId xmlns:a16="http://schemas.microsoft.com/office/drawing/2014/main" id="{D09B462E-F928-2C0B-01C0-5DA992CF7144}"/>
                      </a:ext>
                    </a:extLst>
                  </p:cNvPr>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73" name="Freeform 61">
                    <a:extLst>
                      <a:ext uri="{FF2B5EF4-FFF2-40B4-BE49-F238E27FC236}">
                        <a16:creationId xmlns:a16="http://schemas.microsoft.com/office/drawing/2014/main" id="{D3D31708-790F-EEBC-D956-060C55C65488}"/>
                      </a:ext>
                    </a:extLst>
                  </p:cNvPr>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31" name="Group 62">
                  <a:extLst>
                    <a:ext uri="{FF2B5EF4-FFF2-40B4-BE49-F238E27FC236}">
                      <a16:creationId xmlns:a16="http://schemas.microsoft.com/office/drawing/2014/main" id="{9C591B30-2850-635F-4770-14F1085EF1C3}"/>
                    </a:ext>
                  </a:extLst>
                </p:cNvPr>
                <p:cNvGrpSpPr>
                  <a:grpSpLocks/>
                </p:cNvGrpSpPr>
                <p:nvPr/>
              </p:nvGrpSpPr>
              <p:grpSpPr bwMode="auto">
                <a:xfrm>
                  <a:off x="3472" y="231"/>
                  <a:ext cx="693" cy="291"/>
                  <a:chOff x="3472" y="231"/>
                  <a:chExt cx="693" cy="291"/>
                </a:xfrm>
              </p:grpSpPr>
              <p:sp>
                <p:nvSpPr>
                  <p:cNvPr id="115775" name="Freeform 63">
                    <a:extLst>
                      <a:ext uri="{FF2B5EF4-FFF2-40B4-BE49-F238E27FC236}">
                        <a16:creationId xmlns:a16="http://schemas.microsoft.com/office/drawing/2014/main" id="{D4D118D4-3C98-D59D-22CB-FCAD6F4EAAC5}"/>
                      </a:ext>
                    </a:extLst>
                  </p:cNvPr>
                  <p:cNvSpPr>
                    <a:spLocks/>
                  </p:cNvSpPr>
                  <p:nvPr/>
                </p:nvSpPr>
                <p:spPr bwMode="hidden">
                  <a:xfrm rot="2028410" flipH="1">
                    <a:off x="3679" y="438"/>
                    <a:ext cx="483"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76" name="Freeform 64">
                    <a:extLst>
                      <a:ext uri="{FF2B5EF4-FFF2-40B4-BE49-F238E27FC236}">
                        <a16:creationId xmlns:a16="http://schemas.microsoft.com/office/drawing/2014/main" id="{848BBAF0-3941-8779-C97C-90B765DA0E2C}"/>
                      </a:ext>
                    </a:extLst>
                  </p:cNvPr>
                  <p:cNvSpPr>
                    <a:spLocks/>
                  </p:cNvSpPr>
                  <p:nvPr/>
                </p:nvSpPr>
                <p:spPr bwMode="hidden">
                  <a:xfrm rot="2028410" flipH="1">
                    <a:off x="3472" y="228"/>
                    <a:ext cx="260" cy="13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32" name="Group 65">
                  <a:extLst>
                    <a:ext uri="{FF2B5EF4-FFF2-40B4-BE49-F238E27FC236}">
                      <a16:creationId xmlns:a16="http://schemas.microsoft.com/office/drawing/2014/main" id="{8A7D2DF3-FBE4-0F29-92B5-D776116B85CA}"/>
                    </a:ext>
                  </a:extLst>
                </p:cNvPr>
                <p:cNvGrpSpPr>
                  <a:grpSpLocks/>
                </p:cNvGrpSpPr>
                <p:nvPr/>
              </p:nvGrpSpPr>
              <p:grpSpPr bwMode="auto">
                <a:xfrm>
                  <a:off x="3554" y="118"/>
                  <a:ext cx="664" cy="349"/>
                  <a:chOff x="3554" y="118"/>
                  <a:chExt cx="664" cy="349"/>
                </a:xfrm>
              </p:grpSpPr>
              <p:sp>
                <p:nvSpPr>
                  <p:cNvPr id="115778" name="Freeform 66">
                    <a:extLst>
                      <a:ext uri="{FF2B5EF4-FFF2-40B4-BE49-F238E27FC236}">
                        <a16:creationId xmlns:a16="http://schemas.microsoft.com/office/drawing/2014/main" id="{DE53AEC8-F391-E10D-00E9-5F08A309F3B7}"/>
                      </a:ext>
                    </a:extLst>
                  </p:cNvPr>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79" name="Freeform 67">
                    <a:extLst>
                      <a:ext uri="{FF2B5EF4-FFF2-40B4-BE49-F238E27FC236}">
                        <a16:creationId xmlns:a16="http://schemas.microsoft.com/office/drawing/2014/main" id="{D8034C2A-1A6C-B375-6EC3-A842E65A4EB4}"/>
                      </a:ext>
                    </a:extLst>
                  </p:cNvPr>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33" name="Group 68">
                  <a:extLst>
                    <a:ext uri="{FF2B5EF4-FFF2-40B4-BE49-F238E27FC236}">
                      <a16:creationId xmlns:a16="http://schemas.microsoft.com/office/drawing/2014/main" id="{6903891E-F3CB-1386-5C4C-1DAFF1B607BA}"/>
                    </a:ext>
                  </a:extLst>
                </p:cNvPr>
                <p:cNvGrpSpPr>
                  <a:grpSpLocks/>
                </p:cNvGrpSpPr>
                <p:nvPr/>
              </p:nvGrpSpPr>
              <p:grpSpPr bwMode="auto">
                <a:xfrm>
                  <a:off x="3784" y="30"/>
                  <a:ext cx="305" cy="593"/>
                  <a:chOff x="1633" y="104"/>
                  <a:chExt cx="778" cy="1512"/>
                </a:xfrm>
              </p:grpSpPr>
              <p:sp>
                <p:nvSpPr>
                  <p:cNvPr id="115781" name="Freeform 69">
                    <a:extLst>
                      <a:ext uri="{FF2B5EF4-FFF2-40B4-BE49-F238E27FC236}">
                        <a16:creationId xmlns:a16="http://schemas.microsoft.com/office/drawing/2014/main" id="{5ECAAC9D-B1EA-8452-B7B4-618FC0180E32}"/>
                      </a:ext>
                    </a:extLst>
                  </p:cNvPr>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82" name="Freeform 70">
                    <a:extLst>
                      <a:ext uri="{FF2B5EF4-FFF2-40B4-BE49-F238E27FC236}">
                        <a16:creationId xmlns:a16="http://schemas.microsoft.com/office/drawing/2014/main" id="{EC3C234E-809F-7C1F-D867-1FE24BA136BA}"/>
                      </a:ext>
                    </a:extLst>
                  </p:cNvPr>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34" name="Group 71">
                  <a:extLst>
                    <a:ext uri="{FF2B5EF4-FFF2-40B4-BE49-F238E27FC236}">
                      <a16:creationId xmlns:a16="http://schemas.microsoft.com/office/drawing/2014/main" id="{53B301D3-C1BE-7BE2-62B8-3B0ADC987478}"/>
                    </a:ext>
                  </a:extLst>
                </p:cNvPr>
                <p:cNvGrpSpPr>
                  <a:grpSpLocks/>
                </p:cNvGrpSpPr>
                <p:nvPr/>
              </p:nvGrpSpPr>
              <p:grpSpPr bwMode="auto">
                <a:xfrm>
                  <a:off x="3903" y="0"/>
                  <a:ext cx="248" cy="601"/>
                  <a:chOff x="1935" y="28"/>
                  <a:chExt cx="634" cy="1534"/>
                </a:xfrm>
              </p:grpSpPr>
              <p:sp>
                <p:nvSpPr>
                  <p:cNvPr id="115784" name="Freeform 72">
                    <a:extLst>
                      <a:ext uri="{FF2B5EF4-FFF2-40B4-BE49-F238E27FC236}">
                        <a16:creationId xmlns:a16="http://schemas.microsoft.com/office/drawing/2014/main" id="{7BEBD060-DAAE-99B2-C75E-7E5FF1903B0C}"/>
                      </a:ext>
                    </a:extLst>
                  </p:cNvPr>
                  <p:cNvSpPr>
                    <a:spLocks/>
                  </p:cNvSpPr>
                  <p:nvPr/>
                </p:nvSpPr>
                <p:spPr bwMode="hidden">
                  <a:xfrm rot="4126480" flipH="1">
                    <a:off x="1940" y="916"/>
                    <a:ext cx="1043"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85" name="Freeform 73">
                    <a:extLst>
                      <a:ext uri="{FF2B5EF4-FFF2-40B4-BE49-F238E27FC236}">
                        <a16:creationId xmlns:a16="http://schemas.microsoft.com/office/drawing/2014/main" id="{4DF2D334-3436-088A-6399-FB3D669C4D5D}"/>
                      </a:ext>
                    </a:extLst>
                  </p:cNvPr>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35" name="Group 74">
                  <a:extLst>
                    <a:ext uri="{FF2B5EF4-FFF2-40B4-BE49-F238E27FC236}">
                      <a16:creationId xmlns:a16="http://schemas.microsoft.com/office/drawing/2014/main" id="{9077937B-DCB6-1711-E931-4FC89C990852}"/>
                    </a:ext>
                  </a:extLst>
                </p:cNvPr>
                <p:cNvGrpSpPr>
                  <a:grpSpLocks/>
                </p:cNvGrpSpPr>
                <p:nvPr/>
              </p:nvGrpSpPr>
              <p:grpSpPr bwMode="auto">
                <a:xfrm>
                  <a:off x="4251" y="252"/>
                  <a:ext cx="723" cy="222"/>
                  <a:chOff x="2822" y="672"/>
                  <a:chExt cx="1845" cy="566"/>
                </a:xfrm>
              </p:grpSpPr>
              <p:sp>
                <p:nvSpPr>
                  <p:cNvPr id="115787" name="Freeform 75">
                    <a:extLst>
                      <a:ext uri="{FF2B5EF4-FFF2-40B4-BE49-F238E27FC236}">
                        <a16:creationId xmlns:a16="http://schemas.microsoft.com/office/drawing/2014/main" id="{75B3C9C1-028C-2D82-D705-42063E99AA2F}"/>
                      </a:ext>
                    </a:extLst>
                  </p:cNvPr>
                  <p:cNvSpPr>
                    <a:spLocks/>
                  </p:cNvSpPr>
                  <p:nvPr/>
                </p:nvSpPr>
                <p:spPr bwMode="hidden">
                  <a:xfrm rot="-1325434">
                    <a:off x="2805"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88" name="Freeform 76">
                    <a:extLst>
                      <a:ext uri="{FF2B5EF4-FFF2-40B4-BE49-F238E27FC236}">
                        <a16:creationId xmlns:a16="http://schemas.microsoft.com/office/drawing/2014/main" id="{D1B7CA8D-E600-7A0E-A8A6-FA4F1DCD372F}"/>
                      </a:ext>
                    </a:extLst>
                  </p:cNvPr>
                  <p:cNvSpPr>
                    <a:spLocks/>
                  </p:cNvSpPr>
                  <p:nvPr/>
                </p:nvSpPr>
                <p:spPr bwMode="hidden">
                  <a:xfrm rot="-1325434">
                    <a:off x="4003" y="673"/>
                    <a:ext cx="647"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36" name="Group 77">
                  <a:extLst>
                    <a:ext uri="{FF2B5EF4-FFF2-40B4-BE49-F238E27FC236}">
                      <a16:creationId xmlns:a16="http://schemas.microsoft.com/office/drawing/2014/main" id="{015C208C-399E-6EEA-FCE7-1E697B363A74}"/>
                    </a:ext>
                  </a:extLst>
                </p:cNvPr>
                <p:cNvGrpSpPr>
                  <a:grpSpLocks/>
                </p:cNvGrpSpPr>
                <p:nvPr/>
              </p:nvGrpSpPr>
              <p:grpSpPr bwMode="auto">
                <a:xfrm>
                  <a:off x="4196" y="163"/>
                  <a:ext cx="699" cy="282"/>
                  <a:chOff x="2683" y="445"/>
                  <a:chExt cx="1781" cy="717"/>
                </a:xfrm>
              </p:grpSpPr>
              <p:sp>
                <p:nvSpPr>
                  <p:cNvPr id="115790" name="Freeform 78">
                    <a:extLst>
                      <a:ext uri="{FF2B5EF4-FFF2-40B4-BE49-F238E27FC236}">
                        <a16:creationId xmlns:a16="http://schemas.microsoft.com/office/drawing/2014/main" id="{66EDA884-F8E6-29E1-BD93-5F5971805B66}"/>
                      </a:ext>
                    </a:extLst>
                  </p:cNvPr>
                  <p:cNvSpPr>
                    <a:spLocks/>
                  </p:cNvSpPr>
                  <p:nvPr/>
                </p:nvSpPr>
                <p:spPr bwMode="hidden">
                  <a:xfrm rot="-1921064">
                    <a:off x="2682" y="946"/>
                    <a:ext cx="1227"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91" name="Freeform 79">
                    <a:extLst>
                      <a:ext uri="{FF2B5EF4-FFF2-40B4-BE49-F238E27FC236}">
                        <a16:creationId xmlns:a16="http://schemas.microsoft.com/office/drawing/2014/main" id="{B7E9B616-2005-C655-0611-29AC1433A722}"/>
                      </a:ext>
                    </a:extLst>
                  </p:cNvPr>
                  <p:cNvSpPr>
                    <a:spLocks/>
                  </p:cNvSpPr>
                  <p:nvPr/>
                </p:nvSpPr>
                <p:spPr bwMode="hidden">
                  <a:xfrm rot="-1921064">
                    <a:off x="3801" y="444"/>
                    <a:ext cx="646"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sp>
              <p:nvSpPr>
                <p:cNvPr id="115792" name="Freeform 80">
                  <a:extLst>
                    <a:ext uri="{FF2B5EF4-FFF2-40B4-BE49-F238E27FC236}">
                      <a16:creationId xmlns:a16="http://schemas.microsoft.com/office/drawing/2014/main" id="{4B5FCBBA-EAB6-33C5-659A-F4B5CF181327}"/>
                    </a:ext>
                  </a:extLst>
                </p:cNvPr>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93" name="Freeform 81">
                  <a:extLst>
                    <a:ext uri="{FF2B5EF4-FFF2-40B4-BE49-F238E27FC236}">
                      <a16:creationId xmlns:a16="http://schemas.microsoft.com/office/drawing/2014/main" id="{4A838574-63ED-C3B4-3BB2-CB317147A78D}"/>
                    </a:ext>
                  </a:extLst>
                </p:cNvPr>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nvGrpSpPr>
                <p:cNvPr id="20539" name="Group 82">
                  <a:extLst>
                    <a:ext uri="{FF2B5EF4-FFF2-40B4-BE49-F238E27FC236}">
                      <a16:creationId xmlns:a16="http://schemas.microsoft.com/office/drawing/2014/main" id="{9FC346FB-5ABA-973B-DF23-D72ADC54848F}"/>
                    </a:ext>
                  </a:extLst>
                </p:cNvPr>
                <p:cNvGrpSpPr>
                  <a:grpSpLocks/>
                </p:cNvGrpSpPr>
                <p:nvPr/>
              </p:nvGrpSpPr>
              <p:grpSpPr bwMode="auto">
                <a:xfrm>
                  <a:off x="4242" y="5"/>
                  <a:ext cx="251" cy="596"/>
                  <a:chOff x="2800" y="41"/>
                  <a:chExt cx="640" cy="1520"/>
                </a:xfrm>
              </p:grpSpPr>
              <p:sp>
                <p:nvSpPr>
                  <p:cNvPr id="115795" name="Freeform 83">
                    <a:extLst>
                      <a:ext uri="{FF2B5EF4-FFF2-40B4-BE49-F238E27FC236}">
                        <a16:creationId xmlns:a16="http://schemas.microsoft.com/office/drawing/2014/main" id="{A2C5B8BD-0D0B-EA01-2B43-7771724DA03E}"/>
                      </a:ext>
                    </a:extLst>
                  </p:cNvPr>
                  <p:cNvSpPr>
                    <a:spLocks/>
                  </p:cNvSpPr>
                  <p:nvPr/>
                </p:nvSpPr>
                <p:spPr bwMode="hidden">
                  <a:xfrm rot="-3857755">
                    <a:off x="2370" y="928"/>
                    <a:ext cx="1045"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96" name="Freeform 84">
                    <a:extLst>
                      <a:ext uri="{FF2B5EF4-FFF2-40B4-BE49-F238E27FC236}">
                        <a16:creationId xmlns:a16="http://schemas.microsoft.com/office/drawing/2014/main" id="{E017984D-4F68-D9B4-45A8-7480BA99C583}"/>
                      </a:ext>
                    </a:extLst>
                  </p:cNvPr>
                  <p:cNvSpPr>
                    <a:spLocks/>
                  </p:cNvSpPr>
                  <p:nvPr/>
                </p:nvSpPr>
                <p:spPr bwMode="hidden">
                  <a:xfrm rot="-3857755">
                    <a:off x="3013" y="180"/>
                    <a:ext cx="566"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40" name="Group 85">
                  <a:extLst>
                    <a:ext uri="{FF2B5EF4-FFF2-40B4-BE49-F238E27FC236}">
                      <a16:creationId xmlns:a16="http://schemas.microsoft.com/office/drawing/2014/main" id="{1A1B32BA-94ED-7DD2-DCEA-19D3615935FB}"/>
                    </a:ext>
                  </a:extLst>
                </p:cNvPr>
                <p:cNvGrpSpPr>
                  <a:grpSpLocks/>
                </p:cNvGrpSpPr>
                <p:nvPr/>
              </p:nvGrpSpPr>
              <p:grpSpPr bwMode="auto">
                <a:xfrm>
                  <a:off x="4295" y="53"/>
                  <a:ext cx="398" cy="574"/>
                  <a:chOff x="2934" y="163"/>
                  <a:chExt cx="1017" cy="1464"/>
                </a:xfrm>
              </p:grpSpPr>
              <p:sp>
                <p:nvSpPr>
                  <p:cNvPr id="115798" name="Freeform 86">
                    <a:extLst>
                      <a:ext uri="{FF2B5EF4-FFF2-40B4-BE49-F238E27FC236}">
                        <a16:creationId xmlns:a16="http://schemas.microsoft.com/office/drawing/2014/main" id="{B8029157-A070-3D86-CCC8-94FD81FBA233}"/>
                      </a:ext>
                    </a:extLst>
                  </p:cNvPr>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799" name="Freeform 87">
                    <a:extLst>
                      <a:ext uri="{FF2B5EF4-FFF2-40B4-BE49-F238E27FC236}">
                        <a16:creationId xmlns:a16="http://schemas.microsoft.com/office/drawing/2014/main" id="{B146DCC8-890F-82BA-F7A7-A66E1B72B13E}"/>
                      </a:ext>
                    </a:extLst>
                  </p:cNvPr>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41" name="Group 88">
                  <a:extLst>
                    <a:ext uri="{FF2B5EF4-FFF2-40B4-BE49-F238E27FC236}">
                      <a16:creationId xmlns:a16="http://schemas.microsoft.com/office/drawing/2014/main" id="{7E00A0A9-6DA3-892F-C8C3-F9701BF0B477}"/>
                    </a:ext>
                  </a:extLst>
                </p:cNvPr>
                <p:cNvGrpSpPr>
                  <a:grpSpLocks/>
                </p:cNvGrpSpPr>
                <p:nvPr/>
              </p:nvGrpSpPr>
              <p:grpSpPr bwMode="auto">
                <a:xfrm>
                  <a:off x="4215" y="2"/>
                  <a:ext cx="95" cy="567"/>
                  <a:chOff x="2730" y="32"/>
                  <a:chExt cx="243" cy="1448"/>
                </a:xfrm>
              </p:grpSpPr>
              <p:sp>
                <p:nvSpPr>
                  <p:cNvPr id="115801" name="Freeform 89">
                    <a:extLst>
                      <a:ext uri="{FF2B5EF4-FFF2-40B4-BE49-F238E27FC236}">
                        <a16:creationId xmlns:a16="http://schemas.microsoft.com/office/drawing/2014/main" id="{4BF9BC1B-4325-4856-A0A1-129E96197F43}"/>
                      </a:ext>
                    </a:extLst>
                  </p:cNvPr>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02" name="Freeform 90">
                    <a:extLst>
                      <a:ext uri="{FF2B5EF4-FFF2-40B4-BE49-F238E27FC236}">
                        <a16:creationId xmlns:a16="http://schemas.microsoft.com/office/drawing/2014/main" id="{65BDAD7E-DB70-AB54-85C6-645D716D84E1}"/>
                      </a:ext>
                    </a:extLst>
                  </p:cNvPr>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42" name="Group 91">
                  <a:extLst>
                    <a:ext uri="{FF2B5EF4-FFF2-40B4-BE49-F238E27FC236}">
                      <a16:creationId xmlns:a16="http://schemas.microsoft.com/office/drawing/2014/main" id="{FC10D17E-7F6E-39B8-3E12-094B8CFDA0CE}"/>
                    </a:ext>
                  </a:extLst>
                </p:cNvPr>
                <p:cNvGrpSpPr>
                  <a:grpSpLocks/>
                </p:cNvGrpSpPr>
                <p:nvPr/>
              </p:nvGrpSpPr>
              <p:grpSpPr bwMode="auto">
                <a:xfrm>
                  <a:off x="3514" y="683"/>
                  <a:ext cx="425" cy="960"/>
                  <a:chOff x="943" y="1769"/>
                  <a:chExt cx="1085" cy="2450"/>
                </a:xfrm>
              </p:grpSpPr>
              <p:sp>
                <p:nvSpPr>
                  <p:cNvPr id="115804" name="Freeform 92">
                    <a:extLst>
                      <a:ext uri="{FF2B5EF4-FFF2-40B4-BE49-F238E27FC236}">
                        <a16:creationId xmlns:a16="http://schemas.microsoft.com/office/drawing/2014/main" id="{855C1881-9A28-0E96-079D-2A3901B12FB2}"/>
                      </a:ext>
                    </a:extLst>
                  </p:cNvPr>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05" name="Freeform 93">
                    <a:extLst>
                      <a:ext uri="{FF2B5EF4-FFF2-40B4-BE49-F238E27FC236}">
                        <a16:creationId xmlns:a16="http://schemas.microsoft.com/office/drawing/2014/main" id="{CDF42E6F-C377-4AFB-F138-2146D15D8065}"/>
                      </a:ext>
                    </a:extLst>
                  </p:cNvPr>
                  <p:cNvSpPr>
                    <a:spLocks/>
                  </p:cNvSpPr>
                  <p:nvPr/>
                </p:nvSpPr>
                <p:spPr bwMode="hidden">
                  <a:xfrm rot="18335692" flipH="1">
                    <a:off x="727" y="3495"/>
                    <a:ext cx="922"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43" name="Group 94">
                  <a:extLst>
                    <a:ext uri="{FF2B5EF4-FFF2-40B4-BE49-F238E27FC236}">
                      <a16:creationId xmlns:a16="http://schemas.microsoft.com/office/drawing/2014/main" id="{F4C90DD4-36C5-DFCB-D9FC-BFBF4B08AA34}"/>
                    </a:ext>
                  </a:extLst>
                </p:cNvPr>
                <p:cNvGrpSpPr>
                  <a:grpSpLocks/>
                </p:cNvGrpSpPr>
                <p:nvPr/>
              </p:nvGrpSpPr>
              <p:grpSpPr bwMode="auto">
                <a:xfrm>
                  <a:off x="3715" y="748"/>
                  <a:ext cx="300" cy="930"/>
                  <a:chOff x="1455" y="1936"/>
                  <a:chExt cx="766" cy="2373"/>
                </a:xfrm>
              </p:grpSpPr>
              <p:sp>
                <p:nvSpPr>
                  <p:cNvPr id="115807" name="Freeform 95">
                    <a:extLst>
                      <a:ext uri="{FF2B5EF4-FFF2-40B4-BE49-F238E27FC236}">
                        <a16:creationId xmlns:a16="http://schemas.microsoft.com/office/drawing/2014/main" id="{01DEA4AC-D4FE-8F3E-68D0-F5EB4579BAEC}"/>
                      </a:ext>
                    </a:extLst>
                  </p:cNvPr>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08" name="Freeform 96">
                    <a:extLst>
                      <a:ext uri="{FF2B5EF4-FFF2-40B4-BE49-F238E27FC236}">
                        <a16:creationId xmlns:a16="http://schemas.microsoft.com/office/drawing/2014/main" id="{DB8272C1-07CC-E3BB-0B4A-7D9B1C557FFA}"/>
                      </a:ext>
                    </a:extLst>
                  </p:cNvPr>
                  <p:cNvSpPr>
                    <a:spLocks/>
                  </p:cNvSpPr>
                  <p:nvPr/>
                </p:nvSpPr>
                <p:spPr bwMode="hidden">
                  <a:xfrm rot="17542885" flipH="1">
                    <a:off x="1278" y="3624"/>
                    <a:ext cx="84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44" name="Group 97">
                  <a:extLst>
                    <a:ext uri="{FF2B5EF4-FFF2-40B4-BE49-F238E27FC236}">
                      <a16:creationId xmlns:a16="http://schemas.microsoft.com/office/drawing/2014/main" id="{97901F92-91CB-9CC7-131F-07A50DDE0B69}"/>
                    </a:ext>
                  </a:extLst>
                </p:cNvPr>
                <p:cNvGrpSpPr>
                  <a:grpSpLocks/>
                </p:cNvGrpSpPr>
                <p:nvPr/>
              </p:nvGrpSpPr>
              <p:grpSpPr bwMode="auto">
                <a:xfrm rot="88588">
                  <a:off x="3923" y="769"/>
                  <a:ext cx="180" cy="913"/>
                  <a:chOff x="1956" y="1990"/>
                  <a:chExt cx="492" cy="2604"/>
                </a:xfrm>
              </p:grpSpPr>
              <p:sp>
                <p:nvSpPr>
                  <p:cNvPr id="115810" name="Freeform 98">
                    <a:extLst>
                      <a:ext uri="{FF2B5EF4-FFF2-40B4-BE49-F238E27FC236}">
                        <a16:creationId xmlns:a16="http://schemas.microsoft.com/office/drawing/2014/main" id="{3391EDFE-92B8-E8C8-3D26-90558B9309D4}"/>
                      </a:ext>
                    </a:extLst>
                  </p:cNvPr>
                  <p:cNvSpPr>
                    <a:spLocks/>
                  </p:cNvSpPr>
                  <p:nvPr/>
                </p:nvSpPr>
                <p:spPr bwMode="hidden">
                  <a:xfrm rot="16782062" flipH="1">
                    <a:off x="1421" y="2675"/>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11" name="Freeform 99">
                    <a:extLst>
                      <a:ext uri="{FF2B5EF4-FFF2-40B4-BE49-F238E27FC236}">
                        <a16:creationId xmlns:a16="http://schemas.microsoft.com/office/drawing/2014/main" id="{AD8878F1-D663-D00B-0DA6-CBEE932D89BE}"/>
                      </a:ext>
                    </a:extLst>
                  </p:cNvPr>
                  <p:cNvSpPr>
                    <a:spLocks/>
                  </p:cNvSpPr>
                  <p:nvPr/>
                </p:nvSpPr>
                <p:spPr bwMode="hidden">
                  <a:xfrm rot="16782062" flipH="1">
                    <a:off x="1713" y="3881"/>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45" name="Group 100">
                  <a:extLst>
                    <a:ext uri="{FF2B5EF4-FFF2-40B4-BE49-F238E27FC236}">
                      <a16:creationId xmlns:a16="http://schemas.microsoft.com/office/drawing/2014/main" id="{AFADBE34-2396-AC9B-1C6D-79B512D16D51}"/>
                    </a:ext>
                  </a:extLst>
                </p:cNvPr>
                <p:cNvGrpSpPr>
                  <a:grpSpLocks/>
                </p:cNvGrpSpPr>
                <p:nvPr/>
              </p:nvGrpSpPr>
              <p:grpSpPr bwMode="auto">
                <a:xfrm>
                  <a:off x="4451" y="662"/>
                  <a:ext cx="442" cy="951"/>
                  <a:chOff x="3334" y="1717"/>
                  <a:chExt cx="1125" cy="2426"/>
                </a:xfrm>
              </p:grpSpPr>
              <p:sp>
                <p:nvSpPr>
                  <p:cNvPr id="115813" name="Freeform 101">
                    <a:extLst>
                      <a:ext uri="{FF2B5EF4-FFF2-40B4-BE49-F238E27FC236}">
                        <a16:creationId xmlns:a16="http://schemas.microsoft.com/office/drawing/2014/main" id="{3F2DC045-8E8B-762D-009C-CC800FBEC54F}"/>
                      </a:ext>
                    </a:extLst>
                  </p:cNvPr>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14" name="Freeform 102">
                    <a:extLst>
                      <a:ext uri="{FF2B5EF4-FFF2-40B4-BE49-F238E27FC236}">
                        <a16:creationId xmlns:a16="http://schemas.microsoft.com/office/drawing/2014/main" id="{644EF55A-972E-BEB7-1A33-DE213474EC5E}"/>
                      </a:ext>
                    </a:extLst>
                  </p:cNvPr>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46" name="Group 103">
                  <a:extLst>
                    <a:ext uri="{FF2B5EF4-FFF2-40B4-BE49-F238E27FC236}">
                      <a16:creationId xmlns:a16="http://schemas.microsoft.com/office/drawing/2014/main" id="{19C75663-DE05-4A01-D355-9F45BA0A3920}"/>
                    </a:ext>
                  </a:extLst>
                </p:cNvPr>
                <p:cNvGrpSpPr>
                  <a:grpSpLocks/>
                </p:cNvGrpSpPr>
                <p:nvPr/>
              </p:nvGrpSpPr>
              <p:grpSpPr bwMode="auto">
                <a:xfrm>
                  <a:off x="4391" y="721"/>
                  <a:ext cx="347" cy="951"/>
                  <a:chOff x="3181" y="1866"/>
                  <a:chExt cx="883" cy="2426"/>
                </a:xfrm>
              </p:grpSpPr>
              <p:sp>
                <p:nvSpPr>
                  <p:cNvPr id="115816" name="Freeform 104">
                    <a:extLst>
                      <a:ext uri="{FF2B5EF4-FFF2-40B4-BE49-F238E27FC236}">
                        <a16:creationId xmlns:a16="http://schemas.microsoft.com/office/drawing/2014/main" id="{4557FA67-5BBC-D0EE-8251-38426301EA94}"/>
                      </a:ext>
                    </a:extLst>
                  </p:cNvPr>
                  <p:cNvSpPr>
                    <a:spLocks/>
                  </p:cNvSpPr>
                  <p:nvPr/>
                </p:nvSpPr>
                <p:spPr bwMode="hidden">
                  <a:xfrm rot="3745735">
                    <a:off x="2506" y="2524"/>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17" name="Freeform 105">
                    <a:extLst>
                      <a:ext uri="{FF2B5EF4-FFF2-40B4-BE49-F238E27FC236}">
                        <a16:creationId xmlns:a16="http://schemas.microsoft.com/office/drawing/2014/main" id="{0DD104A3-7925-596A-8DFC-EBE3C52C500B}"/>
                      </a:ext>
                    </a:extLst>
                  </p:cNvPr>
                  <p:cNvSpPr>
                    <a:spLocks/>
                  </p:cNvSpPr>
                  <p:nvPr/>
                </p:nvSpPr>
                <p:spPr bwMode="hidden">
                  <a:xfrm rot="3745735">
                    <a:off x="3387" y="3597"/>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47" name="Group 106">
                  <a:extLst>
                    <a:ext uri="{FF2B5EF4-FFF2-40B4-BE49-F238E27FC236}">
                      <a16:creationId xmlns:a16="http://schemas.microsoft.com/office/drawing/2014/main" id="{BD58C197-5D1B-2298-F683-819F3F66DCA4}"/>
                    </a:ext>
                  </a:extLst>
                </p:cNvPr>
                <p:cNvGrpSpPr>
                  <a:grpSpLocks/>
                </p:cNvGrpSpPr>
                <p:nvPr/>
              </p:nvGrpSpPr>
              <p:grpSpPr bwMode="auto">
                <a:xfrm>
                  <a:off x="4323" y="767"/>
                  <a:ext cx="243" cy="935"/>
                  <a:chOff x="3006" y="1983"/>
                  <a:chExt cx="619" cy="2386"/>
                </a:xfrm>
              </p:grpSpPr>
              <p:sp>
                <p:nvSpPr>
                  <p:cNvPr id="115819" name="Freeform 107">
                    <a:extLst>
                      <a:ext uri="{FF2B5EF4-FFF2-40B4-BE49-F238E27FC236}">
                        <a16:creationId xmlns:a16="http://schemas.microsoft.com/office/drawing/2014/main" id="{2BA51799-3E9C-D119-5B26-3CA7D33E1996}"/>
                      </a:ext>
                    </a:extLst>
                  </p:cNvPr>
                  <p:cNvSpPr>
                    <a:spLocks/>
                  </p:cNvSpPr>
                  <p:nvPr/>
                </p:nvSpPr>
                <p:spPr bwMode="hidden">
                  <a:xfrm rot="4286818">
                    <a:off x="2328" y="2644"/>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20" name="Freeform 108">
                    <a:extLst>
                      <a:ext uri="{FF2B5EF4-FFF2-40B4-BE49-F238E27FC236}">
                        <a16:creationId xmlns:a16="http://schemas.microsoft.com/office/drawing/2014/main" id="{6CD3404F-6967-BBFE-60A2-5420ED09BC76}"/>
                      </a:ext>
                    </a:extLst>
                  </p:cNvPr>
                  <p:cNvSpPr>
                    <a:spLocks/>
                  </p:cNvSpPr>
                  <p:nvPr/>
                </p:nvSpPr>
                <p:spPr bwMode="hidden">
                  <a:xfrm rot="4286818">
                    <a:off x="3003" y="3730"/>
                    <a:ext cx="857"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48" name="Group 109">
                  <a:extLst>
                    <a:ext uri="{FF2B5EF4-FFF2-40B4-BE49-F238E27FC236}">
                      <a16:creationId xmlns:a16="http://schemas.microsoft.com/office/drawing/2014/main" id="{D0852A40-5A05-3D25-6210-4534EA6985AA}"/>
                    </a:ext>
                  </a:extLst>
                </p:cNvPr>
                <p:cNvGrpSpPr>
                  <a:grpSpLocks/>
                </p:cNvGrpSpPr>
                <p:nvPr/>
              </p:nvGrpSpPr>
              <p:grpSpPr bwMode="auto">
                <a:xfrm>
                  <a:off x="4249" y="813"/>
                  <a:ext cx="159" cy="870"/>
                  <a:chOff x="2819" y="2101"/>
                  <a:chExt cx="405" cy="2219"/>
                </a:xfrm>
              </p:grpSpPr>
              <p:sp>
                <p:nvSpPr>
                  <p:cNvPr id="115822" name="Freeform 110">
                    <a:extLst>
                      <a:ext uri="{FF2B5EF4-FFF2-40B4-BE49-F238E27FC236}">
                        <a16:creationId xmlns:a16="http://schemas.microsoft.com/office/drawing/2014/main" id="{8BAA07D1-AA98-6FD0-B0DF-EAF6EAA10C74}"/>
                      </a:ext>
                    </a:extLst>
                  </p:cNvPr>
                  <p:cNvSpPr>
                    <a:spLocks/>
                  </p:cNvSpPr>
                  <p:nvPr/>
                </p:nvSpPr>
                <p:spPr bwMode="hidden">
                  <a:xfrm rot="4898956">
                    <a:off x="2216" y="2703"/>
                    <a:ext cx="1454"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23" name="Freeform 111">
                    <a:extLst>
                      <a:ext uri="{FF2B5EF4-FFF2-40B4-BE49-F238E27FC236}">
                        <a16:creationId xmlns:a16="http://schemas.microsoft.com/office/drawing/2014/main" id="{850A26E7-304D-0561-4F39-7D64A70ACA9D}"/>
                      </a:ext>
                    </a:extLst>
                  </p:cNvPr>
                  <p:cNvSpPr>
                    <a:spLocks/>
                  </p:cNvSpPr>
                  <p:nvPr/>
                </p:nvSpPr>
                <p:spPr bwMode="hidden">
                  <a:xfrm rot="4898956">
                    <a:off x="2637" y="3714"/>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nvGrpSpPr>
                <p:cNvPr id="20549" name="Group 112">
                  <a:extLst>
                    <a:ext uri="{FF2B5EF4-FFF2-40B4-BE49-F238E27FC236}">
                      <a16:creationId xmlns:a16="http://schemas.microsoft.com/office/drawing/2014/main" id="{0AC14E25-687D-94F9-6B6E-F7EB3CB039DE}"/>
                    </a:ext>
                  </a:extLst>
                </p:cNvPr>
                <p:cNvGrpSpPr>
                  <a:grpSpLocks/>
                </p:cNvGrpSpPr>
                <p:nvPr/>
              </p:nvGrpSpPr>
              <p:grpSpPr bwMode="auto">
                <a:xfrm>
                  <a:off x="4045" y="826"/>
                  <a:ext cx="167" cy="857"/>
                  <a:chOff x="2287" y="2135"/>
                  <a:chExt cx="426" cy="2185"/>
                </a:xfrm>
              </p:grpSpPr>
              <p:sp>
                <p:nvSpPr>
                  <p:cNvPr id="115825" name="Freeform 113">
                    <a:extLst>
                      <a:ext uri="{FF2B5EF4-FFF2-40B4-BE49-F238E27FC236}">
                        <a16:creationId xmlns:a16="http://schemas.microsoft.com/office/drawing/2014/main" id="{3E730939-0505-A441-375D-1422B8030A61}"/>
                      </a:ext>
                    </a:extLst>
                  </p:cNvPr>
                  <p:cNvSpPr>
                    <a:spLocks/>
                  </p:cNvSpPr>
                  <p:nvPr/>
                </p:nvSpPr>
                <p:spPr bwMode="hidden">
                  <a:xfrm rot="5755659">
                    <a:off x="1903" y="2758"/>
                    <a:ext cx="143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26" name="Freeform 114">
                    <a:extLst>
                      <a:ext uri="{FF2B5EF4-FFF2-40B4-BE49-F238E27FC236}">
                        <a16:creationId xmlns:a16="http://schemas.microsoft.com/office/drawing/2014/main" id="{5345F5EF-61D4-7865-4963-FB123947739E}"/>
                      </a:ext>
                    </a:extLst>
                  </p:cNvPr>
                  <p:cNvSpPr>
                    <a:spLocks/>
                  </p:cNvSpPr>
                  <p:nvPr/>
                </p:nvSpPr>
                <p:spPr bwMode="hidden">
                  <a:xfrm rot="5755659">
                    <a:off x="2051" y="3772"/>
                    <a:ext cx="767"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sp>
            <p:nvSpPr>
              <p:cNvPr id="115827" name="Freeform 115">
                <a:extLst>
                  <a:ext uri="{FF2B5EF4-FFF2-40B4-BE49-F238E27FC236}">
                    <a16:creationId xmlns:a16="http://schemas.microsoft.com/office/drawing/2014/main" id="{560B06E4-3226-88E3-5298-E692071C11D0}"/>
                  </a:ext>
                </a:extLst>
              </p:cNvPr>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28" name="Arc 116">
                <a:extLst>
                  <a:ext uri="{FF2B5EF4-FFF2-40B4-BE49-F238E27FC236}">
                    <a16:creationId xmlns:a16="http://schemas.microsoft.com/office/drawing/2014/main" id="{2FD49B96-6243-EE26-AD82-05C114BC5B58}"/>
                  </a:ext>
                </a:extLst>
              </p:cNvPr>
              <p:cNvSpPr>
                <a:spLocks/>
              </p:cNvSpPr>
              <p:nvPr/>
            </p:nvSpPr>
            <p:spPr bwMode="hidden">
              <a:xfrm flipH="1">
                <a:off x="3527" y="725"/>
                <a:ext cx="832" cy="900"/>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29" name="Arc 117">
                <a:extLst>
                  <a:ext uri="{FF2B5EF4-FFF2-40B4-BE49-F238E27FC236}">
                    <a16:creationId xmlns:a16="http://schemas.microsoft.com/office/drawing/2014/main" id="{E4B12BA3-DC06-6744-64CA-AE95D79C7C4E}"/>
                  </a:ext>
                </a:extLst>
              </p:cNvPr>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30" name="Arc 118">
                <a:extLst>
                  <a:ext uri="{FF2B5EF4-FFF2-40B4-BE49-F238E27FC236}">
                    <a16:creationId xmlns:a16="http://schemas.microsoft.com/office/drawing/2014/main" id="{DD504674-F35E-3D37-7F4D-53B957BC2FD4}"/>
                  </a:ext>
                </a:extLst>
              </p:cNvPr>
              <p:cNvSpPr>
                <a:spLocks/>
              </p:cNvSpPr>
              <p:nvPr/>
            </p:nvSpPr>
            <p:spPr bwMode="hidden">
              <a:xfrm flipH="1">
                <a:off x="3612" y="580"/>
                <a:ext cx="485"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31" name="Arc 119">
                <a:extLst>
                  <a:ext uri="{FF2B5EF4-FFF2-40B4-BE49-F238E27FC236}">
                    <a16:creationId xmlns:a16="http://schemas.microsoft.com/office/drawing/2014/main" id="{1FBE4D92-7CE9-D8C9-8508-8FF2ABA08851}"/>
                  </a:ext>
                </a:extLst>
              </p:cNvPr>
              <p:cNvSpPr>
                <a:spLocks/>
              </p:cNvSpPr>
              <p:nvPr/>
            </p:nvSpPr>
            <p:spPr bwMode="hidden">
              <a:xfrm flipH="1">
                <a:off x="3267" y="628"/>
                <a:ext cx="791" cy="928"/>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32" name="Arc 120">
                <a:extLst>
                  <a:ext uri="{FF2B5EF4-FFF2-40B4-BE49-F238E27FC236}">
                    <a16:creationId xmlns:a16="http://schemas.microsoft.com/office/drawing/2014/main" id="{A109F16D-3BAC-71C0-7ED5-A704A6C4EFAB}"/>
                  </a:ext>
                </a:extLst>
              </p:cNvPr>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33" name="Arc 121">
                <a:extLst>
                  <a:ext uri="{FF2B5EF4-FFF2-40B4-BE49-F238E27FC236}">
                    <a16:creationId xmlns:a16="http://schemas.microsoft.com/office/drawing/2014/main" id="{4276861F-EBD4-1BB8-FE34-DB9066F4E803}"/>
                  </a:ext>
                </a:extLst>
              </p:cNvPr>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34" name="Arc 122">
                <a:extLst>
                  <a:ext uri="{FF2B5EF4-FFF2-40B4-BE49-F238E27FC236}">
                    <a16:creationId xmlns:a16="http://schemas.microsoft.com/office/drawing/2014/main" id="{9CE16DCC-0882-171C-4CD6-60145A78869C}"/>
                  </a:ext>
                </a:extLst>
              </p:cNvPr>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35" name="Arc 123">
                <a:extLst>
                  <a:ext uri="{FF2B5EF4-FFF2-40B4-BE49-F238E27FC236}">
                    <a16:creationId xmlns:a16="http://schemas.microsoft.com/office/drawing/2014/main" id="{44291DAC-FD15-1486-BD32-9CE2235B1B16}"/>
                  </a:ext>
                </a:extLst>
              </p:cNvPr>
              <p:cNvSpPr>
                <a:spLocks/>
              </p:cNvSpPr>
              <p:nvPr/>
            </p:nvSpPr>
            <p:spPr bwMode="hidden">
              <a:xfrm>
                <a:off x="4302" y="463"/>
                <a:ext cx="558"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36" name="Freeform 124">
                <a:extLst>
                  <a:ext uri="{FF2B5EF4-FFF2-40B4-BE49-F238E27FC236}">
                    <a16:creationId xmlns:a16="http://schemas.microsoft.com/office/drawing/2014/main" id="{FD85A910-318F-44C6-DEC7-1A0602A28A38}"/>
                  </a:ext>
                </a:extLst>
              </p:cNvPr>
              <p:cNvSpPr>
                <a:spLocks/>
              </p:cNvSpPr>
              <p:nvPr/>
            </p:nvSpPr>
            <p:spPr bwMode="hidden">
              <a:xfrm>
                <a:off x="4410" y="1033"/>
                <a:ext cx="188"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37" name="Freeform 125">
                <a:extLst>
                  <a:ext uri="{FF2B5EF4-FFF2-40B4-BE49-F238E27FC236}">
                    <a16:creationId xmlns:a16="http://schemas.microsoft.com/office/drawing/2014/main" id="{F968C86D-938C-25DD-88E0-043864D4D6A7}"/>
                  </a:ext>
                </a:extLst>
              </p:cNvPr>
              <p:cNvSpPr>
                <a:spLocks/>
              </p:cNvSpPr>
              <p:nvPr/>
            </p:nvSpPr>
            <p:spPr bwMode="hidden">
              <a:xfrm rot="19660755" flipV="1">
                <a:off x="4114" y="843"/>
                <a:ext cx="171" cy="326"/>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38" name="Arc 126">
                <a:extLst>
                  <a:ext uri="{FF2B5EF4-FFF2-40B4-BE49-F238E27FC236}">
                    <a16:creationId xmlns:a16="http://schemas.microsoft.com/office/drawing/2014/main" id="{EAF807F1-CFEF-62B7-48E7-27589C5F72F7}"/>
                  </a:ext>
                </a:extLst>
              </p:cNvPr>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39" name="Arc 127">
                <a:extLst>
                  <a:ext uri="{FF2B5EF4-FFF2-40B4-BE49-F238E27FC236}">
                    <a16:creationId xmlns:a16="http://schemas.microsoft.com/office/drawing/2014/main" id="{37E65B14-DEB6-1CAA-A71C-894B3F9287B5}"/>
                  </a:ext>
                </a:extLst>
              </p:cNvPr>
              <p:cNvSpPr>
                <a:spLocks/>
              </p:cNvSpPr>
              <p:nvPr/>
            </p:nvSpPr>
            <p:spPr bwMode="hidden">
              <a:xfrm flipH="1">
                <a:off x="3426" y="122"/>
                <a:ext cx="724" cy="899"/>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close/>
                  </a:path>
                </a:pathLst>
              </a:custGeom>
              <a:noFill/>
              <a:ln w="9525">
                <a:solidFill>
                  <a:schemeClr val="accent1"/>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40" name="Arc 128">
                <a:extLst>
                  <a:ext uri="{FF2B5EF4-FFF2-40B4-BE49-F238E27FC236}">
                    <a16:creationId xmlns:a16="http://schemas.microsoft.com/office/drawing/2014/main" id="{6EE9E71F-56EC-C27E-26FF-CC1DFFCBC6F5}"/>
                  </a:ext>
                </a:extLst>
              </p:cNvPr>
              <p:cNvSpPr>
                <a:spLocks/>
              </p:cNvSpPr>
              <p:nvPr/>
            </p:nvSpPr>
            <p:spPr bwMode="hidden">
              <a:xfrm>
                <a:off x="4199" y="502"/>
                <a:ext cx="297" cy="901"/>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close/>
                  </a:path>
                </a:pathLst>
              </a:custGeom>
              <a:noFill/>
              <a:ln w="9525">
                <a:solidFill>
                  <a:schemeClr val="accent2"/>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41" name="Freeform 129">
                <a:extLst>
                  <a:ext uri="{FF2B5EF4-FFF2-40B4-BE49-F238E27FC236}">
                    <a16:creationId xmlns:a16="http://schemas.microsoft.com/office/drawing/2014/main" id="{29E96C02-32A2-1CCE-E12C-EC5326A98DEF}"/>
                  </a:ext>
                </a:extLst>
              </p:cNvPr>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42" name="Freeform 130">
                <a:extLst>
                  <a:ext uri="{FF2B5EF4-FFF2-40B4-BE49-F238E27FC236}">
                    <a16:creationId xmlns:a16="http://schemas.microsoft.com/office/drawing/2014/main" id="{64CD545F-D847-28BB-5FA7-754192EF3317}"/>
                  </a:ext>
                </a:extLst>
              </p:cNvPr>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43" name="Freeform 131">
                <a:extLst>
                  <a:ext uri="{FF2B5EF4-FFF2-40B4-BE49-F238E27FC236}">
                    <a16:creationId xmlns:a16="http://schemas.microsoft.com/office/drawing/2014/main" id="{27C82809-61C9-710C-8F71-FD4FD80BAC0F}"/>
                  </a:ext>
                </a:extLst>
              </p:cNvPr>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44" name="Freeform 132">
                <a:extLst>
                  <a:ext uri="{FF2B5EF4-FFF2-40B4-BE49-F238E27FC236}">
                    <a16:creationId xmlns:a16="http://schemas.microsoft.com/office/drawing/2014/main" id="{2E9DC824-3254-AF3E-32C3-879CCE726AEE}"/>
                  </a:ext>
                </a:extLst>
              </p:cNvPr>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45" name="Freeform 133">
                <a:extLst>
                  <a:ext uri="{FF2B5EF4-FFF2-40B4-BE49-F238E27FC236}">
                    <a16:creationId xmlns:a16="http://schemas.microsoft.com/office/drawing/2014/main" id="{4A48E97B-93AD-62F6-55B8-0A311A5E1CF7}"/>
                  </a:ext>
                </a:extLst>
              </p:cNvPr>
              <p:cNvSpPr>
                <a:spLocks/>
              </p:cNvSpPr>
              <p:nvPr/>
            </p:nvSpPr>
            <p:spPr bwMode="hidden">
              <a:xfrm>
                <a:off x="4636" y="576"/>
                <a:ext cx="594" cy="41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46" name="Freeform 134">
                <a:extLst>
                  <a:ext uri="{FF2B5EF4-FFF2-40B4-BE49-F238E27FC236}">
                    <a16:creationId xmlns:a16="http://schemas.microsoft.com/office/drawing/2014/main" id="{3A154D8A-D518-6F75-F99E-A0935FF7FC4B}"/>
                  </a:ext>
                </a:extLst>
              </p:cNvPr>
              <p:cNvSpPr>
                <a:spLocks/>
              </p:cNvSpPr>
              <p:nvPr/>
            </p:nvSpPr>
            <p:spPr bwMode="hidden">
              <a:xfrm>
                <a:off x="4658" y="132"/>
                <a:ext cx="260" cy="55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47" name="Freeform 135">
                <a:extLst>
                  <a:ext uri="{FF2B5EF4-FFF2-40B4-BE49-F238E27FC236}">
                    <a16:creationId xmlns:a16="http://schemas.microsoft.com/office/drawing/2014/main" id="{58EB1933-34C3-10F6-10A7-498F211930D8}"/>
                  </a:ext>
                </a:extLst>
              </p:cNvPr>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sp>
            <p:nvSpPr>
              <p:cNvPr id="115848" name="Freeform 136">
                <a:extLst>
                  <a:ext uri="{FF2B5EF4-FFF2-40B4-BE49-F238E27FC236}">
                    <a16:creationId xmlns:a16="http://schemas.microsoft.com/office/drawing/2014/main" id="{1C2E568E-73F5-0FC1-3804-3D01F670892C}"/>
                  </a:ext>
                </a:extLst>
              </p:cNvPr>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lgn="ctr">
                  <a:defRPr/>
                </a:pPr>
                <a:endParaRPr lang="en-US" sz="1800">
                  <a:solidFill>
                    <a:srgbClr val="FFCC00"/>
                  </a:solidFill>
                  <a:latin typeface="Arial" pitchFamily="-112" charset="0"/>
                  <a:ea typeface="+mn-ea"/>
                </a:endParaRPr>
              </a:p>
            </p:txBody>
          </p:sp>
        </p:grpSp>
      </p:grpSp>
      <p:sp>
        <p:nvSpPr>
          <p:cNvPr id="20483" name="Rectangle 137">
            <a:extLst>
              <a:ext uri="{FF2B5EF4-FFF2-40B4-BE49-F238E27FC236}">
                <a16:creationId xmlns:a16="http://schemas.microsoft.com/office/drawing/2014/main" id="{D7E73F98-C8D2-6CFA-FAD2-98D5A95BD383}"/>
              </a:ext>
            </a:extLst>
          </p:cNvPr>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4" name="Rectangle 138">
            <a:extLst>
              <a:ext uri="{FF2B5EF4-FFF2-40B4-BE49-F238E27FC236}">
                <a16:creationId xmlns:a16="http://schemas.microsoft.com/office/drawing/2014/main" id="{A86B0073-17EA-B1EA-2B68-BDCDB72090C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5851" name="Rectangle 139">
            <a:extLst>
              <a:ext uri="{FF2B5EF4-FFF2-40B4-BE49-F238E27FC236}">
                <a16:creationId xmlns:a16="http://schemas.microsoft.com/office/drawing/2014/main" id="{A7C83014-092E-A9D0-8137-CD56BAF572E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CC00"/>
                </a:solidFill>
                <a:latin typeface="Arial Black" pitchFamily="-112" charset="0"/>
                <a:ea typeface="+mn-ea"/>
              </a:defRPr>
            </a:lvl1pPr>
          </a:lstStyle>
          <a:p>
            <a:pPr>
              <a:defRPr/>
            </a:pPr>
            <a:endParaRPr lang="en-US"/>
          </a:p>
        </p:txBody>
      </p:sp>
      <p:sp>
        <p:nvSpPr>
          <p:cNvPr id="115852" name="Rectangle 140">
            <a:extLst>
              <a:ext uri="{FF2B5EF4-FFF2-40B4-BE49-F238E27FC236}">
                <a16:creationId xmlns:a16="http://schemas.microsoft.com/office/drawing/2014/main" id="{4AB70F16-7F8B-0254-F555-0259D01B9AF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CC00"/>
                </a:solidFill>
                <a:latin typeface="Arial Black" pitchFamily="-112" charset="0"/>
                <a:ea typeface="+mn-ea"/>
              </a:defRPr>
            </a:lvl1pPr>
          </a:lstStyle>
          <a:p>
            <a:pPr>
              <a:defRPr/>
            </a:pPr>
            <a:endParaRPr lang="en-US"/>
          </a:p>
        </p:txBody>
      </p:sp>
      <p:sp>
        <p:nvSpPr>
          <p:cNvPr id="115853" name="Rectangle 141">
            <a:extLst>
              <a:ext uri="{FF2B5EF4-FFF2-40B4-BE49-F238E27FC236}">
                <a16:creationId xmlns:a16="http://schemas.microsoft.com/office/drawing/2014/main" id="{1F6341AA-2320-EFF6-D84E-5F2032736F5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Arial Black" panose="020B0604020202020204" pitchFamily="34" charset="0"/>
              </a:defRPr>
            </a:lvl1pPr>
          </a:lstStyle>
          <a:p>
            <a:fld id="{5385BE6D-AC16-5845-A4C8-05571F42634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21" r:id="rId1"/>
  </p:sldLayoutIdLst>
  <p:transition/>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Black" pitchFamily="-111" charset="0"/>
        </a:defRPr>
      </a:lvl6pPr>
      <a:lvl7pPr marL="914400" algn="l" rtl="0" fontAlgn="base">
        <a:spcBef>
          <a:spcPct val="0"/>
        </a:spcBef>
        <a:spcAft>
          <a:spcPct val="0"/>
        </a:spcAft>
        <a:defRPr sz="4400">
          <a:solidFill>
            <a:schemeClr val="tx2"/>
          </a:solidFill>
          <a:latin typeface="Arial Black" pitchFamily="-111" charset="0"/>
        </a:defRPr>
      </a:lvl7pPr>
      <a:lvl8pPr marL="1371600" algn="l" rtl="0" fontAlgn="base">
        <a:spcBef>
          <a:spcPct val="0"/>
        </a:spcBef>
        <a:spcAft>
          <a:spcPct val="0"/>
        </a:spcAft>
        <a:defRPr sz="4400">
          <a:solidFill>
            <a:schemeClr val="tx2"/>
          </a:solidFill>
          <a:latin typeface="Arial Black" pitchFamily="-111" charset="0"/>
        </a:defRPr>
      </a:lvl8pPr>
      <a:lvl9pPr marL="1828800" algn="l" rtl="0" fontAlgn="base">
        <a:spcBef>
          <a:spcPct val="0"/>
        </a:spcBef>
        <a:spcAft>
          <a:spcPct val="0"/>
        </a:spcAft>
        <a:defRPr sz="4400">
          <a:solidFill>
            <a:schemeClr val="tx2"/>
          </a:solidFill>
          <a:latin typeface="Arial Black" pitchFamily="-111"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E419EE2-899B-65D2-AAAA-F786126D8AC5}"/>
              </a:ext>
            </a:extLst>
          </p:cNvPr>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0993102-C746-4EB8-6365-950AD9CF01BA}"/>
              </a:ext>
            </a:extLst>
          </p:cNvPr>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Times New Roman" charset="0"/>
                <a:ea typeface="+mn-ea"/>
              </a:defRPr>
            </a:lvl1pPr>
          </a:lstStyle>
          <a:p>
            <a:pPr>
              <a:defRPr/>
            </a:pPr>
            <a:endParaRPr lang="en-US"/>
          </a:p>
        </p:txBody>
      </p:sp>
      <p:sp>
        <p:nvSpPr>
          <p:cNvPr id="1028" name="Rectangle 4">
            <a:extLst>
              <a:ext uri="{FF2B5EF4-FFF2-40B4-BE49-F238E27FC236}">
                <a16:creationId xmlns:a16="http://schemas.microsoft.com/office/drawing/2014/main" id="{4DDE047E-5CBF-BA37-E2A2-E953C4DB98CC}"/>
              </a:ext>
            </a:extLst>
          </p:cNvPr>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Times New Roman" charset="0"/>
                <a:ea typeface="+mn-ea"/>
              </a:defRPr>
            </a:lvl1pPr>
          </a:lstStyle>
          <a:p>
            <a:pPr>
              <a:defRPr/>
            </a:pPr>
            <a:endParaRPr lang="en-US"/>
          </a:p>
        </p:txBody>
      </p:sp>
      <p:sp>
        <p:nvSpPr>
          <p:cNvPr id="1029" name="Rectangle 5">
            <a:extLst>
              <a:ext uri="{FF2B5EF4-FFF2-40B4-BE49-F238E27FC236}">
                <a16:creationId xmlns:a16="http://schemas.microsoft.com/office/drawing/2014/main" id="{E97D6B06-926E-0A37-A381-238D252596CC}"/>
              </a:ext>
            </a:extLst>
          </p:cNvPr>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defRPr>
            </a:lvl1pPr>
          </a:lstStyle>
          <a:p>
            <a:fld id="{F3F0EFC3-5049-154E-9507-8C618B61D328}" type="slidenum">
              <a:rPr lang="en-US" altLang="en-US"/>
              <a:pPr/>
              <a:t>‹#›</a:t>
            </a:fld>
            <a:endParaRPr lang="en-US" altLang="en-US"/>
          </a:p>
        </p:txBody>
      </p:sp>
      <p:pic>
        <p:nvPicPr>
          <p:cNvPr id="22534" name="Picture 6" descr="C:\WINNT\Profiles\rebeccal\Personal\pics\strtegic1.jpg">
            <a:extLst>
              <a:ext uri="{FF2B5EF4-FFF2-40B4-BE49-F238E27FC236}">
                <a16:creationId xmlns:a16="http://schemas.microsoft.com/office/drawing/2014/main" id="{7F9A80C3-4FCA-7376-0827-3CCA70BE5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7">
            <a:extLst>
              <a:ext uri="{FF2B5EF4-FFF2-40B4-BE49-F238E27FC236}">
                <a16:creationId xmlns:a16="http://schemas.microsoft.com/office/drawing/2014/main" id="{3045BEFD-4982-4C0C-5722-FDA3D81F8CD3}"/>
              </a:ext>
            </a:extLst>
          </p:cNvPr>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8" r:id="rId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w"/>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CA1B68C-C7F6-EBB2-0EE0-D7F7CE2886C0}"/>
              </a:ext>
            </a:extLst>
          </p:cNvPr>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53762EF-A951-1960-FFA9-A8CA7A597E36}"/>
              </a:ext>
            </a:extLst>
          </p:cNvPr>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Times New Roman" charset="0"/>
                <a:ea typeface="+mn-ea"/>
              </a:defRPr>
            </a:lvl1pPr>
          </a:lstStyle>
          <a:p>
            <a:pPr>
              <a:defRPr/>
            </a:pPr>
            <a:endParaRPr lang="en-US"/>
          </a:p>
        </p:txBody>
      </p:sp>
      <p:sp>
        <p:nvSpPr>
          <p:cNvPr id="1028" name="Rectangle 4">
            <a:extLst>
              <a:ext uri="{FF2B5EF4-FFF2-40B4-BE49-F238E27FC236}">
                <a16:creationId xmlns:a16="http://schemas.microsoft.com/office/drawing/2014/main" id="{D492EFCE-2D45-441B-F8D5-6F4A905A142C}"/>
              </a:ext>
            </a:extLst>
          </p:cNvPr>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Times New Roman" charset="0"/>
                <a:ea typeface="+mn-ea"/>
              </a:defRPr>
            </a:lvl1pPr>
          </a:lstStyle>
          <a:p>
            <a:pPr>
              <a:defRPr/>
            </a:pPr>
            <a:endParaRPr lang="en-US"/>
          </a:p>
        </p:txBody>
      </p:sp>
      <p:sp>
        <p:nvSpPr>
          <p:cNvPr id="1029" name="Rectangle 5">
            <a:extLst>
              <a:ext uri="{FF2B5EF4-FFF2-40B4-BE49-F238E27FC236}">
                <a16:creationId xmlns:a16="http://schemas.microsoft.com/office/drawing/2014/main" id="{11F3D125-1A48-BD15-54E1-DB24E7FFDE1A}"/>
              </a:ext>
            </a:extLst>
          </p:cNvPr>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defRPr>
            </a:lvl1pPr>
          </a:lstStyle>
          <a:p>
            <a:fld id="{81F8257F-E129-D543-AB0F-FB1C1364D495}" type="slidenum">
              <a:rPr lang="en-US" altLang="en-US"/>
              <a:pPr/>
              <a:t>‹#›</a:t>
            </a:fld>
            <a:endParaRPr lang="en-US" altLang="en-US"/>
          </a:p>
        </p:txBody>
      </p:sp>
      <p:pic>
        <p:nvPicPr>
          <p:cNvPr id="24582" name="Picture 6" descr="C:\WINNT\Profiles\rebeccal\Personal\pics\strtegic1.jpg">
            <a:extLst>
              <a:ext uri="{FF2B5EF4-FFF2-40B4-BE49-F238E27FC236}">
                <a16:creationId xmlns:a16="http://schemas.microsoft.com/office/drawing/2014/main" id="{F5254533-584D-3B49-5C95-6D585CA3E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a:extLst>
              <a:ext uri="{FF2B5EF4-FFF2-40B4-BE49-F238E27FC236}">
                <a16:creationId xmlns:a16="http://schemas.microsoft.com/office/drawing/2014/main" id="{C0E6AE9A-43C8-760A-7A01-E62921BB71D0}"/>
              </a:ext>
            </a:extLst>
          </p:cNvPr>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22" r:id="rId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w"/>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a:extLst>
              <a:ext uri="{FF2B5EF4-FFF2-40B4-BE49-F238E27FC236}">
                <a16:creationId xmlns:a16="http://schemas.microsoft.com/office/drawing/2014/main" id="{7A3CE2CA-514D-8A21-4813-0A7A6781A3BE}"/>
              </a:ext>
            </a:extLst>
          </p:cNvPr>
          <p:cNvGrpSpPr>
            <a:grpSpLocks/>
          </p:cNvGrpSpPr>
          <p:nvPr/>
        </p:nvGrpSpPr>
        <p:grpSpPr bwMode="auto">
          <a:xfrm>
            <a:off x="0" y="3902075"/>
            <a:ext cx="3400425" cy="2949575"/>
            <a:chOff x="0" y="2458"/>
            <a:chExt cx="2142" cy="1858"/>
          </a:xfrm>
        </p:grpSpPr>
        <p:sp>
          <p:nvSpPr>
            <p:cNvPr id="16387" name="Freeform 3">
              <a:extLst>
                <a:ext uri="{FF2B5EF4-FFF2-40B4-BE49-F238E27FC236}">
                  <a16:creationId xmlns:a16="http://schemas.microsoft.com/office/drawing/2014/main" id="{69D6D12A-E041-E095-F31B-4C372EBA5C57}"/>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sz="7200">
                <a:solidFill>
                  <a:srgbClr val="FFFFFF"/>
                </a:solidFill>
                <a:latin typeface="Arial" charset="0"/>
                <a:ea typeface="+mn-ea"/>
              </a:endParaRPr>
            </a:p>
          </p:txBody>
        </p:sp>
        <p:sp>
          <p:nvSpPr>
            <p:cNvPr id="16388" name="Freeform 4">
              <a:extLst>
                <a:ext uri="{FF2B5EF4-FFF2-40B4-BE49-F238E27FC236}">
                  <a16:creationId xmlns:a16="http://schemas.microsoft.com/office/drawing/2014/main" id="{F3496D31-25E0-57DF-B009-E49A6590BC8E}"/>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sz="7200">
                <a:solidFill>
                  <a:srgbClr val="FFFFFF"/>
                </a:solidFill>
                <a:latin typeface="Arial" charset="0"/>
                <a:ea typeface="+mn-ea"/>
              </a:endParaRPr>
            </a:p>
          </p:txBody>
        </p:sp>
        <p:sp>
          <p:nvSpPr>
            <p:cNvPr id="16389" name="Freeform 5">
              <a:extLst>
                <a:ext uri="{FF2B5EF4-FFF2-40B4-BE49-F238E27FC236}">
                  <a16:creationId xmlns:a16="http://schemas.microsoft.com/office/drawing/2014/main" id="{3D602E07-B844-E025-F42A-560154DDA94C}"/>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sz="7200">
                <a:solidFill>
                  <a:srgbClr val="FFFFFF"/>
                </a:solidFill>
                <a:latin typeface="Arial" charset="0"/>
                <a:ea typeface="+mn-ea"/>
              </a:endParaRPr>
            </a:p>
          </p:txBody>
        </p:sp>
        <p:sp>
          <p:nvSpPr>
            <p:cNvPr id="16390" name="Freeform 6">
              <a:extLst>
                <a:ext uri="{FF2B5EF4-FFF2-40B4-BE49-F238E27FC236}">
                  <a16:creationId xmlns:a16="http://schemas.microsoft.com/office/drawing/2014/main" id="{37A9F580-674C-ABDC-059D-DD2F96018CA0}"/>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sz="7200">
                <a:solidFill>
                  <a:srgbClr val="FFFFFF"/>
                </a:solidFill>
                <a:latin typeface="Arial" charset="0"/>
                <a:ea typeface="+mn-ea"/>
              </a:endParaRPr>
            </a:p>
          </p:txBody>
        </p:sp>
        <p:sp>
          <p:nvSpPr>
            <p:cNvPr id="16391" name="Oval 7">
              <a:extLst>
                <a:ext uri="{FF2B5EF4-FFF2-40B4-BE49-F238E27FC236}">
                  <a16:creationId xmlns:a16="http://schemas.microsoft.com/office/drawing/2014/main" id="{55FD398B-ACE4-F03A-7E17-99F120564D4F}"/>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defRPr/>
              </a:pPr>
              <a:endParaRPr lang="en-US" sz="7200">
                <a:solidFill>
                  <a:srgbClr val="FFFFFF"/>
                </a:solidFill>
                <a:latin typeface="Arial" charset="0"/>
                <a:ea typeface="+mn-ea"/>
              </a:endParaRPr>
            </a:p>
          </p:txBody>
        </p:sp>
        <p:sp>
          <p:nvSpPr>
            <p:cNvPr id="16392" name="Oval 8">
              <a:extLst>
                <a:ext uri="{FF2B5EF4-FFF2-40B4-BE49-F238E27FC236}">
                  <a16:creationId xmlns:a16="http://schemas.microsoft.com/office/drawing/2014/main" id="{4E697EF2-6D77-FFA0-6237-1172CAFD522F}"/>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defRPr/>
              </a:pPr>
              <a:endParaRPr lang="en-US" sz="7200">
                <a:solidFill>
                  <a:srgbClr val="FFFFFF"/>
                </a:solidFill>
                <a:latin typeface="Arial" charset="0"/>
                <a:ea typeface="+mn-ea"/>
              </a:endParaRPr>
            </a:p>
          </p:txBody>
        </p:sp>
        <p:sp>
          <p:nvSpPr>
            <p:cNvPr id="16393" name="Oval 9">
              <a:extLst>
                <a:ext uri="{FF2B5EF4-FFF2-40B4-BE49-F238E27FC236}">
                  <a16:creationId xmlns:a16="http://schemas.microsoft.com/office/drawing/2014/main" id="{F197DA37-AF20-EBC7-C296-931A40F9FDAD}"/>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defRPr/>
              </a:pPr>
              <a:endParaRPr lang="en-US" sz="7200">
                <a:solidFill>
                  <a:srgbClr val="FFFFFF"/>
                </a:solidFill>
                <a:latin typeface="Arial" charset="0"/>
                <a:ea typeface="+mn-ea"/>
              </a:endParaRPr>
            </a:p>
          </p:txBody>
        </p:sp>
      </p:grpSp>
      <p:sp>
        <p:nvSpPr>
          <p:cNvPr id="16394" name="Rectangle 10">
            <a:extLst>
              <a:ext uri="{FF2B5EF4-FFF2-40B4-BE49-F238E27FC236}">
                <a16:creationId xmlns:a16="http://schemas.microsoft.com/office/drawing/2014/main" id="{B3E612BA-6107-A42C-D5B8-0E7693A4A928}"/>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395" name="Rectangle 11">
            <a:extLst>
              <a:ext uri="{FF2B5EF4-FFF2-40B4-BE49-F238E27FC236}">
                <a16:creationId xmlns:a16="http://schemas.microsoft.com/office/drawing/2014/main" id="{DD1A10DB-A37F-100C-7E0E-752DE2FD6FF2}"/>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E27EC6EE-D261-B796-9222-91D655FA6292}"/>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charset="0"/>
                <a:ea typeface="+mn-ea"/>
              </a:defRPr>
            </a:lvl1pPr>
          </a:lstStyle>
          <a:p>
            <a:pPr>
              <a:defRPr/>
            </a:pPr>
            <a:endParaRPr lang="en-US"/>
          </a:p>
        </p:txBody>
      </p:sp>
      <p:sp>
        <p:nvSpPr>
          <p:cNvPr id="16397" name="Rectangle 13">
            <a:extLst>
              <a:ext uri="{FF2B5EF4-FFF2-40B4-BE49-F238E27FC236}">
                <a16:creationId xmlns:a16="http://schemas.microsoft.com/office/drawing/2014/main" id="{75168E96-4EDC-2E50-6EC8-F666D67E72A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charset="0"/>
                <a:ea typeface="+mn-ea"/>
              </a:defRPr>
            </a:lvl1pPr>
          </a:lstStyle>
          <a:p>
            <a:pPr>
              <a:defRPr/>
            </a:pPr>
            <a:endParaRPr lang="en-US"/>
          </a:p>
        </p:txBody>
      </p:sp>
      <p:sp>
        <p:nvSpPr>
          <p:cNvPr id="16398" name="Rectangle 14">
            <a:extLst>
              <a:ext uri="{FF2B5EF4-FFF2-40B4-BE49-F238E27FC236}">
                <a16:creationId xmlns:a16="http://schemas.microsoft.com/office/drawing/2014/main" id="{A34B743B-3CA4-087F-661B-6919AA89A3C4}"/>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panose="020B0604020202020204" pitchFamily="34" charset="0"/>
              </a:defRPr>
            </a:lvl1pPr>
          </a:lstStyle>
          <a:p>
            <a:fld id="{740E5D1B-F8FF-AE4F-A32D-5B3ECE693D6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23"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8BAB01A-3D52-3FD9-94D9-069057BBCF0A}"/>
              </a:ext>
            </a:extLst>
          </p:cNvPr>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8E3984F-FE88-78BB-01FD-37C512F855F1}"/>
              </a:ext>
            </a:extLst>
          </p:cNvPr>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Times New Roman" charset="0"/>
                <a:ea typeface="+mn-ea"/>
              </a:defRPr>
            </a:lvl1pPr>
          </a:lstStyle>
          <a:p>
            <a:pPr>
              <a:defRPr/>
            </a:pPr>
            <a:endParaRPr lang="en-US"/>
          </a:p>
        </p:txBody>
      </p:sp>
      <p:sp>
        <p:nvSpPr>
          <p:cNvPr id="1028" name="Rectangle 4">
            <a:extLst>
              <a:ext uri="{FF2B5EF4-FFF2-40B4-BE49-F238E27FC236}">
                <a16:creationId xmlns:a16="http://schemas.microsoft.com/office/drawing/2014/main" id="{CF15D461-6881-E7B9-72A7-CF5C1D539C74}"/>
              </a:ext>
            </a:extLst>
          </p:cNvPr>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Times New Roman" charset="0"/>
                <a:ea typeface="+mn-ea"/>
              </a:defRPr>
            </a:lvl1pPr>
          </a:lstStyle>
          <a:p>
            <a:pPr>
              <a:defRPr/>
            </a:pPr>
            <a:endParaRPr lang="en-US"/>
          </a:p>
        </p:txBody>
      </p:sp>
      <p:sp>
        <p:nvSpPr>
          <p:cNvPr id="1029" name="Rectangle 5">
            <a:extLst>
              <a:ext uri="{FF2B5EF4-FFF2-40B4-BE49-F238E27FC236}">
                <a16:creationId xmlns:a16="http://schemas.microsoft.com/office/drawing/2014/main" id="{8F4B7054-29FD-D47F-379A-A8EDA534A0CE}"/>
              </a:ext>
            </a:extLst>
          </p:cNvPr>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defRPr>
            </a:lvl1pPr>
          </a:lstStyle>
          <a:p>
            <a:fld id="{430FB406-E735-0F4C-82F6-AE55BCD72568}" type="slidenum">
              <a:rPr lang="en-US" altLang="en-US"/>
              <a:pPr/>
              <a:t>‹#›</a:t>
            </a:fld>
            <a:endParaRPr lang="en-US" altLang="en-US"/>
          </a:p>
        </p:txBody>
      </p:sp>
      <p:pic>
        <p:nvPicPr>
          <p:cNvPr id="28678" name="Picture 6" descr="C:\WINNT\Profiles\rebeccal\Personal\pics\strtegic1.jpg">
            <a:extLst>
              <a:ext uri="{FF2B5EF4-FFF2-40B4-BE49-F238E27FC236}">
                <a16:creationId xmlns:a16="http://schemas.microsoft.com/office/drawing/2014/main" id="{30ABAA8E-DF9C-DAB4-D5D7-6EE8796C9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7">
            <a:extLst>
              <a:ext uri="{FF2B5EF4-FFF2-40B4-BE49-F238E27FC236}">
                <a16:creationId xmlns:a16="http://schemas.microsoft.com/office/drawing/2014/main" id="{E64C8A00-9268-ACB2-6414-41FBFCCAD021}"/>
              </a:ext>
            </a:extLst>
          </p:cNvPr>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24" r:id="rId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w"/>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348585793"/>
      </p:ext>
    </p:extLst>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hyperlink" Target="http://images.google.com.sg/imgres?imgurl=members.tripod.com/~speaver/lamb.gif&amp;imgrefurl=http://members.tripod.com/~speaver/easter.html&amp;h=223&amp;w=279&amp;prev=/images?q=Passover+Lamb&amp;svnum=10&amp;hl=en&amp;lr=&amp;ie=UTF-8&amp;oe=UTF-8&amp;sa=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hyperlink" Target="http://images.google.com.sg/imgres?imgurl=english.sdaglobal.net/story/advent/change/images/psover/lamb.jpg&amp;imgrefurl=http://english.sdaglobal.net/story/advent/change/psover.htm&amp;h=163&amp;w=217&amp;prev=/images?q=Passover+Lamb&amp;svnum=10&amp;hl=en&amp;lr=&amp;ie=UTF-8&amp;oe=UTF-8"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33.jpe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image" Target="../media/image33.jpeg"/><Relationship Id="rId5" Type="http://schemas.openxmlformats.org/officeDocument/2006/relationships/image" Target="../media/image47.jpeg"/><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openxmlformats.org/officeDocument/2006/relationships/image" Target="../media/image59.jpeg"/></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3.jpe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image" Target="../media/image33.jpeg"/><Relationship Id="rId5" Type="http://schemas.openxmlformats.org/officeDocument/2006/relationships/image" Target="../media/image47.jpeg"/><Relationship Id="rId4" Type="http://schemas.openxmlformats.org/officeDocument/2006/relationships/image" Target="../media/image54.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32.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1" name="Picture 7" descr="jesus close up.jpg">
            <a:extLst>
              <a:ext uri="{FF2B5EF4-FFF2-40B4-BE49-F238E27FC236}">
                <a16:creationId xmlns:a16="http://schemas.microsoft.com/office/drawing/2014/main" id="{C464789C-F84A-919D-31B2-E7FABEFEDB46}"/>
              </a:ext>
            </a:extLst>
          </p:cNvPr>
          <p:cNvPicPr>
            <a:picLocks noChangeAspect="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1524000" y="1556792"/>
            <a:ext cx="6096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028">
            <a:extLst>
              <a:ext uri="{FF2B5EF4-FFF2-40B4-BE49-F238E27FC236}">
                <a16:creationId xmlns:a16="http://schemas.microsoft.com/office/drawing/2014/main" id="{C51545D8-AB27-06E7-960D-C7F568286A9C}"/>
              </a:ext>
            </a:extLst>
          </p:cNvPr>
          <p:cNvSpPr txBox="1">
            <a:spLocks noChangeArrowheads="1"/>
          </p:cNvSpPr>
          <p:nvPr/>
        </p:nvSpPr>
        <p:spPr bwMode="auto">
          <a:xfrm>
            <a:off x="0" y="6491288"/>
            <a:ext cx="9144000" cy="366712"/>
          </a:xfrm>
          <a:prstGeom prst="rect">
            <a:avLst/>
          </a:prstGeom>
          <a:solidFill>
            <a:srgbClr val="0102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Sand" pitchFamily="68" charset="0"/>
                <a:ea typeface="ＭＳ Ｐゴシック" panose="020B0600070205080204" pitchFamily="34" charset="-128"/>
              </a:defRPr>
            </a:lvl1pPr>
            <a:lvl2pPr marL="742950" indent="-285750" eaLnBrk="0" hangingPunct="0">
              <a:defRPr sz="2400">
                <a:solidFill>
                  <a:schemeClr val="tx1"/>
                </a:solidFill>
                <a:latin typeface="Sand" pitchFamily="68" charset="0"/>
                <a:ea typeface="ＭＳ Ｐゴシック" panose="020B0600070205080204" pitchFamily="34" charset="-128"/>
              </a:defRPr>
            </a:lvl2pPr>
            <a:lvl3pPr marL="1143000" indent="-228600" eaLnBrk="0" hangingPunct="0">
              <a:defRPr sz="2400">
                <a:solidFill>
                  <a:schemeClr val="tx1"/>
                </a:solidFill>
                <a:latin typeface="Sand" pitchFamily="68" charset="0"/>
                <a:ea typeface="ＭＳ Ｐゴシック" panose="020B0600070205080204" pitchFamily="34" charset="-128"/>
              </a:defRPr>
            </a:lvl3pPr>
            <a:lvl4pPr marL="1600200" indent="-228600" eaLnBrk="0" hangingPunct="0">
              <a:defRPr sz="2400">
                <a:solidFill>
                  <a:schemeClr val="tx1"/>
                </a:solidFill>
                <a:latin typeface="Sand" pitchFamily="68" charset="0"/>
                <a:ea typeface="ＭＳ Ｐゴシック" panose="020B0600070205080204" pitchFamily="34" charset="-128"/>
              </a:defRPr>
            </a:lvl4pPr>
            <a:lvl5pPr marL="2057400" indent="-228600" eaLnBrk="0" hangingPunct="0">
              <a:defRPr sz="2400">
                <a:solidFill>
                  <a:schemeClr val="tx1"/>
                </a:solidFill>
                <a:latin typeface="Sand" pitchFamily="6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Sand" pitchFamily="6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Sand" pitchFamily="6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Sand" pitchFamily="6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Sand" pitchFamily="68" charset="0"/>
                <a:ea typeface="ＭＳ Ｐゴシック" panose="020B0600070205080204" pitchFamily="34" charset="-128"/>
              </a:defRPr>
            </a:lvl9pPr>
          </a:lstStyle>
          <a:p>
            <a:pPr algn="ctr" eaLnBrk="1" hangingPunct="1"/>
            <a:r>
              <a:rPr lang="en-US" altLang="en-US" sz="1600" b="1" i="1" dirty="0">
                <a:solidFill>
                  <a:srgbClr val="FFFFFF"/>
                </a:solidFill>
                <a:latin typeface="Arial" panose="020B0604020202020204" pitchFamily="34" charset="0"/>
              </a:rPr>
              <a:t>Rick Griffith • Crossroads International Church Singapore • BibleStudyDownloads.org</a:t>
            </a:r>
          </a:p>
        </p:txBody>
      </p:sp>
      <p:sp>
        <p:nvSpPr>
          <p:cNvPr id="3" name="Title 2">
            <a:extLst>
              <a:ext uri="{FF2B5EF4-FFF2-40B4-BE49-F238E27FC236}">
                <a16:creationId xmlns:a16="http://schemas.microsoft.com/office/drawing/2014/main" id="{02430885-2467-7F78-0C24-7A0A71EFB931}"/>
              </a:ext>
            </a:extLst>
          </p:cNvPr>
          <p:cNvSpPr>
            <a:spLocks noGrp="1"/>
          </p:cNvSpPr>
          <p:nvPr>
            <p:ph type="ctrTitle" sz="quarter"/>
          </p:nvPr>
        </p:nvSpPr>
        <p:spPr>
          <a:xfrm>
            <a:off x="-1586" y="112960"/>
            <a:ext cx="9144000" cy="1879104"/>
          </a:xfrm>
        </p:spPr>
        <p:txBody>
          <a:bodyPr/>
          <a:lstStyle/>
          <a:p>
            <a:r>
              <a:rPr lang="en-US" sz="6600" b="1" dirty="0">
                <a:solidFill>
                  <a:srgbClr val="FFFFFF"/>
                </a:solidFill>
                <a:latin typeface="Arial" panose="020B0604020202020204" pitchFamily="34" charset="0"/>
                <a:cs typeface="Arial" panose="020B0604020202020204" pitchFamily="34" charset="0"/>
              </a:rPr>
              <a:t>Who is Jesus?</a:t>
            </a:r>
          </a:p>
        </p:txBody>
      </p:sp>
      <p:sp>
        <p:nvSpPr>
          <p:cNvPr id="4" name="Title 2">
            <a:extLst>
              <a:ext uri="{FF2B5EF4-FFF2-40B4-BE49-F238E27FC236}">
                <a16:creationId xmlns:a16="http://schemas.microsoft.com/office/drawing/2014/main" id="{4779130E-9BFF-9648-596A-122A7A94B99A}"/>
              </a:ext>
            </a:extLst>
          </p:cNvPr>
          <p:cNvSpPr txBox="1">
            <a:spLocks/>
          </p:cNvSpPr>
          <p:nvPr/>
        </p:nvSpPr>
        <p:spPr bwMode="auto">
          <a:xfrm>
            <a:off x="-35496" y="5517232"/>
            <a:ext cx="9144000" cy="65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bg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b="1" i="1" kern="0" dirty="0">
                <a:solidFill>
                  <a:srgbClr val="FFFFFF"/>
                </a:solidFill>
                <a:latin typeface="Arial" panose="020B0604020202020204" pitchFamily="34" charset="0"/>
                <a:cs typeface="Arial" panose="020B0604020202020204" pitchFamily="34" charset="0"/>
              </a:rPr>
              <a:t>John 1:35-51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50178" name="Picture 12" descr="John the Apostle.jpg">
            <a:extLst>
              <a:ext uri="{FF2B5EF4-FFF2-40B4-BE49-F238E27FC236}">
                <a16:creationId xmlns:a16="http://schemas.microsoft.com/office/drawing/2014/main" id="{4F67EE85-230C-7E11-CE37-0309485DB871}"/>
              </a:ext>
            </a:extLst>
          </p:cNvPr>
          <p:cNvPicPr>
            <a:picLocks noChangeAspect="1"/>
          </p:cNvPicPr>
          <p:nvPr/>
        </p:nvPicPr>
        <p:blipFill>
          <a:blip r:embed="rId4">
            <a:extLst>
              <a:ext uri="{28A0092B-C50C-407E-A947-70E740481C1C}">
                <a14:useLocalDpi xmlns:a14="http://schemas.microsoft.com/office/drawing/2010/main" val="0"/>
              </a:ext>
            </a:extLst>
          </a:blip>
          <a:srcRect r="11765"/>
          <a:stretch>
            <a:fillRect/>
          </a:stretch>
        </p:blipFill>
        <p:spPr bwMode="auto">
          <a:xfrm>
            <a:off x="0" y="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2" name="Rectangle 2">
            <a:extLst>
              <a:ext uri="{FF2B5EF4-FFF2-40B4-BE49-F238E27FC236}">
                <a16:creationId xmlns:a16="http://schemas.microsoft.com/office/drawing/2014/main" id="{B9CF0C25-DA89-44C6-6F75-C18F5951450E}"/>
              </a:ext>
            </a:extLst>
          </p:cNvPr>
          <p:cNvSpPr>
            <a:spLocks noGrp="1" noChangeArrowheads="1"/>
          </p:cNvSpPr>
          <p:nvPr>
            <p:ph type="ctrTitle"/>
          </p:nvPr>
        </p:nvSpPr>
        <p:spPr>
          <a:xfrm>
            <a:off x="0" y="0"/>
            <a:ext cx="9144000" cy="914400"/>
          </a:xfrm>
        </p:spPr>
        <p:txBody>
          <a:bodyPr/>
          <a:lstStyle/>
          <a:p>
            <a:pPr eaLnBrk="1" hangingPunct="1"/>
            <a:r>
              <a:rPr lang="en-US" altLang="en-US" sz="4000" b="1">
                <a:solidFill>
                  <a:srgbClr val="FFFFFF"/>
                </a:solidFill>
                <a:latin typeface="Comic Sans MS" panose="030F0902030302020204" pitchFamily="66" charset="0"/>
                <a:ea typeface="ＭＳ Ｐゴシック" panose="020B0600070205080204" pitchFamily="34" charset="-128"/>
              </a:rPr>
              <a:t>John the Apostle (Gospel Writer)</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6" name="Picture 3" descr="Jesus Close &amp; Walking.jpg">
            <a:extLst>
              <a:ext uri="{FF2B5EF4-FFF2-40B4-BE49-F238E27FC236}">
                <a16:creationId xmlns:a16="http://schemas.microsoft.com/office/drawing/2014/main" id="{D1297680-6228-160A-BA10-9E937EB1AC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a:extLst>
              <a:ext uri="{FF2B5EF4-FFF2-40B4-BE49-F238E27FC236}">
                <a16:creationId xmlns:a16="http://schemas.microsoft.com/office/drawing/2014/main" id="{F6B64BF5-E3E8-15AB-0E08-69F016615574}"/>
              </a:ext>
            </a:extLst>
          </p:cNvPr>
          <p:cNvSpPr>
            <a:spLocks noGrp="1" noChangeArrowheads="1"/>
          </p:cNvSpPr>
          <p:nvPr>
            <p:ph type="ctrTitle"/>
          </p:nvPr>
        </p:nvSpPr>
        <p:spPr>
          <a:xfrm>
            <a:off x="381000" y="2438400"/>
            <a:ext cx="8382000" cy="1828800"/>
          </a:xfrm>
        </p:spPr>
        <p:txBody>
          <a:bodyPr/>
          <a:lstStyle/>
          <a:p>
            <a:pPr eaLnBrk="1" hangingPunct="1"/>
            <a:r>
              <a:rPr lang="en-US" altLang="en-US" b="1">
                <a:solidFill>
                  <a:srgbClr val="CCC9CB"/>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Why believe Jesus is </a:t>
            </a:r>
            <a:r>
              <a:rPr lang="en-US" altLang="en-US" b="1">
                <a:solidFill>
                  <a:srgbClr val="FFFF00"/>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God</a:t>
            </a:r>
            <a:r>
              <a:rPr lang="en-US" altLang="en-US" b="1">
                <a:solidFill>
                  <a:srgbClr val="CCC9CB"/>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 John 1:19-51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FE0341-2B1A-8186-61CC-1BFDE484F16D}"/>
              </a:ext>
            </a:extLst>
          </p:cNvPr>
          <p:cNvSpPr>
            <a:spLocks noChangeArrowheads="1"/>
          </p:cNvSpPr>
          <p:nvPr/>
        </p:nvSpPr>
        <p:spPr bwMode="auto">
          <a:xfrm>
            <a:off x="0" y="0"/>
            <a:ext cx="9144000" cy="6858000"/>
          </a:xfrm>
          <a:prstGeom prst="rect">
            <a:avLst/>
          </a:prstGeom>
          <a:blipFill dpi="0" rotWithShape="1">
            <a:blip r:embed="rId4"/>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FFFF"/>
              </a:solidFill>
            </a:endParaRPr>
          </a:p>
        </p:txBody>
      </p:sp>
      <p:sp>
        <p:nvSpPr>
          <p:cNvPr id="55298" name="Rectangle 2">
            <a:extLst>
              <a:ext uri="{FF2B5EF4-FFF2-40B4-BE49-F238E27FC236}">
                <a16:creationId xmlns:a16="http://schemas.microsoft.com/office/drawing/2014/main" id="{6807CAB2-2524-B8A8-2CDC-7097028D9C89}"/>
              </a:ext>
            </a:extLst>
          </p:cNvPr>
          <p:cNvSpPr>
            <a:spLocks noGrp="1" noChangeArrowheads="1"/>
          </p:cNvSpPr>
          <p:nvPr>
            <p:ph type="ctrTitle"/>
          </p:nvPr>
        </p:nvSpPr>
        <p:spPr>
          <a:xfrm>
            <a:off x="685800" y="2209800"/>
            <a:ext cx="7772400" cy="1143000"/>
          </a:xfrm>
        </p:spPr>
        <p:txBody>
          <a:bodyPr/>
          <a:lstStyle/>
          <a:p>
            <a:pPr eaLnBrk="1" hangingPunct="1"/>
            <a:r>
              <a:rPr lang="en-US" altLang="en-US" b="1">
                <a:solidFill>
                  <a:srgbClr val="FFFFFF"/>
                </a:solidFill>
                <a:latin typeface="Comic Sans MS" panose="030F0902030302020204" pitchFamily="66" charset="0"/>
                <a:ea typeface="ＭＳ Ｐゴシック" panose="020B0600070205080204" pitchFamily="34" charset="-128"/>
              </a:rPr>
              <a:t>A quick review…</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25BD8A-CA17-BBD0-3EA8-FFF49FDFA5A0}"/>
              </a:ext>
            </a:extLst>
          </p:cNvPr>
          <p:cNvSpPr>
            <a:spLocks noChangeArrowheads="1"/>
          </p:cNvSpPr>
          <p:nvPr/>
        </p:nvSpPr>
        <p:spPr bwMode="auto">
          <a:xfrm>
            <a:off x="0" y="0"/>
            <a:ext cx="9144000" cy="6858000"/>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FFFF"/>
              </a:solidFill>
              <a:latin typeface="Arial" panose="020B0604020202020204" pitchFamily="34" charset="0"/>
            </a:endParaRPr>
          </a:p>
        </p:txBody>
      </p:sp>
      <p:sp>
        <p:nvSpPr>
          <p:cNvPr id="558083" name="Rectangle 3">
            <a:extLst>
              <a:ext uri="{FF2B5EF4-FFF2-40B4-BE49-F238E27FC236}">
                <a16:creationId xmlns:a16="http://schemas.microsoft.com/office/drawing/2014/main" id="{95ACC7A7-6E38-AEAE-E53B-5E69A9A03265}"/>
              </a:ext>
            </a:extLst>
          </p:cNvPr>
          <p:cNvSpPr>
            <a:spLocks noGrp="1" noChangeArrowheads="1"/>
          </p:cNvSpPr>
          <p:nvPr>
            <p:ph type="title"/>
          </p:nvPr>
        </p:nvSpPr>
        <p:spPr/>
        <p:txBody>
          <a:bodyPr/>
          <a:lstStyle/>
          <a:p>
            <a:pPr eaLnBrk="1" hangingPunct="1"/>
            <a:r>
              <a:rPr lang="en-US" altLang="en-US" sz="3600" i="1" u="sng">
                <a:effectLst/>
              </a:rPr>
              <a:t>Jesus is the Logos (Word)</a:t>
            </a:r>
            <a:endParaRPr lang="en-US" altLang="en-US" sz="3600">
              <a:effectLst/>
            </a:endParaRPr>
          </a:p>
        </p:txBody>
      </p:sp>
      <p:sp>
        <p:nvSpPr>
          <p:cNvPr id="558084" name="Rectangle 4">
            <a:extLst>
              <a:ext uri="{FF2B5EF4-FFF2-40B4-BE49-F238E27FC236}">
                <a16:creationId xmlns:a16="http://schemas.microsoft.com/office/drawing/2014/main" id="{9D43295A-A2B0-DE22-7CE6-E6D1712C944E}"/>
              </a:ext>
            </a:extLst>
          </p:cNvPr>
          <p:cNvSpPr>
            <a:spLocks noGrp="1" noChangeArrowheads="1"/>
          </p:cNvSpPr>
          <p:nvPr>
            <p:ph type="body" idx="1"/>
          </p:nvPr>
        </p:nvSpPr>
        <p:spPr>
          <a:xfrm>
            <a:off x="990600" y="2057400"/>
            <a:ext cx="7467600" cy="4191000"/>
          </a:xfrm>
        </p:spPr>
        <p:txBody>
          <a:bodyPr/>
          <a:lstStyle/>
          <a:p>
            <a:pPr marL="0" indent="0" algn="r" eaLnBrk="1" hangingPunct="1">
              <a:buFontTx/>
              <a:buNone/>
            </a:pPr>
            <a:r>
              <a:rPr lang="en-US" altLang="en-US" sz="3600">
                <a:solidFill>
                  <a:schemeClr val="bg1"/>
                </a:solidFill>
                <a:effectLst>
                  <a:outerShdw blurRad="38100" dist="38100" dir="2700000" algn="tl">
                    <a:srgbClr val="C0C0C0"/>
                  </a:outerShdw>
                </a:effectLst>
              </a:rPr>
              <a:t>“In the beginning </a:t>
            </a:r>
          </a:p>
          <a:p>
            <a:pPr marL="0" indent="0" algn="r" eaLnBrk="1" hangingPunct="1">
              <a:buFontTx/>
              <a:buNone/>
            </a:pPr>
            <a:r>
              <a:rPr lang="en-US" altLang="en-US" sz="3600">
                <a:solidFill>
                  <a:schemeClr val="bg1"/>
                </a:solidFill>
                <a:effectLst>
                  <a:outerShdw blurRad="38100" dist="38100" dir="2700000" algn="tl">
                    <a:srgbClr val="C0C0C0"/>
                  </a:outerShdw>
                </a:effectLst>
              </a:rPr>
              <a:t>was the Word, </a:t>
            </a:r>
          </a:p>
          <a:p>
            <a:pPr marL="0" indent="0" algn="r" eaLnBrk="1" hangingPunct="1">
              <a:buFontTx/>
              <a:buNone/>
            </a:pPr>
            <a:r>
              <a:rPr lang="en-US" altLang="en-US" sz="3600">
                <a:solidFill>
                  <a:schemeClr val="bg1"/>
                </a:solidFill>
                <a:effectLst>
                  <a:outerShdw blurRad="38100" dist="38100" dir="2700000" algn="tl">
                    <a:srgbClr val="C0C0C0"/>
                  </a:outerShdw>
                </a:effectLst>
              </a:rPr>
              <a:t>and the Word was </a:t>
            </a:r>
            <a:r>
              <a:rPr lang="en-US" altLang="en-US" sz="3600">
                <a:solidFill>
                  <a:srgbClr val="FFFF00"/>
                </a:solidFill>
                <a:effectLst>
                  <a:outerShdw blurRad="38100" dist="38100" dir="2700000" algn="tl">
                    <a:srgbClr val="C0C0C0"/>
                  </a:outerShdw>
                </a:effectLst>
              </a:rPr>
              <a:t>with God</a:t>
            </a:r>
            <a:r>
              <a:rPr lang="en-US" altLang="en-US" sz="3600">
                <a:solidFill>
                  <a:schemeClr val="bg1"/>
                </a:solidFill>
                <a:effectLst>
                  <a:outerShdw blurRad="38100" dist="38100" dir="2700000" algn="tl">
                    <a:srgbClr val="C0C0C0"/>
                  </a:outerShdw>
                </a:effectLst>
              </a:rPr>
              <a:t>, </a:t>
            </a:r>
          </a:p>
          <a:p>
            <a:pPr marL="0" indent="0" algn="r" eaLnBrk="1" hangingPunct="1">
              <a:buFontTx/>
              <a:buNone/>
            </a:pPr>
            <a:r>
              <a:rPr lang="en-US" altLang="en-US" sz="3600">
                <a:solidFill>
                  <a:schemeClr val="bg1"/>
                </a:solidFill>
                <a:effectLst>
                  <a:outerShdw blurRad="38100" dist="38100" dir="2700000" algn="tl">
                    <a:srgbClr val="C0C0C0"/>
                  </a:outerShdw>
                </a:effectLst>
              </a:rPr>
              <a:t>and the Word </a:t>
            </a:r>
            <a:r>
              <a:rPr lang="en-US" altLang="en-US" sz="3600">
                <a:solidFill>
                  <a:srgbClr val="FFFF00"/>
                </a:solidFill>
                <a:effectLst>
                  <a:outerShdw blurRad="38100" dist="38100" dir="2700000" algn="tl">
                    <a:srgbClr val="C0C0C0"/>
                  </a:outerShdw>
                </a:effectLst>
              </a:rPr>
              <a:t>was God</a:t>
            </a:r>
            <a:r>
              <a:rPr lang="en-US" altLang="en-US" sz="3600">
                <a:solidFill>
                  <a:schemeClr val="bg1"/>
                </a:solidFill>
                <a:effectLst>
                  <a:outerShdw blurRad="38100" dist="38100" dir="2700000" algn="tl">
                    <a:srgbClr val="C0C0C0"/>
                  </a:outerShdw>
                </a:effectLst>
              </a:rPr>
              <a:t>” </a:t>
            </a:r>
          </a:p>
          <a:p>
            <a:pPr marL="0" indent="0" algn="r" eaLnBrk="1" hangingPunct="1">
              <a:buFontTx/>
              <a:buNone/>
            </a:pPr>
            <a:endParaRPr lang="en-US" altLang="en-US" sz="3600">
              <a:solidFill>
                <a:schemeClr val="bg1"/>
              </a:solidFill>
              <a:effectLst>
                <a:outerShdw blurRad="38100" dist="38100" dir="2700000" algn="tl">
                  <a:srgbClr val="C0C0C0"/>
                </a:outerShdw>
              </a:effectLst>
            </a:endParaRPr>
          </a:p>
          <a:p>
            <a:pPr marL="0" indent="0" algn="r" eaLnBrk="1" hangingPunct="1">
              <a:buFontTx/>
              <a:buNone/>
            </a:pPr>
            <a:r>
              <a:rPr lang="en-US" altLang="en-US" sz="3600">
                <a:solidFill>
                  <a:schemeClr val="bg1"/>
                </a:solidFill>
                <a:effectLst>
                  <a:outerShdw blurRad="38100" dist="38100" dir="2700000" algn="tl">
                    <a:srgbClr val="C0C0C0"/>
                  </a:outerShdw>
                </a:effectLst>
              </a:rPr>
              <a:t>(John 1:1)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558083"/>
                                        </p:tgtEl>
                                        <p:attrNameLst>
                                          <p:attrName>style.visibility</p:attrName>
                                        </p:attrNameLst>
                                      </p:cBhvr>
                                      <p:to>
                                        <p:strVal val="visible"/>
                                      </p:to>
                                    </p:set>
                                    <p:animEffect transition="in" filter="fade">
                                      <p:cBhvr>
                                        <p:cTn id="7" dur="500"/>
                                        <p:tgtEl>
                                          <p:spTgt spid="558083"/>
                                        </p:tgtEl>
                                      </p:cBhvr>
                                    </p:animEffect>
                                  </p:childTnLst>
                                </p:cTn>
                              </p:par>
                            </p:childTnLst>
                          </p:cTn>
                        </p:par>
                        <p:par>
                          <p:cTn id="8" fill="hold" nodeType="afterGroup">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558084">
                                            <p:txEl>
                                              <p:pRg st="0" end="0"/>
                                            </p:txEl>
                                          </p:spTgt>
                                        </p:tgtEl>
                                        <p:attrNameLst>
                                          <p:attrName>style.visibility</p:attrName>
                                        </p:attrNameLst>
                                      </p:cBhvr>
                                      <p:to>
                                        <p:strVal val="visible"/>
                                      </p:to>
                                    </p:set>
                                    <p:animEffect transition="in" filter="fade">
                                      <p:cBhvr>
                                        <p:cTn id="11" dur="500"/>
                                        <p:tgtEl>
                                          <p:spTgt spid="558084">
                                            <p:txEl>
                                              <p:pRg st="0" end="0"/>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558084">
                                            <p:txEl>
                                              <p:pRg st="1" end="1"/>
                                            </p:txEl>
                                          </p:spTgt>
                                        </p:tgtEl>
                                        <p:attrNameLst>
                                          <p:attrName>style.visibility</p:attrName>
                                        </p:attrNameLst>
                                      </p:cBhvr>
                                      <p:to>
                                        <p:strVal val="visible"/>
                                      </p:to>
                                    </p:set>
                                    <p:animEffect transition="in" filter="fade">
                                      <p:cBhvr>
                                        <p:cTn id="15" dur="500"/>
                                        <p:tgtEl>
                                          <p:spTgt spid="558084">
                                            <p:txEl>
                                              <p:pRg st="1" end="1"/>
                                            </p:txEl>
                                          </p:spTgt>
                                        </p:tgtEl>
                                      </p:cBhvr>
                                    </p:animEffect>
                                  </p:childTnLst>
                                </p:cTn>
                              </p:par>
                            </p:childTnLst>
                          </p:cTn>
                        </p:par>
                        <p:par>
                          <p:cTn id="16" fill="hold" nodeType="afterGroup">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558084">
                                            <p:txEl>
                                              <p:pRg st="2" end="2"/>
                                            </p:txEl>
                                          </p:spTgt>
                                        </p:tgtEl>
                                        <p:attrNameLst>
                                          <p:attrName>style.visibility</p:attrName>
                                        </p:attrNameLst>
                                      </p:cBhvr>
                                      <p:to>
                                        <p:strVal val="visible"/>
                                      </p:to>
                                    </p:set>
                                    <p:animEffect transition="in" filter="fade">
                                      <p:cBhvr>
                                        <p:cTn id="19" dur="500"/>
                                        <p:tgtEl>
                                          <p:spTgt spid="558084">
                                            <p:txEl>
                                              <p:pRg st="2" end="2"/>
                                            </p:txEl>
                                          </p:spTgt>
                                        </p:tgtEl>
                                      </p:cBhvr>
                                    </p:animEffect>
                                  </p:childTnLst>
                                </p:cTn>
                              </p:par>
                            </p:childTnLst>
                          </p:cTn>
                        </p:par>
                        <p:par>
                          <p:cTn id="20" fill="hold" nodeType="afterGroup">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558084">
                                            <p:txEl>
                                              <p:pRg st="3" end="3"/>
                                            </p:txEl>
                                          </p:spTgt>
                                        </p:tgtEl>
                                        <p:attrNameLst>
                                          <p:attrName>style.visibility</p:attrName>
                                        </p:attrNameLst>
                                      </p:cBhvr>
                                      <p:to>
                                        <p:strVal val="visible"/>
                                      </p:to>
                                    </p:set>
                                    <p:animEffect transition="in" filter="fade">
                                      <p:cBhvr>
                                        <p:cTn id="23" dur="500"/>
                                        <p:tgtEl>
                                          <p:spTgt spid="558084">
                                            <p:txEl>
                                              <p:pRg st="3" end="3"/>
                                            </p:txEl>
                                          </p:spTgt>
                                        </p:tgtEl>
                                      </p:cBhvr>
                                    </p:animEffect>
                                  </p:childTnLst>
                                </p:cTn>
                              </p:par>
                            </p:childTnLst>
                          </p:cTn>
                        </p:par>
                        <p:par>
                          <p:cTn id="24" fill="hold" nodeType="afterGroup">
                            <p:stCondLst>
                              <p:cond delay="7500"/>
                            </p:stCondLst>
                            <p:childTnLst>
                              <p:par>
                                <p:cTn id="25" presetID="10" presetClass="entr" presetSubtype="0" fill="hold" nodeType="afterEffect">
                                  <p:stCondLst>
                                    <p:cond delay="1000"/>
                                  </p:stCondLst>
                                  <p:childTnLst>
                                    <p:set>
                                      <p:cBhvr>
                                        <p:cTn id="26" dur="1" fill="hold">
                                          <p:stCondLst>
                                            <p:cond delay="0"/>
                                          </p:stCondLst>
                                        </p:cTn>
                                        <p:tgtEl>
                                          <p:spTgt spid="558084">
                                            <p:txEl>
                                              <p:pRg st="5" end="5"/>
                                            </p:txEl>
                                          </p:spTgt>
                                        </p:tgtEl>
                                        <p:attrNameLst>
                                          <p:attrName>style.visibility</p:attrName>
                                        </p:attrNameLst>
                                      </p:cBhvr>
                                      <p:to>
                                        <p:strVal val="visible"/>
                                      </p:to>
                                    </p:set>
                                    <p:animEffect transition="in" filter="fade">
                                      <p:cBhvr>
                                        <p:cTn id="27" dur="500"/>
                                        <p:tgtEl>
                                          <p:spTgt spid="5580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autoUpdateAnimBg="0"/>
      <p:bldP spid="558084"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154593-9C73-73FD-57C0-D7C7FE6F4FC4}"/>
              </a:ext>
            </a:extLst>
          </p:cNvPr>
          <p:cNvSpPr>
            <a:spLocks noChangeArrowheads="1"/>
          </p:cNvSpPr>
          <p:nvPr/>
        </p:nvSpPr>
        <p:spPr bwMode="auto">
          <a:xfrm>
            <a:off x="0" y="0"/>
            <a:ext cx="9144000" cy="6858000"/>
          </a:xfrm>
          <a:prstGeom prst="rect">
            <a:avLst/>
          </a:prstGeom>
          <a:blipFill dpi="0" rotWithShape="1">
            <a:blip r:embed="rId4"/>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FFFF"/>
              </a:solidFill>
            </a:endParaRPr>
          </a:p>
        </p:txBody>
      </p:sp>
      <p:sp>
        <p:nvSpPr>
          <p:cNvPr id="56322" name="Rectangle 2">
            <a:extLst>
              <a:ext uri="{FF2B5EF4-FFF2-40B4-BE49-F238E27FC236}">
                <a16:creationId xmlns:a16="http://schemas.microsoft.com/office/drawing/2014/main" id="{3CB9F9C9-C701-633A-CD59-6BAD9BBD1916}"/>
              </a:ext>
            </a:extLst>
          </p:cNvPr>
          <p:cNvSpPr>
            <a:spLocks noGrp="1" noChangeArrowheads="1"/>
          </p:cNvSpPr>
          <p:nvPr>
            <p:ph type="title"/>
          </p:nvPr>
        </p:nvSpPr>
        <p:spPr>
          <a:xfrm>
            <a:off x="0" y="228600"/>
            <a:ext cx="9144000" cy="914400"/>
          </a:xfrm>
        </p:spPr>
        <p:txBody>
          <a:bodyPr/>
          <a:lstStyle/>
          <a:p>
            <a:pPr eaLnBrk="1" hangingPunct="1">
              <a:defRPr/>
            </a:pPr>
            <a:r>
              <a:rPr lang="en-US" b="1">
                <a:solidFill>
                  <a:srgbClr val="FF9900"/>
                </a:solidFill>
                <a:effectLst>
                  <a:outerShdw blurRad="38100" dist="38100" dir="2700000" algn="tl">
                    <a:srgbClr val="000000"/>
                  </a:outerShdw>
                </a:effectLst>
                <a:latin typeface="Comic Sans MS" pitchFamily="-110" charset="0"/>
              </a:rPr>
              <a:t>Structure of the Book of John</a:t>
            </a:r>
          </a:p>
        </p:txBody>
      </p:sp>
      <p:sp>
        <p:nvSpPr>
          <p:cNvPr id="56323" name="Rectangle 3">
            <a:extLst>
              <a:ext uri="{FF2B5EF4-FFF2-40B4-BE49-F238E27FC236}">
                <a16:creationId xmlns:a16="http://schemas.microsoft.com/office/drawing/2014/main" id="{E446ABC0-E24C-0CA4-350D-46B70B3E4F49}"/>
              </a:ext>
            </a:extLst>
          </p:cNvPr>
          <p:cNvSpPr>
            <a:spLocks noGrp="1" noChangeArrowheads="1"/>
          </p:cNvSpPr>
          <p:nvPr>
            <p:ph type="body" sz="half" idx="1"/>
          </p:nvPr>
        </p:nvSpPr>
        <p:spPr>
          <a:xfrm>
            <a:off x="304800" y="2051050"/>
            <a:ext cx="8534400" cy="1530350"/>
          </a:xfrm>
        </p:spPr>
        <p:txBody>
          <a:bodyPr/>
          <a:lstStyle/>
          <a:p>
            <a:pPr marL="533400" indent="-533400" eaLnBrk="1" hangingPunct="1">
              <a:spcBef>
                <a:spcPct val="90000"/>
              </a:spcBef>
              <a:buFont typeface="Wingdings" pitchFamily="2" charset="2"/>
              <a:buNone/>
            </a:pPr>
            <a:r>
              <a:rPr lang="en-US" altLang="en-US" b="1" u="sng">
                <a:solidFill>
                  <a:srgbClr val="FFFF66"/>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Introductory Testimony (1:1-51)</a:t>
            </a:r>
          </a:p>
          <a:p>
            <a:pPr marL="533400" indent="-533400" eaLnBrk="1" hangingPunct="1">
              <a:spcBef>
                <a:spcPct val="90000"/>
              </a:spcBef>
            </a:pPr>
            <a:r>
              <a:rPr lang="en-US" altLang="en-US" sz="2800" b="1">
                <a:solidFill>
                  <a:srgbClr val="FFFF66"/>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Prologue (1:1-18)</a:t>
            </a:r>
            <a:endParaRPr lang="en-US" altLang="en-US" b="1">
              <a:solidFill>
                <a:srgbClr val="FFFF66"/>
              </a:solidFill>
              <a:effectLst>
                <a:outerShdw blurRad="38100" dist="38100" dir="2700000" algn="tl">
                  <a:srgbClr val="000000"/>
                </a:outerShdw>
              </a:effectLst>
              <a:latin typeface="Verdana" panose="020B0604030504040204" pitchFamily="34" charset="0"/>
              <a:ea typeface="ＭＳ Ｐゴシック" panose="020B0600070205080204" pitchFamily="34" charset="-128"/>
            </a:endParaRPr>
          </a:p>
        </p:txBody>
      </p:sp>
      <p:sp>
        <p:nvSpPr>
          <p:cNvPr id="58373" name="Text Box 4">
            <a:extLst>
              <a:ext uri="{FF2B5EF4-FFF2-40B4-BE49-F238E27FC236}">
                <a16:creationId xmlns:a16="http://schemas.microsoft.com/office/drawing/2014/main" id="{52DB4931-9B70-C829-4D48-C8AE03212368}"/>
              </a:ext>
            </a:extLst>
          </p:cNvPr>
          <p:cNvSpPr txBox="1">
            <a:spLocks noChangeArrowheads="1"/>
          </p:cNvSpPr>
          <p:nvPr/>
        </p:nvSpPr>
        <p:spPr bwMode="auto">
          <a:xfrm>
            <a:off x="2667000" y="6457950"/>
            <a:ext cx="647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pPr>
            <a:r>
              <a:rPr lang="en-US" altLang="en-US" sz="2000" b="1" i="1">
                <a:solidFill>
                  <a:srgbClr val="FFFFFF"/>
                </a:solidFill>
                <a:latin typeface="Arial" panose="020B0604020202020204" pitchFamily="34" charset="0"/>
                <a:cs typeface="Arial" panose="020B0604020202020204" pitchFamily="34" charset="0"/>
              </a:rPr>
              <a:t>Craig L. Blomberg, Jesus &amp; The Gospels, 161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 calcmode="lin" valueType="num">
                                      <p:cBhvr additive="base">
                                        <p:cTn id="12"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2C5861-13E7-E042-67E6-6DF1383FE717}"/>
              </a:ext>
            </a:extLst>
          </p:cNvPr>
          <p:cNvSpPr>
            <a:spLocks noChangeArrowheads="1"/>
          </p:cNvSpPr>
          <p:nvPr/>
        </p:nvSpPr>
        <p:spPr bwMode="auto">
          <a:xfrm>
            <a:off x="0" y="0"/>
            <a:ext cx="9144000" cy="6858000"/>
          </a:xfrm>
          <a:prstGeom prst="rect">
            <a:avLst/>
          </a:prstGeom>
          <a:blipFill dpi="0" rotWithShape="1">
            <a:blip r:embed="rId4"/>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FFFF"/>
              </a:solidFill>
            </a:endParaRPr>
          </a:p>
        </p:txBody>
      </p:sp>
      <p:sp>
        <p:nvSpPr>
          <p:cNvPr id="58370" name="Rectangle 2">
            <a:extLst>
              <a:ext uri="{FF2B5EF4-FFF2-40B4-BE49-F238E27FC236}">
                <a16:creationId xmlns:a16="http://schemas.microsoft.com/office/drawing/2014/main" id="{37C33E35-D898-A7AD-9916-7AFAE198D6B4}"/>
              </a:ext>
            </a:extLst>
          </p:cNvPr>
          <p:cNvSpPr>
            <a:spLocks noGrp="1" noChangeArrowheads="1"/>
          </p:cNvSpPr>
          <p:nvPr>
            <p:ph type="title"/>
          </p:nvPr>
        </p:nvSpPr>
        <p:spPr>
          <a:xfrm>
            <a:off x="685800" y="228600"/>
            <a:ext cx="7772400" cy="914400"/>
          </a:xfrm>
        </p:spPr>
        <p:txBody>
          <a:bodyPr/>
          <a:lstStyle/>
          <a:p>
            <a:pPr eaLnBrk="1" hangingPunct="1">
              <a:defRPr/>
            </a:pPr>
            <a:r>
              <a:rPr lang="en-US" b="1">
                <a:solidFill>
                  <a:srgbClr val="FF9900"/>
                </a:solidFill>
                <a:effectLst>
                  <a:outerShdw blurRad="38100" dist="38100" dir="2700000" algn="tl">
                    <a:srgbClr val="000000"/>
                  </a:outerShdw>
                </a:effectLst>
                <a:latin typeface="Comic Sans MS" charset="0"/>
                <a:ea typeface="+mj-ea"/>
                <a:cs typeface="+mj-cs"/>
              </a:rPr>
              <a:t>The Prologue (1:1-18)</a:t>
            </a:r>
          </a:p>
        </p:txBody>
      </p:sp>
      <p:sp>
        <p:nvSpPr>
          <p:cNvPr id="58371" name="Rectangle 3">
            <a:extLst>
              <a:ext uri="{FF2B5EF4-FFF2-40B4-BE49-F238E27FC236}">
                <a16:creationId xmlns:a16="http://schemas.microsoft.com/office/drawing/2014/main" id="{C4EC1D36-E5B6-8618-8D09-C9CBF427BE1C}"/>
              </a:ext>
            </a:extLst>
          </p:cNvPr>
          <p:cNvSpPr>
            <a:spLocks noGrp="1" noChangeArrowheads="1"/>
          </p:cNvSpPr>
          <p:nvPr>
            <p:ph type="body" idx="1"/>
          </p:nvPr>
        </p:nvSpPr>
        <p:spPr>
          <a:xfrm>
            <a:off x="-76200" y="1981200"/>
            <a:ext cx="8458200" cy="4114800"/>
          </a:xfrm>
        </p:spPr>
        <p:txBody>
          <a:bodyPr/>
          <a:lstStyle/>
          <a:p>
            <a:pPr eaLnBrk="1" hangingPunct="1">
              <a:spcBef>
                <a:spcPct val="60000"/>
              </a:spcBef>
              <a:buClr>
                <a:srgbClr val="FFFF66"/>
              </a:buClr>
              <a:buFont typeface="Wingdings" pitchFamily="2" charset="2"/>
              <a:buChar char="v"/>
            </a:pPr>
            <a:r>
              <a:rPr lang="en-US" altLang="en-US" b="1">
                <a:solidFill>
                  <a:srgbClr val="F8F8F8"/>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 Jesus is </a:t>
            </a:r>
            <a:r>
              <a:rPr lang="en-US" altLang="en-US" b="1">
                <a:solidFill>
                  <a:srgbClr val="CC66FF"/>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God</a:t>
            </a:r>
          </a:p>
          <a:p>
            <a:pPr eaLnBrk="1" hangingPunct="1">
              <a:spcBef>
                <a:spcPct val="60000"/>
              </a:spcBef>
              <a:buClr>
                <a:srgbClr val="FFFF66"/>
              </a:buClr>
              <a:buFont typeface="Wingdings" pitchFamily="2" charset="2"/>
              <a:buChar char="v"/>
            </a:pPr>
            <a:r>
              <a:rPr lang="en-US" altLang="en-US" b="1">
                <a:solidFill>
                  <a:srgbClr val="F8F8F8"/>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 Introduces </a:t>
            </a:r>
            <a:r>
              <a:rPr lang="en-US" altLang="en-US" b="1">
                <a:solidFill>
                  <a:srgbClr val="CC66FF"/>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John the Baptist</a:t>
            </a:r>
            <a:r>
              <a:rPr lang="en-US" altLang="en-US" b="1">
                <a:solidFill>
                  <a:srgbClr val="F8F8F8"/>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 as the forerunner of Jesus</a:t>
            </a:r>
          </a:p>
          <a:p>
            <a:pPr eaLnBrk="1" hangingPunct="1">
              <a:spcBef>
                <a:spcPct val="60000"/>
              </a:spcBef>
              <a:buClr>
                <a:srgbClr val="FFFF66"/>
              </a:buClr>
              <a:buFont typeface="Wingdings" pitchFamily="2" charset="2"/>
              <a:buChar char="v"/>
            </a:pPr>
            <a:r>
              <a:rPr lang="en-US" altLang="en-US" b="1">
                <a:solidFill>
                  <a:srgbClr val="F8F8F8"/>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 John the Baptist’s mission:</a:t>
            </a:r>
          </a:p>
          <a:p>
            <a:pPr lvl="1" eaLnBrk="1" hangingPunct="1">
              <a:spcBef>
                <a:spcPct val="10000"/>
              </a:spcBef>
              <a:buClr>
                <a:srgbClr val="FFFF66"/>
              </a:buClr>
              <a:buFont typeface="Wingdings" pitchFamily="2" charset="2"/>
              <a:buChar char="Ø"/>
            </a:pPr>
            <a:r>
              <a:rPr lang="en-US" altLang="en-US" sz="3200" b="1">
                <a:solidFill>
                  <a:srgbClr val="F8F8F8"/>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 As a witness of Jesus</a:t>
            </a:r>
          </a:p>
          <a:p>
            <a:pPr lvl="1" eaLnBrk="1" hangingPunct="1">
              <a:spcBef>
                <a:spcPct val="10000"/>
              </a:spcBef>
              <a:buClr>
                <a:srgbClr val="FFFF66"/>
              </a:buClr>
              <a:buFont typeface="Wingdings" pitchFamily="2" charset="2"/>
              <a:buChar char="Ø"/>
            </a:pPr>
            <a:r>
              <a:rPr lang="en-US" altLang="en-US" sz="3200" b="1">
                <a:solidFill>
                  <a:srgbClr val="F8F8F8"/>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“Christ is the Light”</a:t>
            </a:r>
          </a:p>
        </p:txBody>
      </p:sp>
      <p:pic>
        <p:nvPicPr>
          <p:cNvPr id="58372" name="Picture 4" descr="High Priest0001">
            <a:extLst>
              <a:ext uri="{FF2B5EF4-FFF2-40B4-BE49-F238E27FC236}">
                <a16:creationId xmlns:a16="http://schemas.microsoft.com/office/drawing/2014/main" id="{00A53D57-B67A-650D-5459-65AB47284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15" r="54568" b="62088"/>
          <a:stretch>
            <a:fillRect/>
          </a:stretch>
        </p:blipFill>
        <p:spPr bwMode="auto">
          <a:xfrm>
            <a:off x="6934200" y="3657600"/>
            <a:ext cx="2057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8371">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23" presetClass="entr" presetSubtype="16" fill="hold" nodeType="afterEffect">
                                  <p:stCondLst>
                                    <p:cond delay="0"/>
                                  </p:stCondLst>
                                  <p:childTnLst>
                                    <p:set>
                                      <p:cBhvr>
                                        <p:cTn id="12" dur="1" fill="hold">
                                          <p:stCondLst>
                                            <p:cond delay="0"/>
                                          </p:stCondLst>
                                        </p:cTn>
                                        <p:tgtEl>
                                          <p:spTgt spid="58372"/>
                                        </p:tgtEl>
                                        <p:attrNameLst>
                                          <p:attrName>style.visibility</p:attrName>
                                        </p:attrNameLst>
                                      </p:cBhvr>
                                      <p:to>
                                        <p:strVal val="visible"/>
                                      </p:to>
                                    </p:set>
                                    <p:anim calcmode="lin" valueType="num">
                                      <p:cBhvr>
                                        <p:cTn id="13" dur="500" fill="hold"/>
                                        <p:tgtEl>
                                          <p:spTgt spid="58372"/>
                                        </p:tgtEl>
                                        <p:attrNameLst>
                                          <p:attrName>ppt_w</p:attrName>
                                        </p:attrNameLst>
                                      </p:cBhvr>
                                      <p:tavLst>
                                        <p:tav tm="0">
                                          <p:val>
                                            <p:fltVal val="0"/>
                                          </p:val>
                                        </p:tav>
                                        <p:tav tm="100000">
                                          <p:val>
                                            <p:strVal val="#ppt_w"/>
                                          </p:val>
                                        </p:tav>
                                      </p:tavLst>
                                    </p:anim>
                                    <p:anim calcmode="lin" valueType="num">
                                      <p:cBhvr>
                                        <p:cTn id="14" dur="500" fill="hold"/>
                                        <p:tgtEl>
                                          <p:spTgt spid="58372"/>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58371">
                                            <p:txEl>
                                              <p:pRg st="2" end="2"/>
                                            </p:txEl>
                                          </p:spTgt>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0"/>
                                          </p:stCondLst>
                                        </p:cTn>
                                        <p:tgtEl>
                                          <p:spTgt spid="58371">
                                            <p:txEl>
                                              <p:pRg st="3" end="3"/>
                                            </p:txEl>
                                          </p:spTgt>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9DAC0-1014-FB54-7424-E28922BF865E}"/>
              </a:ext>
            </a:extLst>
          </p:cNvPr>
          <p:cNvSpPr>
            <a:spLocks noChangeArrowheads="1"/>
          </p:cNvSpPr>
          <p:nvPr/>
        </p:nvSpPr>
        <p:spPr bwMode="auto">
          <a:xfrm>
            <a:off x="0" y="0"/>
            <a:ext cx="9144000" cy="6858000"/>
          </a:xfrm>
          <a:prstGeom prst="rect">
            <a:avLst/>
          </a:prstGeom>
          <a:blipFill dpi="0" rotWithShape="1">
            <a:blip r:embed="rId4"/>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FFFF"/>
              </a:solidFill>
            </a:endParaRPr>
          </a:p>
        </p:txBody>
      </p:sp>
      <p:sp>
        <p:nvSpPr>
          <p:cNvPr id="62466" name="Rectangle 2">
            <a:extLst>
              <a:ext uri="{FF2B5EF4-FFF2-40B4-BE49-F238E27FC236}">
                <a16:creationId xmlns:a16="http://schemas.microsoft.com/office/drawing/2014/main" id="{3AF16753-9F75-E712-2BDE-096CCC3A42AB}"/>
              </a:ext>
            </a:extLst>
          </p:cNvPr>
          <p:cNvSpPr>
            <a:spLocks noGrp="1" noChangeArrowheads="1"/>
          </p:cNvSpPr>
          <p:nvPr>
            <p:ph type="title"/>
          </p:nvPr>
        </p:nvSpPr>
        <p:spPr>
          <a:xfrm>
            <a:off x="0" y="228600"/>
            <a:ext cx="9144000" cy="914400"/>
          </a:xfrm>
        </p:spPr>
        <p:txBody>
          <a:bodyPr/>
          <a:lstStyle/>
          <a:p>
            <a:pPr eaLnBrk="1" hangingPunct="1">
              <a:defRPr/>
            </a:pPr>
            <a:r>
              <a:rPr lang="en-US" b="1">
                <a:solidFill>
                  <a:srgbClr val="FF9900"/>
                </a:solidFill>
                <a:effectLst>
                  <a:outerShdw blurRad="38100" dist="38100" dir="2700000" algn="tl">
                    <a:srgbClr val="000000"/>
                  </a:outerShdw>
                </a:effectLst>
                <a:latin typeface="Comic Sans MS" pitchFamily="-110" charset="0"/>
              </a:rPr>
              <a:t>Structure of the Book of John</a:t>
            </a:r>
          </a:p>
        </p:txBody>
      </p:sp>
      <p:sp>
        <p:nvSpPr>
          <p:cNvPr id="62467" name="Rectangle 3">
            <a:extLst>
              <a:ext uri="{FF2B5EF4-FFF2-40B4-BE49-F238E27FC236}">
                <a16:creationId xmlns:a16="http://schemas.microsoft.com/office/drawing/2014/main" id="{A510F060-5CA1-8067-9E0B-D04E86EF4BD8}"/>
              </a:ext>
            </a:extLst>
          </p:cNvPr>
          <p:cNvSpPr>
            <a:spLocks noGrp="1" noChangeArrowheads="1"/>
          </p:cNvSpPr>
          <p:nvPr>
            <p:ph type="body" sz="half" idx="1"/>
          </p:nvPr>
        </p:nvSpPr>
        <p:spPr>
          <a:xfrm>
            <a:off x="304800" y="2051050"/>
            <a:ext cx="8534400" cy="3968750"/>
          </a:xfrm>
        </p:spPr>
        <p:txBody>
          <a:bodyPr/>
          <a:lstStyle/>
          <a:p>
            <a:pPr marL="533400" indent="-533400" eaLnBrk="1" hangingPunct="1">
              <a:spcBef>
                <a:spcPct val="90000"/>
              </a:spcBef>
              <a:buFont typeface="Wingdings" pitchFamily="2" charset="2"/>
              <a:buNone/>
            </a:pPr>
            <a:r>
              <a:rPr lang="en-US" altLang="en-US" sz="3600" b="1" u="sng">
                <a:solidFill>
                  <a:srgbClr val="FFFF66"/>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Introductory Testimony (1:1-51)</a:t>
            </a:r>
          </a:p>
          <a:p>
            <a:pPr marL="533400" indent="-533400" eaLnBrk="1" hangingPunct="1">
              <a:spcBef>
                <a:spcPct val="90000"/>
              </a:spcBef>
            </a:pPr>
            <a:r>
              <a:rPr lang="en-US" altLang="en-US" b="1">
                <a:solidFill>
                  <a:srgbClr val="FFFF66"/>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Prologue (1:1-18)</a:t>
            </a:r>
          </a:p>
          <a:p>
            <a:pPr marL="533400" indent="-533400" eaLnBrk="1" hangingPunct="1">
              <a:spcBef>
                <a:spcPct val="90000"/>
              </a:spcBef>
            </a:pPr>
            <a:r>
              <a:rPr lang="en-US" altLang="en-US" b="1">
                <a:solidFill>
                  <a:srgbClr val="FFFF66"/>
                </a:solidFill>
                <a:effectLst>
                  <a:outerShdw blurRad="38100" dist="38100" dir="2700000" algn="tl">
                    <a:srgbClr val="000000"/>
                  </a:outerShdw>
                </a:effectLst>
                <a:latin typeface="Verdana" panose="020B0604030504040204" pitchFamily="34" charset="0"/>
                <a:ea typeface="ＭＳ Ｐゴシック" panose="020B0600070205080204" pitchFamily="34" charset="-128"/>
              </a:rPr>
              <a:t>The Testimony of John and the First Disciples (1:19-51)</a:t>
            </a:r>
            <a:endParaRPr lang="en-US" altLang="en-US" sz="3600" b="1">
              <a:solidFill>
                <a:srgbClr val="FFFF66"/>
              </a:solidFill>
              <a:effectLst>
                <a:outerShdw blurRad="38100" dist="38100" dir="2700000" algn="tl">
                  <a:srgbClr val="000000"/>
                </a:outerShdw>
              </a:effectLst>
              <a:latin typeface="Verdana" panose="020B0604030504040204" pitchFamily="34" charset="0"/>
              <a:ea typeface="ＭＳ Ｐゴシック" panose="020B0600070205080204" pitchFamily="34" charset="-128"/>
            </a:endParaRPr>
          </a:p>
        </p:txBody>
      </p:sp>
      <p:sp>
        <p:nvSpPr>
          <p:cNvPr id="62469" name="Text Box 4">
            <a:extLst>
              <a:ext uri="{FF2B5EF4-FFF2-40B4-BE49-F238E27FC236}">
                <a16:creationId xmlns:a16="http://schemas.microsoft.com/office/drawing/2014/main" id="{31D64E70-6EEE-DDC4-AB69-ADE379D6CD8D}"/>
              </a:ext>
            </a:extLst>
          </p:cNvPr>
          <p:cNvSpPr txBox="1">
            <a:spLocks noChangeArrowheads="1"/>
          </p:cNvSpPr>
          <p:nvPr/>
        </p:nvSpPr>
        <p:spPr bwMode="auto">
          <a:xfrm>
            <a:off x="2667000" y="6457950"/>
            <a:ext cx="647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pPr>
            <a:r>
              <a:rPr lang="en-US" altLang="en-US" sz="2000" b="1">
                <a:solidFill>
                  <a:srgbClr val="FFFFFF"/>
                </a:solidFill>
                <a:latin typeface="Arial" panose="020B0604020202020204" pitchFamily="34" charset="0"/>
                <a:cs typeface="Arial" panose="020B0604020202020204" pitchFamily="34" charset="0"/>
              </a:rPr>
              <a:t>Craig L. Blomberg, </a:t>
            </a:r>
            <a:r>
              <a:rPr lang="en-US" altLang="en-US" sz="2000" b="1" i="1">
                <a:solidFill>
                  <a:srgbClr val="FFFFFF"/>
                </a:solidFill>
                <a:latin typeface="Arial" panose="020B0604020202020204" pitchFamily="34" charset="0"/>
                <a:cs typeface="Arial" panose="020B0604020202020204" pitchFamily="34" charset="0"/>
              </a:rPr>
              <a:t>Jesus &amp; The Gospels</a:t>
            </a:r>
            <a:r>
              <a:rPr lang="en-US" altLang="en-US" sz="2000" b="1">
                <a:solidFill>
                  <a:srgbClr val="FFFFFF"/>
                </a:solidFill>
                <a:latin typeface="Arial" panose="020B0604020202020204" pitchFamily="34" charset="0"/>
                <a:cs typeface="Arial" panose="020B0604020202020204" pitchFamily="34" charset="0"/>
              </a:rPr>
              <a:t>, 161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calcmode="lin" valueType="num">
                                      <p:cBhvr additive="base">
                                        <p:cTn id="12"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 calcmode="lin" valueType="num">
                                      <p:cBhvr additive="base">
                                        <p:cTn id="17"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7263C2-429B-403E-5EA0-4E131AF46F61}"/>
              </a:ext>
            </a:extLst>
          </p:cNvPr>
          <p:cNvSpPr/>
          <p:nvPr/>
        </p:nvSpPr>
        <p:spPr bwMode="auto">
          <a:xfrm>
            <a:off x="0" y="0"/>
            <a:ext cx="9144000" cy="6858000"/>
          </a:xfrm>
          <a:prstGeom prst="rect">
            <a:avLst/>
          </a:prstGeom>
          <a:gradFill flip="none" rotWithShape="1">
            <a:gsLst>
              <a:gs pos="0">
                <a:schemeClr val="accent6">
                  <a:lumMod val="75000"/>
                </a:schemeClr>
              </a:gs>
              <a:gs pos="100000">
                <a:schemeClr val="tx1"/>
              </a:gs>
            </a:gsLst>
            <a:lin ang="16200000" scaled="0"/>
            <a:tileRect/>
          </a:gradFill>
          <a:ln w="9525" cap="flat" cmpd="sng" algn="ctr">
            <a:solidFill>
              <a:schemeClr val="tx1"/>
            </a:solidFill>
            <a:prstDash val="solid"/>
            <a:round/>
            <a:headEnd type="none" w="sm" len="sm"/>
            <a:tailEnd type="none" w="sm" len="sm"/>
          </a:ln>
          <a:effectLst/>
        </p:spPr>
        <p:txBody>
          <a:bodyPr wrap="none"/>
          <a:lstStyle/>
          <a:p>
            <a:pPr>
              <a:defRPr/>
            </a:pPr>
            <a:endParaRPr lang="en-US">
              <a:latin typeface="Times New Roman" charset="0"/>
              <a:ea typeface="+mn-ea"/>
            </a:endParaRPr>
          </a:p>
        </p:txBody>
      </p:sp>
      <p:pic>
        <p:nvPicPr>
          <p:cNvPr id="64515" name="Picture 12" descr="John the Apostle.jpg">
            <a:extLst>
              <a:ext uri="{FF2B5EF4-FFF2-40B4-BE49-F238E27FC236}">
                <a16:creationId xmlns:a16="http://schemas.microsoft.com/office/drawing/2014/main" id="{229821C6-F5C5-1EEC-282C-323DC7C7113E}"/>
              </a:ext>
            </a:extLst>
          </p:cNvPr>
          <p:cNvPicPr>
            <a:picLocks noChangeAspect="1"/>
          </p:cNvPicPr>
          <p:nvPr/>
        </p:nvPicPr>
        <p:blipFill>
          <a:blip r:embed="rId3">
            <a:extLst>
              <a:ext uri="{28A0092B-C50C-407E-A947-70E740481C1C}">
                <a14:useLocalDpi xmlns:a14="http://schemas.microsoft.com/office/drawing/2010/main" val="0"/>
              </a:ext>
            </a:extLst>
          </a:blip>
          <a:srcRect l="11702" r="40427"/>
          <a:stretch>
            <a:fillRect/>
          </a:stretch>
        </p:blipFill>
        <p:spPr bwMode="auto">
          <a:xfrm>
            <a:off x="2860675" y="1920875"/>
            <a:ext cx="3429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2" name="Rectangle 2">
            <a:extLst>
              <a:ext uri="{FF2B5EF4-FFF2-40B4-BE49-F238E27FC236}">
                <a16:creationId xmlns:a16="http://schemas.microsoft.com/office/drawing/2014/main" id="{9BA92E0D-7320-E801-459D-05BBF34B94AA}"/>
              </a:ext>
            </a:extLst>
          </p:cNvPr>
          <p:cNvSpPr>
            <a:spLocks noGrp="1" noChangeArrowheads="1"/>
          </p:cNvSpPr>
          <p:nvPr>
            <p:ph type="ctrTitle"/>
          </p:nvPr>
        </p:nvSpPr>
        <p:spPr>
          <a:xfrm>
            <a:off x="685800" y="228600"/>
            <a:ext cx="7772400" cy="914400"/>
          </a:xfrm>
        </p:spPr>
        <p:txBody>
          <a:bodyPr/>
          <a:lstStyle/>
          <a:p>
            <a:pPr eaLnBrk="1" hangingPunct="1"/>
            <a:r>
              <a:rPr lang="en-US" altLang="en-US" b="1">
                <a:solidFill>
                  <a:srgbClr val="FFFFFF"/>
                </a:solidFill>
                <a:latin typeface="Comic Sans MS" panose="030F0902030302020204" pitchFamily="66" charset="0"/>
                <a:ea typeface="ＭＳ Ｐゴシック" panose="020B0600070205080204" pitchFamily="34" charset="-128"/>
              </a:rPr>
              <a:t>Jesus’ First Disciples</a:t>
            </a:r>
          </a:p>
        </p:txBody>
      </p:sp>
      <p:sp>
        <p:nvSpPr>
          <p:cNvPr id="64517" name="Text Box 6">
            <a:extLst>
              <a:ext uri="{FF2B5EF4-FFF2-40B4-BE49-F238E27FC236}">
                <a16:creationId xmlns:a16="http://schemas.microsoft.com/office/drawing/2014/main" id="{0B847CE1-DBD4-8FA3-B876-74001D33CFEF}"/>
              </a:ext>
            </a:extLst>
          </p:cNvPr>
          <p:cNvSpPr txBox="1">
            <a:spLocks noChangeArrowheads="1"/>
          </p:cNvSpPr>
          <p:nvPr/>
        </p:nvSpPr>
        <p:spPr bwMode="auto">
          <a:xfrm>
            <a:off x="2708275" y="1447800"/>
            <a:ext cx="3616325" cy="469900"/>
          </a:xfrm>
          <a:prstGeom prst="rect">
            <a:avLst/>
          </a:prstGeom>
          <a:solidFill>
            <a:srgbClr val="FFFFCC"/>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b="1"/>
              <a:t>John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D20892-8103-42F8-2F04-A5E49067669F}"/>
              </a:ext>
            </a:extLst>
          </p:cNvPr>
          <p:cNvSpPr/>
          <p:nvPr/>
        </p:nvSpPr>
        <p:spPr bwMode="auto">
          <a:xfrm>
            <a:off x="0" y="0"/>
            <a:ext cx="9144000" cy="6858000"/>
          </a:xfrm>
          <a:prstGeom prst="rect">
            <a:avLst/>
          </a:prstGeom>
          <a:gradFill flip="none" rotWithShape="1">
            <a:gsLst>
              <a:gs pos="0">
                <a:schemeClr val="accent6">
                  <a:lumMod val="75000"/>
                </a:schemeClr>
              </a:gs>
              <a:gs pos="100000">
                <a:schemeClr val="tx1"/>
              </a:gs>
            </a:gsLst>
            <a:lin ang="16200000" scaled="0"/>
            <a:tileRect/>
          </a:gradFill>
          <a:ln w="9525" cap="flat" cmpd="sng" algn="ctr">
            <a:solidFill>
              <a:schemeClr val="tx1"/>
            </a:solidFill>
            <a:prstDash val="solid"/>
            <a:round/>
            <a:headEnd type="none" w="sm" len="sm"/>
            <a:tailEnd type="none" w="sm" len="sm"/>
          </a:ln>
          <a:effectLst/>
        </p:spPr>
        <p:txBody>
          <a:bodyPr wrap="none"/>
          <a:lstStyle/>
          <a:p>
            <a:pPr>
              <a:defRPr/>
            </a:pPr>
            <a:endParaRPr lang="en-US">
              <a:latin typeface="Times New Roman" charset="0"/>
              <a:ea typeface="+mn-ea"/>
            </a:endParaRPr>
          </a:p>
        </p:txBody>
      </p:sp>
      <p:pic>
        <p:nvPicPr>
          <p:cNvPr id="66563" name="Picture 10" descr="Andrew.jpg">
            <a:extLst>
              <a:ext uri="{FF2B5EF4-FFF2-40B4-BE49-F238E27FC236}">
                <a16:creationId xmlns:a16="http://schemas.microsoft.com/office/drawing/2014/main" id="{33B9F373-64F4-1D8F-1592-78451B9CC40B}"/>
              </a:ext>
            </a:extLst>
          </p:cNvPr>
          <p:cNvPicPr>
            <a:picLocks noChangeAspect="1"/>
          </p:cNvPicPr>
          <p:nvPr/>
        </p:nvPicPr>
        <p:blipFill>
          <a:blip r:embed="rId3">
            <a:extLst>
              <a:ext uri="{28A0092B-C50C-407E-A947-70E740481C1C}">
                <a14:useLocalDpi xmlns:a14="http://schemas.microsoft.com/office/drawing/2010/main" val="0"/>
              </a:ext>
            </a:extLst>
          </a:blip>
          <a:srcRect l="10896" r="13451" b="13699"/>
          <a:stretch>
            <a:fillRect/>
          </a:stretch>
        </p:blipFill>
        <p:spPr bwMode="auto">
          <a:xfrm>
            <a:off x="685800" y="1905000"/>
            <a:ext cx="3429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2" name="Rectangle 2">
            <a:extLst>
              <a:ext uri="{FF2B5EF4-FFF2-40B4-BE49-F238E27FC236}">
                <a16:creationId xmlns:a16="http://schemas.microsoft.com/office/drawing/2014/main" id="{85A95298-520B-C528-597C-52F852D7FB6D}"/>
              </a:ext>
            </a:extLst>
          </p:cNvPr>
          <p:cNvSpPr>
            <a:spLocks noGrp="1" noChangeArrowheads="1"/>
          </p:cNvSpPr>
          <p:nvPr>
            <p:ph type="ctrTitle"/>
          </p:nvPr>
        </p:nvSpPr>
        <p:spPr>
          <a:xfrm>
            <a:off x="685800" y="228600"/>
            <a:ext cx="7772400" cy="914400"/>
          </a:xfrm>
        </p:spPr>
        <p:txBody>
          <a:bodyPr/>
          <a:lstStyle/>
          <a:p>
            <a:pPr eaLnBrk="1" hangingPunct="1"/>
            <a:r>
              <a:rPr lang="en-US" altLang="en-US" b="1">
                <a:solidFill>
                  <a:srgbClr val="FFFFFF"/>
                </a:solidFill>
                <a:latin typeface="Comic Sans MS" panose="030F0902030302020204" pitchFamily="66" charset="0"/>
                <a:ea typeface="ＭＳ Ｐゴシック" panose="020B0600070205080204" pitchFamily="34" charset="-128"/>
              </a:rPr>
              <a:t>Jesus’ First Disciples</a:t>
            </a:r>
          </a:p>
        </p:txBody>
      </p:sp>
      <p:sp>
        <p:nvSpPr>
          <p:cNvPr id="66565" name="Text Box 6">
            <a:extLst>
              <a:ext uri="{FF2B5EF4-FFF2-40B4-BE49-F238E27FC236}">
                <a16:creationId xmlns:a16="http://schemas.microsoft.com/office/drawing/2014/main" id="{E9E8E5DE-987A-B757-4786-C93EF65BD10C}"/>
              </a:ext>
            </a:extLst>
          </p:cNvPr>
          <p:cNvSpPr txBox="1">
            <a:spLocks noChangeArrowheads="1"/>
          </p:cNvSpPr>
          <p:nvPr/>
        </p:nvSpPr>
        <p:spPr bwMode="auto">
          <a:xfrm>
            <a:off x="533400" y="1447800"/>
            <a:ext cx="3616325" cy="469900"/>
          </a:xfrm>
          <a:prstGeom prst="rect">
            <a:avLst/>
          </a:prstGeom>
          <a:solidFill>
            <a:srgbClr val="FFFFCC"/>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b="1"/>
              <a:t>Andrew</a:t>
            </a:r>
          </a:p>
        </p:txBody>
      </p:sp>
      <p:sp>
        <p:nvSpPr>
          <p:cNvPr id="66566" name="Text Box 7">
            <a:extLst>
              <a:ext uri="{FF2B5EF4-FFF2-40B4-BE49-F238E27FC236}">
                <a16:creationId xmlns:a16="http://schemas.microsoft.com/office/drawing/2014/main" id="{E47CE23F-E2A8-1104-4198-0D08622E4F9A}"/>
              </a:ext>
            </a:extLst>
          </p:cNvPr>
          <p:cNvSpPr txBox="1">
            <a:spLocks noChangeArrowheads="1"/>
          </p:cNvSpPr>
          <p:nvPr/>
        </p:nvSpPr>
        <p:spPr bwMode="auto">
          <a:xfrm>
            <a:off x="5029200" y="1447800"/>
            <a:ext cx="3505200" cy="469900"/>
          </a:xfrm>
          <a:prstGeom prst="rect">
            <a:avLst/>
          </a:prstGeom>
          <a:solidFill>
            <a:srgbClr val="FFFFCC"/>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b="1"/>
              <a:t>Simon Peter</a:t>
            </a:r>
          </a:p>
        </p:txBody>
      </p:sp>
      <p:pic>
        <p:nvPicPr>
          <p:cNvPr id="66567" name="Picture 11" descr="Peter.jpg">
            <a:extLst>
              <a:ext uri="{FF2B5EF4-FFF2-40B4-BE49-F238E27FC236}">
                <a16:creationId xmlns:a16="http://schemas.microsoft.com/office/drawing/2014/main" id="{8855C8A2-2E0E-28E6-9419-2A9E1F34C72D}"/>
              </a:ext>
            </a:extLst>
          </p:cNvPr>
          <p:cNvPicPr>
            <a:picLocks noChangeAspect="1"/>
          </p:cNvPicPr>
          <p:nvPr/>
        </p:nvPicPr>
        <p:blipFill>
          <a:blip r:embed="rId4">
            <a:extLst>
              <a:ext uri="{28A0092B-C50C-407E-A947-70E740481C1C}">
                <a14:useLocalDpi xmlns:a14="http://schemas.microsoft.com/office/drawing/2010/main" val="0"/>
              </a:ext>
            </a:extLst>
          </a:blip>
          <a:srcRect l="45000" r="5385" b="4614"/>
          <a:stretch>
            <a:fillRect/>
          </a:stretch>
        </p:blipFill>
        <p:spPr bwMode="auto">
          <a:xfrm>
            <a:off x="5105400" y="1905000"/>
            <a:ext cx="3276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F391AA8-92A1-FA2D-991D-A1AB64F718D2}"/>
              </a:ext>
            </a:extLst>
          </p:cNvPr>
          <p:cNvSpPr/>
          <p:nvPr/>
        </p:nvSpPr>
        <p:spPr bwMode="auto">
          <a:xfrm>
            <a:off x="0" y="0"/>
            <a:ext cx="9144000" cy="6858000"/>
          </a:xfrm>
          <a:prstGeom prst="rect">
            <a:avLst/>
          </a:prstGeom>
          <a:gradFill flip="none" rotWithShape="1">
            <a:gsLst>
              <a:gs pos="0">
                <a:schemeClr val="accent6">
                  <a:lumMod val="75000"/>
                </a:schemeClr>
              </a:gs>
              <a:gs pos="100000">
                <a:schemeClr val="tx1"/>
              </a:gs>
            </a:gsLst>
            <a:lin ang="16200000" scaled="0"/>
            <a:tileRect/>
          </a:gradFill>
          <a:ln w="9525" cap="flat" cmpd="sng" algn="ctr">
            <a:solidFill>
              <a:schemeClr val="tx1"/>
            </a:solidFill>
            <a:prstDash val="solid"/>
            <a:round/>
            <a:headEnd type="none" w="sm" len="sm"/>
            <a:tailEnd type="none" w="sm" len="sm"/>
          </a:ln>
          <a:effectLst/>
        </p:spPr>
        <p:txBody>
          <a:bodyPr wrap="none"/>
          <a:lstStyle/>
          <a:p>
            <a:pPr>
              <a:defRPr/>
            </a:pPr>
            <a:endParaRPr lang="en-US">
              <a:latin typeface="Times New Roman" charset="0"/>
              <a:ea typeface="+mn-ea"/>
            </a:endParaRPr>
          </a:p>
        </p:txBody>
      </p:sp>
      <p:sp>
        <p:nvSpPr>
          <p:cNvPr id="149506" name="Rectangle 2">
            <a:extLst>
              <a:ext uri="{FF2B5EF4-FFF2-40B4-BE49-F238E27FC236}">
                <a16:creationId xmlns:a16="http://schemas.microsoft.com/office/drawing/2014/main" id="{F2DA495A-5D2D-8839-295D-664EB879FC8E}"/>
              </a:ext>
            </a:extLst>
          </p:cNvPr>
          <p:cNvSpPr>
            <a:spLocks noGrp="1" noChangeArrowheads="1"/>
          </p:cNvSpPr>
          <p:nvPr>
            <p:ph type="ctrTitle"/>
          </p:nvPr>
        </p:nvSpPr>
        <p:spPr>
          <a:xfrm>
            <a:off x="685800" y="228600"/>
            <a:ext cx="7772400" cy="914400"/>
          </a:xfrm>
        </p:spPr>
        <p:txBody>
          <a:bodyPr/>
          <a:lstStyle/>
          <a:p>
            <a:pPr eaLnBrk="1" hangingPunct="1"/>
            <a:r>
              <a:rPr lang="en-US" altLang="en-US" b="1">
                <a:solidFill>
                  <a:srgbClr val="FFFFFF"/>
                </a:solidFill>
                <a:latin typeface="Comic Sans MS" panose="030F0902030302020204" pitchFamily="66" charset="0"/>
                <a:ea typeface="ＭＳ Ｐゴシック" panose="020B0600070205080204" pitchFamily="34" charset="-128"/>
              </a:rPr>
              <a:t>Jesus’ First Disciples</a:t>
            </a:r>
          </a:p>
        </p:txBody>
      </p:sp>
      <p:sp>
        <p:nvSpPr>
          <p:cNvPr id="68612" name="Text Box 9">
            <a:extLst>
              <a:ext uri="{FF2B5EF4-FFF2-40B4-BE49-F238E27FC236}">
                <a16:creationId xmlns:a16="http://schemas.microsoft.com/office/drawing/2014/main" id="{81D99DF7-7338-EDE2-7DA2-BFA9FA13CC93}"/>
              </a:ext>
            </a:extLst>
          </p:cNvPr>
          <p:cNvSpPr txBox="1">
            <a:spLocks noChangeArrowheads="1"/>
          </p:cNvSpPr>
          <p:nvPr/>
        </p:nvSpPr>
        <p:spPr bwMode="auto">
          <a:xfrm>
            <a:off x="4800600" y="1600200"/>
            <a:ext cx="4114800" cy="469900"/>
          </a:xfrm>
          <a:prstGeom prst="rect">
            <a:avLst/>
          </a:prstGeom>
          <a:solidFill>
            <a:srgbClr val="FFFFCC"/>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b="1"/>
              <a:t>Nathanael or Bartholomew</a:t>
            </a:r>
          </a:p>
        </p:txBody>
      </p:sp>
      <p:pic>
        <p:nvPicPr>
          <p:cNvPr id="68613" name="Picture 11" descr="Nathanael Background.jpg">
            <a:extLst>
              <a:ext uri="{FF2B5EF4-FFF2-40B4-BE49-F238E27FC236}">
                <a16:creationId xmlns:a16="http://schemas.microsoft.com/office/drawing/2014/main" id="{7CA31DA2-1B23-A98F-10DC-A0D6D61E3380}"/>
              </a:ext>
            </a:extLst>
          </p:cNvPr>
          <p:cNvPicPr>
            <a:picLocks noChangeAspect="1"/>
          </p:cNvPicPr>
          <p:nvPr/>
        </p:nvPicPr>
        <p:blipFill>
          <a:blip r:embed="rId4">
            <a:extLst>
              <a:ext uri="{28A0092B-C50C-407E-A947-70E740481C1C}">
                <a14:useLocalDpi xmlns:a14="http://schemas.microsoft.com/office/drawing/2010/main" val="0"/>
              </a:ext>
            </a:extLst>
          </a:blip>
          <a:srcRect l="3751" r="38750"/>
          <a:stretch>
            <a:fillRect/>
          </a:stretch>
        </p:blipFill>
        <p:spPr bwMode="auto">
          <a:xfrm>
            <a:off x="5105400" y="2057400"/>
            <a:ext cx="350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12" descr="Philip.jpg">
            <a:extLst>
              <a:ext uri="{FF2B5EF4-FFF2-40B4-BE49-F238E27FC236}">
                <a16:creationId xmlns:a16="http://schemas.microsoft.com/office/drawing/2014/main" id="{3D779185-EBCB-849B-9E66-1B0BB5FF6EAB}"/>
              </a:ext>
            </a:extLst>
          </p:cNvPr>
          <p:cNvPicPr>
            <a:picLocks noChangeAspect="1"/>
          </p:cNvPicPr>
          <p:nvPr/>
        </p:nvPicPr>
        <p:blipFill>
          <a:blip r:embed="rId5">
            <a:extLst>
              <a:ext uri="{28A0092B-C50C-407E-A947-70E740481C1C}">
                <a14:useLocalDpi xmlns:a14="http://schemas.microsoft.com/office/drawing/2010/main" val="0"/>
              </a:ext>
            </a:extLst>
          </a:blip>
          <a:srcRect l="22789" r="34641" b="4614"/>
          <a:stretch>
            <a:fillRect/>
          </a:stretch>
        </p:blipFill>
        <p:spPr bwMode="auto">
          <a:xfrm>
            <a:off x="685800" y="1981200"/>
            <a:ext cx="33305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 Box 8">
            <a:extLst>
              <a:ext uri="{FF2B5EF4-FFF2-40B4-BE49-F238E27FC236}">
                <a16:creationId xmlns:a16="http://schemas.microsoft.com/office/drawing/2014/main" id="{FBFD2E1B-4D02-CAA8-5E78-90C23446A372}"/>
              </a:ext>
            </a:extLst>
          </p:cNvPr>
          <p:cNvSpPr txBox="1">
            <a:spLocks noChangeArrowheads="1"/>
          </p:cNvSpPr>
          <p:nvPr/>
        </p:nvSpPr>
        <p:spPr bwMode="auto">
          <a:xfrm>
            <a:off x="685800" y="1600200"/>
            <a:ext cx="3276600" cy="461963"/>
          </a:xfrm>
          <a:prstGeom prst="rect">
            <a:avLst/>
          </a:prstGeom>
          <a:solidFill>
            <a:srgbClr val="FFFFCC"/>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b="1"/>
              <a:t>Philip</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FE6B206-78C4-92AB-AC20-70CBE485B5E0}"/>
              </a:ext>
            </a:extLst>
          </p:cNvPr>
          <p:cNvSpPr>
            <a:spLocks noGrp="1"/>
          </p:cNvSpPr>
          <p:nvPr>
            <p:ph type="title" idx="4294967295"/>
          </p:nvPr>
        </p:nvSpPr>
        <p:spPr>
          <a:xfrm>
            <a:off x="838200" y="533400"/>
            <a:ext cx="7543800" cy="1143000"/>
          </a:xfrm>
        </p:spPr>
        <p:txBody>
          <a:bodyPr/>
          <a:lstStyle/>
          <a:p>
            <a:r>
              <a:rPr lang="en-US" altLang="en-US">
                <a:solidFill>
                  <a:schemeClr val="tx1"/>
                </a:solidFill>
                <a:ea typeface="ＭＳ Ｐゴシック" panose="020B0600070205080204" pitchFamily="34" charset="-128"/>
              </a:rPr>
              <a:t>Black</a:t>
            </a:r>
          </a:p>
        </p:txBody>
      </p:sp>
      <p:sp>
        <p:nvSpPr>
          <p:cNvPr id="34819" name="Rectangle 2">
            <a:extLst>
              <a:ext uri="{FF2B5EF4-FFF2-40B4-BE49-F238E27FC236}">
                <a16:creationId xmlns:a16="http://schemas.microsoft.com/office/drawing/2014/main" id="{0D392BAD-5944-626B-244C-D87457AE62AE}"/>
              </a:ext>
            </a:extLst>
          </p:cNvPr>
          <p:cNvSpPr>
            <a:spLocks noChangeArrowheads="1"/>
          </p:cNvSpPr>
          <p:nvPr/>
        </p:nvSpPr>
        <p:spPr bwMode="auto">
          <a:xfrm>
            <a:off x="0" y="0"/>
            <a:ext cx="9144000" cy="6858000"/>
          </a:xfrm>
          <a:prstGeom prst="rect">
            <a:avLst/>
          </a:prstGeom>
          <a:solidFill>
            <a:schemeClr val="tx1"/>
          </a:solidFill>
          <a:ln w="9525">
            <a:solidFill>
              <a:schemeClr val="tx1"/>
            </a:solidFill>
            <a:round/>
            <a:headEnd type="none" w="sm" len="sm"/>
            <a:tailEnd type="none" w="sm" len="sm"/>
          </a:ln>
        </p:spPr>
        <p:txBody>
          <a:bodyPr wrap="none"/>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67D2C1-85BE-A7AE-D0B1-972D96299220}"/>
              </a:ext>
            </a:extLst>
          </p:cNvPr>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FFFF"/>
              </a:solidFill>
              <a:latin typeface="Arial" panose="020B0604020202020204" pitchFamily="34" charset="0"/>
            </a:endParaRPr>
          </a:p>
        </p:txBody>
      </p:sp>
      <p:pic>
        <p:nvPicPr>
          <p:cNvPr id="70659" name="Picture 5" descr="jesus titles in john.jpg">
            <a:extLst>
              <a:ext uri="{FF2B5EF4-FFF2-40B4-BE49-F238E27FC236}">
                <a16:creationId xmlns:a16="http://schemas.microsoft.com/office/drawing/2014/main" id="{36D38C4E-8433-98E3-D6A6-7698AA4AADE7}"/>
              </a:ext>
            </a:extLst>
          </p:cNvPr>
          <p:cNvPicPr>
            <a:picLocks noChangeAspect="1"/>
          </p:cNvPicPr>
          <p:nvPr/>
        </p:nvPicPr>
        <p:blipFill>
          <a:blip r:embed="rId2">
            <a:extLst>
              <a:ext uri="{28A0092B-C50C-407E-A947-70E740481C1C}">
                <a14:useLocalDpi xmlns:a14="http://schemas.microsoft.com/office/drawing/2010/main" val="0"/>
              </a:ext>
            </a:extLst>
          </a:blip>
          <a:srcRect b="4491"/>
          <a:stretch>
            <a:fillRect/>
          </a:stretch>
        </p:blipFill>
        <p:spPr bwMode="auto">
          <a:xfrm>
            <a:off x="76200" y="609600"/>
            <a:ext cx="89106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45AF2D1-E4C4-8257-32CE-9D02E7E2DD89}"/>
              </a:ext>
            </a:extLst>
          </p:cNvPr>
          <p:cNvSpPr>
            <a:spLocks noGrp="1"/>
          </p:cNvSpPr>
          <p:nvPr>
            <p:ph type="title"/>
          </p:nvPr>
        </p:nvSpPr>
        <p:spPr>
          <a:xfrm>
            <a:off x="0" y="3352800"/>
            <a:ext cx="9144000" cy="1295400"/>
          </a:xfrm>
        </p:spPr>
        <p:txBody>
          <a:bodyPr/>
          <a:lstStyle/>
          <a:p>
            <a:r>
              <a:rPr lang="en-US" altLang="en-US" sz="13800">
                <a:solidFill>
                  <a:srgbClr val="FFFF00"/>
                </a:solidFill>
                <a:effectLst>
                  <a:outerShdw blurRad="38100" dist="38100" dir="2700000" algn="tl">
                    <a:srgbClr val="C0C0C0"/>
                  </a:outerShdw>
                </a:effectLst>
              </a:rPr>
              <a:t>The Word</a:t>
            </a:r>
          </a:p>
        </p:txBody>
      </p:sp>
      <p:sp>
        <p:nvSpPr>
          <p:cNvPr id="70661" name="TextBox 4">
            <a:extLst>
              <a:ext uri="{FF2B5EF4-FFF2-40B4-BE49-F238E27FC236}">
                <a16:creationId xmlns:a16="http://schemas.microsoft.com/office/drawing/2014/main" id="{30EA0D0C-400F-399D-75C6-869E1B0B0AAC}"/>
              </a:ext>
            </a:extLst>
          </p:cNvPr>
          <p:cNvSpPr txBox="1">
            <a:spLocks noChangeArrowheads="1"/>
          </p:cNvSpPr>
          <p:nvPr/>
        </p:nvSpPr>
        <p:spPr bwMode="auto">
          <a:xfrm>
            <a:off x="3486150" y="-41275"/>
            <a:ext cx="2171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6600">
                <a:solidFill>
                  <a:srgbClr val="FFFFFF"/>
                </a:solidFill>
                <a:latin typeface="Sand" charset="0"/>
              </a:rPr>
              <a:t>GOD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2" name="Picture 3" descr="Jesus Close &amp; Walking.jpg">
            <a:extLst>
              <a:ext uri="{FF2B5EF4-FFF2-40B4-BE49-F238E27FC236}">
                <a16:creationId xmlns:a16="http://schemas.microsoft.com/office/drawing/2014/main" id="{177A418D-A529-DF67-06EB-4C42891A3C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Rectangle 2">
            <a:extLst>
              <a:ext uri="{FF2B5EF4-FFF2-40B4-BE49-F238E27FC236}">
                <a16:creationId xmlns:a16="http://schemas.microsoft.com/office/drawing/2014/main" id="{B3DD9367-A2D8-B8F2-AE80-CBDD1DC424B3}"/>
              </a:ext>
            </a:extLst>
          </p:cNvPr>
          <p:cNvSpPr>
            <a:spLocks noGrp="1" noChangeArrowheads="1"/>
          </p:cNvSpPr>
          <p:nvPr>
            <p:ph type="title"/>
          </p:nvPr>
        </p:nvSpPr>
        <p:spPr>
          <a:xfrm>
            <a:off x="1219200" y="762000"/>
            <a:ext cx="7772400" cy="914400"/>
          </a:xfrm>
        </p:spPr>
        <p:txBody>
          <a:bodyPr/>
          <a:lstStyle/>
          <a:p>
            <a:pPr eaLnBrk="1" hangingPunct="1"/>
            <a:r>
              <a:rPr lang="en-US" altLang="en-US" b="1">
                <a:solidFill>
                  <a:srgbClr val="CCC9CB"/>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Why believe Jesus is God? John 1:19-51</a:t>
            </a:r>
            <a:endParaRPr lang="en-US" altLang="en-US" b="1" u="sng">
              <a:effectLst>
                <a:outerShdw blurRad="38100" dist="38100" dir="2700000" algn="tl">
                  <a:srgbClr val="000000"/>
                </a:outerShdw>
              </a:effectLst>
              <a:latin typeface="Comic Sans MS" panose="030F0902030302020204" pitchFamily="66" charset="0"/>
              <a:ea typeface="ＭＳ Ｐゴシック" panose="020B0600070205080204" pitchFamily="34" charset="-128"/>
            </a:endParaRPr>
          </a:p>
        </p:txBody>
      </p:sp>
      <p:sp>
        <p:nvSpPr>
          <p:cNvPr id="72707" name="Rectangle 3">
            <a:extLst>
              <a:ext uri="{FF2B5EF4-FFF2-40B4-BE49-F238E27FC236}">
                <a16:creationId xmlns:a16="http://schemas.microsoft.com/office/drawing/2014/main" id="{1B67C99B-4B46-581E-7430-32A6C1EEE248}"/>
              </a:ext>
            </a:extLst>
          </p:cNvPr>
          <p:cNvSpPr>
            <a:spLocks noGrp="1" noChangeArrowheads="1"/>
          </p:cNvSpPr>
          <p:nvPr>
            <p:ph type="body" idx="1"/>
          </p:nvPr>
        </p:nvSpPr>
        <p:spPr>
          <a:xfrm>
            <a:off x="1447800" y="2133600"/>
            <a:ext cx="6096000" cy="1371600"/>
          </a:xfrm>
        </p:spPr>
        <p:txBody>
          <a:bodyPr/>
          <a:lstStyle/>
          <a:p>
            <a:pPr marL="812800" indent="-812800" eaLnBrk="1" hangingPunct="1">
              <a:spcBef>
                <a:spcPct val="50000"/>
              </a:spcBef>
              <a:buClr>
                <a:srgbClr val="666699"/>
              </a:buClr>
              <a:buFontTx/>
              <a:buAutoNum type="romanUcPeriod"/>
              <a:defRPr/>
            </a:pPr>
            <a:r>
              <a:rPr lang="en-US" dirty="0">
                <a:solidFill>
                  <a:srgbClr val="FFFFFF"/>
                </a:solidFill>
                <a:latin typeface="Comic Sans MS" charset="0"/>
                <a:ea typeface="+mn-ea"/>
                <a:cs typeface="+mn-cs"/>
              </a:rPr>
              <a:t>Jesus is the </a:t>
            </a:r>
            <a:r>
              <a:rPr lang="en-US" b="1" dirty="0">
                <a:solidFill>
                  <a:srgbClr val="FFFF00"/>
                </a:solidFill>
                <a:effectLst>
                  <a:outerShdw blurRad="38100" dist="38100" dir="2700000" algn="tl">
                    <a:srgbClr val="000000"/>
                  </a:outerShdw>
                </a:effectLst>
                <a:latin typeface="Comic Sans MS" charset="0"/>
                <a:ea typeface="+mn-ea"/>
                <a:cs typeface="+mn-cs"/>
              </a:rPr>
              <a:t>Savior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dissolve">
                                      <p:cBhvr>
                                        <p:cTn id="7" dur="500"/>
                                        <p:tgtEl>
                                          <p:spTgt spid="72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FB1D1E7-23E6-0124-A77A-9AC6F2DF00D9}"/>
              </a:ext>
            </a:extLst>
          </p:cNvPr>
          <p:cNvSpPr>
            <a:spLocks noChangeArrowheads="1"/>
          </p:cNvSpPr>
          <p:nvPr/>
        </p:nvSpPr>
        <p:spPr bwMode="auto">
          <a:xfrm>
            <a:off x="0" y="0"/>
            <a:ext cx="9144000" cy="6858000"/>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FFFF"/>
              </a:solidFill>
              <a:latin typeface="Arial" panose="020B0604020202020204" pitchFamily="34" charset="0"/>
            </a:endParaRPr>
          </a:p>
        </p:txBody>
      </p:sp>
      <p:sp>
        <p:nvSpPr>
          <p:cNvPr id="25" name="Oval 24">
            <a:extLst>
              <a:ext uri="{FF2B5EF4-FFF2-40B4-BE49-F238E27FC236}">
                <a16:creationId xmlns:a16="http://schemas.microsoft.com/office/drawing/2014/main" id="{8F996F55-6D42-76E7-135C-B9F236385A4D}"/>
              </a:ext>
            </a:extLst>
          </p:cNvPr>
          <p:cNvSpPr>
            <a:spLocks noChangeArrowheads="1"/>
          </p:cNvSpPr>
          <p:nvPr/>
        </p:nvSpPr>
        <p:spPr bwMode="auto">
          <a:xfrm rot="1944142">
            <a:off x="1400175" y="454025"/>
            <a:ext cx="4737100" cy="2779713"/>
          </a:xfrm>
          <a:prstGeom prst="ellipse">
            <a:avLst/>
          </a:prstGeom>
          <a:blipFill dpi="0" rotWithShape="1">
            <a:blip r:embed="rId4"/>
            <a:srcRect/>
            <a:stretch>
              <a:fillRect/>
            </a:stretch>
          </a:blipFill>
          <a:ln w="76200">
            <a:solidFill>
              <a:schemeClr val="bg1"/>
            </a:solidFill>
            <a:round/>
            <a:headEnd/>
            <a:tailEnd/>
          </a:ln>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pPr>
            <a:endParaRPr lang="en-US" altLang="en-US" sz="1800">
              <a:solidFill>
                <a:srgbClr val="FFFFFF"/>
              </a:solidFill>
              <a:latin typeface="Sand" charset="0"/>
            </a:endParaRPr>
          </a:p>
        </p:txBody>
      </p:sp>
      <p:sp>
        <p:nvSpPr>
          <p:cNvPr id="99343" name="Rectangle 14">
            <a:extLst>
              <a:ext uri="{FF2B5EF4-FFF2-40B4-BE49-F238E27FC236}">
                <a16:creationId xmlns:a16="http://schemas.microsoft.com/office/drawing/2014/main" id="{2FB8AD9E-83C4-6AD4-1ED8-5A6BCAB6CF71}"/>
              </a:ext>
            </a:extLst>
          </p:cNvPr>
          <p:cNvSpPr>
            <a:spLocks noChangeArrowheads="1"/>
          </p:cNvSpPr>
          <p:nvPr/>
        </p:nvSpPr>
        <p:spPr bwMode="auto">
          <a:xfrm>
            <a:off x="1851025" y="381000"/>
            <a:ext cx="2738438"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FFFF00"/>
                </a:solidFill>
                <a:effectLst>
                  <a:outerShdw blurRad="38100" dist="38100" dir="2700000" algn="tl">
                    <a:srgbClr val="C0C0C0"/>
                  </a:outerShdw>
                </a:effectLst>
                <a:latin typeface="Helvetica" pitchFamily="2" charset="0"/>
              </a:rPr>
              <a:t>Saviour</a:t>
            </a:r>
            <a:endParaRPr lang="en-GB" altLang="en-US" sz="3200" b="1">
              <a:solidFill>
                <a:srgbClr val="66FF99"/>
              </a:solidFill>
              <a:effectLst>
                <a:outerShdw blurRad="38100" dist="38100" dir="2700000" algn="tl">
                  <a:srgbClr val="C0C0C0"/>
                </a:outerShdw>
              </a:effectLst>
              <a:latin typeface="Helvetica" pitchFamily="2" charset="0"/>
            </a:endParaRPr>
          </a:p>
        </p:txBody>
      </p:sp>
      <p:sp>
        <p:nvSpPr>
          <p:cNvPr id="24" name="Title 23">
            <a:extLst>
              <a:ext uri="{FF2B5EF4-FFF2-40B4-BE49-F238E27FC236}">
                <a16:creationId xmlns:a16="http://schemas.microsoft.com/office/drawing/2014/main" id="{F7654F4A-B908-6F60-47D1-9338B301AAC2}"/>
              </a:ext>
            </a:extLst>
          </p:cNvPr>
          <p:cNvSpPr>
            <a:spLocks noGrp="1"/>
          </p:cNvSpPr>
          <p:nvPr>
            <p:ph type="title" idx="4294967295"/>
          </p:nvPr>
        </p:nvSpPr>
        <p:spPr>
          <a:xfrm>
            <a:off x="0" y="1371600"/>
            <a:ext cx="1981200" cy="2286000"/>
          </a:xfrm>
        </p:spPr>
        <p:txBody>
          <a:bodyPr/>
          <a:lstStyle/>
          <a:p>
            <a:pPr>
              <a:buFont typeface="Times New Roman" panose="02020603050405020304" pitchFamily="18" charset="0"/>
              <a:buNone/>
            </a:pPr>
            <a:r>
              <a:rPr lang="en-GB" altLang="en-US" sz="2900">
                <a:solidFill>
                  <a:srgbClr val="FFEA18"/>
                </a:solidFill>
                <a:effectLst>
                  <a:outerShdw blurRad="38100" dist="38100" dir="2700000" algn="tl">
                    <a:srgbClr val="C0C0C0"/>
                  </a:outerShdw>
                </a:effectLst>
                <a:latin typeface="Comic Sans MS" panose="030F0902030302020204" pitchFamily="66" charset="0"/>
              </a:rPr>
              <a:t>Three Reasons the Word is God</a:t>
            </a:r>
            <a:endParaRPr lang="en-US" altLang="en-US">
              <a:effectLst>
                <a:outerShdw blurRad="38100" dist="38100" dir="2700000" algn="tl">
                  <a:srgbClr val="C0C0C0"/>
                </a:outerShdw>
              </a:effectLst>
            </a:endParaRPr>
          </a:p>
        </p:txBody>
      </p:sp>
      <p:sp>
        <p:nvSpPr>
          <p:cNvPr id="13" name="Rectangle 14">
            <a:extLst>
              <a:ext uri="{FF2B5EF4-FFF2-40B4-BE49-F238E27FC236}">
                <a16:creationId xmlns:a16="http://schemas.microsoft.com/office/drawing/2014/main" id="{85A18686-22B9-F03B-5FC0-4F156A101455}"/>
              </a:ext>
            </a:extLst>
          </p:cNvPr>
          <p:cNvSpPr>
            <a:spLocks noChangeArrowheads="1"/>
          </p:cNvSpPr>
          <p:nvPr/>
        </p:nvSpPr>
        <p:spPr bwMode="auto">
          <a:xfrm>
            <a:off x="1851025" y="865188"/>
            <a:ext cx="2738438" cy="5730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chemeClr val="bg1"/>
                </a:solidFill>
                <a:effectLst>
                  <a:outerShdw blurRad="38100" dist="38100" dir="2700000" algn="tl">
                    <a:srgbClr val="C0C0C0"/>
                  </a:outerShdw>
                </a:effectLst>
                <a:latin typeface="Helvetica" pitchFamily="2" charset="0"/>
              </a:rPr>
              <a:t>Jesus</a:t>
            </a:r>
          </a:p>
        </p:txBody>
      </p:sp>
      <p:sp>
        <p:nvSpPr>
          <p:cNvPr id="30" name="Title 23">
            <a:extLst>
              <a:ext uri="{FF2B5EF4-FFF2-40B4-BE49-F238E27FC236}">
                <a16:creationId xmlns:a16="http://schemas.microsoft.com/office/drawing/2014/main" id="{50A2181C-16F8-72B9-1C06-007DBD8317DA}"/>
              </a:ext>
            </a:extLst>
          </p:cNvPr>
          <p:cNvSpPr txBox="1">
            <a:spLocks/>
          </p:cNvSpPr>
          <p:nvPr/>
        </p:nvSpPr>
        <p:spPr bwMode="auto">
          <a:xfrm>
            <a:off x="3908425" y="2819400"/>
            <a:ext cx="1600200" cy="6096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Font typeface="Times New Roman" panose="02020603050405020304" pitchFamily="18" charset="0"/>
              <a:buNone/>
            </a:pPr>
            <a:r>
              <a:rPr lang="en-GB" altLang="en-US" sz="2900" b="1">
                <a:solidFill>
                  <a:srgbClr val="FFEA18"/>
                </a:solidFill>
                <a:effectLst>
                  <a:outerShdw blurRad="38100" dist="38100" dir="2700000" algn="tl">
                    <a:srgbClr val="C0C0C0"/>
                  </a:outerShdw>
                </a:effectLst>
                <a:latin typeface="Comic Sans MS" panose="030F0902030302020204" pitchFamily="66" charset="0"/>
              </a:rPr>
              <a:t>WORD</a:t>
            </a:r>
            <a:endParaRPr lang="en-US" altLang="en-US" sz="4400" b="1">
              <a:solidFill>
                <a:srgbClr val="FFFFFF"/>
              </a:solidFill>
              <a:effectLst>
                <a:outerShdw blurRad="38100" dist="38100" dir="2700000" algn="tl">
                  <a:srgbClr val="C0C0C0"/>
                </a:outerShdw>
              </a:effectLst>
              <a:latin typeface="Arial" panose="020B0604020202020204" pitchFamily="34" charset="0"/>
            </a:endParaRPr>
          </a:p>
        </p:txBody>
      </p:sp>
      <p:sp>
        <p:nvSpPr>
          <p:cNvPr id="14" name="Rectangle 14">
            <a:extLst>
              <a:ext uri="{FF2B5EF4-FFF2-40B4-BE49-F238E27FC236}">
                <a16:creationId xmlns:a16="http://schemas.microsoft.com/office/drawing/2014/main" id="{7F5B011C-1587-B8E7-22FE-5131DEBD0283}"/>
              </a:ext>
            </a:extLst>
          </p:cNvPr>
          <p:cNvSpPr>
            <a:spLocks noChangeArrowheads="1"/>
          </p:cNvSpPr>
          <p:nvPr/>
        </p:nvSpPr>
        <p:spPr bwMode="auto">
          <a:xfrm>
            <a:off x="1851025" y="1349375"/>
            <a:ext cx="2738438"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Lamb of God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360"/>
                                          </p:val>
                                        </p:tav>
                                        <p:tav tm="100000">
                                          <p:val>
                                            <p:fltVal val="0"/>
                                          </p:val>
                                        </p:tav>
                                      </p:tavLst>
                                    </p:anim>
                                    <p:animEffect transition="in" filter="fade">
                                      <p:cBhvr>
                                        <p:cTn id="10" dur="500"/>
                                        <p:tgtEl>
                                          <p:spTgt spid="25"/>
                                        </p:tgtEl>
                                      </p:cBhvr>
                                    </p:animEffect>
                                  </p:childTnLst>
                                </p:cTn>
                              </p:par>
                              <p:par>
                                <p:cTn id="11" presetID="1" presetClass="entr" presetSubtype="0" fill="hold" nodeType="withEffect">
                                  <p:stCondLst>
                                    <p:cond delay="0"/>
                                  </p:stCondLst>
                                  <p:childTnLst>
                                    <p:set>
                                      <p:cBhvr>
                                        <p:cTn id="12" dur="1" fill="hold">
                                          <p:stCondLst>
                                            <p:cond delay="0"/>
                                          </p:stCondLst>
                                        </p:cTn>
                                        <p:tgtEl>
                                          <p:spTgt spid="9934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9343"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1F1B3CE-6825-99A4-A897-135D47362B7C}"/>
              </a:ext>
            </a:extLst>
          </p:cNvPr>
          <p:cNvSpPr>
            <a:spLocks noGrp="1" noChangeArrowheads="1"/>
          </p:cNvSpPr>
          <p:nvPr>
            <p:ph type="ctrTitle"/>
          </p:nvPr>
        </p:nvSpPr>
        <p:spPr>
          <a:xfrm>
            <a:off x="304800" y="228600"/>
            <a:ext cx="8458200" cy="1371600"/>
          </a:xfrm>
        </p:spPr>
        <p:txBody>
          <a:bodyPr/>
          <a:lstStyle/>
          <a:p>
            <a:pPr eaLnBrk="1" hangingPunct="1"/>
            <a:r>
              <a:rPr lang="en-US" altLang="en-US" b="1">
                <a:solidFill>
                  <a:schemeClr val="tx2"/>
                </a:solidFill>
                <a:latin typeface="Comic Sans MS" panose="030F0902030302020204" pitchFamily="66" charset="0"/>
                <a:ea typeface="ＭＳ Ｐゴシック" panose="020B0600070205080204" pitchFamily="34" charset="-128"/>
              </a:rPr>
              <a:t>John the Baptist’s Testimony</a:t>
            </a:r>
            <a:br>
              <a:rPr lang="en-US" altLang="en-US" b="1">
                <a:solidFill>
                  <a:schemeClr val="tx2"/>
                </a:solidFill>
                <a:latin typeface="Comic Sans MS" panose="030F0902030302020204" pitchFamily="66" charset="0"/>
                <a:ea typeface="ＭＳ Ｐゴシック" panose="020B0600070205080204" pitchFamily="34" charset="-128"/>
              </a:rPr>
            </a:br>
            <a:r>
              <a:rPr lang="en-US" altLang="en-US" b="1">
                <a:solidFill>
                  <a:schemeClr val="tx2"/>
                </a:solidFill>
                <a:latin typeface="Comic Sans MS" panose="030F0902030302020204" pitchFamily="66" charset="0"/>
                <a:ea typeface="ＭＳ Ｐゴシック" panose="020B0600070205080204" pitchFamily="34" charset="-128"/>
              </a:rPr>
              <a:t>(1:19-39)</a:t>
            </a:r>
          </a:p>
        </p:txBody>
      </p:sp>
      <p:sp>
        <p:nvSpPr>
          <p:cNvPr id="66563" name="Rectangle 3">
            <a:extLst>
              <a:ext uri="{FF2B5EF4-FFF2-40B4-BE49-F238E27FC236}">
                <a16:creationId xmlns:a16="http://schemas.microsoft.com/office/drawing/2014/main" id="{09200CDF-A6DB-5090-20EA-47A77F9CF0DA}"/>
              </a:ext>
            </a:extLst>
          </p:cNvPr>
          <p:cNvSpPr>
            <a:spLocks noGrp="1" noChangeArrowheads="1"/>
          </p:cNvSpPr>
          <p:nvPr>
            <p:ph type="subTitle" idx="1"/>
          </p:nvPr>
        </p:nvSpPr>
        <p:spPr>
          <a:xfrm>
            <a:off x="457200" y="2286000"/>
            <a:ext cx="8229600" cy="2514600"/>
          </a:xfrm>
          <a:solidFill>
            <a:schemeClr val="tx2">
              <a:lumMod val="50000"/>
            </a:schemeClr>
          </a:solidFill>
          <a:ln/>
        </p:spPr>
        <p:txBody>
          <a:bodyPr/>
          <a:lstStyle/>
          <a:p>
            <a:pPr marL="609600" indent="-609600" algn="l" eaLnBrk="1" hangingPunct="1">
              <a:defRPr/>
            </a:pPr>
            <a:r>
              <a:rPr lang="en-US" dirty="0">
                <a:solidFill>
                  <a:srgbClr val="FFFFFF"/>
                </a:solidFill>
                <a:latin typeface="Comic Sans MS" pitchFamily="-110" charset="0"/>
              </a:rPr>
              <a:t>Three different audiences:</a:t>
            </a:r>
          </a:p>
          <a:p>
            <a:pPr marL="609600" indent="-609600" algn="l" eaLnBrk="1" hangingPunct="1">
              <a:buClr>
                <a:schemeClr val="tx1"/>
              </a:buClr>
              <a:buFont typeface="Wingdings" charset="2"/>
              <a:buChar char="F"/>
              <a:defRPr/>
            </a:pPr>
            <a:r>
              <a:rPr lang="en-US" dirty="0">
                <a:solidFill>
                  <a:srgbClr val="FFFFFF"/>
                </a:solidFill>
                <a:latin typeface="Comic Sans MS" pitchFamily="-110" charset="0"/>
              </a:rPr>
              <a:t>Jewish leaders (1:19-28)</a:t>
            </a:r>
          </a:p>
          <a:p>
            <a:pPr marL="609600" indent="-609600" algn="l" eaLnBrk="1" hangingPunct="1">
              <a:buClr>
                <a:schemeClr val="tx1"/>
              </a:buClr>
              <a:buFont typeface="Wingdings" charset="2"/>
              <a:buChar char="F"/>
              <a:defRPr/>
            </a:pPr>
            <a:r>
              <a:rPr lang="en-US" dirty="0">
                <a:solidFill>
                  <a:srgbClr val="FFFFFF"/>
                </a:solidFill>
                <a:latin typeface="Comic Sans MS" pitchFamily="-110" charset="0"/>
              </a:rPr>
              <a:t>People (1:29-34)</a:t>
            </a:r>
          </a:p>
          <a:p>
            <a:pPr marL="609600" indent="-609600" algn="l" eaLnBrk="1" hangingPunct="1">
              <a:buClr>
                <a:schemeClr val="tx1"/>
              </a:buClr>
              <a:buFont typeface="Wingdings" charset="2"/>
              <a:buChar char="F"/>
              <a:defRPr/>
            </a:pPr>
            <a:r>
              <a:rPr lang="en-US" dirty="0">
                <a:solidFill>
                  <a:srgbClr val="FFFFFF"/>
                </a:solidFill>
                <a:latin typeface="Comic Sans MS" pitchFamily="-110" charset="0"/>
              </a:rPr>
              <a:t>Two of his disciples (1:35-39)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7CB682A-A9BF-263C-2D65-D211BB3A9993}"/>
              </a:ext>
            </a:extLst>
          </p:cNvPr>
          <p:cNvSpPr>
            <a:spLocks noGrp="1" noChangeArrowheads="1"/>
          </p:cNvSpPr>
          <p:nvPr>
            <p:ph type="title"/>
          </p:nvPr>
        </p:nvSpPr>
        <p:spPr>
          <a:xfrm>
            <a:off x="685800" y="76200"/>
            <a:ext cx="7772400" cy="914400"/>
          </a:xfrm>
        </p:spPr>
        <p:txBody>
          <a:bodyPr/>
          <a:lstStyle/>
          <a:p>
            <a:pPr eaLnBrk="1" hangingPunct="1">
              <a:defRPr/>
            </a:pPr>
            <a:r>
              <a:rPr lang="en-US" b="1" dirty="0">
                <a:effectLst>
                  <a:outerShdw blurRad="38100" dist="38100" dir="2700000" algn="tl">
                    <a:srgbClr val="000000"/>
                  </a:outerShdw>
                </a:effectLst>
                <a:latin typeface="Comic Sans MS" charset="0"/>
                <a:ea typeface="+mj-ea"/>
                <a:cs typeface="+mj-cs"/>
              </a:rPr>
              <a:t>The Jewish Leaders</a:t>
            </a:r>
          </a:p>
        </p:txBody>
      </p:sp>
      <p:pic>
        <p:nvPicPr>
          <p:cNvPr id="77827" name="Picture 16" descr="John 1.19 Priest &amp; Pharisee.jpg">
            <a:extLst>
              <a:ext uri="{FF2B5EF4-FFF2-40B4-BE49-F238E27FC236}">
                <a16:creationId xmlns:a16="http://schemas.microsoft.com/office/drawing/2014/main" id="{E75F48E6-40A2-6B65-48F5-D64F032A07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44575"/>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79874" name="Picture 3" descr="John 1.29 Baptist Not Christ.jpg">
            <a:extLst>
              <a:ext uri="{FF2B5EF4-FFF2-40B4-BE49-F238E27FC236}">
                <a16:creationId xmlns:a16="http://schemas.microsoft.com/office/drawing/2014/main" id="{A46959D6-2268-BB8D-B38C-CC141E7098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91440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Rectangle 2">
            <a:extLst>
              <a:ext uri="{FF2B5EF4-FFF2-40B4-BE49-F238E27FC236}">
                <a16:creationId xmlns:a16="http://schemas.microsoft.com/office/drawing/2014/main" id="{666B4794-0328-334E-4CBA-4162C29BEFBC}"/>
              </a:ext>
            </a:extLst>
          </p:cNvPr>
          <p:cNvSpPr>
            <a:spLocks noGrp="1" noChangeArrowheads="1"/>
          </p:cNvSpPr>
          <p:nvPr>
            <p:ph type="ctrTitle"/>
          </p:nvPr>
        </p:nvSpPr>
        <p:spPr>
          <a:xfrm>
            <a:off x="0" y="76200"/>
            <a:ext cx="9144000" cy="914400"/>
          </a:xfrm>
        </p:spPr>
        <p:txBody>
          <a:bodyPr/>
          <a:lstStyle/>
          <a:p>
            <a:pPr eaLnBrk="1" hangingPunct="1"/>
            <a:r>
              <a:rPr lang="en-US" altLang="en-US" sz="3600" b="1">
                <a:solidFill>
                  <a:schemeClr val="tx2"/>
                </a:solidFill>
                <a:latin typeface="Comic Sans MS" panose="030F0902030302020204" pitchFamily="66" charset="0"/>
                <a:ea typeface="ＭＳ Ｐゴシック" panose="020B0600070205080204" pitchFamily="34" charset="-128"/>
              </a:rPr>
              <a:t>John to the Jewish Leaders</a:t>
            </a:r>
          </a:p>
        </p:txBody>
      </p:sp>
      <p:sp>
        <p:nvSpPr>
          <p:cNvPr id="95235" name="Rectangle 3">
            <a:extLst>
              <a:ext uri="{FF2B5EF4-FFF2-40B4-BE49-F238E27FC236}">
                <a16:creationId xmlns:a16="http://schemas.microsoft.com/office/drawing/2014/main" id="{6C1C08B2-7F61-E573-6B12-DA5BAD58BDC1}"/>
              </a:ext>
            </a:extLst>
          </p:cNvPr>
          <p:cNvSpPr>
            <a:spLocks noGrp="1" noChangeArrowheads="1"/>
          </p:cNvSpPr>
          <p:nvPr>
            <p:ph type="subTitle" idx="1"/>
          </p:nvPr>
        </p:nvSpPr>
        <p:spPr>
          <a:xfrm>
            <a:off x="304800" y="2133600"/>
            <a:ext cx="7696200" cy="762000"/>
          </a:xfrm>
          <a:ln/>
        </p:spPr>
        <p:txBody>
          <a:bodyPr/>
          <a:lstStyle/>
          <a:p>
            <a:pPr marL="609600" indent="-609600" algn="l" eaLnBrk="1" hangingPunct="1">
              <a:spcBef>
                <a:spcPct val="40000"/>
              </a:spcBef>
              <a:buClr>
                <a:schemeClr val="bg2"/>
              </a:buClr>
              <a:buFont typeface="Wingdings" pitchFamily="2" charset="2"/>
              <a:buChar char="{"/>
            </a:pPr>
            <a:r>
              <a:rPr lang="en-US" altLang="en-US">
                <a:solidFill>
                  <a:srgbClr val="FFFFFF"/>
                </a:solidFill>
                <a:latin typeface="Comic Sans MS" panose="030F0902030302020204" pitchFamily="66" charset="0"/>
                <a:ea typeface="ＭＳ Ｐゴシック" panose="020B0600070205080204" pitchFamily="34" charset="-128"/>
              </a:rPr>
              <a:t>“I am not the </a:t>
            </a:r>
            <a:r>
              <a:rPr lang="en-US" altLang="en-US" b="1">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Christ</a:t>
            </a:r>
            <a:r>
              <a:rPr lang="en-US" altLang="en-US">
                <a:solidFill>
                  <a:srgbClr val="FFFFFF"/>
                </a:solidFill>
                <a:latin typeface="Comic Sans MS" panose="030F0902030302020204" pitchFamily="66" charset="0"/>
                <a:ea typeface="ＭＳ Ｐゴシック" panose="020B0600070205080204" pitchFamily="34" charset="-128"/>
              </a:rPr>
              <a:t>” (1:20)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dissolve">
                                      <p:cBhvr>
                                        <p:cTn id="7" dur="500"/>
                                        <p:tgtEl>
                                          <p:spTgt spid="95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91496" name="Rectangle 1032">
            <a:extLst>
              <a:ext uri="{FF2B5EF4-FFF2-40B4-BE49-F238E27FC236}">
                <a16:creationId xmlns:a16="http://schemas.microsoft.com/office/drawing/2014/main" id="{BC830778-0F82-F21E-15A8-E7EA234392D3}"/>
              </a:ext>
            </a:extLst>
          </p:cNvPr>
          <p:cNvSpPr>
            <a:spLocks noGrp="1" noChangeArrowheads="1"/>
          </p:cNvSpPr>
          <p:nvPr>
            <p:ph type="ctrTitle"/>
          </p:nvPr>
        </p:nvSpPr>
        <p:spPr>
          <a:xfrm>
            <a:off x="1144588" y="228600"/>
            <a:ext cx="6856412" cy="914400"/>
          </a:xfrm>
          <a:solidFill>
            <a:srgbClr val="60231D"/>
          </a:solidFill>
        </p:spPr>
        <p:txBody>
          <a:bodyPr/>
          <a:lstStyle/>
          <a:p>
            <a:pPr eaLnBrk="1" hangingPunct="1"/>
            <a:r>
              <a:rPr lang="en-US" altLang="en-US">
                <a:solidFill>
                  <a:srgbClr val="FFFFFF"/>
                </a:solidFill>
                <a:latin typeface="Comic Sans MS" panose="030F0902030302020204" pitchFamily="66" charset="0"/>
                <a:ea typeface="ＭＳ Ｐゴシック" panose="020B0600070205080204" pitchFamily="34" charset="-128"/>
              </a:rPr>
              <a:t>“I am not the Christ”</a:t>
            </a:r>
          </a:p>
        </p:txBody>
      </p:sp>
      <p:sp>
        <p:nvSpPr>
          <p:cNvPr id="191497" name="Rectangle 1033">
            <a:extLst>
              <a:ext uri="{FF2B5EF4-FFF2-40B4-BE49-F238E27FC236}">
                <a16:creationId xmlns:a16="http://schemas.microsoft.com/office/drawing/2014/main" id="{7255E365-6483-AF04-C3DF-C2149E84DF34}"/>
              </a:ext>
            </a:extLst>
          </p:cNvPr>
          <p:cNvSpPr>
            <a:spLocks noGrp="1" noChangeArrowheads="1"/>
          </p:cNvSpPr>
          <p:nvPr>
            <p:ph type="subTitle" idx="1"/>
          </p:nvPr>
        </p:nvSpPr>
        <p:spPr>
          <a:xfrm>
            <a:off x="228600" y="1752600"/>
            <a:ext cx="8610600" cy="3886200"/>
          </a:xfrm>
          <a:ln/>
        </p:spPr>
        <p:txBody>
          <a:bodyPr/>
          <a:lstStyle/>
          <a:p>
            <a:pPr eaLnBrk="1" hangingPunct="1">
              <a:buFont typeface="Wingdings" pitchFamily="2" charset="2"/>
              <a:buNone/>
            </a:pPr>
            <a:r>
              <a:rPr lang="en-US" altLang="en-US" b="1">
                <a:solidFill>
                  <a:schemeClr val="tx1"/>
                </a:solidFill>
                <a:latin typeface="Comic Sans MS" panose="030F0902030302020204" pitchFamily="66" charset="0"/>
                <a:ea typeface="ＭＳ Ｐゴシック" panose="020B0600070205080204" pitchFamily="34" charset="-128"/>
              </a:rPr>
              <a:t>Recalls the popular response to his ministry according to </a:t>
            </a:r>
            <a:r>
              <a:rPr lang="en-US" altLang="en-US" b="1" u="sng">
                <a:solidFill>
                  <a:schemeClr val="tx1"/>
                </a:solidFill>
                <a:latin typeface="Comic Sans MS" panose="030F0902030302020204" pitchFamily="66" charset="0"/>
                <a:ea typeface="ＭＳ Ｐゴシック" panose="020B0600070205080204" pitchFamily="34" charset="-128"/>
              </a:rPr>
              <a:t>Luke’s Gospel</a:t>
            </a:r>
            <a:r>
              <a:rPr lang="en-US" altLang="en-US" b="1">
                <a:solidFill>
                  <a:schemeClr val="tx1"/>
                </a:solidFill>
                <a:latin typeface="Comic Sans MS" panose="030F0902030302020204" pitchFamily="66" charset="0"/>
                <a:ea typeface="ＭＳ Ｐゴシック" panose="020B0600070205080204" pitchFamily="34" charset="-128"/>
              </a:rPr>
              <a:t>:</a:t>
            </a:r>
          </a:p>
          <a:p>
            <a:pPr eaLnBrk="1" hangingPunct="1">
              <a:buFont typeface="Wingdings" pitchFamily="2" charset="2"/>
              <a:buNone/>
            </a:pPr>
            <a:endParaRPr lang="en-US" altLang="en-US" b="1">
              <a:solidFill>
                <a:schemeClr val="tx1"/>
              </a:solidFill>
              <a:latin typeface="Comic Sans MS" panose="030F0902030302020204" pitchFamily="66" charset="0"/>
              <a:ea typeface="ＭＳ Ｐゴシック" panose="020B0600070205080204" pitchFamily="34" charset="-128"/>
            </a:endParaRPr>
          </a:p>
          <a:p>
            <a:pPr eaLnBrk="1" hangingPunct="1">
              <a:buFont typeface="Wingdings" pitchFamily="2" charset="2"/>
              <a:buNone/>
            </a:pPr>
            <a:r>
              <a:rPr lang="en-US" altLang="en-US" b="1">
                <a:solidFill>
                  <a:schemeClr val="tx1"/>
                </a:solidFill>
                <a:latin typeface="Comic Sans MS" panose="030F0902030302020204" pitchFamily="66" charset="0"/>
                <a:ea typeface="ＭＳ Ｐゴシック" panose="020B0600070205080204" pitchFamily="34" charset="-128"/>
              </a:rPr>
              <a:t>“The people were waiting expectantly and were all wondering in their hearts if </a:t>
            </a:r>
            <a:r>
              <a:rPr lang="en-US" altLang="en-US" b="1" u="sng">
                <a:solidFill>
                  <a:schemeClr val="tx1"/>
                </a:solidFill>
                <a:latin typeface="Comic Sans MS" panose="030F0902030302020204" pitchFamily="66" charset="0"/>
                <a:ea typeface="ＭＳ Ｐゴシック" panose="020B0600070205080204" pitchFamily="34" charset="-128"/>
              </a:rPr>
              <a:t>John</a:t>
            </a:r>
            <a:r>
              <a:rPr lang="en-US" altLang="en-US" b="1">
                <a:solidFill>
                  <a:schemeClr val="tx1"/>
                </a:solidFill>
                <a:latin typeface="Comic Sans MS" panose="030F0902030302020204" pitchFamily="66" charset="0"/>
                <a:ea typeface="ＭＳ Ｐゴシック" panose="020B0600070205080204" pitchFamily="34" charset="-128"/>
              </a:rPr>
              <a:t> might possibly be the </a:t>
            </a:r>
            <a:r>
              <a:rPr lang="en-US" altLang="en-US" b="1" u="sng">
                <a:solidFill>
                  <a:schemeClr val="tx1"/>
                </a:solidFill>
                <a:latin typeface="Comic Sans MS" panose="030F0902030302020204" pitchFamily="66" charset="0"/>
                <a:ea typeface="ＭＳ Ｐゴシック" panose="020B0600070205080204" pitchFamily="34" charset="-128"/>
              </a:rPr>
              <a:t>Christ</a:t>
            </a:r>
            <a:r>
              <a:rPr lang="en-US" altLang="en-US" b="1">
                <a:solidFill>
                  <a:schemeClr val="tx1"/>
                </a:solidFill>
                <a:latin typeface="Comic Sans MS" panose="030F0902030302020204" pitchFamily="66" charset="0"/>
                <a:ea typeface="ＭＳ Ｐゴシック" panose="020B0600070205080204" pitchFamily="34" charset="-128"/>
              </a:rPr>
              <a:t>”</a:t>
            </a:r>
          </a:p>
          <a:p>
            <a:pPr algn="r" eaLnBrk="1" hangingPunct="1">
              <a:buFont typeface="Wingdings" pitchFamily="2" charset="2"/>
              <a:buNone/>
            </a:pPr>
            <a:r>
              <a:rPr lang="en-US" altLang="en-US" b="1">
                <a:solidFill>
                  <a:schemeClr val="tx1"/>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Luke 3:15</a:t>
            </a:r>
          </a:p>
        </p:txBody>
      </p:sp>
      <p:sp>
        <p:nvSpPr>
          <p:cNvPr id="81924" name="Text Box 1028">
            <a:extLst>
              <a:ext uri="{FF2B5EF4-FFF2-40B4-BE49-F238E27FC236}">
                <a16:creationId xmlns:a16="http://schemas.microsoft.com/office/drawing/2014/main" id="{7F7D5602-7D66-A874-E3CA-573C70041EC1}"/>
              </a:ext>
            </a:extLst>
          </p:cNvPr>
          <p:cNvSpPr txBox="1">
            <a:spLocks noChangeArrowheads="1"/>
          </p:cNvSpPr>
          <p:nvPr/>
        </p:nvSpPr>
        <p:spPr bwMode="auto">
          <a:xfrm>
            <a:off x="1524000" y="6400800"/>
            <a:ext cx="7620000" cy="369888"/>
          </a:xfrm>
          <a:prstGeom prst="rect">
            <a:avLst/>
          </a:prstGeom>
          <a:solidFill>
            <a:srgbClr val="FFCC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pPr>
            <a:r>
              <a:rPr lang="en-US" altLang="en-US" sz="1800" b="1">
                <a:latin typeface="Garamond" panose="02020404030301010803" pitchFamily="18" charset="0"/>
              </a:rPr>
              <a:t>J. Ramsey Michaels, </a:t>
            </a:r>
            <a:r>
              <a:rPr lang="en-US" altLang="en-US" sz="1800" b="1" i="1">
                <a:latin typeface="Garamond" panose="02020404030301010803" pitchFamily="18" charset="0"/>
              </a:rPr>
              <a:t>New International Biblical Commentary</a:t>
            </a:r>
            <a:r>
              <a:rPr lang="en-US" altLang="en-US" sz="1800" b="1">
                <a:latin typeface="Garamond" panose="02020404030301010803" pitchFamily="18" charset="0"/>
              </a:rPr>
              <a:t>, 28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191497">
                                            <p:txEl>
                                              <p:pRg st="0" end="0"/>
                                            </p:txEl>
                                          </p:spTgt>
                                        </p:tgtEl>
                                        <p:attrNameLst>
                                          <p:attrName>style.visibility</p:attrName>
                                        </p:attrNameLst>
                                      </p:cBhvr>
                                      <p:to>
                                        <p:strVal val="visible"/>
                                      </p:to>
                                    </p:set>
                                    <p:animEffect transition="in" filter="slide(fromRight)">
                                      <p:cBhvr>
                                        <p:cTn id="7" dur="500"/>
                                        <p:tgtEl>
                                          <p:spTgt spid="191497">
                                            <p:txEl>
                                              <p:pRg st="0" end="0"/>
                                            </p:txEl>
                                          </p:spTgt>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191497">
                                            <p:txEl>
                                              <p:pRg st="2" end="2"/>
                                            </p:txEl>
                                          </p:spTgt>
                                        </p:tgtEl>
                                        <p:attrNameLst>
                                          <p:attrName>style.visibility</p:attrName>
                                        </p:attrNameLst>
                                      </p:cBhvr>
                                      <p:to>
                                        <p:strVal val="visible"/>
                                      </p:to>
                                    </p:set>
                                    <p:animEffect transition="in" filter="slide(fromRight)">
                                      <p:cBhvr>
                                        <p:cTn id="11" dur="500"/>
                                        <p:tgtEl>
                                          <p:spTgt spid="191497">
                                            <p:txEl>
                                              <p:pRg st="2" end="2"/>
                                            </p:txEl>
                                          </p:spTgt>
                                        </p:tgtEl>
                                      </p:cBhvr>
                                    </p:animEffect>
                                  </p:childTnLst>
                                </p:cTn>
                              </p:par>
                            </p:childTnLst>
                          </p:cTn>
                        </p:par>
                        <p:par>
                          <p:cTn id="12" fill="hold" nodeType="afterGroup">
                            <p:stCondLst>
                              <p:cond delay="1000"/>
                            </p:stCondLst>
                            <p:childTnLst>
                              <p:par>
                                <p:cTn id="13" presetID="12" presetClass="entr" presetSubtype="2" fill="hold" nodeType="afterEffect">
                                  <p:stCondLst>
                                    <p:cond delay="0"/>
                                  </p:stCondLst>
                                  <p:childTnLst>
                                    <p:set>
                                      <p:cBhvr>
                                        <p:cTn id="14" dur="1" fill="hold">
                                          <p:stCondLst>
                                            <p:cond delay="0"/>
                                          </p:stCondLst>
                                        </p:cTn>
                                        <p:tgtEl>
                                          <p:spTgt spid="191497">
                                            <p:txEl>
                                              <p:pRg st="3" end="3"/>
                                            </p:txEl>
                                          </p:spTgt>
                                        </p:tgtEl>
                                        <p:attrNameLst>
                                          <p:attrName>style.visibility</p:attrName>
                                        </p:attrNameLst>
                                      </p:cBhvr>
                                      <p:to>
                                        <p:strVal val="visible"/>
                                      </p:to>
                                    </p:set>
                                    <p:animEffect transition="in" filter="slide(fromRight)">
                                      <p:cBhvr>
                                        <p:cTn id="15" dur="500"/>
                                        <p:tgtEl>
                                          <p:spTgt spid="1914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0" name="Picture 3" descr="John 1.26 Baptist Humility.jpg">
            <a:extLst>
              <a:ext uri="{FF2B5EF4-FFF2-40B4-BE49-F238E27FC236}">
                <a16:creationId xmlns:a16="http://schemas.microsoft.com/office/drawing/2014/main" id="{8E5E4B19-20E4-EF7D-CC24-F6414B14F4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2">
            <a:extLst>
              <a:ext uri="{FF2B5EF4-FFF2-40B4-BE49-F238E27FC236}">
                <a16:creationId xmlns:a16="http://schemas.microsoft.com/office/drawing/2014/main" id="{A11D93D3-1662-7396-B5F9-5881930A6FC0}"/>
              </a:ext>
            </a:extLst>
          </p:cNvPr>
          <p:cNvSpPr>
            <a:spLocks noGrp="1" noChangeArrowheads="1"/>
          </p:cNvSpPr>
          <p:nvPr>
            <p:ph type="ctrTitle"/>
          </p:nvPr>
        </p:nvSpPr>
        <p:spPr>
          <a:xfrm>
            <a:off x="0" y="0"/>
            <a:ext cx="9144000" cy="1219200"/>
          </a:xfrm>
          <a:solidFill>
            <a:srgbClr val="800000"/>
          </a:solidFill>
        </p:spPr>
        <p:txBody>
          <a:bodyPr/>
          <a:lstStyle/>
          <a:p>
            <a:pPr eaLnBrk="1" hangingPunct="1">
              <a:defRPr/>
            </a:pPr>
            <a:r>
              <a:rPr lang="en-US" sz="4000" b="1">
                <a:solidFill>
                  <a:srgbClr val="FFFFFF"/>
                </a:solidFill>
                <a:latin typeface="Comic Sans MS" pitchFamily="-110" charset="0"/>
              </a:rPr>
              <a:t>John to the Jewish Leaders:</a:t>
            </a:r>
          </a:p>
        </p:txBody>
      </p:sp>
      <p:sp>
        <p:nvSpPr>
          <p:cNvPr id="104451" name="Rectangle 3">
            <a:extLst>
              <a:ext uri="{FF2B5EF4-FFF2-40B4-BE49-F238E27FC236}">
                <a16:creationId xmlns:a16="http://schemas.microsoft.com/office/drawing/2014/main" id="{AE260C19-4873-8195-DBAD-25152CF63EF8}"/>
              </a:ext>
            </a:extLst>
          </p:cNvPr>
          <p:cNvSpPr>
            <a:spLocks noGrp="1" noChangeArrowheads="1"/>
          </p:cNvSpPr>
          <p:nvPr>
            <p:ph type="subTitle" idx="1"/>
          </p:nvPr>
        </p:nvSpPr>
        <p:spPr>
          <a:xfrm>
            <a:off x="304800" y="3733800"/>
            <a:ext cx="8839200" cy="1905000"/>
          </a:xfrm>
          <a:ln/>
        </p:spPr>
        <p:txBody>
          <a:bodyPr/>
          <a:lstStyle/>
          <a:p>
            <a:pPr marL="609600" indent="-609600" algn="l" eaLnBrk="1" hangingPunct="1">
              <a:buClr>
                <a:schemeClr val="bg2"/>
              </a:buClr>
              <a:buFont typeface="Wingdings" pitchFamily="2" charset="2"/>
              <a:buChar char="{"/>
            </a:pPr>
            <a:r>
              <a:rPr lang="en-US" altLang="en-US">
                <a:solidFill>
                  <a:srgbClr val="FFFFFF"/>
                </a:solidFill>
                <a:latin typeface="Comic Sans MS" panose="030F0902030302020204" pitchFamily="66" charset="0"/>
                <a:ea typeface="ＭＳ Ｐゴシック" panose="020B0600070205080204" pitchFamily="34" charset="-128"/>
              </a:rPr>
              <a:t>“I am not the </a:t>
            </a:r>
            <a:r>
              <a:rPr lang="en-US" altLang="en-US" b="1">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Christ</a:t>
            </a:r>
            <a:r>
              <a:rPr lang="en-US" altLang="en-US">
                <a:solidFill>
                  <a:srgbClr val="FFFFFF"/>
                </a:solidFill>
                <a:latin typeface="Comic Sans MS" panose="030F0902030302020204" pitchFamily="66" charset="0"/>
                <a:ea typeface="ＭＳ Ｐゴシック" panose="020B0600070205080204" pitchFamily="34" charset="-128"/>
              </a:rPr>
              <a:t>” (1:20)</a:t>
            </a:r>
          </a:p>
          <a:p>
            <a:pPr marL="609600" indent="-609600" algn="l" eaLnBrk="1" hangingPunct="1">
              <a:buClr>
                <a:schemeClr val="bg2"/>
              </a:buClr>
              <a:buFont typeface="Wingdings" pitchFamily="2" charset="2"/>
              <a:buChar char="{"/>
            </a:pPr>
            <a:r>
              <a:rPr lang="en-US" altLang="en-US">
                <a:solidFill>
                  <a:srgbClr val="FFFFFF"/>
                </a:solidFill>
                <a:latin typeface="Comic Sans MS" panose="030F0902030302020204" pitchFamily="66" charset="0"/>
                <a:ea typeface="ＭＳ Ｐゴシック" panose="020B0600070205080204" pitchFamily="34" charset="-128"/>
              </a:rPr>
              <a:t>“I am not” (1:21a) – not </a:t>
            </a:r>
            <a:r>
              <a:rPr lang="en-US" altLang="en-US" b="1">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Elijah</a:t>
            </a:r>
            <a:endParaRPr lang="en-US" altLang="en-US">
              <a:solidFill>
                <a:srgbClr val="FFFFFF"/>
              </a:solidFill>
              <a:latin typeface="Comic Sans MS" panose="030F0902030302020204" pitchFamily="66" charset="0"/>
              <a:ea typeface="ＭＳ Ｐゴシック"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dissolve">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dissolve">
                                      <p:cBhvr>
                                        <p:cTn id="12" dur="500"/>
                                        <p:tgtEl>
                                          <p:spTgt spid="104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62BFB519-EE22-1013-0909-D4273E3D26CE}"/>
              </a:ext>
            </a:extLst>
          </p:cNvPr>
          <p:cNvSpPr>
            <a:spLocks noGrp="1" noChangeArrowheads="1"/>
          </p:cNvSpPr>
          <p:nvPr>
            <p:ph type="ctrTitle"/>
          </p:nvPr>
        </p:nvSpPr>
        <p:spPr>
          <a:xfrm>
            <a:off x="381000" y="228600"/>
            <a:ext cx="7772400" cy="914400"/>
          </a:xfrm>
        </p:spPr>
        <p:txBody>
          <a:bodyPr/>
          <a:lstStyle/>
          <a:p>
            <a:pPr eaLnBrk="1" hangingPunct="1">
              <a:defRPr/>
            </a:pPr>
            <a:r>
              <a:rPr lang="en-US" b="1">
                <a:solidFill>
                  <a:schemeClr val="tx2"/>
                </a:solidFill>
                <a:latin typeface="Comic Sans MS" charset="0"/>
                <a:ea typeface="+mj-ea"/>
                <a:cs typeface="+mj-cs"/>
              </a:rPr>
              <a:t>Elijah</a:t>
            </a:r>
          </a:p>
        </p:txBody>
      </p:sp>
      <p:pic>
        <p:nvPicPr>
          <p:cNvPr id="103428" name="Picture 4" descr="C:\Documents and Settings\Mary\My Documents\My Pictures\Mary\M5.jpg">
            <a:extLst>
              <a:ext uri="{FF2B5EF4-FFF2-40B4-BE49-F238E27FC236}">
                <a16:creationId xmlns:a16="http://schemas.microsoft.com/office/drawing/2014/main" id="{F3215130-8D2D-F219-F788-BB16BA0C4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0"/>
            <a:ext cx="27178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descr="C:\Documents and Settings\Mary\My Documents\My Pictures\Mary\Prophet Elijah.jpg">
            <a:extLst>
              <a:ext uri="{FF2B5EF4-FFF2-40B4-BE49-F238E27FC236}">
                <a16:creationId xmlns:a16="http://schemas.microsoft.com/office/drawing/2014/main" id="{421FA5C7-3326-EE46-A75F-D2D1540F3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a:extLst>
              <a:ext uri="{FF2B5EF4-FFF2-40B4-BE49-F238E27FC236}">
                <a16:creationId xmlns:a16="http://schemas.microsoft.com/office/drawing/2014/main" id="{666FBE8A-E311-798B-DDE7-674EA5826EB4}"/>
              </a:ext>
            </a:extLst>
          </p:cNvPr>
          <p:cNvSpPr>
            <a:spLocks noGrp="1" noChangeArrowheads="1"/>
          </p:cNvSpPr>
          <p:nvPr>
            <p:ph type="subTitle" idx="1"/>
          </p:nvPr>
        </p:nvSpPr>
        <p:spPr>
          <a:xfrm>
            <a:off x="457200" y="3276600"/>
            <a:ext cx="8153400" cy="3352800"/>
          </a:xfrm>
          <a:solidFill>
            <a:schemeClr val="accent6">
              <a:lumMod val="50000"/>
            </a:schemeClr>
          </a:solidFill>
          <a:ln/>
        </p:spPr>
        <p:txBody>
          <a:bodyPr/>
          <a:lstStyle/>
          <a:p>
            <a:pPr eaLnBrk="1" hangingPunct="1">
              <a:buClr>
                <a:schemeClr val="tx1"/>
              </a:buClr>
              <a:buFont typeface="Wingdings" pitchFamily="2" charset="2"/>
              <a:buNone/>
            </a:pPr>
            <a:r>
              <a:rPr lang="en-US" altLang="en-US" sz="2800">
                <a:solidFill>
                  <a:srgbClr val="F2EED7"/>
                </a:solidFill>
                <a:latin typeface="Comic Sans MS" panose="030F0902030302020204" pitchFamily="66" charset="0"/>
                <a:ea typeface="ＭＳ Ｐゴシック" panose="020B0600070205080204" pitchFamily="34" charset="-128"/>
              </a:rPr>
              <a:t>“See, I will send you the prophet </a:t>
            </a:r>
            <a:r>
              <a:rPr lang="en-US" altLang="en-US" sz="2800" b="1" u="sng">
                <a:solidFill>
                  <a:srgbClr val="F2EED7"/>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Elijah</a:t>
            </a:r>
            <a:r>
              <a:rPr lang="en-US" altLang="en-US" sz="2800">
                <a:solidFill>
                  <a:srgbClr val="F2EED7"/>
                </a:solidFill>
                <a:latin typeface="Comic Sans MS" panose="030F0902030302020204" pitchFamily="66" charset="0"/>
                <a:ea typeface="ＭＳ Ｐゴシック" panose="020B0600070205080204" pitchFamily="34" charset="-128"/>
              </a:rPr>
              <a:t> before that great and dreadful day of the LORD comes. He will turn the hearts of the fathers to their children, and the hearts of the children to their fathers; or else I will come and strike the land with a curse.”</a:t>
            </a:r>
          </a:p>
          <a:p>
            <a:pPr algn="r" eaLnBrk="1" hangingPunct="1">
              <a:buClr>
                <a:schemeClr val="tx1"/>
              </a:buClr>
              <a:buFont typeface="Wingdings" pitchFamily="2" charset="2"/>
              <a:buNone/>
            </a:pPr>
            <a:r>
              <a:rPr lang="en-US" altLang="en-US" sz="2800" b="1">
                <a:solidFill>
                  <a:srgbClr val="F2EED7"/>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Malachi 4:5-6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wipe(up)">
                                      <p:cBhvr>
                                        <p:cTn id="7" dur="500"/>
                                        <p:tgtEl>
                                          <p:spTgt spid="103429"/>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103428"/>
                                        </p:tgtEl>
                                        <p:attrNameLst>
                                          <p:attrName>style.visibility</p:attrName>
                                        </p:attrNameLst>
                                      </p:cBhvr>
                                      <p:to>
                                        <p:strVal val="visible"/>
                                      </p:to>
                                    </p:set>
                                    <p:animEffect transition="in" filter="slide(fromRight)">
                                      <p:cBhvr>
                                        <p:cTn id="11" dur="500"/>
                                        <p:tgtEl>
                                          <p:spTgt spid="103428"/>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103427">
                                            <p:txEl>
                                              <p:pRg st="0" end="0"/>
                                            </p:txEl>
                                          </p:spTgt>
                                        </p:tgtEl>
                                        <p:attrNameLst>
                                          <p:attrName>style.visibility</p:attrName>
                                        </p:attrNameLst>
                                      </p:cBhvr>
                                      <p:to>
                                        <p:strVal val="visible"/>
                                      </p:to>
                                    </p:set>
                                    <p:anim calcmode="lin" valueType="num">
                                      <p:cBhvr additive="base">
                                        <p:cTn id="15"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 presetClass="entr" presetSubtype="4" fill="hold" nodeType="afterEffect">
                                  <p:stCondLst>
                                    <p:cond delay="0"/>
                                  </p:stCondLst>
                                  <p:childTnLst>
                                    <p:set>
                                      <p:cBhvr>
                                        <p:cTn id="19" dur="1" fill="hold">
                                          <p:stCondLst>
                                            <p:cond delay="0"/>
                                          </p:stCondLst>
                                        </p:cTn>
                                        <p:tgtEl>
                                          <p:spTgt spid="103427">
                                            <p:txEl>
                                              <p:pRg st="1" end="1"/>
                                            </p:txEl>
                                          </p:spTgt>
                                        </p:tgtEl>
                                        <p:attrNameLst>
                                          <p:attrName>style.visibility</p:attrName>
                                        </p:attrNameLst>
                                      </p:cBhvr>
                                      <p:to>
                                        <p:strVal val="visible"/>
                                      </p:to>
                                    </p:set>
                                    <p:anim calcmode="lin" valueType="num">
                                      <p:cBhvr additive="base">
                                        <p:cTn id="20"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34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3692E581-67A1-CCFB-D0F1-8BBD21C0C342}"/>
              </a:ext>
            </a:extLst>
          </p:cNvPr>
          <p:cNvSpPr>
            <a:spLocks noGrp="1" noChangeArrowheads="1"/>
          </p:cNvSpPr>
          <p:nvPr>
            <p:ph type="ctrTitle"/>
          </p:nvPr>
        </p:nvSpPr>
        <p:spPr>
          <a:xfrm>
            <a:off x="685800" y="228600"/>
            <a:ext cx="7772400" cy="914400"/>
          </a:xfrm>
        </p:spPr>
        <p:txBody>
          <a:bodyPr/>
          <a:lstStyle/>
          <a:p>
            <a:pPr eaLnBrk="1" hangingPunct="1"/>
            <a:r>
              <a:rPr lang="en-US" altLang="en-US" b="1">
                <a:solidFill>
                  <a:schemeClr val="tx2"/>
                </a:solidFill>
                <a:latin typeface="Comic Sans MS" panose="030F0902030302020204" pitchFamily="66" charset="0"/>
                <a:ea typeface="ＭＳ Ｐゴシック" panose="020B0600070205080204" pitchFamily="34" charset="-128"/>
              </a:rPr>
              <a:t>“The Prophet”</a:t>
            </a:r>
          </a:p>
        </p:txBody>
      </p:sp>
      <p:sp>
        <p:nvSpPr>
          <p:cNvPr id="107523" name="Rectangle 3">
            <a:extLst>
              <a:ext uri="{FF2B5EF4-FFF2-40B4-BE49-F238E27FC236}">
                <a16:creationId xmlns:a16="http://schemas.microsoft.com/office/drawing/2014/main" id="{C92DF998-7056-2732-8FC1-A9B5E12618D4}"/>
              </a:ext>
            </a:extLst>
          </p:cNvPr>
          <p:cNvSpPr>
            <a:spLocks noGrp="1" noChangeArrowheads="1"/>
          </p:cNvSpPr>
          <p:nvPr>
            <p:ph type="subTitle" idx="1"/>
          </p:nvPr>
        </p:nvSpPr>
        <p:spPr>
          <a:xfrm>
            <a:off x="457200" y="2133600"/>
            <a:ext cx="8153400" cy="2362200"/>
          </a:xfrm>
          <a:solidFill>
            <a:srgbClr val="800000"/>
          </a:solidFill>
          <a:ln/>
        </p:spPr>
        <p:txBody>
          <a:bodyPr/>
          <a:lstStyle/>
          <a:p>
            <a:pPr eaLnBrk="1" hangingPunct="1">
              <a:buClr>
                <a:schemeClr val="tx1"/>
              </a:buClr>
              <a:buFont typeface="Wingdings" pitchFamily="2" charset="2"/>
              <a:buNone/>
            </a:pPr>
            <a:r>
              <a:rPr lang="en-US" altLang="en-US">
                <a:solidFill>
                  <a:srgbClr val="FFFFFF"/>
                </a:solidFill>
                <a:latin typeface="Comic Sans MS" panose="030F0902030302020204" pitchFamily="66" charset="0"/>
                <a:ea typeface="ＭＳ Ｐゴシック" panose="020B0600070205080204" pitchFamily="34" charset="-128"/>
              </a:rPr>
              <a:t>“The LORD your God will raise up for you a </a:t>
            </a:r>
            <a:r>
              <a:rPr lang="en-US" altLang="en-US" b="1">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prophet</a:t>
            </a:r>
            <a:r>
              <a:rPr lang="en-US" altLang="en-US">
                <a:solidFill>
                  <a:srgbClr val="FFFFFF"/>
                </a:solidFill>
                <a:latin typeface="Comic Sans MS" panose="030F0902030302020204" pitchFamily="66" charset="0"/>
                <a:ea typeface="ＭＳ Ｐゴシック" panose="020B0600070205080204" pitchFamily="34" charset="-128"/>
              </a:rPr>
              <a:t> like me from among your own brothers. You must listen to him.”</a:t>
            </a:r>
          </a:p>
          <a:p>
            <a:pPr algn="r" eaLnBrk="1" hangingPunct="1">
              <a:buClr>
                <a:schemeClr val="tx1"/>
              </a:buClr>
              <a:buFont typeface="Wingdings" pitchFamily="2" charset="2"/>
              <a:buNone/>
            </a:pPr>
            <a:r>
              <a:rPr lang="en-US" altLang="en-US" b="1">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Deuteronomy 18:15</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25ECFEF-454B-F7BF-B491-7E0E571529A7}"/>
              </a:ext>
            </a:extLst>
          </p:cNvPr>
          <p:cNvSpPr>
            <a:spLocks noGrp="1"/>
          </p:cNvSpPr>
          <p:nvPr>
            <p:ph type="title"/>
          </p:nvPr>
        </p:nvSpPr>
        <p:spPr/>
        <p:txBody>
          <a:bodyPr/>
          <a:lstStyle/>
          <a:p>
            <a:r>
              <a:rPr lang="en-US" altLang="en-US">
                <a:ea typeface="ＭＳ Ｐゴシック" panose="020B0600070205080204" pitchFamily="34" charset="-128"/>
              </a:rPr>
              <a:t>The Iranian Jesus</a:t>
            </a:r>
          </a:p>
        </p:txBody>
      </p:sp>
      <p:pic>
        <p:nvPicPr>
          <p:cNvPr id="36867" name="Content Placeholder 3" descr="Iran Jesus Movie.jpg">
            <a:extLst>
              <a:ext uri="{FF2B5EF4-FFF2-40B4-BE49-F238E27FC236}">
                <a16:creationId xmlns:a16="http://schemas.microsoft.com/office/drawing/2014/main" id="{3485C4C2-6566-532C-B26F-21B320BDDE4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0" r="-40"/>
          <a:stretch>
            <a:fillRect/>
          </a:stretch>
        </p:blipFill>
        <p:spPr>
          <a:xfrm>
            <a:off x="0" y="-152400"/>
            <a:ext cx="9347200" cy="7010400"/>
          </a:xfr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90114" name="Picture 3" descr="John 1.23 quote Isa 40.3.jpg">
            <a:extLst>
              <a:ext uri="{FF2B5EF4-FFF2-40B4-BE49-F238E27FC236}">
                <a16:creationId xmlns:a16="http://schemas.microsoft.com/office/drawing/2014/main" id="{9291A7A4-5F54-0D7D-B265-FEE8CB7D26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Rectangle 2">
            <a:extLst>
              <a:ext uri="{FF2B5EF4-FFF2-40B4-BE49-F238E27FC236}">
                <a16:creationId xmlns:a16="http://schemas.microsoft.com/office/drawing/2014/main" id="{AC9C82A1-6B20-5E79-F9C5-E71C1BCAA799}"/>
              </a:ext>
            </a:extLst>
          </p:cNvPr>
          <p:cNvSpPr>
            <a:spLocks noGrp="1" noChangeArrowheads="1"/>
          </p:cNvSpPr>
          <p:nvPr>
            <p:ph type="ctrTitle"/>
          </p:nvPr>
        </p:nvSpPr>
        <p:spPr>
          <a:xfrm>
            <a:off x="0" y="76200"/>
            <a:ext cx="9144000" cy="914400"/>
          </a:xfrm>
        </p:spPr>
        <p:txBody>
          <a:bodyPr/>
          <a:lstStyle/>
          <a:p>
            <a:pPr eaLnBrk="1" hangingPunct="1">
              <a:defRPr/>
            </a:pPr>
            <a:r>
              <a:rPr lang="en-US" sz="4000" b="1" dirty="0">
                <a:solidFill>
                  <a:schemeClr val="tx2"/>
                </a:solidFill>
                <a:latin typeface="Comic Sans MS" pitchFamily="-110" charset="0"/>
              </a:rPr>
              <a:t>John focused on who Jesus was!</a:t>
            </a:r>
          </a:p>
        </p:txBody>
      </p:sp>
      <p:sp>
        <p:nvSpPr>
          <p:cNvPr id="109572" name="Rectangle 4">
            <a:extLst>
              <a:ext uri="{FF2B5EF4-FFF2-40B4-BE49-F238E27FC236}">
                <a16:creationId xmlns:a16="http://schemas.microsoft.com/office/drawing/2014/main" id="{2B97C3BB-6371-6D71-1D34-1F0CD36DAB52}"/>
              </a:ext>
            </a:extLst>
          </p:cNvPr>
          <p:cNvSpPr>
            <a:spLocks noGrp="1" noChangeArrowheads="1"/>
          </p:cNvSpPr>
          <p:nvPr>
            <p:ph type="subTitle" idx="1"/>
          </p:nvPr>
        </p:nvSpPr>
        <p:spPr>
          <a:xfrm>
            <a:off x="0" y="1066800"/>
            <a:ext cx="5181600" cy="2133600"/>
          </a:xfrm>
          <a:ln/>
        </p:spPr>
        <p:txBody>
          <a:bodyPr/>
          <a:lstStyle/>
          <a:p>
            <a:pPr eaLnBrk="1" hangingPunct="1">
              <a:buFont typeface="Wingdings" pitchFamily="2" charset="2"/>
              <a:buNone/>
            </a:pPr>
            <a:r>
              <a:rPr lang="en-US" altLang="en-US">
                <a:solidFill>
                  <a:schemeClr val="tx1"/>
                </a:solidFill>
                <a:latin typeface="Comic Sans MS" panose="030F0902030302020204" pitchFamily="66" charset="0"/>
                <a:ea typeface="ＭＳ Ｐゴシック" panose="020B0600070205080204" pitchFamily="34" charset="-128"/>
              </a:rPr>
              <a:t>“I am the </a:t>
            </a:r>
            <a:r>
              <a:rPr lang="en-US" altLang="en-US" b="1">
                <a:solidFill>
                  <a:schemeClr val="tx1"/>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voice</a:t>
            </a:r>
            <a:r>
              <a:rPr lang="en-US" altLang="en-US">
                <a:solidFill>
                  <a:schemeClr val="tx1"/>
                </a:solidFill>
                <a:latin typeface="Comic Sans MS" panose="030F0902030302020204" pitchFamily="66" charset="0"/>
                <a:ea typeface="ＭＳ Ｐゴシック" panose="020B0600070205080204" pitchFamily="34" charset="-128"/>
              </a:rPr>
              <a:t> of one calling in the desert, ‘Make straight the way for the Lord.’“</a:t>
            </a:r>
          </a:p>
        </p:txBody>
      </p:sp>
      <p:sp>
        <p:nvSpPr>
          <p:cNvPr id="5" name="TextBox 4">
            <a:extLst>
              <a:ext uri="{FF2B5EF4-FFF2-40B4-BE49-F238E27FC236}">
                <a16:creationId xmlns:a16="http://schemas.microsoft.com/office/drawing/2014/main" id="{AE08861C-930F-D3D9-0C84-C8C3FEAE2E6F}"/>
              </a:ext>
            </a:extLst>
          </p:cNvPr>
          <p:cNvSpPr txBox="1"/>
          <p:nvPr/>
        </p:nvSpPr>
        <p:spPr>
          <a:xfrm>
            <a:off x="396875" y="5791200"/>
            <a:ext cx="4327525" cy="461963"/>
          </a:xfrm>
          <a:prstGeom prst="rect">
            <a:avLst/>
          </a:prstGeom>
          <a:noFill/>
        </p:spPr>
        <p:txBody>
          <a:bodyPr wrap="none">
            <a:spAutoFit/>
          </a:bodyPr>
          <a:lstStyle/>
          <a:p>
            <a:pPr>
              <a:defRPr/>
            </a:pPr>
            <a:r>
              <a:rPr lang="en-US" b="1" dirty="0">
                <a:solidFill>
                  <a:srgbClr val="FFFFFF"/>
                </a:solidFill>
                <a:effectLst>
                  <a:outerShdw blurRad="38100" dist="38100" dir="2700000" algn="tl">
                    <a:srgbClr val="000000"/>
                  </a:outerShdw>
                </a:effectLst>
                <a:latin typeface="Comic Sans MS" charset="0"/>
                <a:ea typeface="+mn-ea"/>
              </a:rPr>
              <a:t>John 1:23; cf. Isaiah 40:3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anim calcmode="lin" valueType="num">
                                      <p:cBhvr>
                                        <p:cTn id="7" dur="500" fill="hold"/>
                                        <p:tgtEl>
                                          <p:spTgt spid="10957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957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92162" name="Picture 3" descr="John 1.26 Baptist Humility.jpg">
            <a:extLst>
              <a:ext uri="{FF2B5EF4-FFF2-40B4-BE49-F238E27FC236}">
                <a16:creationId xmlns:a16="http://schemas.microsoft.com/office/drawing/2014/main" id="{49F56CF8-3F74-E018-3358-841EC16A9C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2">
            <a:extLst>
              <a:ext uri="{FF2B5EF4-FFF2-40B4-BE49-F238E27FC236}">
                <a16:creationId xmlns:a16="http://schemas.microsoft.com/office/drawing/2014/main" id="{B93325C7-54A4-0B99-24E1-6C9873943D2D}"/>
              </a:ext>
            </a:extLst>
          </p:cNvPr>
          <p:cNvSpPr>
            <a:spLocks noGrp="1" noChangeArrowheads="1"/>
          </p:cNvSpPr>
          <p:nvPr>
            <p:ph type="ctrTitle"/>
          </p:nvPr>
        </p:nvSpPr>
        <p:spPr>
          <a:xfrm>
            <a:off x="0" y="0"/>
            <a:ext cx="9144000" cy="1219200"/>
          </a:xfrm>
          <a:solidFill>
            <a:srgbClr val="800000"/>
          </a:solidFill>
        </p:spPr>
        <p:txBody>
          <a:bodyPr/>
          <a:lstStyle/>
          <a:p>
            <a:pPr eaLnBrk="1" hangingPunct="1">
              <a:defRPr/>
            </a:pPr>
            <a:r>
              <a:rPr lang="en-US" sz="4000" b="1">
                <a:solidFill>
                  <a:srgbClr val="FFFFFF"/>
                </a:solidFill>
                <a:latin typeface="Comic Sans MS" pitchFamily="-110" charset="0"/>
              </a:rPr>
              <a:t>John to the Jewish Leaders:</a:t>
            </a:r>
          </a:p>
        </p:txBody>
      </p:sp>
      <p:sp>
        <p:nvSpPr>
          <p:cNvPr id="104451" name="Rectangle 3">
            <a:extLst>
              <a:ext uri="{FF2B5EF4-FFF2-40B4-BE49-F238E27FC236}">
                <a16:creationId xmlns:a16="http://schemas.microsoft.com/office/drawing/2014/main" id="{A0814CC4-72D1-EF14-5105-8B90FBD6DD5D}"/>
              </a:ext>
            </a:extLst>
          </p:cNvPr>
          <p:cNvSpPr>
            <a:spLocks noGrp="1" noChangeArrowheads="1"/>
          </p:cNvSpPr>
          <p:nvPr>
            <p:ph type="subTitle" idx="1"/>
          </p:nvPr>
        </p:nvSpPr>
        <p:spPr>
          <a:xfrm>
            <a:off x="304800" y="4267200"/>
            <a:ext cx="8839200" cy="1905000"/>
          </a:xfrm>
          <a:ln/>
        </p:spPr>
        <p:txBody>
          <a:bodyPr/>
          <a:lstStyle/>
          <a:p>
            <a:pPr marL="609600" indent="-609600" algn="l" eaLnBrk="1" hangingPunct="1">
              <a:buClr>
                <a:schemeClr val="bg2"/>
              </a:buClr>
              <a:buFont typeface="Wingdings" pitchFamily="2" charset="2"/>
              <a:buChar char="{"/>
            </a:pPr>
            <a:r>
              <a:rPr lang="en-US" altLang="en-US">
                <a:solidFill>
                  <a:srgbClr val="FFE103"/>
                </a:solidFill>
                <a:latin typeface="Comic Sans MS" panose="030F0902030302020204" pitchFamily="66" charset="0"/>
                <a:ea typeface="ＭＳ Ｐゴシック" panose="020B0600070205080204" pitchFamily="34" charset="-128"/>
              </a:rPr>
              <a:t>“I am not the </a:t>
            </a:r>
            <a:r>
              <a:rPr lang="en-US" altLang="en-US" b="1">
                <a:solidFill>
                  <a:srgbClr val="FFE103"/>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Christ</a:t>
            </a:r>
            <a:r>
              <a:rPr lang="en-US" altLang="en-US">
                <a:solidFill>
                  <a:srgbClr val="FFE103"/>
                </a:solidFill>
                <a:latin typeface="Comic Sans MS" panose="030F0902030302020204" pitchFamily="66" charset="0"/>
                <a:ea typeface="ＭＳ Ｐゴシック" panose="020B0600070205080204" pitchFamily="34" charset="-128"/>
              </a:rPr>
              <a:t>” </a:t>
            </a:r>
            <a:r>
              <a:rPr lang="en-US" altLang="en-US">
                <a:solidFill>
                  <a:srgbClr val="FFFFFF"/>
                </a:solidFill>
                <a:latin typeface="Comic Sans MS" panose="030F0902030302020204" pitchFamily="66" charset="0"/>
                <a:ea typeface="ＭＳ Ｐゴシック" panose="020B0600070205080204" pitchFamily="34" charset="-128"/>
              </a:rPr>
              <a:t>(1:20)</a:t>
            </a:r>
          </a:p>
          <a:p>
            <a:pPr marL="609600" indent="-609600" algn="l" eaLnBrk="1" hangingPunct="1">
              <a:buClr>
                <a:schemeClr val="bg2"/>
              </a:buClr>
              <a:buFont typeface="Wingdings" pitchFamily="2" charset="2"/>
              <a:buChar char="{"/>
            </a:pPr>
            <a:r>
              <a:rPr lang="en-US" altLang="en-US">
                <a:solidFill>
                  <a:srgbClr val="FFE103"/>
                </a:solidFill>
                <a:latin typeface="Comic Sans MS" panose="030F0902030302020204" pitchFamily="66" charset="0"/>
                <a:ea typeface="ＭＳ Ｐゴシック" panose="020B0600070205080204" pitchFamily="34" charset="-128"/>
              </a:rPr>
              <a:t>“I am not” </a:t>
            </a:r>
            <a:r>
              <a:rPr lang="en-US" altLang="en-US">
                <a:solidFill>
                  <a:srgbClr val="FFFFFF"/>
                </a:solidFill>
                <a:latin typeface="Comic Sans MS" panose="030F0902030302020204" pitchFamily="66" charset="0"/>
                <a:ea typeface="ＭＳ Ｐゴシック" panose="020B0600070205080204" pitchFamily="34" charset="-128"/>
              </a:rPr>
              <a:t>(1:21a) – not </a:t>
            </a:r>
            <a:r>
              <a:rPr lang="en-US" altLang="en-US" b="1">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Elijah</a:t>
            </a:r>
            <a:endParaRPr lang="en-US" altLang="en-US">
              <a:solidFill>
                <a:srgbClr val="FFFFFF"/>
              </a:solidFill>
              <a:latin typeface="Comic Sans MS" panose="030F0902030302020204" pitchFamily="66" charset="0"/>
              <a:ea typeface="ＭＳ Ｐゴシック" panose="020B0600070205080204" pitchFamily="34" charset="-128"/>
            </a:endParaRPr>
          </a:p>
          <a:p>
            <a:pPr marL="609600" indent="-609600" algn="l" eaLnBrk="1" hangingPunct="1">
              <a:buClr>
                <a:schemeClr val="bg2"/>
              </a:buClr>
              <a:buFont typeface="Wingdings" pitchFamily="2" charset="2"/>
              <a:buChar char="{"/>
            </a:pPr>
            <a:r>
              <a:rPr lang="en-US" altLang="en-US">
                <a:solidFill>
                  <a:srgbClr val="FFE103"/>
                </a:solidFill>
                <a:latin typeface="Comic Sans MS" panose="030F0902030302020204" pitchFamily="66" charset="0"/>
                <a:ea typeface="ＭＳ Ｐゴシック" panose="020B0600070205080204" pitchFamily="34" charset="-128"/>
              </a:rPr>
              <a:t>“No” </a:t>
            </a:r>
            <a:r>
              <a:rPr lang="en-US" altLang="en-US">
                <a:solidFill>
                  <a:srgbClr val="FFFFFF"/>
                </a:solidFill>
                <a:latin typeface="Comic Sans MS" panose="030F0902030302020204" pitchFamily="66" charset="0"/>
                <a:ea typeface="ＭＳ Ｐゴシック" panose="020B0600070205080204" pitchFamily="34" charset="-128"/>
              </a:rPr>
              <a:t>(1:21b) – not the </a:t>
            </a:r>
            <a:r>
              <a:rPr lang="en-US" altLang="en-US" b="1">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Prophet</a:t>
            </a:r>
            <a:r>
              <a:rPr lang="en-US" altLang="en-US">
                <a:solidFill>
                  <a:srgbClr val="FFFFFF"/>
                </a:solidFill>
                <a:latin typeface="Comic Sans MS" panose="030F0902030302020204" pitchFamily="66" charset="0"/>
                <a:ea typeface="ＭＳ Ｐゴシック" panose="020B0600070205080204" pitchFamily="34" charset="-128"/>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dissolve">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dissolve">
                                      <p:cBhvr>
                                        <p:cTn id="12" dur="500"/>
                                        <p:tgtEl>
                                          <p:spTgt spid="10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dissolve">
                                      <p:cBhvr>
                                        <p:cTn id="17" dur="5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94210" name="Picture 6" descr="C:\Documents and Settings\Mary\My Documents\My Pictures\Mary\Lamb6.jpg">
            <a:extLst>
              <a:ext uri="{FF2B5EF4-FFF2-40B4-BE49-F238E27FC236}">
                <a16:creationId xmlns:a16="http://schemas.microsoft.com/office/drawing/2014/main" id="{AC48D6C9-EC37-C191-2829-D5CD396AF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3657600"/>
            <a:ext cx="4035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5" descr="lamb">
            <a:hlinkClick r:id="rId4"/>
            <a:extLst>
              <a:ext uri="{FF2B5EF4-FFF2-40B4-BE49-F238E27FC236}">
                <a16:creationId xmlns:a16="http://schemas.microsoft.com/office/drawing/2014/main" id="{6D623835-656A-BE81-91ED-CDDEB0C93A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037013"/>
            <a:ext cx="2933700"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 name="Rectangle 2">
            <a:extLst>
              <a:ext uri="{FF2B5EF4-FFF2-40B4-BE49-F238E27FC236}">
                <a16:creationId xmlns:a16="http://schemas.microsoft.com/office/drawing/2014/main" id="{7254C1A0-EDD0-B67A-95AD-F4E64F69D78A}"/>
              </a:ext>
            </a:extLst>
          </p:cNvPr>
          <p:cNvSpPr>
            <a:spLocks noGrp="1" noChangeArrowheads="1"/>
          </p:cNvSpPr>
          <p:nvPr>
            <p:ph type="ctrTitle"/>
          </p:nvPr>
        </p:nvSpPr>
        <p:spPr>
          <a:xfrm>
            <a:off x="0" y="228600"/>
            <a:ext cx="9144000" cy="1371600"/>
          </a:xfrm>
        </p:spPr>
        <p:txBody>
          <a:bodyPr/>
          <a:lstStyle/>
          <a:p>
            <a:pPr eaLnBrk="1" hangingPunct="1"/>
            <a:r>
              <a:rPr lang="en-US" altLang="en-US" b="1">
                <a:solidFill>
                  <a:schemeClr val="tx2"/>
                </a:solidFill>
                <a:latin typeface="Comic Sans MS" panose="030F0902030302020204" pitchFamily="66" charset="0"/>
                <a:ea typeface="ＭＳ Ｐゴシック" panose="020B0600070205080204" pitchFamily="34" charset="-128"/>
              </a:rPr>
              <a:t>John’s Testimony to</a:t>
            </a:r>
            <a:br>
              <a:rPr lang="en-US" altLang="en-US" b="1">
                <a:solidFill>
                  <a:schemeClr val="tx2"/>
                </a:solidFill>
                <a:latin typeface="Comic Sans MS" panose="030F0902030302020204" pitchFamily="66" charset="0"/>
                <a:ea typeface="ＭＳ Ｐゴシック" panose="020B0600070205080204" pitchFamily="34" charset="-128"/>
              </a:rPr>
            </a:br>
            <a:r>
              <a:rPr lang="en-US" altLang="en-US" b="1">
                <a:solidFill>
                  <a:schemeClr val="tx2"/>
                </a:solidFill>
                <a:latin typeface="Comic Sans MS" panose="030F0902030302020204" pitchFamily="66" charset="0"/>
                <a:ea typeface="ＭＳ Ｐゴシック" panose="020B0600070205080204" pitchFamily="34" charset="-128"/>
              </a:rPr>
              <a:t>the people:</a:t>
            </a:r>
          </a:p>
        </p:txBody>
      </p:sp>
      <p:sp>
        <p:nvSpPr>
          <p:cNvPr id="111619" name="Rectangle 3">
            <a:extLst>
              <a:ext uri="{FF2B5EF4-FFF2-40B4-BE49-F238E27FC236}">
                <a16:creationId xmlns:a16="http://schemas.microsoft.com/office/drawing/2014/main" id="{E342AC2C-79FA-A202-2F2A-942E0B1D2859}"/>
              </a:ext>
            </a:extLst>
          </p:cNvPr>
          <p:cNvSpPr>
            <a:spLocks noGrp="1" noChangeArrowheads="1"/>
          </p:cNvSpPr>
          <p:nvPr>
            <p:ph type="subTitle" idx="1"/>
          </p:nvPr>
        </p:nvSpPr>
        <p:spPr>
          <a:xfrm>
            <a:off x="762000" y="2057400"/>
            <a:ext cx="7620000" cy="1752600"/>
          </a:xfrm>
          <a:solidFill>
            <a:srgbClr val="60231D"/>
          </a:solidFill>
          <a:ln/>
        </p:spPr>
        <p:txBody>
          <a:bodyPr/>
          <a:lstStyle/>
          <a:p>
            <a:pPr eaLnBrk="1" hangingPunct="1">
              <a:buFont typeface="Wingdings" pitchFamily="2" charset="2"/>
              <a:buNone/>
            </a:pPr>
            <a:r>
              <a:rPr lang="en-US" altLang="en-US" sz="2800">
                <a:solidFill>
                  <a:srgbClr val="F2EED7"/>
                </a:solidFill>
                <a:latin typeface="Comic Sans MS" panose="030F0902030302020204" pitchFamily="66" charset="0"/>
                <a:ea typeface="ＭＳ Ｐゴシック" panose="020B0600070205080204" pitchFamily="34" charset="-128"/>
              </a:rPr>
              <a:t>“Look, </a:t>
            </a:r>
            <a:r>
              <a:rPr lang="en-US" altLang="en-US" sz="2800" b="1">
                <a:solidFill>
                  <a:srgbClr val="F2EED7"/>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the Lamb of God</a:t>
            </a:r>
            <a:r>
              <a:rPr lang="en-US" altLang="en-US" sz="2800">
                <a:solidFill>
                  <a:srgbClr val="F2EED7"/>
                </a:solidFill>
                <a:latin typeface="Comic Sans MS" panose="030F0902030302020204" pitchFamily="66" charset="0"/>
                <a:ea typeface="ＭＳ Ｐゴシック" panose="020B0600070205080204" pitchFamily="34" charset="-128"/>
              </a:rPr>
              <a:t>, who takes away the sin of the world!“</a:t>
            </a:r>
          </a:p>
          <a:p>
            <a:pPr algn="r" eaLnBrk="1" hangingPunct="1">
              <a:buFont typeface="Wingdings" pitchFamily="2" charset="2"/>
              <a:buNone/>
            </a:pPr>
            <a:r>
              <a:rPr lang="en-US" altLang="en-US" sz="2800">
                <a:solidFill>
                  <a:srgbClr val="F2EED7"/>
                </a:solidFill>
                <a:latin typeface="Comic Sans MS" panose="030F0902030302020204" pitchFamily="66" charset="0"/>
                <a:ea typeface="ＭＳ Ｐゴシック" panose="020B0600070205080204" pitchFamily="34" charset="-128"/>
              </a:rPr>
              <a:t>John 1:29</a:t>
            </a:r>
          </a:p>
        </p:txBody>
      </p:sp>
      <p:pic>
        <p:nvPicPr>
          <p:cNvPr id="94214" name="Picture 4" descr="C:\Documents and Settings\Mary\My Documents\My Pictures\Mary\M2.jpg">
            <a:extLst>
              <a:ext uri="{FF2B5EF4-FFF2-40B4-BE49-F238E27FC236}">
                <a16:creationId xmlns:a16="http://schemas.microsoft.com/office/drawing/2014/main" id="{A2C0BF31-4CED-9DB1-86D2-E6B2DB39D3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75" y="3810000"/>
            <a:ext cx="303212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5D543FE2-D5CC-95EF-7782-51D4F763F429}"/>
              </a:ext>
            </a:extLst>
          </p:cNvPr>
          <p:cNvSpPr>
            <a:spLocks noGrp="1"/>
          </p:cNvSpPr>
          <p:nvPr>
            <p:ph type="title"/>
          </p:nvPr>
        </p:nvSpPr>
        <p:spPr/>
        <p:txBody>
          <a:bodyPr/>
          <a:lstStyle/>
          <a:p>
            <a:r>
              <a:rPr lang="en-US" altLang="en-US">
                <a:ea typeface="ＭＳ Ｐゴシック" panose="020B0600070205080204" pitchFamily="34" charset="-128"/>
              </a:rPr>
              <a:t>Sacrifice at theCross</a:t>
            </a:r>
          </a:p>
        </p:txBody>
      </p:sp>
      <p:sp>
        <p:nvSpPr>
          <p:cNvPr id="96259" name="Content Placeholder 2">
            <a:extLst>
              <a:ext uri="{FF2B5EF4-FFF2-40B4-BE49-F238E27FC236}">
                <a16:creationId xmlns:a16="http://schemas.microsoft.com/office/drawing/2014/main" id="{26C45513-D2C5-90DC-50B8-77186046A3DD}"/>
              </a:ext>
            </a:extLst>
          </p:cNvPr>
          <p:cNvSpPr>
            <a:spLocks noGrp="1"/>
          </p:cNvSpPr>
          <p:nvPr>
            <p:ph idx="1"/>
          </p:nvPr>
        </p:nvSpPr>
        <p:spPr/>
        <p:txBody>
          <a:bodyPr/>
          <a:lstStyle/>
          <a:p>
            <a:endParaRPr lang="en-US" altLang="en-US">
              <a:ea typeface="ＭＳ Ｐゴシック" panose="020B0600070205080204" pitchFamily="34" charset="-128"/>
            </a:endParaRPr>
          </a:p>
        </p:txBody>
      </p:sp>
      <p:pic>
        <p:nvPicPr>
          <p:cNvPr id="96260" name="Picture 3" descr="jesus_on_cross_crucifixion.jpg">
            <a:extLst>
              <a:ext uri="{FF2B5EF4-FFF2-40B4-BE49-F238E27FC236}">
                <a16:creationId xmlns:a16="http://schemas.microsoft.com/office/drawing/2014/main" id="{5103A869-84AF-E253-4908-DBEBE070F8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0"/>
            <a:ext cx="783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97282" name="Picture 7" descr="John Baptist Look Lamb of God.jpg">
            <a:extLst>
              <a:ext uri="{FF2B5EF4-FFF2-40B4-BE49-F238E27FC236}">
                <a16:creationId xmlns:a16="http://schemas.microsoft.com/office/drawing/2014/main" id="{9A811546-7995-799A-86C8-0779D528B1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0" name="Rectangle 2">
            <a:extLst>
              <a:ext uri="{FF2B5EF4-FFF2-40B4-BE49-F238E27FC236}">
                <a16:creationId xmlns:a16="http://schemas.microsoft.com/office/drawing/2014/main" id="{ED32B76E-E33C-A487-392E-3E9FD99C919F}"/>
              </a:ext>
            </a:extLst>
          </p:cNvPr>
          <p:cNvSpPr>
            <a:spLocks noGrp="1" noChangeArrowheads="1"/>
          </p:cNvSpPr>
          <p:nvPr>
            <p:ph type="ctrTitle"/>
          </p:nvPr>
        </p:nvSpPr>
        <p:spPr>
          <a:xfrm>
            <a:off x="304800" y="228600"/>
            <a:ext cx="8534400" cy="1295400"/>
          </a:xfrm>
        </p:spPr>
        <p:txBody>
          <a:bodyPr/>
          <a:lstStyle/>
          <a:p>
            <a:pPr eaLnBrk="1" hangingPunct="1"/>
            <a:r>
              <a:rPr lang="en-US" altLang="en-US" b="1">
                <a:solidFill>
                  <a:srgbClr val="F2EED7"/>
                </a:solidFill>
                <a:latin typeface="Comic Sans MS" panose="030F0902030302020204" pitchFamily="66" charset="0"/>
                <a:ea typeface="ＭＳ Ｐゴシック" panose="020B0600070205080204" pitchFamily="34" charset="-128"/>
              </a:rPr>
              <a:t>John’s Testimony to two of his disciples:</a:t>
            </a:r>
          </a:p>
        </p:txBody>
      </p:sp>
      <p:sp>
        <p:nvSpPr>
          <p:cNvPr id="6" name="Rectangle 3">
            <a:extLst>
              <a:ext uri="{FF2B5EF4-FFF2-40B4-BE49-F238E27FC236}">
                <a16:creationId xmlns:a16="http://schemas.microsoft.com/office/drawing/2014/main" id="{3C0832DC-6B17-E66C-7FA7-EA05F1690114}"/>
              </a:ext>
            </a:extLst>
          </p:cNvPr>
          <p:cNvSpPr txBox="1">
            <a:spLocks noChangeArrowheads="1"/>
          </p:cNvSpPr>
          <p:nvPr/>
        </p:nvSpPr>
        <p:spPr bwMode="auto">
          <a:xfrm>
            <a:off x="609600" y="5105400"/>
            <a:ext cx="7620000" cy="1752600"/>
          </a:xfrm>
          <a:prstGeom prst="rect">
            <a:avLst/>
          </a:prstGeom>
          <a:solidFill>
            <a:srgbClr val="60231D"/>
          </a:solidFill>
          <a:ln w="9525" cap="sq">
            <a:noFill/>
            <a:miter lim="800000"/>
            <a:headEnd type="none" w="sm" len="sm"/>
            <a:tailEnd type="none" w="sm" len="sm"/>
          </a:ln>
        </p:spPr>
        <p:txBody>
          <a:bodyPr lIns="92075" tIns="46038" rIns="92075" bIns="46038"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buClr>
                <a:schemeClr val="tx2"/>
              </a:buClr>
              <a:buFont typeface="Wingdings" pitchFamily="2" charset="2"/>
              <a:buNone/>
            </a:pPr>
            <a:r>
              <a:rPr lang="en-US" altLang="en-US" sz="2800">
                <a:solidFill>
                  <a:srgbClr val="F2EED7"/>
                </a:solidFill>
                <a:latin typeface="Comic Sans MS" panose="030F0902030302020204" pitchFamily="66" charset="0"/>
              </a:rPr>
              <a:t>“Look, </a:t>
            </a:r>
            <a:r>
              <a:rPr lang="en-US" altLang="en-US" sz="2800" b="1">
                <a:solidFill>
                  <a:srgbClr val="F2EED7"/>
                </a:solidFill>
                <a:effectLst>
                  <a:outerShdw blurRad="38100" dist="38100" dir="2700000" algn="tl">
                    <a:srgbClr val="000000"/>
                  </a:outerShdw>
                </a:effectLst>
                <a:latin typeface="Comic Sans MS" panose="030F0902030302020204" pitchFamily="66" charset="0"/>
              </a:rPr>
              <a:t>the Lamb of God</a:t>
            </a:r>
            <a:r>
              <a:rPr lang="en-US" altLang="en-US" sz="2800">
                <a:solidFill>
                  <a:srgbClr val="F2EED7"/>
                </a:solidFill>
                <a:latin typeface="Comic Sans MS" panose="030F0902030302020204" pitchFamily="66" charset="0"/>
              </a:rPr>
              <a:t>, who takes away the sin of the world!“</a:t>
            </a:r>
          </a:p>
          <a:p>
            <a:pPr algn="r" eaLnBrk="1" hangingPunct="1">
              <a:spcBef>
                <a:spcPct val="20000"/>
              </a:spcBef>
              <a:buClr>
                <a:schemeClr val="tx2"/>
              </a:buClr>
              <a:buFont typeface="Wingdings" pitchFamily="2" charset="2"/>
              <a:buNone/>
            </a:pPr>
            <a:r>
              <a:rPr lang="en-US" altLang="en-US" sz="2800">
                <a:solidFill>
                  <a:srgbClr val="F2EED7"/>
                </a:solidFill>
                <a:latin typeface="Comic Sans MS" panose="030F0902030302020204" pitchFamily="66" charset="0"/>
              </a:rPr>
              <a:t>John 1:36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99330" name="Picture 5" descr="john 1 Lamb of God.jpg">
            <a:extLst>
              <a:ext uri="{FF2B5EF4-FFF2-40B4-BE49-F238E27FC236}">
                <a16:creationId xmlns:a16="http://schemas.microsoft.com/office/drawing/2014/main" id="{40EA2741-BA2F-3D04-30C3-AF515430BD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Rectangle 2">
            <a:extLst>
              <a:ext uri="{FF2B5EF4-FFF2-40B4-BE49-F238E27FC236}">
                <a16:creationId xmlns:a16="http://schemas.microsoft.com/office/drawing/2014/main" id="{1077C541-E565-7BA2-4108-CBC94B38C5DA}"/>
              </a:ext>
            </a:extLst>
          </p:cNvPr>
          <p:cNvSpPr>
            <a:spLocks noGrp="1" noChangeArrowheads="1"/>
          </p:cNvSpPr>
          <p:nvPr>
            <p:ph type="ctrTitle"/>
          </p:nvPr>
        </p:nvSpPr>
        <p:spPr>
          <a:xfrm>
            <a:off x="3505200" y="609600"/>
            <a:ext cx="5334000" cy="1143000"/>
          </a:xfrm>
        </p:spPr>
        <p:txBody>
          <a:bodyPr/>
          <a:lstStyle/>
          <a:p>
            <a:pPr eaLnBrk="1" hangingPunct="1">
              <a:defRPr/>
            </a:pPr>
            <a:r>
              <a:rPr lang="en-US" b="1">
                <a:solidFill>
                  <a:schemeClr val="tx2"/>
                </a:solidFill>
                <a:latin typeface="Comic Sans MS" pitchFamily="-110" charset="0"/>
              </a:rPr>
              <a:t>The Lamb of God (1:29, 36)</a:t>
            </a:r>
          </a:p>
        </p:txBody>
      </p:sp>
      <p:sp>
        <p:nvSpPr>
          <p:cNvPr id="113667" name="Rectangle 3">
            <a:extLst>
              <a:ext uri="{FF2B5EF4-FFF2-40B4-BE49-F238E27FC236}">
                <a16:creationId xmlns:a16="http://schemas.microsoft.com/office/drawing/2014/main" id="{9B8B5324-13AF-1340-8047-FB9136C1AABE}"/>
              </a:ext>
            </a:extLst>
          </p:cNvPr>
          <p:cNvSpPr>
            <a:spLocks noGrp="1" noChangeArrowheads="1"/>
          </p:cNvSpPr>
          <p:nvPr>
            <p:ph type="subTitle" idx="1"/>
          </p:nvPr>
        </p:nvSpPr>
        <p:spPr>
          <a:xfrm>
            <a:off x="228600" y="4953000"/>
            <a:ext cx="8686800" cy="1524000"/>
          </a:xfrm>
          <a:ln/>
        </p:spPr>
        <p:txBody>
          <a:bodyPr/>
          <a:lstStyle/>
          <a:p>
            <a:pPr eaLnBrk="1" hangingPunct="1">
              <a:spcBef>
                <a:spcPct val="40000"/>
              </a:spcBef>
              <a:buClr>
                <a:schemeClr val="tx1"/>
              </a:buClr>
              <a:defRPr/>
            </a:pPr>
            <a:r>
              <a:rPr lang="en-US">
                <a:solidFill>
                  <a:srgbClr val="F2EED7"/>
                </a:solidFill>
                <a:latin typeface="Comic Sans MS" pitchFamily="-110" charset="0"/>
              </a:rPr>
              <a:t>Jesus is </a:t>
            </a:r>
            <a:r>
              <a:rPr lang="en-US" b="1">
                <a:solidFill>
                  <a:srgbClr val="F2EED7"/>
                </a:solidFill>
                <a:effectLst>
                  <a:outerShdw blurRad="38100" dist="38100" dir="2700000" algn="tl">
                    <a:srgbClr val="000000"/>
                  </a:outerShdw>
                </a:effectLst>
                <a:latin typeface="Comic Sans MS" pitchFamily="-110" charset="0"/>
              </a:rPr>
              <a:t>the sacrificial lamb</a:t>
            </a:r>
            <a:r>
              <a:rPr lang="en-US">
                <a:solidFill>
                  <a:srgbClr val="F2EED7"/>
                </a:solidFill>
                <a:latin typeface="Comic Sans MS" pitchFamily="-110" charset="0"/>
              </a:rPr>
              <a:t> of the </a:t>
            </a:r>
            <a:r>
              <a:rPr lang="en-US" b="1">
                <a:solidFill>
                  <a:srgbClr val="F2EED7"/>
                </a:solidFill>
                <a:effectLst>
                  <a:outerShdw blurRad="38100" dist="38100" dir="2700000" algn="tl">
                    <a:srgbClr val="000000"/>
                  </a:outerShdw>
                </a:effectLst>
                <a:latin typeface="Comic Sans MS" pitchFamily="-110" charset="0"/>
              </a:rPr>
              <a:t>Jewish Passover</a:t>
            </a:r>
            <a:r>
              <a:rPr lang="en-US">
                <a:solidFill>
                  <a:srgbClr val="F2EED7"/>
                </a:solidFill>
                <a:latin typeface="Comic Sans MS" pitchFamily="-110" charset="0"/>
              </a:rPr>
              <a:t>!</a:t>
            </a:r>
          </a:p>
        </p:txBody>
      </p:sp>
      <p:pic>
        <p:nvPicPr>
          <p:cNvPr id="99333" name="Picture 8" descr="lamb">
            <a:hlinkClick r:id="rId4"/>
            <a:extLst>
              <a:ext uri="{FF2B5EF4-FFF2-40B4-BE49-F238E27FC236}">
                <a16:creationId xmlns:a16="http://schemas.microsoft.com/office/drawing/2014/main" id="{9CF697E2-3A7A-A41E-8C68-A35310193063}"/>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0" y="0"/>
            <a:ext cx="26225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barn(inHorizontal)">
                                      <p:cBhvr>
                                        <p:cTn id="7" dur="500"/>
                                        <p:tgtEl>
                                          <p:spTgt spid="1136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FB9E-210C-F57C-35DE-B165171EFB44}"/>
              </a:ext>
            </a:extLst>
          </p:cNvPr>
          <p:cNvSpPr>
            <a:spLocks noGrp="1"/>
          </p:cNvSpPr>
          <p:nvPr>
            <p:ph type="title" idx="4294967295"/>
          </p:nvPr>
        </p:nvSpPr>
        <p:spPr>
          <a:xfrm>
            <a:off x="1066800" y="1371600"/>
            <a:ext cx="7543800" cy="3200400"/>
          </a:xfrm>
        </p:spPr>
        <p:txBody>
          <a:bodyPr/>
          <a:lstStyle/>
          <a:p>
            <a:r>
              <a:rPr lang="en-US" altLang="en-US" sz="23900">
                <a:solidFill>
                  <a:srgbClr val="F2EED7"/>
                </a:solidFill>
                <a:ea typeface="ＭＳ Ｐゴシック" panose="020B0600070205080204" pitchFamily="34" charset="-128"/>
              </a:rPr>
              <a:t>996</a:t>
            </a:r>
            <a:endParaRPr lang="en-US" altLang="en-US" sz="8000">
              <a:solidFill>
                <a:srgbClr val="F2EED7"/>
              </a:solidFill>
              <a:ea typeface="ＭＳ Ｐゴシック" panose="020B0600070205080204" pitchFamily="34" charset="-128"/>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3" descr="Jesus Close &amp; Walking.jpg">
            <a:extLst>
              <a:ext uri="{FF2B5EF4-FFF2-40B4-BE49-F238E27FC236}">
                <a16:creationId xmlns:a16="http://schemas.microsoft.com/office/drawing/2014/main" id="{8EE3255D-5B30-EE8C-37E8-F5B2C28396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Rectangle 2">
            <a:extLst>
              <a:ext uri="{FF2B5EF4-FFF2-40B4-BE49-F238E27FC236}">
                <a16:creationId xmlns:a16="http://schemas.microsoft.com/office/drawing/2014/main" id="{F5E0DA29-FD19-3590-D594-BE46C1CE1E1D}"/>
              </a:ext>
            </a:extLst>
          </p:cNvPr>
          <p:cNvSpPr>
            <a:spLocks noGrp="1" noChangeArrowheads="1"/>
          </p:cNvSpPr>
          <p:nvPr>
            <p:ph type="title"/>
          </p:nvPr>
        </p:nvSpPr>
        <p:spPr>
          <a:xfrm>
            <a:off x="0" y="228600"/>
            <a:ext cx="8991600" cy="1295400"/>
          </a:xfrm>
        </p:spPr>
        <p:txBody>
          <a:bodyPr/>
          <a:lstStyle/>
          <a:p>
            <a:pPr eaLnBrk="1" hangingPunct="1"/>
            <a:r>
              <a:rPr lang="en-US" altLang="en-US" b="1">
                <a:solidFill>
                  <a:srgbClr val="CCC9CB"/>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Why believe Jesus is God? John 1:19-51</a:t>
            </a:r>
            <a:endParaRPr lang="en-US" altLang="en-US" b="1" u="sng">
              <a:effectLst>
                <a:outerShdw blurRad="38100" dist="38100" dir="2700000" algn="tl">
                  <a:srgbClr val="000000"/>
                </a:outerShdw>
              </a:effectLst>
              <a:latin typeface="Comic Sans MS" panose="030F0902030302020204" pitchFamily="66" charset="0"/>
              <a:ea typeface="ＭＳ Ｐゴシック" panose="020B0600070205080204" pitchFamily="34" charset="-128"/>
            </a:endParaRPr>
          </a:p>
        </p:txBody>
      </p:sp>
      <p:sp>
        <p:nvSpPr>
          <p:cNvPr id="72707" name="Rectangle 3">
            <a:extLst>
              <a:ext uri="{FF2B5EF4-FFF2-40B4-BE49-F238E27FC236}">
                <a16:creationId xmlns:a16="http://schemas.microsoft.com/office/drawing/2014/main" id="{B98EE51A-E51E-39C7-90BA-327487F16A42}"/>
              </a:ext>
            </a:extLst>
          </p:cNvPr>
          <p:cNvSpPr>
            <a:spLocks noGrp="1" noChangeArrowheads="1"/>
          </p:cNvSpPr>
          <p:nvPr>
            <p:ph type="body" idx="1"/>
          </p:nvPr>
        </p:nvSpPr>
        <p:spPr>
          <a:xfrm>
            <a:off x="1447800" y="2438400"/>
            <a:ext cx="6096000" cy="1371600"/>
          </a:xfrm>
        </p:spPr>
        <p:txBody>
          <a:bodyPr/>
          <a:lstStyle/>
          <a:p>
            <a:pPr marL="812800" indent="-812800" eaLnBrk="1" hangingPunct="1">
              <a:spcBef>
                <a:spcPct val="50000"/>
              </a:spcBef>
              <a:buClr>
                <a:srgbClr val="666699"/>
              </a:buClr>
              <a:buFontTx/>
              <a:buAutoNum type="romanUcPeriod"/>
              <a:defRPr/>
            </a:pPr>
            <a:r>
              <a:rPr lang="en-US" dirty="0">
                <a:solidFill>
                  <a:srgbClr val="FFFFFF"/>
                </a:solidFill>
                <a:latin typeface="Comic Sans MS" charset="0"/>
                <a:ea typeface="+mn-ea"/>
                <a:cs typeface="+mn-cs"/>
              </a:rPr>
              <a:t>Jesus is the </a:t>
            </a:r>
            <a:r>
              <a:rPr lang="en-US" b="1" dirty="0">
                <a:solidFill>
                  <a:srgbClr val="FFFFFF"/>
                </a:solidFill>
                <a:effectLst>
                  <a:outerShdw blurRad="38100" dist="38100" dir="2700000" algn="tl">
                    <a:srgbClr val="000000"/>
                  </a:outerShdw>
                </a:effectLst>
                <a:latin typeface="Comic Sans MS" charset="0"/>
                <a:ea typeface="+mn-ea"/>
                <a:cs typeface="+mn-cs"/>
              </a:rPr>
              <a:t>Savior</a:t>
            </a:r>
          </a:p>
          <a:p>
            <a:pPr marL="812800" indent="-812800" eaLnBrk="1" hangingPunct="1">
              <a:spcBef>
                <a:spcPct val="50000"/>
              </a:spcBef>
              <a:buClr>
                <a:srgbClr val="666699"/>
              </a:buClr>
              <a:buFontTx/>
              <a:buAutoNum type="romanUcPeriod"/>
              <a:defRPr/>
            </a:pPr>
            <a:r>
              <a:rPr lang="en-US" dirty="0">
                <a:solidFill>
                  <a:srgbClr val="FFFFFF"/>
                </a:solidFill>
                <a:latin typeface="Comic Sans MS" charset="0"/>
                <a:ea typeface="+mn-ea"/>
                <a:cs typeface="+mn-cs"/>
              </a:rPr>
              <a:t>Jesus is the </a:t>
            </a:r>
            <a:r>
              <a:rPr lang="en-US" b="1" dirty="0">
                <a:solidFill>
                  <a:srgbClr val="FFE103"/>
                </a:solidFill>
                <a:effectLst>
                  <a:outerShdw blurRad="38100" dist="38100" dir="2700000" algn="tl">
                    <a:srgbClr val="000000"/>
                  </a:outerShdw>
                </a:effectLst>
                <a:latin typeface="Comic Sans MS" charset="0"/>
                <a:ea typeface="+mn-ea"/>
                <a:cs typeface="+mn-cs"/>
              </a:rPr>
              <a:t>Messiah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dissolve">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dissolve">
                                      <p:cBhvr>
                                        <p:cTn id="12" dur="500"/>
                                        <p:tgtEl>
                                          <p:spTgt spid="72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654F901-AB60-1D0D-0814-1BF881503DB5}"/>
              </a:ext>
            </a:extLst>
          </p:cNvPr>
          <p:cNvSpPr>
            <a:spLocks noChangeArrowheads="1"/>
          </p:cNvSpPr>
          <p:nvPr/>
        </p:nvSpPr>
        <p:spPr bwMode="auto">
          <a:xfrm>
            <a:off x="0" y="0"/>
            <a:ext cx="9144000" cy="6858000"/>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FFFF"/>
              </a:solidFill>
              <a:latin typeface="Arial" panose="020B0604020202020204" pitchFamily="34" charset="0"/>
            </a:endParaRPr>
          </a:p>
        </p:txBody>
      </p:sp>
      <p:sp>
        <p:nvSpPr>
          <p:cNvPr id="26" name="Oval 25">
            <a:extLst>
              <a:ext uri="{FF2B5EF4-FFF2-40B4-BE49-F238E27FC236}">
                <a16:creationId xmlns:a16="http://schemas.microsoft.com/office/drawing/2014/main" id="{FDA67C33-FF55-15B0-57EC-616F7173779F}"/>
              </a:ext>
            </a:extLst>
          </p:cNvPr>
          <p:cNvSpPr>
            <a:spLocks noChangeArrowheads="1"/>
          </p:cNvSpPr>
          <p:nvPr/>
        </p:nvSpPr>
        <p:spPr bwMode="auto">
          <a:xfrm rot="-1100548">
            <a:off x="738188" y="2617788"/>
            <a:ext cx="5367337" cy="4110037"/>
          </a:xfrm>
          <a:prstGeom prst="ellipse">
            <a:avLst/>
          </a:prstGeom>
          <a:blipFill dpi="0" rotWithShape="1">
            <a:blip r:embed="rId4">
              <a:alphaModFix amt="70000"/>
            </a:blip>
            <a:srcRect/>
            <a:stretch>
              <a:fillRect/>
            </a:stretch>
          </a:blipFill>
          <a:ln w="76200">
            <a:solidFill>
              <a:schemeClr val="bg1"/>
            </a:solidFill>
            <a:round/>
            <a:headEnd/>
            <a:tailEnd/>
          </a:ln>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buFont typeface="Times New Roman" panose="02020603050405020304" pitchFamily="18" charset="0"/>
              <a:buNone/>
            </a:pPr>
            <a:endParaRPr lang="en-US" altLang="en-US" sz="1800">
              <a:solidFill>
                <a:srgbClr val="FFFFFF"/>
              </a:solidFill>
              <a:latin typeface="Sand" charset="0"/>
            </a:endParaRPr>
          </a:p>
        </p:txBody>
      </p:sp>
      <p:sp>
        <p:nvSpPr>
          <p:cNvPr id="99342" name="Rectangle 13">
            <a:extLst>
              <a:ext uri="{FF2B5EF4-FFF2-40B4-BE49-F238E27FC236}">
                <a16:creationId xmlns:a16="http://schemas.microsoft.com/office/drawing/2014/main" id="{76A2F8BA-4192-606C-2572-DE6A5A114896}"/>
              </a:ext>
            </a:extLst>
          </p:cNvPr>
          <p:cNvSpPr>
            <a:spLocks noChangeArrowheads="1"/>
          </p:cNvSpPr>
          <p:nvPr/>
        </p:nvSpPr>
        <p:spPr bwMode="auto">
          <a:xfrm>
            <a:off x="1774825" y="30480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FFFF00"/>
                </a:solidFill>
                <a:effectLst>
                  <a:outerShdw blurRad="38100" dist="38100" dir="2700000" algn="tl">
                    <a:srgbClr val="C0C0C0"/>
                  </a:outerShdw>
                </a:effectLst>
                <a:latin typeface="Helvetica" pitchFamily="2" charset="0"/>
              </a:rPr>
              <a:t>Messiah</a:t>
            </a:r>
            <a:endParaRPr lang="en-GB" altLang="en-US" sz="3200" b="1">
              <a:solidFill>
                <a:srgbClr val="66FF99"/>
              </a:solidFill>
              <a:effectLst>
                <a:outerShdw blurRad="38100" dist="38100" dir="2700000" algn="tl">
                  <a:srgbClr val="C0C0C0"/>
                </a:outerShdw>
              </a:effectLst>
              <a:latin typeface="Helvetica" pitchFamily="2" charset="0"/>
            </a:endParaRPr>
          </a:p>
        </p:txBody>
      </p:sp>
      <p:sp>
        <p:nvSpPr>
          <p:cNvPr id="105477" name="Oval 24">
            <a:extLst>
              <a:ext uri="{FF2B5EF4-FFF2-40B4-BE49-F238E27FC236}">
                <a16:creationId xmlns:a16="http://schemas.microsoft.com/office/drawing/2014/main" id="{7E37BB65-D24C-DE41-804D-429EACD66F5B}"/>
              </a:ext>
            </a:extLst>
          </p:cNvPr>
          <p:cNvSpPr>
            <a:spLocks noChangeArrowheads="1"/>
          </p:cNvSpPr>
          <p:nvPr/>
        </p:nvSpPr>
        <p:spPr bwMode="auto">
          <a:xfrm rot="1944142">
            <a:off x="1400175" y="454025"/>
            <a:ext cx="4737100" cy="2779713"/>
          </a:xfrm>
          <a:prstGeom prst="ellipse">
            <a:avLst/>
          </a:prstGeom>
          <a:blipFill dpi="0" rotWithShape="1">
            <a:blip r:embed="rId5"/>
            <a:srcRect/>
            <a:stretch>
              <a:fillRect/>
            </a:stretch>
          </a:blipFill>
          <a:ln w="76200">
            <a:solidFill>
              <a:schemeClr val="bg1"/>
            </a:solidFill>
            <a:round/>
            <a:headEnd/>
            <a:tailEnd/>
          </a:ln>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pPr>
            <a:endParaRPr lang="en-US" altLang="en-US" sz="1800">
              <a:solidFill>
                <a:srgbClr val="FFFFFF"/>
              </a:solidFill>
              <a:latin typeface="Sand" charset="0"/>
            </a:endParaRPr>
          </a:p>
        </p:txBody>
      </p:sp>
      <p:sp>
        <p:nvSpPr>
          <p:cNvPr id="99343" name="Rectangle 14">
            <a:extLst>
              <a:ext uri="{FF2B5EF4-FFF2-40B4-BE49-F238E27FC236}">
                <a16:creationId xmlns:a16="http://schemas.microsoft.com/office/drawing/2014/main" id="{90B03AED-4B0E-5437-9DC5-BCF253565C0B}"/>
              </a:ext>
            </a:extLst>
          </p:cNvPr>
          <p:cNvSpPr>
            <a:spLocks noChangeArrowheads="1"/>
          </p:cNvSpPr>
          <p:nvPr/>
        </p:nvSpPr>
        <p:spPr bwMode="auto">
          <a:xfrm>
            <a:off x="1851025" y="381000"/>
            <a:ext cx="2738438"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FFFF00"/>
                </a:solidFill>
                <a:effectLst>
                  <a:outerShdw blurRad="38100" dist="38100" dir="2700000" algn="tl">
                    <a:srgbClr val="C0C0C0"/>
                  </a:outerShdw>
                </a:effectLst>
                <a:latin typeface="Helvetica" pitchFamily="2" charset="0"/>
              </a:rPr>
              <a:t>Saviour</a:t>
            </a:r>
            <a:endParaRPr lang="en-GB" altLang="en-US" sz="3200" b="1">
              <a:solidFill>
                <a:srgbClr val="66FF99"/>
              </a:solidFill>
              <a:effectLst>
                <a:outerShdw blurRad="38100" dist="38100" dir="2700000" algn="tl">
                  <a:srgbClr val="C0C0C0"/>
                </a:outerShdw>
              </a:effectLst>
              <a:latin typeface="Helvetica" pitchFamily="2" charset="0"/>
            </a:endParaRPr>
          </a:p>
        </p:txBody>
      </p:sp>
      <p:sp>
        <p:nvSpPr>
          <p:cNvPr id="24" name="Title 23">
            <a:extLst>
              <a:ext uri="{FF2B5EF4-FFF2-40B4-BE49-F238E27FC236}">
                <a16:creationId xmlns:a16="http://schemas.microsoft.com/office/drawing/2014/main" id="{A99A5433-BD75-F89C-DA3A-3522AF5E406B}"/>
              </a:ext>
            </a:extLst>
          </p:cNvPr>
          <p:cNvSpPr>
            <a:spLocks noGrp="1"/>
          </p:cNvSpPr>
          <p:nvPr>
            <p:ph type="title" idx="4294967295"/>
          </p:nvPr>
        </p:nvSpPr>
        <p:spPr>
          <a:xfrm>
            <a:off x="0" y="1371600"/>
            <a:ext cx="1981200" cy="2286000"/>
          </a:xfrm>
        </p:spPr>
        <p:txBody>
          <a:bodyPr/>
          <a:lstStyle/>
          <a:p>
            <a:pPr>
              <a:buFont typeface="Times New Roman" panose="02020603050405020304" pitchFamily="18" charset="0"/>
              <a:buNone/>
            </a:pPr>
            <a:r>
              <a:rPr lang="en-GB" altLang="en-US" sz="2900">
                <a:solidFill>
                  <a:srgbClr val="FFEA18"/>
                </a:solidFill>
                <a:effectLst>
                  <a:outerShdw blurRad="38100" dist="38100" dir="2700000" algn="tl">
                    <a:srgbClr val="C0C0C0"/>
                  </a:outerShdw>
                </a:effectLst>
                <a:latin typeface="Comic Sans MS" panose="030F0902030302020204" pitchFamily="66" charset="0"/>
              </a:rPr>
              <a:t>Three Reasons the Word is God</a:t>
            </a:r>
            <a:endParaRPr lang="en-US" altLang="en-US">
              <a:effectLst>
                <a:outerShdw blurRad="38100" dist="38100" dir="2700000" algn="tl">
                  <a:srgbClr val="C0C0C0"/>
                </a:outerShdw>
              </a:effectLst>
            </a:endParaRPr>
          </a:p>
        </p:txBody>
      </p:sp>
      <p:sp>
        <p:nvSpPr>
          <p:cNvPr id="13" name="Rectangle 14">
            <a:extLst>
              <a:ext uri="{FF2B5EF4-FFF2-40B4-BE49-F238E27FC236}">
                <a16:creationId xmlns:a16="http://schemas.microsoft.com/office/drawing/2014/main" id="{3FC12927-C52E-E70F-F1CA-2EF77FA4033B}"/>
              </a:ext>
            </a:extLst>
          </p:cNvPr>
          <p:cNvSpPr>
            <a:spLocks noChangeArrowheads="1"/>
          </p:cNvSpPr>
          <p:nvPr/>
        </p:nvSpPr>
        <p:spPr bwMode="auto">
          <a:xfrm>
            <a:off x="1851025" y="865188"/>
            <a:ext cx="2738438" cy="5730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chemeClr val="bg1"/>
                </a:solidFill>
                <a:effectLst>
                  <a:outerShdw blurRad="38100" dist="38100" dir="2700000" algn="tl">
                    <a:srgbClr val="C0C0C0"/>
                  </a:outerShdw>
                </a:effectLst>
                <a:latin typeface="Helvetica" pitchFamily="2" charset="0"/>
              </a:rPr>
              <a:t>Jesus</a:t>
            </a:r>
          </a:p>
        </p:txBody>
      </p:sp>
      <p:sp>
        <p:nvSpPr>
          <p:cNvPr id="17" name="Rectangle 13">
            <a:extLst>
              <a:ext uri="{FF2B5EF4-FFF2-40B4-BE49-F238E27FC236}">
                <a16:creationId xmlns:a16="http://schemas.microsoft.com/office/drawing/2014/main" id="{A115C24C-A98D-761E-D69B-F6E7BE8483DA}"/>
              </a:ext>
            </a:extLst>
          </p:cNvPr>
          <p:cNvSpPr>
            <a:spLocks noChangeArrowheads="1"/>
          </p:cNvSpPr>
          <p:nvPr/>
        </p:nvSpPr>
        <p:spPr bwMode="auto">
          <a:xfrm>
            <a:off x="1774825" y="35814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FFFFFF"/>
                </a:solidFill>
                <a:effectLst>
                  <a:outerShdw blurRad="38100" dist="38100" dir="2700000" algn="tl">
                    <a:srgbClr val="C0C0C0"/>
                  </a:outerShdw>
                </a:effectLst>
                <a:latin typeface="Helvetica" pitchFamily="2" charset="0"/>
              </a:rPr>
              <a:t>Christ</a:t>
            </a:r>
          </a:p>
        </p:txBody>
      </p:sp>
      <p:sp>
        <p:nvSpPr>
          <p:cNvPr id="18" name="Rectangle 13">
            <a:extLst>
              <a:ext uri="{FF2B5EF4-FFF2-40B4-BE49-F238E27FC236}">
                <a16:creationId xmlns:a16="http://schemas.microsoft.com/office/drawing/2014/main" id="{CB9F53C2-C786-49AE-70CC-2BD95B52C562}"/>
              </a:ext>
            </a:extLst>
          </p:cNvPr>
          <p:cNvSpPr>
            <a:spLocks noChangeArrowheads="1"/>
          </p:cNvSpPr>
          <p:nvPr/>
        </p:nvSpPr>
        <p:spPr bwMode="auto">
          <a:xfrm>
            <a:off x="1774825" y="46482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Son of David</a:t>
            </a:r>
          </a:p>
        </p:txBody>
      </p:sp>
      <p:sp>
        <p:nvSpPr>
          <p:cNvPr id="19" name="Rectangle 13">
            <a:extLst>
              <a:ext uri="{FF2B5EF4-FFF2-40B4-BE49-F238E27FC236}">
                <a16:creationId xmlns:a16="http://schemas.microsoft.com/office/drawing/2014/main" id="{59D99F63-3847-8A31-9029-F3B8B6FA5409}"/>
              </a:ext>
            </a:extLst>
          </p:cNvPr>
          <p:cNvSpPr>
            <a:spLocks noChangeArrowheads="1"/>
          </p:cNvSpPr>
          <p:nvPr/>
        </p:nvSpPr>
        <p:spPr bwMode="auto">
          <a:xfrm>
            <a:off x="1774825" y="51816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King of Israel</a:t>
            </a:r>
          </a:p>
        </p:txBody>
      </p:sp>
      <p:sp>
        <p:nvSpPr>
          <p:cNvPr id="20" name="Rectangle 13">
            <a:extLst>
              <a:ext uri="{FF2B5EF4-FFF2-40B4-BE49-F238E27FC236}">
                <a16:creationId xmlns:a16="http://schemas.microsoft.com/office/drawing/2014/main" id="{C71EAF03-0388-736D-2611-AD2B0BBFB64A}"/>
              </a:ext>
            </a:extLst>
          </p:cNvPr>
          <p:cNvSpPr>
            <a:spLocks noChangeArrowheads="1"/>
          </p:cNvSpPr>
          <p:nvPr/>
        </p:nvSpPr>
        <p:spPr bwMode="auto">
          <a:xfrm>
            <a:off x="1774825" y="57150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King of Kings</a:t>
            </a:r>
          </a:p>
        </p:txBody>
      </p:sp>
      <p:sp>
        <p:nvSpPr>
          <p:cNvPr id="22" name="Oval 21">
            <a:extLst>
              <a:ext uri="{FF2B5EF4-FFF2-40B4-BE49-F238E27FC236}">
                <a16:creationId xmlns:a16="http://schemas.microsoft.com/office/drawing/2014/main" id="{645A189C-32CE-B161-52EF-A468E42B34E7}"/>
              </a:ext>
            </a:extLst>
          </p:cNvPr>
          <p:cNvSpPr>
            <a:spLocks noChangeArrowheads="1"/>
          </p:cNvSpPr>
          <p:nvPr/>
        </p:nvSpPr>
        <p:spPr bwMode="auto">
          <a:xfrm rot="-1100548">
            <a:off x="774700" y="2644775"/>
            <a:ext cx="5367338" cy="4110038"/>
          </a:xfrm>
          <a:prstGeom prst="ellipse">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buFont typeface="Times New Roman" panose="02020603050405020304" pitchFamily="18" charset="0"/>
              <a:buNone/>
            </a:pPr>
            <a:endParaRPr lang="en-US" altLang="en-US" sz="1800">
              <a:solidFill>
                <a:srgbClr val="FFFFFF"/>
              </a:solidFill>
              <a:latin typeface="Sand" charset="0"/>
            </a:endParaRPr>
          </a:p>
        </p:txBody>
      </p:sp>
      <p:sp>
        <p:nvSpPr>
          <p:cNvPr id="30" name="Title 23">
            <a:extLst>
              <a:ext uri="{FF2B5EF4-FFF2-40B4-BE49-F238E27FC236}">
                <a16:creationId xmlns:a16="http://schemas.microsoft.com/office/drawing/2014/main" id="{A8363212-9BBC-6F3A-F73B-489A29983B49}"/>
              </a:ext>
            </a:extLst>
          </p:cNvPr>
          <p:cNvSpPr txBox="1">
            <a:spLocks/>
          </p:cNvSpPr>
          <p:nvPr/>
        </p:nvSpPr>
        <p:spPr bwMode="auto">
          <a:xfrm>
            <a:off x="3908425" y="2819400"/>
            <a:ext cx="1600200" cy="6096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Font typeface="Times New Roman" panose="02020603050405020304" pitchFamily="18" charset="0"/>
              <a:buNone/>
            </a:pPr>
            <a:r>
              <a:rPr lang="en-GB" altLang="en-US" sz="2900" b="1">
                <a:solidFill>
                  <a:srgbClr val="FFEA18"/>
                </a:solidFill>
                <a:effectLst>
                  <a:outerShdw blurRad="38100" dist="38100" dir="2700000" algn="tl">
                    <a:srgbClr val="C0C0C0"/>
                  </a:outerShdw>
                </a:effectLst>
                <a:latin typeface="Comic Sans MS" panose="030F0902030302020204" pitchFamily="66" charset="0"/>
              </a:rPr>
              <a:t>WORD</a:t>
            </a:r>
            <a:endParaRPr lang="en-US" altLang="en-US" sz="4400" b="1">
              <a:solidFill>
                <a:srgbClr val="FFFFFF"/>
              </a:solidFill>
              <a:effectLst>
                <a:outerShdw blurRad="38100" dist="38100" dir="2700000" algn="tl">
                  <a:srgbClr val="C0C0C0"/>
                </a:outerShdw>
              </a:effectLst>
              <a:latin typeface="Arial" panose="020B0604020202020204" pitchFamily="34" charset="0"/>
            </a:endParaRPr>
          </a:p>
        </p:txBody>
      </p:sp>
      <p:sp>
        <p:nvSpPr>
          <p:cNvPr id="15" name="Rectangle 13">
            <a:extLst>
              <a:ext uri="{FF2B5EF4-FFF2-40B4-BE49-F238E27FC236}">
                <a16:creationId xmlns:a16="http://schemas.microsoft.com/office/drawing/2014/main" id="{772750E2-D599-F020-2F8D-138C9C613A65}"/>
              </a:ext>
            </a:extLst>
          </p:cNvPr>
          <p:cNvSpPr>
            <a:spLocks noChangeArrowheads="1"/>
          </p:cNvSpPr>
          <p:nvPr/>
        </p:nvSpPr>
        <p:spPr bwMode="auto">
          <a:xfrm>
            <a:off x="1774825" y="41148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Anointed One</a:t>
            </a:r>
          </a:p>
        </p:txBody>
      </p:sp>
      <p:sp>
        <p:nvSpPr>
          <p:cNvPr id="14" name="Rectangle 14">
            <a:extLst>
              <a:ext uri="{FF2B5EF4-FFF2-40B4-BE49-F238E27FC236}">
                <a16:creationId xmlns:a16="http://schemas.microsoft.com/office/drawing/2014/main" id="{0AC95674-EE18-F3A8-B17C-03C7695BE3E6}"/>
              </a:ext>
            </a:extLst>
          </p:cNvPr>
          <p:cNvSpPr>
            <a:spLocks noChangeArrowheads="1"/>
          </p:cNvSpPr>
          <p:nvPr/>
        </p:nvSpPr>
        <p:spPr bwMode="auto">
          <a:xfrm>
            <a:off x="1851025" y="1349375"/>
            <a:ext cx="2738438"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Lamb of God</a:t>
            </a:r>
          </a:p>
        </p:txBody>
      </p:sp>
      <p:sp>
        <p:nvSpPr>
          <p:cNvPr id="32" name="Rectangle 13">
            <a:extLst>
              <a:ext uri="{FF2B5EF4-FFF2-40B4-BE49-F238E27FC236}">
                <a16:creationId xmlns:a16="http://schemas.microsoft.com/office/drawing/2014/main" id="{FCB11E11-7C9B-8221-5540-BDB41984915B}"/>
              </a:ext>
            </a:extLst>
          </p:cNvPr>
          <p:cNvSpPr>
            <a:spLocks noChangeArrowheads="1"/>
          </p:cNvSpPr>
          <p:nvPr/>
        </p:nvSpPr>
        <p:spPr bwMode="auto">
          <a:xfrm>
            <a:off x="1774825" y="6208713"/>
            <a:ext cx="3581400" cy="5730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Son of Man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par>
                                <p:cTn id="17" presetID="1" presetClass="entr" presetSubtype="0" fill="hold" nodeType="withEffect">
                                  <p:stCondLst>
                                    <p:cond delay="0"/>
                                  </p:stCondLst>
                                  <p:childTnLst>
                                    <p:set>
                                      <p:cBhvr>
                                        <p:cTn id="18" dur="1" fill="hold">
                                          <p:stCondLst>
                                            <p:cond delay="0"/>
                                          </p:stCondLst>
                                        </p:cTn>
                                        <p:tgtEl>
                                          <p:spTgt spid="993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9342" grpId="0"/>
      <p:bldP spid="17" grpId="0"/>
      <p:bldP spid="18" grpId="0"/>
      <p:bldP spid="19" grpId="0"/>
      <p:bldP spid="20" grpId="0"/>
      <p:bldP spid="22" grpId="0" animBg="1"/>
      <p:bldP spid="15"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07522" name="Picture 3" descr="Andrew Getting Peter.jpg">
            <a:extLst>
              <a:ext uri="{FF2B5EF4-FFF2-40B4-BE49-F238E27FC236}">
                <a16:creationId xmlns:a16="http://schemas.microsoft.com/office/drawing/2014/main" id="{EAC128E7-5332-50E7-8798-7BC964E489A5}"/>
              </a:ext>
            </a:extLst>
          </p:cNvPr>
          <p:cNvPicPr>
            <a:picLocks noChangeAspect="1"/>
          </p:cNvPicPr>
          <p:nvPr/>
        </p:nvPicPr>
        <p:blipFill>
          <a:blip r:embed="rId4">
            <a:extLst>
              <a:ext uri="{28A0092B-C50C-407E-A947-70E740481C1C}">
                <a14:useLocalDpi xmlns:a14="http://schemas.microsoft.com/office/drawing/2010/main" val="0"/>
              </a:ext>
            </a:extLst>
          </a:blip>
          <a:srcRect l="13669"/>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2">
            <a:extLst>
              <a:ext uri="{FF2B5EF4-FFF2-40B4-BE49-F238E27FC236}">
                <a16:creationId xmlns:a16="http://schemas.microsoft.com/office/drawing/2014/main" id="{AA2CC2A2-7EA9-910C-FC05-9BFF3E850C2A}"/>
              </a:ext>
            </a:extLst>
          </p:cNvPr>
          <p:cNvSpPr>
            <a:spLocks noGrp="1" noChangeArrowheads="1"/>
          </p:cNvSpPr>
          <p:nvPr>
            <p:ph type="ctrTitle"/>
          </p:nvPr>
        </p:nvSpPr>
        <p:spPr>
          <a:xfrm>
            <a:off x="685800" y="0"/>
            <a:ext cx="7772400" cy="914400"/>
          </a:xfrm>
        </p:spPr>
        <p:txBody>
          <a:bodyPr/>
          <a:lstStyle/>
          <a:p>
            <a:pPr eaLnBrk="1" hangingPunct="1"/>
            <a:r>
              <a:rPr lang="en-US" altLang="en-US" b="1">
                <a:solidFill>
                  <a:srgbClr val="660066"/>
                </a:solidFill>
                <a:effectLst/>
                <a:latin typeface="Comic Sans MS" panose="030F0902030302020204" pitchFamily="66" charset="0"/>
                <a:ea typeface="ＭＳ Ｐゴシック" panose="020B0600070205080204" pitchFamily="34" charset="-128"/>
              </a:rPr>
              <a:t>The story continues…</a:t>
            </a:r>
          </a:p>
        </p:txBody>
      </p:sp>
      <p:sp>
        <p:nvSpPr>
          <p:cNvPr id="129027" name="Rectangle 3">
            <a:extLst>
              <a:ext uri="{FF2B5EF4-FFF2-40B4-BE49-F238E27FC236}">
                <a16:creationId xmlns:a16="http://schemas.microsoft.com/office/drawing/2014/main" id="{6559D502-4CEB-EDD2-133D-BC920E7E59B1}"/>
              </a:ext>
            </a:extLst>
          </p:cNvPr>
          <p:cNvSpPr>
            <a:spLocks noGrp="1" noChangeArrowheads="1"/>
          </p:cNvSpPr>
          <p:nvPr>
            <p:ph type="subTitle" idx="1"/>
          </p:nvPr>
        </p:nvSpPr>
        <p:spPr>
          <a:xfrm>
            <a:off x="3657600" y="685800"/>
            <a:ext cx="5486400" cy="1981200"/>
          </a:xfrm>
          <a:ln/>
        </p:spPr>
        <p:txBody>
          <a:bodyPr/>
          <a:lstStyle/>
          <a:p>
            <a:pPr eaLnBrk="1" hangingPunct="1">
              <a:buFont typeface="Wingdings" pitchFamily="2" charset="2"/>
              <a:buNone/>
            </a:pPr>
            <a:r>
              <a:rPr lang="en-US" altLang="en-US" sz="2800" b="1">
                <a:solidFill>
                  <a:schemeClr val="tx1"/>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“Andrew</a:t>
            </a:r>
            <a:r>
              <a:rPr lang="en-US" altLang="en-US" sz="2800">
                <a:solidFill>
                  <a:schemeClr val="tx1"/>
                </a:solidFill>
                <a:latin typeface="Comic Sans MS" panose="030F0902030302020204" pitchFamily="66" charset="0"/>
                <a:ea typeface="ＭＳ Ｐゴシック" panose="020B0600070205080204" pitchFamily="34" charset="-128"/>
              </a:rPr>
              <a:t>, one of the two disciples, looked for his brother, </a:t>
            </a:r>
            <a:r>
              <a:rPr lang="en-US" altLang="en-US" sz="2800" b="1">
                <a:solidFill>
                  <a:schemeClr val="tx1"/>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Simon</a:t>
            </a:r>
            <a:r>
              <a:rPr lang="en-US" altLang="en-US" sz="2800">
                <a:solidFill>
                  <a:schemeClr val="tx1"/>
                </a:solidFill>
                <a:latin typeface="Comic Sans MS" panose="030F0902030302020204" pitchFamily="66" charset="0"/>
                <a:ea typeface="ＭＳ Ｐゴシック" panose="020B0600070205080204" pitchFamily="34" charset="-128"/>
              </a:rPr>
              <a:t>, and told him…</a:t>
            </a:r>
          </a:p>
        </p:txBody>
      </p:sp>
      <p:sp>
        <p:nvSpPr>
          <p:cNvPr id="5" name="Rectangle 3">
            <a:extLst>
              <a:ext uri="{FF2B5EF4-FFF2-40B4-BE49-F238E27FC236}">
                <a16:creationId xmlns:a16="http://schemas.microsoft.com/office/drawing/2014/main" id="{2CD66A15-9FDB-ACF7-FB15-5C4D3908EA37}"/>
              </a:ext>
            </a:extLst>
          </p:cNvPr>
          <p:cNvSpPr txBox="1">
            <a:spLocks noChangeArrowheads="1"/>
          </p:cNvSpPr>
          <p:nvPr/>
        </p:nvSpPr>
        <p:spPr bwMode="auto">
          <a:xfrm>
            <a:off x="2743200" y="5105400"/>
            <a:ext cx="6400800" cy="1981200"/>
          </a:xfrm>
          <a:prstGeom prst="rect">
            <a:avLst/>
          </a:prstGeom>
          <a:noFill/>
          <a:ln w="9525" cap="sq">
            <a:noFill/>
            <a:miter lim="800000"/>
            <a:headEnd type="none" w="sm" len="sm"/>
            <a:tailEnd type="none" w="sm" len="sm"/>
          </a:ln>
        </p:spPr>
        <p:txBody>
          <a:bodyPr lIns="92075" tIns="46038" rIns="92075" bIns="46038"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buClr>
                <a:schemeClr val="tx2"/>
              </a:buClr>
            </a:pPr>
            <a:r>
              <a:rPr lang="en-US" altLang="en-US" sz="2800" b="1">
                <a:solidFill>
                  <a:srgbClr val="FFFFFF"/>
                </a:solidFill>
                <a:effectLst>
                  <a:outerShdw blurRad="38100" dist="38100" dir="2700000" algn="tl">
                    <a:srgbClr val="000000"/>
                  </a:outerShdw>
                </a:effectLst>
                <a:latin typeface="Comic Sans MS" panose="030F0902030302020204" pitchFamily="66" charset="0"/>
              </a:rPr>
              <a:t>‘We have found the Messiah’ </a:t>
            </a:r>
            <a:br>
              <a:rPr lang="en-US" altLang="en-US" sz="2800" b="1">
                <a:solidFill>
                  <a:srgbClr val="FFFFFF"/>
                </a:solidFill>
                <a:effectLst>
                  <a:outerShdw blurRad="38100" dist="38100" dir="2700000" algn="tl">
                    <a:srgbClr val="000000"/>
                  </a:outerShdw>
                </a:effectLst>
                <a:latin typeface="Comic Sans MS" panose="030F0902030302020204" pitchFamily="66" charset="0"/>
              </a:rPr>
            </a:br>
            <a:r>
              <a:rPr lang="en-US" altLang="en-US" sz="2800" b="1">
                <a:solidFill>
                  <a:srgbClr val="FFFFFF"/>
                </a:solidFill>
                <a:effectLst>
                  <a:outerShdw blurRad="38100" dist="38100" dir="2700000" algn="tl">
                    <a:srgbClr val="000000"/>
                  </a:outerShdw>
                </a:effectLst>
                <a:latin typeface="Comic Sans MS" panose="030F0902030302020204" pitchFamily="66" charset="0"/>
              </a:rPr>
              <a:t>(which means ‘Christ’)” </a:t>
            </a:r>
            <a:br>
              <a:rPr lang="en-US" altLang="en-US" sz="2800" b="1">
                <a:solidFill>
                  <a:srgbClr val="FFFFFF"/>
                </a:solidFill>
                <a:effectLst>
                  <a:outerShdw blurRad="38100" dist="38100" dir="2700000" algn="tl">
                    <a:srgbClr val="000000"/>
                  </a:outerShdw>
                </a:effectLst>
                <a:latin typeface="Comic Sans MS" panose="030F0902030302020204" pitchFamily="66" charset="0"/>
              </a:rPr>
            </a:br>
            <a:r>
              <a:rPr lang="en-US" altLang="en-US" sz="2800" b="1">
                <a:solidFill>
                  <a:srgbClr val="FFFFFF"/>
                </a:solidFill>
                <a:effectLst>
                  <a:outerShdw blurRad="38100" dist="38100" dir="2700000" algn="tl">
                    <a:srgbClr val="000000"/>
                  </a:outerShdw>
                </a:effectLst>
                <a:latin typeface="Comic Sans MS" panose="030F0902030302020204" pitchFamily="66" charset="0"/>
              </a:rPr>
              <a:t>(John 1:41; cf. 6:4-9; 12:20-22)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30" name="Picture 6" descr="bhindu1">
            <a:extLst>
              <a:ext uri="{FF2B5EF4-FFF2-40B4-BE49-F238E27FC236}">
                <a16:creationId xmlns:a16="http://schemas.microsoft.com/office/drawing/2014/main" id="{9446DB22-673A-8A72-C551-B66375680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5413"/>
            <a:ext cx="411480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descr="_38520681_nigmuslim300">
            <a:extLst>
              <a:ext uri="{FF2B5EF4-FFF2-40B4-BE49-F238E27FC236}">
                <a16:creationId xmlns:a16="http://schemas.microsoft.com/office/drawing/2014/main" id="{FF79F003-9DE8-7366-A749-0C469BC84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699000"/>
            <a:ext cx="4191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9" descr="thumb_1">
            <a:extLst>
              <a:ext uri="{FF2B5EF4-FFF2-40B4-BE49-F238E27FC236}">
                <a16:creationId xmlns:a16="http://schemas.microsoft.com/office/drawing/2014/main" id="{C6765279-AA4E-92D9-D609-4162ABDD50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5538" y="5183188"/>
            <a:ext cx="1287462"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0" descr="10055207">
            <a:extLst>
              <a:ext uri="{FF2B5EF4-FFF2-40B4-BE49-F238E27FC236}">
                <a16:creationId xmlns:a16="http://schemas.microsoft.com/office/drawing/2014/main" id="{7556FD83-4882-F134-8F07-896275C2BE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6200" b="37090"/>
          <a:stretch>
            <a:fillRect/>
          </a:stretch>
        </p:blipFill>
        <p:spPr bwMode="auto">
          <a:xfrm>
            <a:off x="3886200" y="2957513"/>
            <a:ext cx="2814638"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0990157">
            <a:extLst>
              <a:ext uri="{FF2B5EF4-FFF2-40B4-BE49-F238E27FC236}">
                <a16:creationId xmlns:a16="http://schemas.microsoft.com/office/drawing/2014/main" id="{FCA3AA52-8BC9-1C05-DEBC-F032462D22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219200"/>
            <a:ext cx="266700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14" descr="C:\Documents and Settings\Mary\My Documents\My Pictures\Building\APMPI018.JPG">
            <a:extLst>
              <a:ext uri="{FF2B5EF4-FFF2-40B4-BE49-F238E27FC236}">
                <a16:creationId xmlns:a16="http://schemas.microsoft.com/office/drawing/2014/main" id="{ECBCC89D-01CF-EBEC-63D0-FF9BEBCDDC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6550" y="685800"/>
            <a:ext cx="253365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19" descr="C:\Documents and Settings\Mary\My Documents\My Pictures\Mary\Judaism.jpg">
            <a:extLst>
              <a:ext uri="{FF2B5EF4-FFF2-40B4-BE49-F238E27FC236}">
                <a16:creationId xmlns:a16="http://schemas.microsoft.com/office/drawing/2014/main" id="{171F2738-8B31-7D5F-3291-7298FD9C5C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2663" y="1646238"/>
            <a:ext cx="13033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20" descr="C:\Documents and Settings\Mary\My Documents\My Pictures\Mary\Buddha1.jpg">
            <a:extLst>
              <a:ext uri="{FF2B5EF4-FFF2-40B4-BE49-F238E27FC236}">
                <a16:creationId xmlns:a16="http://schemas.microsoft.com/office/drawing/2014/main" id="{FA4DE372-4416-BFAC-C8BE-AFE5F1ED53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1295400"/>
            <a:ext cx="17351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2" name="Rectangle 18">
            <a:extLst>
              <a:ext uri="{FF2B5EF4-FFF2-40B4-BE49-F238E27FC236}">
                <a16:creationId xmlns:a16="http://schemas.microsoft.com/office/drawing/2014/main" id="{5272FBD1-0A21-8B9D-EC6D-45B08C47C221}"/>
              </a:ext>
            </a:extLst>
          </p:cNvPr>
          <p:cNvSpPr>
            <a:spLocks noGrp="1" noChangeArrowheads="1"/>
          </p:cNvSpPr>
          <p:nvPr>
            <p:ph type="ctrTitle"/>
          </p:nvPr>
        </p:nvSpPr>
        <p:spPr>
          <a:xfrm>
            <a:off x="228600" y="76200"/>
            <a:ext cx="8534400" cy="1143000"/>
          </a:xfrm>
          <a:solidFill>
            <a:schemeClr val="tx1">
              <a:alpha val="50000"/>
            </a:schemeClr>
          </a:solidFill>
        </p:spPr>
        <p:txBody>
          <a:bodyPr lIns="91440" tIns="45720" rIns="91440" bIns="45720"/>
          <a:lstStyle/>
          <a:p>
            <a:pPr eaLnBrk="1" hangingPunct="1">
              <a:defRPr/>
            </a:pPr>
            <a:r>
              <a:rPr lang="en-US" dirty="0">
                <a:solidFill>
                  <a:srgbClr val="FFFFFF"/>
                </a:solidFill>
                <a:effectLst>
                  <a:outerShdw blurRad="38100" dist="38100" dir="2700000" algn="tl">
                    <a:srgbClr val="786950"/>
                  </a:outerShdw>
                </a:effectLst>
                <a:latin typeface="Comic Sans MS" charset="0"/>
                <a:ea typeface="+mj-ea"/>
                <a:cs typeface="+mj-cs"/>
              </a:rPr>
              <a:t>Religious Perspectives on Jesus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52238"/>
                                        </p:tgtEl>
                                        <p:attrNameLst>
                                          <p:attrName>style.visibility</p:attrName>
                                        </p:attrNameLst>
                                      </p:cBhvr>
                                      <p:to>
                                        <p:strVal val="visible"/>
                                      </p:to>
                                    </p:set>
                                    <p:anim calcmode="lin" valueType="num">
                                      <p:cBhvr additive="base">
                                        <p:cTn id="7" dur="500" fill="hold"/>
                                        <p:tgtEl>
                                          <p:spTgt spid="52238"/>
                                        </p:tgtEl>
                                        <p:attrNameLst>
                                          <p:attrName>ppt_x</p:attrName>
                                        </p:attrNameLst>
                                      </p:cBhvr>
                                      <p:tavLst>
                                        <p:tav tm="0">
                                          <p:val>
                                            <p:strVal val="#ppt_x"/>
                                          </p:val>
                                        </p:tav>
                                        <p:tav tm="100000">
                                          <p:val>
                                            <p:strVal val="#ppt_x"/>
                                          </p:val>
                                        </p:tav>
                                      </p:tavLst>
                                    </p:anim>
                                    <p:anim calcmode="lin" valueType="num">
                                      <p:cBhvr additive="base">
                                        <p:cTn id="8" dur="500" fill="hold"/>
                                        <p:tgtEl>
                                          <p:spTgt spid="5223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2" fill="hold" nodeType="afterEffect">
                                  <p:stCondLst>
                                    <p:cond delay="1000"/>
                                  </p:stCondLst>
                                  <p:childTnLst>
                                    <p:set>
                                      <p:cBhvr>
                                        <p:cTn id="11" dur="1" fill="hold">
                                          <p:stCondLst>
                                            <p:cond delay="0"/>
                                          </p:stCondLst>
                                        </p:cTn>
                                        <p:tgtEl>
                                          <p:spTgt spid="52231"/>
                                        </p:tgtEl>
                                        <p:attrNameLst>
                                          <p:attrName>style.visibility</p:attrName>
                                        </p:attrNameLst>
                                      </p:cBhvr>
                                      <p:to>
                                        <p:strVal val="visible"/>
                                      </p:to>
                                    </p:set>
                                    <p:anim calcmode="lin" valueType="num">
                                      <p:cBhvr additive="base">
                                        <p:cTn id="12" dur="500" fill="hold"/>
                                        <p:tgtEl>
                                          <p:spTgt spid="52231"/>
                                        </p:tgtEl>
                                        <p:attrNameLst>
                                          <p:attrName>ppt_x</p:attrName>
                                        </p:attrNameLst>
                                      </p:cBhvr>
                                      <p:tavLst>
                                        <p:tav tm="0">
                                          <p:val>
                                            <p:strVal val="1+#ppt_w/2"/>
                                          </p:val>
                                        </p:tav>
                                        <p:tav tm="100000">
                                          <p:val>
                                            <p:strVal val="#ppt_x"/>
                                          </p:val>
                                        </p:tav>
                                      </p:tavLst>
                                    </p:anim>
                                    <p:anim calcmode="lin" valueType="num">
                                      <p:cBhvr additive="base">
                                        <p:cTn id="13" dur="500" fill="hold"/>
                                        <p:tgtEl>
                                          <p:spTgt spid="5223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1" presetClass="entr" presetSubtype="0" fill="hold" nodeType="afterEffect">
                                  <p:stCondLst>
                                    <p:cond delay="1000"/>
                                  </p:stCondLst>
                                  <p:childTnLst>
                                    <p:set>
                                      <p:cBhvr>
                                        <p:cTn id="16" dur="1" fill="hold">
                                          <p:stCondLst>
                                            <p:cond delay="499"/>
                                          </p:stCondLst>
                                        </p:cTn>
                                        <p:tgtEl>
                                          <p:spTgt spid="52233"/>
                                        </p:tgtEl>
                                        <p:attrNameLst>
                                          <p:attrName>style.visibility</p:attrName>
                                        </p:attrNameLst>
                                      </p:cBhvr>
                                      <p:to>
                                        <p:strVal val="visible"/>
                                      </p:to>
                                    </p:set>
                                  </p:childTnLst>
                                </p:cTn>
                              </p:par>
                            </p:childTnLst>
                          </p:cTn>
                        </p:par>
                        <p:par>
                          <p:cTn id="17" fill="hold" nodeType="afterGroup">
                            <p:stCondLst>
                              <p:cond delay="4500"/>
                            </p:stCondLst>
                            <p:childTnLst>
                              <p:par>
                                <p:cTn id="18" presetID="2" presetClass="entr" presetSubtype="8" fill="hold" nodeType="afterEffect">
                                  <p:stCondLst>
                                    <p:cond delay="1000"/>
                                  </p:stCondLst>
                                  <p:childTnLst>
                                    <p:set>
                                      <p:cBhvr>
                                        <p:cTn id="19" dur="1" fill="hold">
                                          <p:stCondLst>
                                            <p:cond delay="0"/>
                                          </p:stCondLst>
                                        </p:cTn>
                                        <p:tgtEl>
                                          <p:spTgt spid="52230"/>
                                        </p:tgtEl>
                                        <p:attrNameLst>
                                          <p:attrName>style.visibility</p:attrName>
                                        </p:attrNameLst>
                                      </p:cBhvr>
                                      <p:to>
                                        <p:strVal val="visible"/>
                                      </p:to>
                                    </p:set>
                                    <p:anim calcmode="lin" valueType="num">
                                      <p:cBhvr additive="base">
                                        <p:cTn id="20" dur="500" fill="hold"/>
                                        <p:tgtEl>
                                          <p:spTgt spid="52230"/>
                                        </p:tgtEl>
                                        <p:attrNameLst>
                                          <p:attrName>ppt_x</p:attrName>
                                        </p:attrNameLst>
                                      </p:cBhvr>
                                      <p:tavLst>
                                        <p:tav tm="0">
                                          <p:val>
                                            <p:strVal val="0-#ppt_w/2"/>
                                          </p:val>
                                        </p:tav>
                                        <p:tav tm="100000">
                                          <p:val>
                                            <p:strVal val="#ppt_x"/>
                                          </p:val>
                                        </p:tav>
                                      </p:tavLst>
                                    </p:anim>
                                    <p:anim calcmode="lin" valueType="num">
                                      <p:cBhvr additive="base">
                                        <p:cTn id="21" dur="500" fill="hold"/>
                                        <p:tgtEl>
                                          <p:spTgt spid="52230"/>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6000"/>
                            </p:stCondLst>
                            <p:childTnLst>
                              <p:par>
                                <p:cTn id="23" presetID="23" presetClass="entr" presetSubtype="16" fill="hold" nodeType="afterEffect">
                                  <p:stCondLst>
                                    <p:cond delay="1000"/>
                                  </p:stCondLst>
                                  <p:childTnLst>
                                    <p:set>
                                      <p:cBhvr>
                                        <p:cTn id="24" dur="1" fill="hold">
                                          <p:stCondLst>
                                            <p:cond delay="0"/>
                                          </p:stCondLst>
                                        </p:cTn>
                                        <p:tgtEl>
                                          <p:spTgt spid="52229"/>
                                        </p:tgtEl>
                                        <p:attrNameLst>
                                          <p:attrName>style.visibility</p:attrName>
                                        </p:attrNameLst>
                                      </p:cBhvr>
                                      <p:to>
                                        <p:strVal val="visible"/>
                                      </p:to>
                                    </p:set>
                                    <p:anim calcmode="lin" valueType="num">
                                      <p:cBhvr>
                                        <p:cTn id="25" dur="500" fill="hold"/>
                                        <p:tgtEl>
                                          <p:spTgt spid="52229"/>
                                        </p:tgtEl>
                                        <p:attrNameLst>
                                          <p:attrName>ppt_w</p:attrName>
                                        </p:attrNameLst>
                                      </p:cBhvr>
                                      <p:tavLst>
                                        <p:tav tm="0">
                                          <p:val>
                                            <p:fltVal val="0"/>
                                          </p:val>
                                        </p:tav>
                                        <p:tav tm="100000">
                                          <p:val>
                                            <p:strVal val="#ppt_w"/>
                                          </p:val>
                                        </p:tav>
                                      </p:tavLst>
                                    </p:anim>
                                    <p:anim calcmode="lin" valueType="num">
                                      <p:cBhvr>
                                        <p:cTn id="26" dur="500" fill="hold"/>
                                        <p:tgtEl>
                                          <p:spTgt spid="52229"/>
                                        </p:tgtEl>
                                        <p:attrNameLst>
                                          <p:attrName>ppt_h</p:attrName>
                                        </p:attrNameLst>
                                      </p:cBhvr>
                                      <p:tavLst>
                                        <p:tav tm="0">
                                          <p:val>
                                            <p:fltVal val="0"/>
                                          </p:val>
                                        </p:tav>
                                        <p:tav tm="100000">
                                          <p:val>
                                            <p:strVal val="#ppt_h"/>
                                          </p:val>
                                        </p:tav>
                                      </p:tavLst>
                                    </p:anim>
                                  </p:childTnLst>
                                </p:cTn>
                              </p:par>
                            </p:childTnLst>
                          </p:cTn>
                        </p:par>
                        <p:par>
                          <p:cTn id="27" fill="hold" nodeType="afterGroup">
                            <p:stCondLst>
                              <p:cond delay="7500"/>
                            </p:stCondLst>
                            <p:childTnLst>
                              <p:par>
                                <p:cTn id="28" presetID="3" presetClass="entr" presetSubtype="10" fill="hold" nodeType="afterEffect">
                                  <p:stCondLst>
                                    <p:cond delay="1000"/>
                                  </p:stCondLst>
                                  <p:childTnLst>
                                    <p:set>
                                      <p:cBhvr>
                                        <p:cTn id="29" dur="1" fill="hold">
                                          <p:stCondLst>
                                            <p:cond delay="0"/>
                                          </p:stCondLst>
                                        </p:cTn>
                                        <p:tgtEl>
                                          <p:spTgt spid="52244"/>
                                        </p:tgtEl>
                                        <p:attrNameLst>
                                          <p:attrName>style.visibility</p:attrName>
                                        </p:attrNameLst>
                                      </p:cBhvr>
                                      <p:to>
                                        <p:strVal val="visible"/>
                                      </p:to>
                                    </p:set>
                                    <p:animEffect transition="in" filter="blinds(horizontal)">
                                      <p:cBhvr>
                                        <p:cTn id="30" dur="500"/>
                                        <p:tgtEl>
                                          <p:spTgt spid="52244"/>
                                        </p:tgtEl>
                                      </p:cBhvr>
                                    </p:animEffect>
                                  </p:childTnLst>
                                </p:cTn>
                              </p:par>
                            </p:childTnLst>
                          </p:cTn>
                        </p:par>
                        <p:par>
                          <p:cTn id="31" fill="hold" nodeType="afterGroup">
                            <p:stCondLst>
                              <p:cond delay="9000"/>
                            </p:stCondLst>
                            <p:childTnLst>
                              <p:par>
                                <p:cTn id="32" presetID="5" presetClass="entr" presetSubtype="10" fill="hold" nodeType="afterEffect">
                                  <p:stCondLst>
                                    <p:cond delay="1000"/>
                                  </p:stCondLst>
                                  <p:childTnLst>
                                    <p:set>
                                      <p:cBhvr>
                                        <p:cTn id="33" dur="1" fill="hold">
                                          <p:stCondLst>
                                            <p:cond delay="0"/>
                                          </p:stCondLst>
                                        </p:cTn>
                                        <p:tgtEl>
                                          <p:spTgt spid="52243"/>
                                        </p:tgtEl>
                                        <p:attrNameLst>
                                          <p:attrName>style.visibility</p:attrName>
                                        </p:attrNameLst>
                                      </p:cBhvr>
                                      <p:to>
                                        <p:strVal val="visible"/>
                                      </p:to>
                                    </p:set>
                                    <p:animEffect transition="in" filter="checkerboard(across)">
                                      <p:cBhvr>
                                        <p:cTn id="34" dur="500"/>
                                        <p:tgtEl>
                                          <p:spTgt spid="52243"/>
                                        </p:tgtEl>
                                      </p:cBhvr>
                                    </p:animEffect>
                                  </p:childTnLst>
                                </p:cTn>
                              </p:par>
                            </p:childTnLst>
                          </p:cTn>
                        </p:par>
                        <p:par>
                          <p:cTn id="35" fill="hold" nodeType="afterGroup">
                            <p:stCondLst>
                              <p:cond delay="10500"/>
                            </p:stCondLst>
                            <p:childTnLst>
                              <p:par>
                                <p:cTn id="36" presetID="1" presetClass="entr" presetSubtype="0" fill="hold" nodeType="afterEffect">
                                  <p:stCondLst>
                                    <p:cond delay="1000"/>
                                  </p:stCondLst>
                                  <p:childTnLst>
                                    <p:set>
                                      <p:cBhvr>
                                        <p:cTn id="37" dur="1" fill="hold">
                                          <p:stCondLst>
                                            <p:cond delay="499"/>
                                          </p:stCondLst>
                                        </p:cTn>
                                        <p:tgtEl>
                                          <p:spTgt spid="52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9570" name="Picture 5" descr="Peter.jpg">
            <a:extLst>
              <a:ext uri="{FF2B5EF4-FFF2-40B4-BE49-F238E27FC236}">
                <a16:creationId xmlns:a16="http://schemas.microsoft.com/office/drawing/2014/main" id="{4870B076-9BE3-DD2B-61B8-D2CF2DDDAE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2">
            <a:extLst>
              <a:ext uri="{FF2B5EF4-FFF2-40B4-BE49-F238E27FC236}">
                <a16:creationId xmlns:a16="http://schemas.microsoft.com/office/drawing/2014/main" id="{3CD4791E-B45A-9A66-2B1D-85489B48D810}"/>
              </a:ext>
            </a:extLst>
          </p:cNvPr>
          <p:cNvSpPr>
            <a:spLocks noGrp="1" noChangeArrowheads="1"/>
          </p:cNvSpPr>
          <p:nvPr>
            <p:ph type="ctrTitle"/>
          </p:nvPr>
        </p:nvSpPr>
        <p:spPr>
          <a:xfrm>
            <a:off x="838200" y="152400"/>
            <a:ext cx="3429000" cy="762000"/>
          </a:xfrm>
        </p:spPr>
        <p:txBody>
          <a:bodyPr/>
          <a:lstStyle/>
          <a:p>
            <a:pPr algn="l" eaLnBrk="1" hangingPunct="1"/>
            <a:r>
              <a:rPr lang="en-US" altLang="en-US" sz="3200" b="1">
                <a:solidFill>
                  <a:srgbClr val="FFFFFF"/>
                </a:solidFill>
                <a:effectLst/>
                <a:latin typeface="Comic Sans MS" panose="030F0902030302020204" pitchFamily="66" charset="0"/>
                <a:ea typeface="ＭＳ Ｐゴシック" panose="020B0600070205080204" pitchFamily="34" charset="-128"/>
              </a:rPr>
              <a:t>John 1:42 </a:t>
            </a:r>
            <a:r>
              <a:rPr lang="en-US" altLang="en-US" sz="2400" b="1">
                <a:solidFill>
                  <a:srgbClr val="FFFFFF"/>
                </a:solidFill>
                <a:effectLst/>
                <a:latin typeface="Comic Sans MS" panose="030F0902030302020204" pitchFamily="66" charset="0"/>
                <a:ea typeface="ＭＳ Ｐゴシック" panose="020B0600070205080204" pitchFamily="34" charset="-128"/>
              </a:rPr>
              <a:t>NLT</a:t>
            </a:r>
            <a:endParaRPr lang="en-US" altLang="en-US" sz="3200" b="1">
              <a:solidFill>
                <a:srgbClr val="FFFFFF"/>
              </a:solidFill>
              <a:effectLst/>
              <a:latin typeface="Comic Sans MS" panose="030F0902030302020204" pitchFamily="66" charset="0"/>
              <a:ea typeface="ＭＳ Ｐゴシック" panose="020B0600070205080204" pitchFamily="34" charset="-128"/>
            </a:endParaRPr>
          </a:p>
        </p:txBody>
      </p:sp>
      <p:sp>
        <p:nvSpPr>
          <p:cNvPr id="129027" name="Rectangle 3">
            <a:extLst>
              <a:ext uri="{FF2B5EF4-FFF2-40B4-BE49-F238E27FC236}">
                <a16:creationId xmlns:a16="http://schemas.microsoft.com/office/drawing/2014/main" id="{6AF63C9C-6B90-BDAF-324C-493AA7F09824}"/>
              </a:ext>
            </a:extLst>
          </p:cNvPr>
          <p:cNvSpPr>
            <a:spLocks noGrp="1" noChangeArrowheads="1"/>
          </p:cNvSpPr>
          <p:nvPr>
            <p:ph type="subTitle" idx="1"/>
          </p:nvPr>
        </p:nvSpPr>
        <p:spPr>
          <a:xfrm>
            <a:off x="228600" y="1219200"/>
            <a:ext cx="4648200" cy="3505200"/>
          </a:xfrm>
          <a:ln/>
        </p:spPr>
        <p:txBody>
          <a:bodyPr/>
          <a:lstStyle/>
          <a:p>
            <a:pPr>
              <a:buFont typeface="Wingdings" pitchFamily="2" charset="2"/>
              <a:buNone/>
            </a:pPr>
            <a:r>
              <a:rPr lang="en-US" altLang="en-US" sz="2800" b="1">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Then Andrew brought Simon to meet Jesus. Looking intently at Simon, Jesus said, “Your name is Simon, son of John—but you will be called Cephas” (which means “Peter”*)</a:t>
            </a:r>
          </a:p>
        </p:txBody>
      </p:sp>
      <p:sp>
        <p:nvSpPr>
          <p:cNvPr id="5" name="Rectangle 3">
            <a:extLst>
              <a:ext uri="{FF2B5EF4-FFF2-40B4-BE49-F238E27FC236}">
                <a16:creationId xmlns:a16="http://schemas.microsoft.com/office/drawing/2014/main" id="{21BDC115-5054-BBC2-D5B3-DBA661B3F063}"/>
              </a:ext>
            </a:extLst>
          </p:cNvPr>
          <p:cNvSpPr txBox="1">
            <a:spLocks noChangeArrowheads="1"/>
          </p:cNvSpPr>
          <p:nvPr/>
        </p:nvSpPr>
        <p:spPr bwMode="auto">
          <a:xfrm>
            <a:off x="1752600" y="5638800"/>
            <a:ext cx="7315200" cy="1219200"/>
          </a:xfrm>
          <a:prstGeom prst="rect">
            <a:avLst/>
          </a:prstGeom>
          <a:noFill/>
          <a:ln w="9525" cap="sq">
            <a:noFill/>
            <a:miter lim="800000"/>
            <a:headEnd type="none" w="sm" len="sm"/>
            <a:tailEnd type="none" w="sm" len="sm"/>
          </a:ln>
        </p:spPr>
        <p:txBody>
          <a:bodyPr lIns="92075" tIns="46038" rIns="92075" bIns="46038" anchor="ctr"/>
          <a:lstStyle/>
          <a:p>
            <a:pPr algn="ctr">
              <a:spcBef>
                <a:spcPct val="20000"/>
              </a:spcBef>
              <a:buClr>
                <a:schemeClr val="tx2"/>
              </a:buClr>
              <a:defRPr/>
            </a:pPr>
            <a:r>
              <a:rPr lang="en-US" sz="2800" b="1">
                <a:solidFill>
                  <a:srgbClr val="FFFFFF"/>
                </a:solidFill>
                <a:effectLst>
                  <a:outerShdw blurRad="38100" dist="38100" dir="2700000" algn="tl">
                    <a:srgbClr val="000000"/>
                  </a:outerShdw>
                </a:effectLst>
                <a:latin typeface="Comic Sans MS" pitchFamily="-110" charset="0"/>
                <a:ea typeface="+mn-ea"/>
              </a:rPr>
              <a:t>* The names Cephas (from Aramaic) and Peter (from Greek) both mean rock.</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111618" name="Picture 2" descr="king-of-kings">
            <a:extLst>
              <a:ext uri="{FF2B5EF4-FFF2-40B4-BE49-F238E27FC236}">
                <a16:creationId xmlns:a16="http://schemas.microsoft.com/office/drawing/2014/main" id="{ED5B0D83-E03C-C127-E843-353532EFEE1F}"/>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Rectangle 2">
            <a:extLst>
              <a:ext uri="{FF2B5EF4-FFF2-40B4-BE49-F238E27FC236}">
                <a16:creationId xmlns:a16="http://schemas.microsoft.com/office/drawing/2014/main" id="{007D6012-C4CB-D32D-4375-080B1397D60F}"/>
              </a:ext>
            </a:extLst>
          </p:cNvPr>
          <p:cNvSpPr>
            <a:spLocks noGrp="1" noChangeArrowheads="1"/>
          </p:cNvSpPr>
          <p:nvPr>
            <p:ph type="ctrTitle"/>
          </p:nvPr>
        </p:nvSpPr>
        <p:spPr>
          <a:xfrm>
            <a:off x="0" y="0"/>
            <a:ext cx="9144000" cy="1143000"/>
          </a:xfrm>
          <a:solidFill>
            <a:srgbClr val="800000"/>
          </a:solidFill>
        </p:spPr>
        <p:txBody>
          <a:bodyPr lIns="91440" tIns="45720" rIns="91440" bIns="45720"/>
          <a:lstStyle/>
          <a:p>
            <a:pPr eaLnBrk="1" hangingPunct="1"/>
            <a:r>
              <a:rPr lang="en-US" altLang="en-US" sz="4000" b="1">
                <a:solidFill>
                  <a:srgbClr val="F2EED7"/>
                </a:solidFill>
                <a:latin typeface="Arial" panose="020B0604020202020204" pitchFamily="34" charset="0"/>
                <a:ea typeface="ＭＳ Ｐゴシック" panose="020B0600070205080204" pitchFamily="34" charset="-128"/>
                <a:cs typeface="Arial" panose="020B0604020202020204" pitchFamily="34" charset="0"/>
              </a:rPr>
              <a:t>Christ = Messiah</a:t>
            </a:r>
          </a:p>
        </p:txBody>
      </p:sp>
      <p:sp>
        <p:nvSpPr>
          <p:cNvPr id="99331" name="Rectangle 3">
            <a:extLst>
              <a:ext uri="{FF2B5EF4-FFF2-40B4-BE49-F238E27FC236}">
                <a16:creationId xmlns:a16="http://schemas.microsoft.com/office/drawing/2014/main" id="{9E6BDFBE-8146-0612-680E-58B423B68CB1}"/>
              </a:ext>
            </a:extLst>
          </p:cNvPr>
          <p:cNvSpPr>
            <a:spLocks noGrp="1" noChangeArrowheads="1"/>
          </p:cNvSpPr>
          <p:nvPr>
            <p:ph type="subTitle" idx="1"/>
          </p:nvPr>
        </p:nvSpPr>
        <p:spPr>
          <a:xfrm>
            <a:off x="304800" y="1219200"/>
            <a:ext cx="8763000" cy="5029200"/>
          </a:xfrm>
          <a:ln/>
        </p:spPr>
        <p:txBody>
          <a:bodyPr/>
          <a:lstStyle/>
          <a:p>
            <a:pPr algn="l" eaLnBrk="1" hangingPunct="1">
              <a:spcBef>
                <a:spcPct val="40000"/>
              </a:spcBef>
              <a:buClr>
                <a:schemeClr val="tx1"/>
              </a:buClr>
              <a:buFont typeface="Wingdings" pitchFamily="2" charset="2"/>
              <a:buChar char="Ø"/>
            </a:pPr>
            <a:r>
              <a:rPr lang="en-US" altLang="en-US" i="1">
                <a:solidFill>
                  <a:schemeClr val="tx1"/>
                </a:solidFill>
                <a:latin typeface="Comic Sans MS" panose="030F0902030302020204" pitchFamily="66" charset="0"/>
                <a:ea typeface="ＭＳ Ｐゴシック" panose="020B0600070205080204" pitchFamily="34" charset="-128"/>
              </a:rPr>
              <a:t> </a:t>
            </a:r>
            <a:r>
              <a:rPr lang="en-US" altLang="en-US">
                <a:solidFill>
                  <a:schemeClr val="tx1"/>
                </a:solidFill>
                <a:latin typeface="Comic Sans MS" panose="030F0902030302020204" pitchFamily="66" charset="0"/>
                <a:ea typeface="ＭＳ Ｐゴシック" panose="020B0600070205080204" pitchFamily="34" charset="-128"/>
              </a:rPr>
              <a:t>A title, from the </a:t>
            </a:r>
            <a:r>
              <a:rPr lang="en-US" altLang="en-US" b="1">
                <a:solidFill>
                  <a:schemeClr val="tx1"/>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Greek</a:t>
            </a:r>
            <a:r>
              <a:rPr lang="en-US" altLang="en-US">
                <a:solidFill>
                  <a:schemeClr val="tx1"/>
                </a:solidFill>
                <a:latin typeface="Comic Sans MS" panose="030F0902030302020204" pitchFamily="66" charset="0"/>
                <a:ea typeface="ＭＳ Ｐゴシック" panose="020B0600070205080204" pitchFamily="34" charset="-128"/>
              </a:rPr>
              <a:t> </a:t>
            </a:r>
            <a:r>
              <a:rPr lang="en-US" altLang="en-US" b="1">
                <a:solidFill>
                  <a:schemeClr val="tx1"/>
                </a:solidFill>
                <a:latin typeface="Comic Sans MS" panose="030F0902030302020204" pitchFamily="66" charset="0"/>
                <a:ea typeface="ＭＳ Ｐゴシック" panose="020B0600070205080204" pitchFamily="34" charset="-128"/>
              </a:rPr>
              <a:t>Christos</a:t>
            </a:r>
            <a:r>
              <a:rPr lang="en-US" altLang="en-US">
                <a:solidFill>
                  <a:schemeClr val="tx1"/>
                </a:solidFill>
                <a:latin typeface="Comic Sans MS" panose="030F0902030302020204" pitchFamily="66" charset="0"/>
                <a:ea typeface="ＭＳ Ｐゴシック" panose="020B0600070205080204" pitchFamily="34" charset="-128"/>
              </a:rPr>
              <a:t> (ός </a:t>
            </a:r>
            <a:r>
              <a:rPr lang="en-US" altLang="en-US" i="1">
                <a:solidFill>
                  <a:schemeClr val="tx1"/>
                </a:solidFill>
                <a:latin typeface="Comic Sans MS" panose="030F0902030302020204" pitchFamily="66" charset="0"/>
                <a:ea typeface="ＭＳ Ｐゴシック" panose="020B0600070205080204" pitchFamily="34" charset="-128"/>
              </a:rPr>
              <a:t>Christós</a:t>
            </a:r>
            <a:r>
              <a:rPr lang="en-US" altLang="en-US">
                <a:solidFill>
                  <a:schemeClr val="tx1"/>
                </a:solidFill>
                <a:latin typeface="Comic Sans MS" panose="030F0902030302020204" pitchFamily="66" charset="0"/>
                <a:ea typeface="ＭＳ Ｐゴシック" panose="020B0600070205080204" pitchFamily="34" charset="-128"/>
              </a:rPr>
              <a:t>), which means “</a:t>
            </a:r>
            <a:r>
              <a:rPr lang="en-US" altLang="en-US" b="1" i="1" u="sng">
                <a:solidFill>
                  <a:schemeClr val="tx1"/>
                </a:solidFill>
                <a:latin typeface="Comic Sans MS" panose="030F0902030302020204" pitchFamily="66" charset="0"/>
                <a:ea typeface="ＭＳ Ｐゴシック" panose="020B0600070205080204" pitchFamily="34" charset="-128"/>
              </a:rPr>
              <a:t>anointed one</a:t>
            </a:r>
            <a:r>
              <a:rPr lang="en-US" altLang="en-US">
                <a:solidFill>
                  <a:schemeClr val="tx1"/>
                </a:solidFill>
                <a:latin typeface="Comic Sans MS" panose="030F0902030302020204" pitchFamily="66" charset="0"/>
                <a:ea typeface="ＭＳ Ｐゴシック" panose="020B0600070205080204" pitchFamily="34" charset="-128"/>
              </a:rPr>
              <a:t>“</a:t>
            </a:r>
          </a:p>
          <a:p>
            <a:pPr algn="l" eaLnBrk="1" hangingPunct="1">
              <a:spcBef>
                <a:spcPct val="40000"/>
              </a:spcBef>
              <a:buClr>
                <a:schemeClr val="tx1"/>
              </a:buClr>
              <a:buFont typeface="Wingdings" pitchFamily="2" charset="2"/>
              <a:buChar char="Ø"/>
            </a:pPr>
            <a:r>
              <a:rPr lang="en-US" altLang="en-US">
                <a:solidFill>
                  <a:schemeClr val="tx1"/>
                </a:solidFill>
                <a:latin typeface="Comic Sans MS" panose="030F0902030302020204" pitchFamily="66" charset="0"/>
                <a:ea typeface="ＭＳ Ｐゴシック" panose="020B0600070205080204" pitchFamily="34" charset="-128"/>
              </a:rPr>
              <a:t> The Greek form is a literal translation of </a:t>
            </a:r>
            <a:r>
              <a:rPr lang="en-US" altLang="en-US" b="1" u="sng">
                <a:solidFill>
                  <a:schemeClr val="tx1"/>
                </a:solidFill>
                <a:latin typeface="Comic Sans MS" panose="030F0902030302020204" pitchFamily="66" charset="0"/>
                <a:ea typeface="ＭＳ Ｐゴシック" panose="020B0600070205080204" pitchFamily="34" charset="-128"/>
              </a:rPr>
              <a:t>Messiah</a:t>
            </a:r>
            <a:r>
              <a:rPr lang="en-US" altLang="en-US">
                <a:solidFill>
                  <a:schemeClr val="tx1"/>
                </a:solidFill>
                <a:latin typeface="Comic Sans MS" panose="030F0902030302020204" pitchFamily="66" charset="0"/>
                <a:ea typeface="ＭＳ Ｐゴシック" panose="020B0600070205080204" pitchFamily="34" charset="-128"/>
              </a:rPr>
              <a:t> from </a:t>
            </a:r>
            <a:r>
              <a:rPr lang="en-US" altLang="en-US" b="1">
                <a:solidFill>
                  <a:schemeClr val="tx1"/>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Hebrew</a:t>
            </a:r>
            <a:r>
              <a:rPr lang="en-US" altLang="en-US">
                <a:solidFill>
                  <a:schemeClr val="tx1"/>
                </a:solidFill>
                <a:latin typeface="Comic Sans MS" panose="030F0902030302020204" pitchFamily="66" charset="0"/>
                <a:ea typeface="ＭＳ Ｐゴシック" panose="020B0600070205080204" pitchFamily="34" charset="-128"/>
              </a:rPr>
              <a:t> </a:t>
            </a:r>
            <a:r>
              <a:rPr lang="en-US" altLang="en-US" i="1">
                <a:solidFill>
                  <a:schemeClr val="tx1"/>
                </a:solidFill>
                <a:latin typeface="Comic Sans MS" panose="030F0902030302020204" pitchFamily="66" charset="0"/>
                <a:ea typeface="ＭＳ Ｐゴシック" panose="020B0600070205080204" pitchFamily="34" charset="-128"/>
              </a:rPr>
              <a:t>mashiyakh</a:t>
            </a:r>
            <a:r>
              <a:rPr lang="en-US" altLang="en-US">
                <a:solidFill>
                  <a:schemeClr val="tx1"/>
                </a:solidFill>
                <a:latin typeface="Comic Sans MS" panose="030F0902030302020204" pitchFamily="66" charset="0"/>
                <a:ea typeface="ＭＳ Ｐゴシック" panose="020B0600070205080204" pitchFamily="34" charset="-128"/>
              </a:rPr>
              <a:t> (</a:t>
            </a:r>
            <a:r>
              <a:rPr lang="he-IL" altLang="en-US">
                <a:solidFill>
                  <a:schemeClr val="tx1"/>
                </a:solidFill>
                <a:latin typeface="Comic Sans MS" panose="030F0902030302020204" pitchFamily="66" charset="0"/>
                <a:ea typeface="ＭＳ Ｐゴシック" panose="020B0600070205080204" pitchFamily="34" charset="-128"/>
                <a:cs typeface="Times New Roman" panose="02020603050405020304" pitchFamily="18" charset="0"/>
              </a:rPr>
              <a:t>משיח</a:t>
            </a:r>
            <a:r>
              <a:rPr lang="en-US" altLang="en-US">
                <a:solidFill>
                  <a:schemeClr val="tx1"/>
                </a:solidFill>
                <a:latin typeface="Comic Sans MS" panose="030F0902030302020204" pitchFamily="66" charset="0"/>
                <a:ea typeface="ＭＳ Ｐゴシック" panose="020B0600070205080204" pitchFamily="34" charset="-128"/>
              </a:rPr>
              <a:t>) or </a:t>
            </a:r>
            <a:r>
              <a:rPr lang="en-US" altLang="en-US" b="1">
                <a:solidFill>
                  <a:schemeClr val="tx1"/>
                </a:solidFill>
                <a:latin typeface="Comic Sans MS" panose="030F0902030302020204" pitchFamily="66" charset="0"/>
                <a:ea typeface="ＭＳ Ｐゴシック" panose="020B0600070205080204" pitchFamily="34" charset="-128"/>
              </a:rPr>
              <a:t>Aramaic</a:t>
            </a:r>
            <a:r>
              <a:rPr lang="en-US" altLang="en-US">
                <a:solidFill>
                  <a:schemeClr val="tx1"/>
                </a:solidFill>
                <a:latin typeface="Comic Sans MS" panose="030F0902030302020204" pitchFamily="66" charset="0"/>
                <a:ea typeface="ＭＳ Ｐゴシック" panose="020B0600070205080204" pitchFamily="34" charset="-128"/>
              </a:rPr>
              <a:t> </a:t>
            </a:r>
            <a:r>
              <a:rPr lang="en-US" altLang="en-US" i="1">
                <a:solidFill>
                  <a:schemeClr val="tx1"/>
                </a:solidFill>
                <a:latin typeface="Comic Sans MS" panose="030F0902030302020204" pitchFamily="66" charset="0"/>
                <a:ea typeface="ＭＳ Ｐゴシック" panose="020B0600070205080204" pitchFamily="34" charset="-128"/>
              </a:rPr>
              <a:t>m'shikha</a:t>
            </a:r>
            <a:r>
              <a:rPr lang="en-US" altLang="en-US">
                <a:solidFill>
                  <a:schemeClr val="tx1"/>
                </a:solidFill>
                <a:latin typeface="Comic Sans MS" panose="030F0902030302020204" pitchFamily="66" charset="0"/>
                <a:ea typeface="ＭＳ Ｐゴシック" panose="020B0600070205080204" pitchFamily="34" charset="-128"/>
              </a:rPr>
              <a:t> (</a:t>
            </a:r>
            <a:r>
              <a:rPr lang="he-IL" altLang="en-US">
                <a:solidFill>
                  <a:schemeClr val="tx1"/>
                </a:solidFill>
                <a:latin typeface="Comic Sans MS" panose="030F0902030302020204" pitchFamily="66" charset="0"/>
                <a:ea typeface="ＭＳ Ｐゴシック" panose="020B0600070205080204" pitchFamily="34" charset="-128"/>
                <a:cs typeface="Times New Roman" panose="02020603050405020304" pitchFamily="18" charset="0"/>
              </a:rPr>
              <a:t>משיחא</a:t>
            </a:r>
            <a:r>
              <a:rPr lang="en-US" altLang="en-US">
                <a:solidFill>
                  <a:schemeClr val="tx1"/>
                </a:solidFill>
                <a:latin typeface="Comic Sans MS" panose="030F0902030302020204" pitchFamily="66" charset="0"/>
                <a:ea typeface="ＭＳ Ｐゴシック" panose="020B0600070205080204" pitchFamily="34" charset="-128"/>
              </a:rPr>
              <a:t>)</a:t>
            </a:r>
          </a:p>
          <a:p>
            <a:pPr algn="l" eaLnBrk="1" hangingPunct="1">
              <a:spcBef>
                <a:spcPct val="40000"/>
              </a:spcBef>
              <a:buClr>
                <a:schemeClr val="tx1"/>
              </a:buClr>
              <a:buFont typeface="Wingdings" pitchFamily="2" charset="2"/>
              <a:buChar char="Ø"/>
            </a:pPr>
            <a:r>
              <a:rPr lang="en-US" altLang="en-US">
                <a:solidFill>
                  <a:schemeClr val="tx1"/>
                </a:solidFill>
                <a:latin typeface="Comic Sans MS" panose="030F0902030302020204" pitchFamily="66" charset="0"/>
                <a:ea typeface="ＭＳ Ｐゴシック" panose="020B0600070205080204" pitchFamily="34" charset="-128"/>
              </a:rPr>
              <a:t> Occurs often in the </a:t>
            </a:r>
            <a:r>
              <a:rPr lang="en-US" altLang="en-US" b="1">
                <a:solidFill>
                  <a:schemeClr val="tx1"/>
                </a:solidFill>
                <a:latin typeface="Comic Sans MS" panose="030F0902030302020204" pitchFamily="66" charset="0"/>
                <a:ea typeface="ＭＳ Ｐゴシック" panose="020B0600070205080204" pitchFamily="34" charset="-128"/>
              </a:rPr>
              <a:t>Old Testament</a:t>
            </a:r>
            <a:r>
              <a:rPr lang="en-US" altLang="en-US">
                <a:solidFill>
                  <a:schemeClr val="tx1"/>
                </a:solidFill>
                <a:latin typeface="Comic Sans MS" panose="030F0902030302020204" pitchFamily="66" charset="0"/>
                <a:ea typeface="ＭＳ Ｐゴシック" panose="020B0600070205080204" pitchFamily="34" charset="-128"/>
              </a:rPr>
              <a:t> and signifies "</a:t>
            </a:r>
            <a:r>
              <a:rPr lang="en-US" altLang="en-US" b="1" u="sng">
                <a:solidFill>
                  <a:schemeClr val="tx1"/>
                </a:solidFill>
                <a:latin typeface="Comic Sans MS" panose="030F0902030302020204" pitchFamily="66" charset="0"/>
                <a:ea typeface="ＭＳ Ｐゴシック" panose="020B0600070205080204" pitchFamily="34" charset="-128"/>
              </a:rPr>
              <a:t>high priest</a:t>
            </a:r>
            <a:r>
              <a:rPr lang="en-US" altLang="en-US">
                <a:solidFill>
                  <a:schemeClr val="tx1"/>
                </a:solidFill>
                <a:latin typeface="Comic Sans MS" panose="030F0902030302020204" pitchFamily="66" charset="0"/>
                <a:ea typeface="ＭＳ Ｐゴシック" panose="020B0600070205080204" pitchFamily="34" charset="-128"/>
              </a:rPr>
              <a:t>" or “</a:t>
            </a:r>
            <a:r>
              <a:rPr lang="en-US" altLang="en-US" b="1" u="sng">
                <a:solidFill>
                  <a:schemeClr val="tx1"/>
                </a:solidFill>
                <a:latin typeface="Comic Sans MS" panose="030F0902030302020204" pitchFamily="66" charset="0"/>
                <a:ea typeface="ＭＳ Ｐゴシック" panose="020B0600070205080204" pitchFamily="34" charset="-128"/>
              </a:rPr>
              <a:t>king</a:t>
            </a:r>
            <a:r>
              <a:rPr lang="en-US" altLang="en-US">
                <a:solidFill>
                  <a:schemeClr val="tx1"/>
                </a:solidFill>
                <a:latin typeface="Comic Sans MS" panose="030F0902030302020204" pitchFamily="66" charset="0"/>
                <a:ea typeface="ＭＳ Ｐゴシック" panose="020B0600070205080204" pitchFamily="34" charset="-1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10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93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93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93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99331">
                                            <p:txEl>
                                              <p:pRg st="1" end="1"/>
                                            </p:txEl>
                                          </p:spTgt>
                                        </p:tgtEl>
                                        <p:attrNameLst>
                                          <p:attrName>style.visibility</p:attrName>
                                        </p:attrNameLst>
                                      </p:cBhvr>
                                      <p:to>
                                        <p:strVal val="visible"/>
                                      </p:to>
                                    </p:set>
                                    <p:anim calcmode="lin" valueType="num">
                                      <p:cBhvr>
                                        <p:cTn id="14" dur="1000" fill="hold"/>
                                        <p:tgtEl>
                                          <p:spTgt spid="9933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9933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993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93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2000"/>
                            </p:stCondLst>
                            <p:childTnLst>
                              <p:par>
                                <p:cTn id="19" presetID="15" presetClass="entr" presetSubtype="0" fill="hold" nodeType="afterEffect">
                                  <p:stCondLst>
                                    <p:cond delay="0"/>
                                  </p:stCondLst>
                                  <p:childTnLst>
                                    <p:set>
                                      <p:cBhvr>
                                        <p:cTn id="20" dur="1" fill="hold">
                                          <p:stCondLst>
                                            <p:cond delay="0"/>
                                          </p:stCondLst>
                                        </p:cTn>
                                        <p:tgtEl>
                                          <p:spTgt spid="99331">
                                            <p:txEl>
                                              <p:pRg st="2" end="2"/>
                                            </p:txEl>
                                          </p:spTgt>
                                        </p:tgtEl>
                                        <p:attrNameLst>
                                          <p:attrName>style.visibility</p:attrName>
                                        </p:attrNameLst>
                                      </p:cBhvr>
                                      <p:to>
                                        <p:strVal val="visible"/>
                                      </p:to>
                                    </p:set>
                                    <p:anim calcmode="lin" valueType="num">
                                      <p:cBhvr>
                                        <p:cTn id="21" dur="1000" fill="hold"/>
                                        <p:tgtEl>
                                          <p:spTgt spid="9933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9933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993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933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3666" name="Picture 5" descr="Jesus Baptism.jpg">
            <a:extLst>
              <a:ext uri="{FF2B5EF4-FFF2-40B4-BE49-F238E27FC236}">
                <a16:creationId xmlns:a16="http://schemas.microsoft.com/office/drawing/2014/main" id="{0C63E38B-CDAA-9EEB-BB07-E45D27F89B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 name="Rectangle 2">
            <a:extLst>
              <a:ext uri="{FF2B5EF4-FFF2-40B4-BE49-F238E27FC236}">
                <a16:creationId xmlns:a16="http://schemas.microsoft.com/office/drawing/2014/main" id="{95E1EE16-E8DF-A2DF-25F0-197613A66A74}"/>
              </a:ext>
            </a:extLst>
          </p:cNvPr>
          <p:cNvSpPr>
            <a:spLocks noGrp="1" noChangeArrowheads="1"/>
          </p:cNvSpPr>
          <p:nvPr>
            <p:ph type="ctrTitle"/>
          </p:nvPr>
        </p:nvSpPr>
        <p:spPr>
          <a:xfrm>
            <a:off x="0" y="0"/>
            <a:ext cx="9144000" cy="1143000"/>
          </a:xfrm>
          <a:solidFill>
            <a:schemeClr val="tx1"/>
          </a:solidFill>
        </p:spPr>
        <p:txBody>
          <a:bodyPr/>
          <a:lstStyle/>
          <a:p>
            <a:pPr eaLnBrk="1" hangingPunct="1"/>
            <a:r>
              <a:rPr lang="en-US" altLang="en-US" b="1">
                <a:solidFill>
                  <a:srgbClr val="FFFFFF"/>
                </a:solidFill>
                <a:effectLst>
                  <a:outerShdw blurRad="38100" dist="38100" dir="2700000" algn="tl">
                    <a:srgbClr val="786950"/>
                  </a:outerShdw>
                </a:effectLst>
                <a:latin typeface="Comic Sans MS" panose="030F0902030302020204" pitchFamily="66" charset="0"/>
                <a:ea typeface="ＭＳ Ｐゴシック" panose="020B0600070205080204" pitchFamily="34" charset="-128"/>
              </a:rPr>
              <a:t>“Messiah”</a:t>
            </a:r>
          </a:p>
        </p:txBody>
      </p:sp>
      <p:sp>
        <p:nvSpPr>
          <p:cNvPr id="7" name="Rectangle 3">
            <a:extLst>
              <a:ext uri="{FF2B5EF4-FFF2-40B4-BE49-F238E27FC236}">
                <a16:creationId xmlns:a16="http://schemas.microsoft.com/office/drawing/2014/main" id="{F9471EE7-76CE-B3C1-75B3-5D39567F7D6B}"/>
              </a:ext>
            </a:extLst>
          </p:cNvPr>
          <p:cNvSpPr txBox="1">
            <a:spLocks noChangeArrowheads="1"/>
          </p:cNvSpPr>
          <p:nvPr/>
        </p:nvSpPr>
        <p:spPr bwMode="auto">
          <a:xfrm>
            <a:off x="152400" y="3733800"/>
            <a:ext cx="5715000" cy="3124200"/>
          </a:xfrm>
          <a:prstGeom prst="rect">
            <a:avLst/>
          </a:prstGeom>
          <a:noFill/>
          <a:ln w="9525" cap="sq">
            <a:noFill/>
            <a:miter lim="800000"/>
            <a:headEnd type="none" w="sm" len="sm"/>
            <a:tailEnd type="none" w="sm" len="sm"/>
          </a:ln>
        </p:spPr>
        <p:txBody>
          <a:bodyPr lIns="92075" tIns="46038" rIns="92075" bIns="46038" anchor="ctr"/>
          <a:lstStyle>
            <a:lvl1pPr marL="444500" indent="-4445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40000"/>
              </a:spcBef>
              <a:buClr>
                <a:schemeClr val="tx1"/>
              </a:buClr>
              <a:buFont typeface="Wingdings" pitchFamily="2" charset="2"/>
              <a:buChar char="Ø"/>
            </a:pPr>
            <a:r>
              <a:rPr lang="en-US" altLang="en-US" sz="3200">
                <a:solidFill>
                  <a:srgbClr val="FFFFFF"/>
                </a:solidFill>
                <a:effectLst>
                  <a:outerShdw blurRad="38100" dist="38100" dir="2700000" algn="tl">
                    <a:srgbClr val="000000"/>
                  </a:outerShdw>
                </a:effectLst>
                <a:latin typeface="Comic Sans MS" panose="030F0902030302020204" pitchFamily="66" charset="0"/>
              </a:rPr>
              <a:t>Jewish eschatological term for the expected deliverer</a:t>
            </a:r>
          </a:p>
          <a:p>
            <a:pPr eaLnBrk="1" hangingPunct="1">
              <a:buClr>
                <a:schemeClr val="tx1"/>
              </a:buClr>
              <a:buFont typeface="Wingdings" pitchFamily="2" charset="2"/>
              <a:buChar char="Ø"/>
            </a:pPr>
            <a:r>
              <a:rPr lang="en-US" altLang="en-US" sz="3200">
                <a:solidFill>
                  <a:srgbClr val="FFFFFF"/>
                </a:solidFill>
                <a:effectLst>
                  <a:outerShdw blurRad="38100" dist="38100" dir="2700000" algn="tl">
                    <a:srgbClr val="000000"/>
                  </a:outerShdw>
                </a:effectLst>
                <a:latin typeface="Comic Sans MS" panose="030F0902030302020204" pitchFamily="66" charset="0"/>
              </a:rPr>
              <a:t>Transliterates Aramaic as “anointed one”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king-of-kings">
            <a:extLst>
              <a:ext uri="{FF2B5EF4-FFF2-40B4-BE49-F238E27FC236}">
                <a16:creationId xmlns:a16="http://schemas.microsoft.com/office/drawing/2014/main" id="{AD2D8522-DFED-66F1-CEAA-6C6A0AD5979A}"/>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a:extLst>
              <a:ext uri="{FF2B5EF4-FFF2-40B4-BE49-F238E27FC236}">
                <a16:creationId xmlns:a16="http://schemas.microsoft.com/office/drawing/2014/main" id="{03BF93CA-32CC-5F72-0212-B9A50D8EFF6A}"/>
              </a:ext>
            </a:extLst>
          </p:cNvPr>
          <p:cNvSpPr>
            <a:spLocks noGrp="1" noChangeArrowheads="1"/>
          </p:cNvSpPr>
          <p:nvPr>
            <p:ph type="title"/>
          </p:nvPr>
        </p:nvSpPr>
        <p:spPr>
          <a:xfrm>
            <a:off x="0" y="0"/>
            <a:ext cx="9144000" cy="838200"/>
          </a:xfrm>
          <a:solidFill>
            <a:srgbClr val="800000"/>
          </a:solidFill>
        </p:spPr>
        <p:txBody>
          <a:bodyPr/>
          <a:lstStyle/>
          <a:p>
            <a:pPr eaLnBrk="1" hangingPunct="1">
              <a:defRPr/>
            </a:pPr>
            <a:r>
              <a:rPr lang="en-US" sz="4000" b="1" dirty="0">
                <a:solidFill>
                  <a:srgbClr val="F2EED7"/>
                </a:solidFill>
                <a:effectLst>
                  <a:outerShdw blurRad="50800" dist="38100" dir="2700000">
                    <a:srgbClr val="000000">
                      <a:alpha val="43000"/>
                    </a:srgbClr>
                  </a:outerShdw>
                </a:effectLst>
              </a:rPr>
              <a:t>Promises of the Davidic Covenant</a:t>
            </a:r>
          </a:p>
        </p:txBody>
      </p:sp>
      <p:sp>
        <p:nvSpPr>
          <p:cNvPr id="87047" name="Rectangle 7">
            <a:extLst>
              <a:ext uri="{FF2B5EF4-FFF2-40B4-BE49-F238E27FC236}">
                <a16:creationId xmlns:a16="http://schemas.microsoft.com/office/drawing/2014/main" id="{2D21CDA1-E0F3-9C6E-8558-BA6F0E0F1012}"/>
              </a:ext>
            </a:extLst>
          </p:cNvPr>
          <p:cNvSpPr>
            <a:spLocks noChangeArrowheads="1"/>
          </p:cNvSpPr>
          <p:nvPr/>
        </p:nvSpPr>
        <p:spPr bwMode="auto">
          <a:xfrm>
            <a:off x="76200" y="1600200"/>
            <a:ext cx="9067800" cy="4525963"/>
          </a:xfrm>
          <a:prstGeom prst="rect">
            <a:avLst/>
          </a:prstGeom>
          <a:noFill/>
          <a:ln w="9525">
            <a:noFill/>
            <a:miter lim="800000"/>
            <a:headEnd/>
            <a:tailEnd/>
          </a:ln>
          <a:effectLst/>
        </p:spPr>
        <p:txBody>
          <a:bodyPr/>
          <a:lstStyle>
            <a:lvl1pPr marL="461963" indent="-461963"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en-US" altLang="en-US" sz="3200" b="1">
                <a:solidFill>
                  <a:srgbClr val="000000"/>
                </a:solidFill>
                <a:effectLst>
                  <a:outerShdw blurRad="38100" dist="38100" dir="2700000" algn="tl">
                    <a:srgbClr val="C0C0C0"/>
                  </a:outerShdw>
                </a:effectLst>
                <a:latin typeface="Arial" panose="020B0604020202020204" pitchFamily="34" charset="0"/>
              </a:rPr>
              <a:t>2 Samuel 7:12-16 promises:</a:t>
            </a:r>
          </a:p>
          <a:p>
            <a:pPr eaLnBrk="1" hangingPunct="1">
              <a:spcBef>
                <a:spcPct val="20000"/>
              </a:spcBef>
              <a:buFontTx/>
              <a:buChar char="•"/>
            </a:pPr>
            <a:r>
              <a:rPr lang="en-US" altLang="en-US" sz="3200" b="1" u="sng">
                <a:solidFill>
                  <a:srgbClr val="000000"/>
                </a:solidFill>
                <a:effectLst>
                  <a:outerShdw blurRad="38100" dist="38100" dir="2700000" algn="tl">
                    <a:srgbClr val="C0C0C0"/>
                  </a:outerShdw>
                </a:effectLst>
                <a:latin typeface="Arial" panose="020B0604020202020204" pitchFamily="34" charset="0"/>
              </a:rPr>
              <a:t>Sons</a:t>
            </a:r>
            <a:r>
              <a:rPr lang="en-US" altLang="en-US" sz="3200" b="1">
                <a:solidFill>
                  <a:srgbClr val="000000"/>
                </a:solidFill>
                <a:effectLst>
                  <a:outerShdw blurRad="38100" dist="38100" dir="2700000" algn="tl">
                    <a:srgbClr val="C0C0C0"/>
                  </a:outerShdw>
                </a:effectLst>
                <a:latin typeface="Arial" panose="020B0604020202020204" pitchFamily="34" charset="0"/>
              </a:rPr>
              <a:t>: “house” never wiped out</a:t>
            </a:r>
          </a:p>
          <a:p>
            <a:pPr eaLnBrk="1" hangingPunct="1">
              <a:spcBef>
                <a:spcPct val="20000"/>
              </a:spcBef>
              <a:buFontTx/>
              <a:buChar char="•"/>
            </a:pPr>
            <a:r>
              <a:rPr lang="en-US" altLang="en-US" sz="3200" b="1" u="sng">
                <a:solidFill>
                  <a:srgbClr val="000000"/>
                </a:solidFill>
                <a:effectLst>
                  <a:outerShdw blurRad="38100" dist="38100" dir="2700000" algn="tl">
                    <a:srgbClr val="C0C0C0"/>
                  </a:outerShdw>
                </a:effectLst>
                <a:latin typeface="Arial" panose="020B0604020202020204" pitchFamily="34" charset="0"/>
              </a:rPr>
              <a:t>Kingdom</a:t>
            </a:r>
            <a:r>
              <a:rPr lang="en-US" altLang="en-US" sz="3200" b="1">
                <a:solidFill>
                  <a:srgbClr val="000000"/>
                </a:solidFill>
                <a:effectLst>
                  <a:outerShdw blurRad="38100" dist="38100" dir="2700000" algn="tl">
                    <a:srgbClr val="C0C0C0"/>
                  </a:outerShdw>
                </a:effectLst>
                <a:latin typeface="Arial" panose="020B0604020202020204" pitchFamily="34" charset="0"/>
              </a:rPr>
              <a:t>: political dynasty (each king in  Jerusalem will be a direct descendant)</a:t>
            </a:r>
          </a:p>
          <a:p>
            <a:pPr eaLnBrk="1" hangingPunct="1">
              <a:spcBef>
                <a:spcPct val="20000"/>
              </a:spcBef>
              <a:buFontTx/>
              <a:buChar char="•"/>
            </a:pPr>
            <a:r>
              <a:rPr lang="en-US" altLang="en-US" sz="3200" b="1" u="sng">
                <a:solidFill>
                  <a:srgbClr val="000000"/>
                </a:solidFill>
                <a:effectLst>
                  <a:outerShdw blurRad="38100" dist="38100" dir="2700000" algn="tl">
                    <a:srgbClr val="C0C0C0"/>
                  </a:outerShdw>
                </a:effectLst>
                <a:latin typeface="Arial" panose="020B0604020202020204" pitchFamily="34" charset="0"/>
              </a:rPr>
              <a:t>Throne</a:t>
            </a:r>
            <a:r>
              <a:rPr lang="en-US" altLang="en-US" sz="3200" b="1">
                <a:solidFill>
                  <a:srgbClr val="000000"/>
                </a:solidFill>
                <a:effectLst>
                  <a:outerShdw blurRad="38100" dist="38100" dir="2700000" algn="tl">
                    <a:srgbClr val="C0C0C0"/>
                  </a:outerShdw>
                </a:effectLst>
                <a:latin typeface="Arial" panose="020B0604020202020204" pitchFamily="34" charset="0"/>
              </a:rPr>
              <a:t>: As an eternal covenant (v. 16), David’s family has the right to rule forever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7047">
                                            <p:txEl>
                                              <p:pRg st="1" end="1"/>
                                            </p:txEl>
                                          </p:spTgt>
                                        </p:tgtEl>
                                        <p:attrNameLst>
                                          <p:attrName>style.visibility</p:attrName>
                                        </p:attrNameLst>
                                      </p:cBhvr>
                                      <p:to>
                                        <p:strVal val="visible"/>
                                      </p:to>
                                    </p:set>
                                    <p:animEffect transition="in" filter="circle(in)">
                                      <p:cBhvr>
                                        <p:cTn id="7" dur="2000"/>
                                        <p:tgtEl>
                                          <p:spTgt spid="870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87047">
                                            <p:txEl>
                                              <p:pRg st="2" end="2"/>
                                            </p:txEl>
                                          </p:spTgt>
                                        </p:tgtEl>
                                        <p:attrNameLst>
                                          <p:attrName>style.visibility</p:attrName>
                                        </p:attrNameLst>
                                      </p:cBhvr>
                                      <p:to>
                                        <p:strVal val="visible"/>
                                      </p:to>
                                    </p:set>
                                    <p:animEffect transition="in" filter="circle(in)">
                                      <p:cBhvr>
                                        <p:cTn id="12" dur="2000"/>
                                        <p:tgtEl>
                                          <p:spTgt spid="870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87047">
                                            <p:txEl>
                                              <p:pRg st="3" end="3"/>
                                            </p:txEl>
                                          </p:spTgt>
                                        </p:tgtEl>
                                        <p:attrNameLst>
                                          <p:attrName>style.visibility</p:attrName>
                                        </p:attrNameLst>
                                      </p:cBhvr>
                                      <p:to>
                                        <p:strVal val="visible"/>
                                      </p:to>
                                    </p:set>
                                    <p:animEffect transition="in" filter="circle(in)">
                                      <p:cBhvr>
                                        <p:cTn id="17" dur="2000"/>
                                        <p:tgtEl>
                                          <p:spTgt spid="870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king-of-kings">
            <a:extLst>
              <a:ext uri="{FF2B5EF4-FFF2-40B4-BE49-F238E27FC236}">
                <a16:creationId xmlns:a16="http://schemas.microsoft.com/office/drawing/2014/main" id="{EB123DB2-266A-DA72-7194-40498FDFB602}"/>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a:extLst>
              <a:ext uri="{FF2B5EF4-FFF2-40B4-BE49-F238E27FC236}">
                <a16:creationId xmlns:a16="http://schemas.microsoft.com/office/drawing/2014/main" id="{64B948F9-6E9C-5F5E-70BA-7EE47F7F84BD}"/>
              </a:ext>
            </a:extLst>
          </p:cNvPr>
          <p:cNvSpPr>
            <a:spLocks noGrp="1" noChangeArrowheads="1"/>
          </p:cNvSpPr>
          <p:nvPr>
            <p:ph type="title"/>
          </p:nvPr>
        </p:nvSpPr>
        <p:spPr>
          <a:xfrm>
            <a:off x="0" y="0"/>
            <a:ext cx="9144000" cy="838200"/>
          </a:xfrm>
          <a:solidFill>
            <a:srgbClr val="800000"/>
          </a:solidFill>
        </p:spPr>
        <p:txBody>
          <a:bodyPr/>
          <a:lstStyle/>
          <a:p>
            <a:pPr eaLnBrk="1" hangingPunct="1"/>
            <a:r>
              <a:rPr lang="en-US" altLang="en-US" sz="4000" b="1">
                <a:solidFill>
                  <a:srgbClr val="F2EED7"/>
                </a:solidFill>
                <a:effectLst>
                  <a:outerShdw blurRad="38100" dist="38100" dir="2700000" algn="tl">
                    <a:srgbClr val="000000"/>
                  </a:outerShdw>
                </a:effectLst>
                <a:ea typeface="ＭＳ Ｐゴシック" panose="020B0600070205080204" pitchFamily="34" charset="-128"/>
              </a:rPr>
              <a:t>Isaiah 61:1 Fulfilled in Jesus</a:t>
            </a:r>
          </a:p>
        </p:txBody>
      </p:sp>
      <p:sp>
        <p:nvSpPr>
          <p:cNvPr id="87047" name="Rectangle 7">
            <a:extLst>
              <a:ext uri="{FF2B5EF4-FFF2-40B4-BE49-F238E27FC236}">
                <a16:creationId xmlns:a16="http://schemas.microsoft.com/office/drawing/2014/main" id="{3BD61004-2B41-7F4A-FF16-53383B9AE779}"/>
              </a:ext>
            </a:extLst>
          </p:cNvPr>
          <p:cNvSpPr>
            <a:spLocks noChangeArrowheads="1"/>
          </p:cNvSpPr>
          <p:nvPr/>
        </p:nvSpPr>
        <p:spPr bwMode="auto">
          <a:xfrm>
            <a:off x="304800" y="1066800"/>
            <a:ext cx="8686800" cy="5791200"/>
          </a:xfrm>
          <a:prstGeom prst="rect">
            <a:avLst/>
          </a:prstGeom>
          <a:noFill/>
          <a:ln w="9525">
            <a:noFill/>
            <a:miter lim="800000"/>
            <a:headEnd/>
            <a:tailEnd/>
          </a:ln>
          <a:effectLst/>
        </p:spPr>
        <p:txBody>
          <a:bodyPr/>
          <a:lstStyle>
            <a:lvl1pPr indent="1143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Aft>
                <a:spcPts val="900"/>
              </a:spcAft>
            </a:pPr>
            <a:r>
              <a:rPr lang="en-US" altLang="en-US" sz="3200" b="1">
                <a:latin typeface="Arial" panose="020B0604020202020204" pitchFamily="34" charset="0"/>
                <a:ea typeface="Times New Roman" panose="02020603050405020304" pitchFamily="18" charset="0"/>
              </a:rPr>
              <a:t>The Spirit of the Sovereign LORD is on me, </a:t>
            </a:r>
            <a:endParaRPr lang="en-US" altLang="en-US" sz="3200" b="1">
              <a:ea typeface="Times New Roman" panose="02020603050405020304" pitchFamily="18" charset="0"/>
            </a:endParaRPr>
          </a:p>
          <a:p>
            <a:pPr eaLnBrk="1" hangingPunct="1"/>
            <a:r>
              <a:rPr lang="en-US" altLang="en-US" sz="3200" b="1">
                <a:latin typeface="Arial" panose="020B0604020202020204" pitchFamily="34" charset="0"/>
                <a:ea typeface="Times New Roman" panose="02020603050405020304" pitchFamily="18" charset="0"/>
              </a:rPr>
              <a:t>because </a:t>
            </a:r>
            <a:r>
              <a:rPr lang="en-US" altLang="en-US" sz="3200" b="1">
                <a:solidFill>
                  <a:srgbClr val="000090"/>
                </a:solidFill>
                <a:latin typeface="Arial" panose="020B0604020202020204" pitchFamily="34" charset="0"/>
                <a:ea typeface="Times New Roman" panose="02020603050405020304" pitchFamily="18" charset="0"/>
              </a:rPr>
              <a:t>the LORD has anointed me </a:t>
            </a:r>
            <a:endParaRPr lang="en-US" altLang="en-US" sz="3200" b="1">
              <a:solidFill>
                <a:srgbClr val="000090"/>
              </a:solidFill>
              <a:cs typeface="Times New Roman" panose="02020603050405020304" pitchFamily="18" charset="0"/>
            </a:endParaRPr>
          </a:p>
          <a:p>
            <a:pPr eaLnBrk="1" hangingPunct="1"/>
            <a:r>
              <a:rPr lang="en-US" altLang="en-US" sz="3200" b="1">
                <a:latin typeface="Arial" panose="020B0604020202020204" pitchFamily="34" charset="0"/>
                <a:cs typeface="Times New Roman" panose="02020603050405020304" pitchFamily="18" charset="0"/>
              </a:rPr>
              <a:t>to preach good news to the poor. </a:t>
            </a:r>
            <a:endParaRPr lang="en-US" altLang="en-US" sz="3200" b="1">
              <a:cs typeface="Times New Roman" panose="02020603050405020304" pitchFamily="18" charset="0"/>
            </a:endParaRPr>
          </a:p>
          <a:p>
            <a:pPr eaLnBrk="1" hangingPunct="1"/>
            <a:r>
              <a:rPr lang="en-US" altLang="en-US" sz="3200" b="1">
                <a:latin typeface="Arial" panose="020B0604020202020204" pitchFamily="34" charset="0"/>
                <a:cs typeface="Times New Roman" panose="02020603050405020304" pitchFamily="18" charset="0"/>
              </a:rPr>
              <a:t>He has sent me to bind up the brokenhearted, </a:t>
            </a:r>
            <a:endParaRPr lang="en-US" altLang="en-US" sz="3200" b="1">
              <a:cs typeface="Times New Roman" panose="02020603050405020304" pitchFamily="18" charset="0"/>
            </a:endParaRPr>
          </a:p>
          <a:p>
            <a:pPr eaLnBrk="1" hangingPunct="1"/>
            <a:r>
              <a:rPr lang="en-US" altLang="en-US" sz="3200" b="1">
                <a:latin typeface="Arial" panose="020B0604020202020204" pitchFamily="34" charset="0"/>
                <a:cs typeface="Times New Roman" panose="02020603050405020304" pitchFamily="18" charset="0"/>
              </a:rPr>
              <a:t>to proclaim freedom for the captives </a:t>
            </a:r>
            <a:endParaRPr lang="en-US" altLang="en-US" sz="3200" b="1">
              <a:cs typeface="Times New Roman" panose="02020603050405020304" pitchFamily="18" charset="0"/>
            </a:endParaRPr>
          </a:p>
          <a:p>
            <a:pPr eaLnBrk="1" hangingPunct="1"/>
            <a:r>
              <a:rPr lang="en-US" altLang="en-US" sz="3200" b="1">
                <a:latin typeface="Arial" panose="020B0604020202020204" pitchFamily="34" charset="0"/>
                <a:cs typeface="Times New Roman" panose="02020603050405020304" pitchFamily="18" charset="0"/>
              </a:rPr>
              <a:t>and release from darkness for the prisoners,</a:t>
            </a:r>
            <a:endParaRPr lang="en-US" altLang="en-US" sz="3200" b="1">
              <a:cs typeface="Times New Roman" panose="02020603050405020304" pitchFamily="18" charset="0"/>
            </a:endParaRPr>
          </a:p>
          <a:p>
            <a:pPr eaLnBrk="1" hangingPunct="1"/>
            <a:r>
              <a:rPr lang="en-US" altLang="en-US" sz="3200" b="1">
                <a:latin typeface="Arial" panose="020B0604020202020204" pitchFamily="34" charset="0"/>
                <a:cs typeface="Times New Roman" panose="02020603050405020304" pitchFamily="18" charset="0"/>
              </a:rPr>
              <a:t>to proclaim the year of the LORD’S favor” </a:t>
            </a:r>
            <a:br>
              <a:rPr lang="en-US" altLang="en-US" sz="3200" b="1">
                <a:latin typeface="Arial" panose="020B0604020202020204" pitchFamily="34" charset="0"/>
                <a:cs typeface="Times New Roman" panose="02020603050405020304" pitchFamily="18" charset="0"/>
              </a:rPr>
            </a:br>
            <a:endParaRPr lang="en-US" altLang="en-US" sz="3200" b="1">
              <a:latin typeface="Arial" panose="020B0604020202020204" pitchFamily="34" charset="0"/>
              <a:cs typeface="Times New Roman" panose="02020603050405020304" pitchFamily="18" charset="0"/>
            </a:endParaRPr>
          </a:p>
          <a:p>
            <a:pPr algn="r" eaLnBrk="1" hangingPunct="1"/>
            <a:r>
              <a:rPr lang="en-US" altLang="en-US" sz="3200" b="1">
                <a:latin typeface="Arial" panose="020B0604020202020204" pitchFamily="34" charset="0"/>
                <a:cs typeface="Times New Roman" panose="02020603050405020304" pitchFamily="18" charset="0"/>
              </a:rPr>
              <a:t>(NIV; cf. Luke 4:18-19)</a:t>
            </a:r>
            <a:endParaRPr lang="en-US" altLang="en-US" sz="3200" b="1">
              <a:cs typeface="Times New Roman" panose="02020603050405020304" pitchFamily="18"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ext Box 1026">
            <a:extLst>
              <a:ext uri="{FF2B5EF4-FFF2-40B4-BE49-F238E27FC236}">
                <a16:creationId xmlns:a16="http://schemas.microsoft.com/office/drawing/2014/main" id="{5F224AEE-B90C-2408-9636-09D0BD366FF5}"/>
              </a:ext>
            </a:extLst>
          </p:cNvPr>
          <p:cNvSpPr txBox="1">
            <a:spLocks noChangeArrowheads="1"/>
          </p:cNvSpPr>
          <p:nvPr/>
        </p:nvSpPr>
        <p:spPr bwMode="auto">
          <a:xfrm>
            <a:off x="8458200" y="5483225"/>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Mary</a:t>
            </a:r>
            <a:endParaRPr lang="en-GB" altLang="en-US" sz="1400">
              <a:solidFill>
                <a:srgbClr val="FFCC00"/>
              </a:solidFill>
              <a:latin typeface="Arial" panose="020B0604020202020204" pitchFamily="34" charset="0"/>
            </a:endParaRPr>
          </a:p>
        </p:txBody>
      </p:sp>
      <p:sp>
        <p:nvSpPr>
          <p:cNvPr id="117763" name="Text Box 1027">
            <a:extLst>
              <a:ext uri="{FF2B5EF4-FFF2-40B4-BE49-F238E27FC236}">
                <a16:creationId xmlns:a16="http://schemas.microsoft.com/office/drawing/2014/main" id="{97BA81C0-84E8-486D-5338-2DE9FBBC7699}"/>
              </a:ext>
            </a:extLst>
          </p:cNvPr>
          <p:cNvSpPr txBox="1">
            <a:spLocks noChangeArrowheads="1"/>
          </p:cNvSpPr>
          <p:nvPr/>
        </p:nvSpPr>
        <p:spPr bwMode="auto">
          <a:xfrm>
            <a:off x="0" y="2740025"/>
            <a:ext cx="19812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1800">
                <a:solidFill>
                  <a:srgbClr val="FFCC00"/>
                </a:solidFill>
                <a:latin typeface="Arial" panose="020B0604020202020204" pitchFamily="34" charset="0"/>
                <a:cs typeface="Times New Roman" panose="02020603050405020304" pitchFamily="18" charset="0"/>
              </a:rPr>
              <a:t>Thus there were fourteen generations in all from Abraham to David, fourteen from David to the exile to Babylon, and fourteen from the exile to Christ.</a:t>
            </a:r>
            <a:r>
              <a:rPr lang="en-GB" altLang="en-US" sz="1800">
                <a:solidFill>
                  <a:srgbClr val="FFCC00"/>
                </a:solidFill>
                <a:latin typeface="Arial" panose="020B0604020202020204" pitchFamily="34" charset="0"/>
                <a:cs typeface="Times New Roman" panose="02020603050405020304" pitchFamily="18" charset="0"/>
              </a:rPr>
              <a:t>   </a:t>
            </a:r>
          </a:p>
          <a:p>
            <a:pPr algn="ctr" eaLnBrk="1" hangingPunct="1">
              <a:spcBef>
                <a:spcPct val="50000"/>
              </a:spcBef>
            </a:pPr>
            <a:r>
              <a:rPr lang="en-US" altLang="en-US" sz="1800" i="1">
                <a:solidFill>
                  <a:srgbClr val="FFCC00"/>
                </a:solidFill>
                <a:latin typeface="Arial" panose="020B0604020202020204" pitchFamily="34" charset="0"/>
                <a:cs typeface="Times New Roman" panose="02020603050405020304" pitchFamily="18" charset="0"/>
              </a:rPr>
              <a:t>Matthew 1:17</a:t>
            </a:r>
            <a:endParaRPr lang="en-GB" altLang="en-US" sz="1800" i="1">
              <a:solidFill>
                <a:srgbClr val="FFCC00"/>
              </a:solidFill>
              <a:latin typeface="Arial" panose="020B0604020202020204" pitchFamily="34" charset="0"/>
              <a:cs typeface="Times New Roman" panose="02020603050405020304" pitchFamily="18" charset="0"/>
            </a:endParaRPr>
          </a:p>
        </p:txBody>
      </p:sp>
      <p:grpSp>
        <p:nvGrpSpPr>
          <p:cNvPr id="117764" name="Group 1028">
            <a:extLst>
              <a:ext uri="{FF2B5EF4-FFF2-40B4-BE49-F238E27FC236}">
                <a16:creationId xmlns:a16="http://schemas.microsoft.com/office/drawing/2014/main" id="{E7DC58EB-FEF1-AB27-2F36-3841F631F28B}"/>
              </a:ext>
            </a:extLst>
          </p:cNvPr>
          <p:cNvGrpSpPr>
            <a:grpSpLocks/>
          </p:cNvGrpSpPr>
          <p:nvPr/>
        </p:nvGrpSpPr>
        <p:grpSpPr bwMode="auto">
          <a:xfrm>
            <a:off x="228600" y="682625"/>
            <a:ext cx="5086350" cy="5902325"/>
            <a:chOff x="0" y="336"/>
            <a:chExt cx="3204" cy="3718"/>
          </a:xfrm>
        </p:grpSpPr>
        <p:sp>
          <p:nvSpPr>
            <p:cNvPr id="117826" name="Text Box 1029">
              <a:extLst>
                <a:ext uri="{FF2B5EF4-FFF2-40B4-BE49-F238E27FC236}">
                  <a16:creationId xmlns:a16="http://schemas.microsoft.com/office/drawing/2014/main" id="{DB42A66E-F54E-741A-0277-CFEA8D305C4C}"/>
                </a:ext>
              </a:extLst>
            </p:cNvPr>
            <p:cNvSpPr txBox="1">
              <a:spLocks noChangeArrowheads="1"/>
            </p:cNvSpPr>
            <p:nvPr/>
          </p:nvSpPr>
          <p:spPr bwMode="auto">
            <a:xfrm>
              <a:off x="0" y="336"/>
              <a:ext cx="8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600">
                  <a:solidFill>
                    <a:srgbClr val="FFCC00"/>
                  </a:solidFill>
                  <a:latin typeface="Tahoma" panose="020B0604030504040204" pitchFamily="34" charset="0"/>
                </a:rPr>
                <a:t>ABRAHAM</a:t>
              </a:r>
              <a:endParaRPr lang="en-GB" altLang="en-US" sz="1600">
                <a:solidFill>
                  <a:srgbClr val="FFCC00"/>
                </a:solidFill>
                <a:latin typeface="Tahoma" panose="020B0604030504040204" pitchFamily="34" charset="0"/>
              </a:endParaRPr>
            </a:p>
          </p:txBody>
        </p:sp>
        <p:grpSp>
          <p:nvGrpSpPr>
            <p:cNvPr id="117827" name="Group 1030">
              <a:extLst>
                <a:ext uri="{FF2B5EF4-FFF2-40B4-BE49-F238E27FC236}">
                  <a16:creationId xmlns:a16="http://schemas.microsoft.com/office/drawing/2014/main" id="{84389852-9C8C-4E3C-049E-6ACC354FAE35}"/>
                </a:ext>
              </a:extLst>
            </p:cNvPr>
            <p:cNvGrpSpPr>
              <a:grpSpLocks/>
            </p:cNvGrpSpPr>
            <p:nvPr/>
          </p:nvGrpSpPr>
          <p:grpSpPr bwMode="auto">
            <a:xfrm>
              <a:off x="364" y="524"/>
              <a:ext cx="2840" cy="3530"/>
              <a:chOff x="608" y="92"/>
              <a:chExt cx="2500" cy="3530"/>
            </a:xfrm>
          </p:grpSpPr>
          <p:cxnSp>
            <p:nvCxnSpPr>
              <p:cNvPr id="117828" name="AutoShape 1031">
                <a:extLst>
                  <a:ext uri="{FF2B5EF4-FFF2-40B4-BE49-F238E27FC236}">
                    <a16:creationId xmlns:a16="http://schemas.microsoft.com/office/drawing/2014/main" id="{D05E620C-5450-F9E4-D6B6-5297D43F0FD1}"/>
                  </a:ext>
                </a:extLst>
              </p:cNvPr>
              <p:cNvCxnSpPr>
                <a:cxnSpLocks noChangeShapeType="1"/>
              </p:cNvCxnSpPr>
              <p:nvPr/>
            </p:nvCxnSpPr>
            <p:spPr bwMode="auto">
              <a:xfrm>
                <a:off x="608" y="92"/>
                <a:ext cx="228" cy="132"/>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29" name="Text Box 1032">
                <a:extLst>
                  <a:ext uri="{FF2B5EF4-FFF2-40B4-BE49-F238E27FC236}">
                    <a16:creationId xmlns:a16="http://schemas.microsoft.com/office/drawing/2014/main" id="{3E2E923F-E8E9-8F09-90A0-E9B3675666A0}"/>
                  </a:ext>
                </a:extLst>
              </p:cNvPr>
              <p:cNvSpPr txBox="1">
                <a:spLocks noChangeArrowheads="1"/>
              </p:cNvSpPr>
              <p:nvPr/>
            </p:nvSpPr>
            <p:spPr bwMode="auto">
              <a:xfrm>
                <a:off x="794" y="122"/>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Isaac</a:t>
                </a:r>
                <a:endParaRPr lang="en-GB" altLang="en-US" sz="1400">
                  <a:solidFill>
                    <a:srgbClr val="FFCC00"/>
                  </a:solidFill>
                  <a:latin typeface="Arial" panose="020B0604020202020204" pitchFamily="34" charset="0"/>
                </a:endParaRPr>
              </a:p>
            </p:txBody>
          </p:sp>
          <p:cxnSp>
            <p:nvCxnSpPr>
              <p:cNvPr id="117830" name="AutoShape 1033">
                <a:extLst>
                  <a:ext uri="{FF2B5EF4-FFF2-40B4-BE49-F238E27FC236}">
                    <a16:creationId xmlns:a16="http://schemas.microsoft.com/office/drawing/2014/main" id="{AD3A953D-1FFB-AACE-4073-C91266B48170}"/>
                  </a:ext>
                </a:extLst>
              </p:cNvPr>
              <p:cNvCxnSpPr>
                <a:cxnSpLocks noChangeShapeType="1"/>
              </p:cNvCxnSpPr>
              <p:nvPr/>
            </p:nvCxnSpPr>
            <p:spPr bwMode="auto">
              <a:xfrm rot="16200000" flipH="1">
                <a:off x="887" y="30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31" name="Text Box 1034">
                <a:extLst>
                  <a:ext uri="{FF2B5EF4-FFF2-40B4-BE49-F238E27FC236}">
                    <a16:creationId xmlns:a16="http://schemas.microsoft.com/office/drawing/2014/main" id="{619539EF-06EB-FD33-B137-CDC20AB60940}"/>
                  </a:ext>
                </a:extLst>
              </p:cNvPr>
              <p:cNvSpPr txBox="1">
                <a:spLocks noChangeArrowheads="1"/>
              </p:cNvSpPr>
              <p:nvPr/>
            </p:nvSpPr>
            <p:spPr bwMode="auto">
              <a:xfrm>
                <a:off x="878" y="398"/>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Jacob</a:t>
                </a:r>
                <a:endParaRPr lang="en-GB" altLang="en-US" sz="1400">
                  <a:solidFill>
                    <a:srgbClr val="FFCC00"/>
                  </a:solidFill>
                  <a:latin typeface="Arial" panose="020B0604020202020204" pitchFamily="34" charset="0"/>
                </a:endParaRPr>
              </a:p>
            </p:txBody>
          </p:sp>
          <p:cxnSp>
            <p:nvCxnSpPr>
              <p:cNvPr id="117832" name="AutoShape 1035">
                <a:extLst>
                  <a:ext uri="{FF2B5EF4-FFF2-40B4-BE49-F238E27FC236}">
                    <a16:creationId xmlns:a16="http://schemas.microsoft.com/office/drawing/2014/main" id="{F728D91F-8E05-DC1B-C3C1-D2DF0614261E}"/>
                  </a:ext>
                </a:extLst>
              </p:cNvPr>
              <p:cNvCxnSpPr>
                <a:cxnSpLocks noChangeShapeType="1"/>
              </p:cNvCxnSpPr>
              <p:nvPr/>
            </p:nvCxnSpPr>
            <p:spPr bwMode="auto">
              <a:xfrm rot="16200000" flipH="1">
                <a:off x="995" y="58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33" name="Text Box 1036">
                <a:extLst>
                  <a:ext uri="{FF2B5EF4-FFF2-40B4-BE49-F238E27FC236}">
                    <a16:creationId xmlns:a16="http://schemas.microsoft.com/office/drawing/2014/main" id="{5882BE41-5191-9B94-3681-4BB6AF285BC2}"/>
                  </a:ext>
                </a:extLst>
              </p:cNvPr>
              <p:cNvSpPr txBox="1">
                <a:spLocks noChangeArrowheads="1"/>
              </p:cNvSpPr>
              <p:nvPr/>
            </p:nvSpPr>
            <p:spPr bwMode="auto">
              <a:xfrm>
                <a:off x="986" y="674"/>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Judah</a:t>
                </a:r>
                <a:endParaRPr lang="en-GB" altLang="en-US" sz="1400">
                  <a:solidFill>
                    <a:srgbClr val="FFCC00"/>
                  </a:solidFill>
                  <a:latin typeface="Arial" panose="020B0604020202020204" pitchFamily="34" charset="0"/>
                </a:endParaRPr>
              </a:p>
            </p:txBody>
          </p:sp>
          <p:cxnSp>
            <p:nvCxnSpPr>
              <p:cNvPr id="117834" name="AutoShape 1037">
                <a:extLst>
                  <a:ext uri="{FF2B5EF4-FFF2-40B4-BE49-F238E27FC236}">
                    <a16:creationId xmlns:a16="http://schemas.microsoft.com/office/drawing/2014/main" id="{F7BF96C8-18D1-7400-1970-26BD3070B0AC}"/>
                  </a:ext>
                </a:extLst>
              </p:cNvPr>
              <p:cNvCxnSpPr>
                <a:cxnSpLocks noChangeShapeType="1"/>
              </p:cNvCxnSpPr>
              <p:nvPr/>
            </p:nvCxnSpPr>
            <p:spPr bwMode="auto">
              <a:xfrm rot="16200000" flipH="1">
                <a:off x="1103" y="863"/>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35" name="Text Box 1038">
                <a:extLst>
                  <a:ext uri="{FF2B5EF4-FFF2-40B4-BE49-F238E27FC236}">
                    <a16:creationId xmlns:a16="http://schemas.microsoft.com/office/drawing/2014/main" id="{CF692552-84E9-3BFE-1ED0-1688A5433D97}"/>
                  </a:ext>
                </a:extLst>
              </p:cNvPr>
              <p:cNvSpPr txBox="1">
                <a:spLocks noChangeArrowheads="1"/>
              </p:cNvSpPr>
              <p:nvPr/>
            </p:nvSpPr>
            <p:spPr bwMode="auto">
              <a:xfrm>
                <a:off x="1094" y="956"/>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Perez</a:t>
                </a:r>
                <a:endParaRPr lang="en-GB" altLang="en-US" sz="1400">
                  <a:solidFill>
                    <a:srgbClr val="FFCC00"/>
                  </a:solidFill>
                  <a:latin typeface="Arial" panose="020B0604020202020204" pitchFamily="34" charset="0"/>
                </a:endParaRPr>
              </a:p>
            </p:txBody>
          </p:sp>
          <p:cxnSp>
            <p:nvCxnSpPr>
              <p:cNvPr id="117836" name="AutoShape 1039">
                <a:extLst>
                  <a:ext uri="{FF2B5EF4-FFF2-40B4-BE49-F238E27FC236}">
                    <a16:creationId xmlns:a16="http://schemas.microsoft.com/office/drawing/2014/main" id="{8433C59A-CB0F-5994-587C-4A2AD77FA7D7}"/>
                  </a:ext>
                </a:extLst>
              </p:cNvPr>
              <p:cNvCxnSpPr>
                <a:cxnSpLocks noChangeShapeType="1"/>
              </p:cNvCxnSpPr>
              <p:nvPr/>
            </p:nvCxnSpPr>
            <p:spPr bwMode="auto">
              <a:xfrm rot="16200000" flipH="1">
                <a:off x="1235" y="113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37" name="Text Box 1040">
                <a:extLst>
                  <a:ext uri="{FF2B5EF4-FFF2-40B4-BE49-F238E27FC236}">
                    <a16:creationId xmlns:a16="http://schemas.microsoft.com/office/drawing/2014/main" id="{E9E0E659-C5FE-509E-E86B-13A3F4D27042}"/>
                  </a:ext>
                </a:extLst>
              </p:cNvPr>
              <p:cNvSpPr txBox="1">
                <a:spLocks noChangeArrowheads="1"/>
              </p:cNvSpPr>
              <p:nvPr/>
            </p:nvSpPr>
            <p:spPr bwMode="auto">
              <a:xfrm>
                <a:off x="1226" y="1232"/>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Hezron</a:t>
                </a:r>
                <a:endParaRPr lang="en-GB" altLang="en-US" sz="1400">
                  <a:solidFill>
                    <a:srgbClr val="FFCC00"/>
                  </a:solidFill>
                  <a:latin typeface="Arial" panose="020B0604020202020204" pitchFamily="34" charset="0"/>
                </a:endParaRPr>
              </a:p>
            </p:txBody>
          </p:sp>
          <p:cxnSp>
            <p:nvCxnSpPr>
              <p:cNvPr id="117838" name="AutoShape 1041">
                <a:extLst>
                  <a:ext uri="{FF2B5EF4-FFF2-40B4-BE49-F238E27FC236}">
                    <a16:creationId xmlns:a16="http://schemas.microsoft.com/office/drawing/2014/main" id="{0A2F66E6-67F8-4446-7A8F-D660AC91635B}"/>
                  </a:ext>
                </a:extLst>
              </p:cNvPr>
              <p:cNvCxnSpPr>
                <a:cxnSpLocks noChangeShapeType="1"/>
              </p:cNvCxnSpPr>
              <p:nvPr/>
            </p:nvCxnSpPr>
            <p:spPr bwMode="auto">
              <a:xfrm rot="16200000" flipH="1">
                <a:off x="1367" y="141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39" name="Text Box 1042">
                <a:extLst>
                  <a:ext uri="{FF2B5EF4-FFF2-40B4-BE49-F238E27FC236}">
                    <a16:creationId xmlns:a16="http://schemas.microsoft.com/office/drawing/2014/main" id="{0E698199-23B7-6960-0D85-1C0DBD7B7279}"/>
                  </a:ext>
                </a:extLst>
              </p:cNvPr>
              <p:cNvSpPr txBox="1">
                <a:spLocks noChangeArrowheads="1"/>
              </p:cNvSpPr>
              <p:nvPr/>
            </p:nvSpPr>
            <p:spPr bwMode="auto">
              <a:xfrm>
                <a:off x="1358" y="1508"/>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Ram</a:t>
                </a:r>
                <a:endParaRPr lang="en-GB" altLang="en-US" sz="1400">
                  <a:solidFill>
                    <a:srgbClr val="FFCC00"/>
                  </a:solidFill>
                  <a:latin typeface="Arial" panose="020B0604020202020204" pitchFamily="34" charset="0"/>
                </a:endParaRPr>
              </a:p>
            </p:txBody>
          </p:sp>
          <p:cxnSp>
            <p:nvCxnSpPr>
              <p:cNvPr id="117840" name="AutoShape 1043">
                <a:extLst>
                  <a:ext uri="{FF2B5EF4-FFF2-40B4-BE49-F238E27FC236}">
                    <a16:creationId xmlns:a16="http://schemas.microsoft.com/office/drawing/2014/main" id="{20CBDFF4-040B-BC99-E1FC-3C3350062B8D}"/>
                  </a:ext>
                </a:extLst>
              </p:cNvPr>
              <p:cNvCxnSpPr>
                <a:cxnSpLocks noChangeShapeType="1"/>
              </p:cNvCxnSpPr>
              <p:nvPr/>
            </p:nvCxnSpPr>
            <p:spPr bwMode="auto">
              <a:xfrm rot="16200000" flipH="1">
                <a:off x="1499" y="168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41" name="Text Box 1044">
                <a:extLst>
                  <a:ext uri="{FF2B5EF4-FFF2-40B4-BE49-F238E27FC236}">
                    <a16:creationId xmlns:a16="http://schemas.microsoft.com/office/drawing/2014/main" id="{F8A53FE6-6466-F904-1485-3E89B4B105F9}"/>
                  </a:ext>
                </a:extLst>
              </p:cNvPr>
              <p:cNvSpPr txBox="1">
                <a:spLocks noChangeArrowheads="1"/>
              </p:cNvSpPr>
              <p:nvPr/>
            </p:nvSpPr>
            <p:spPr bwMode="auto">
              <a:xfrm>
                <a:off x="1490" y="1778"/>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Amminadab</a:t>
                </a:r>
                <a:endParaRPr lang="en-GB" altLang="en-US" sz="1400">
                  <a:solidFill>
                    <a:srgbClr val="FFCC00"/>
                  </a:solidFill>
                  <a:latin typeface="Arial" panose="020B0604020202020204" pitchFamily="34" charset="0"/>
                </a:endParaRPr>
              </a:p>
            </p:txBody>
          </p:sp>
          <p:cxnSp>
            <p:nvCxnSpPr>
              <p:cNvPr id="117842" name="AutoShape 1045">
                <a:extLst>
                  <a:ext uri="{FF2B5EF4-FFF2-40B4-BE49-F238E27FC236}">
                    <a16:creationId xmlns:a16="http://schemas.microsoft.com/office/drawing/2014/main" id="{D99636BD-DA80-6E01-CA89-6A7142719FF1}"/>
                  </a:ext>
                </a:extLst>
              </p:cNvPr>
              <p:cNvCxnSpPr>
                <a:cxnSpLocks noChangeShapeType="1"/>
              </p:cNvCxnSpPr>
              <p:nvPr/>
            </p:nvCxnSpPr>
            <p:spPr bwMode="auto">
              <a:xfrm rot="16200000" flipH="1">
                <a:off x="1643" y="196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43" name="Text Box 1046">
                <a:extLst>
                  <a:ext uri="{FF2B5EF4-FFF2-40B4-BE49-F238E27FC236}">
                    <a16:creationId xmlns:a16="http://schemas.microsoft.com/office/drawing/2014/main" id="{891F2A28-70A3-CEE9-725F-AB988B030CA7}"/>
                  </a:ext>
                </a:extLst>
              </p:cNvPr>
              <p:cNvSpPr txBox="1">
                <a:spLocks noChangeArrowheads="1"/>
              </p:cNvSpPr>
              <p:nvPr/>
            </p:nvSpPr>
            <p:spPr bwMode="auto">
              <a:xfrm>
                <a:off x="1634" y="2054"/>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Nahshon</a:t>
                </a:r>
                <a:endParaRPr lang="en-GB" altLang="en-US" sz="1400">
                  <a:solidFill>
                    <a:srgbClr val="FFCC00"/>
                  </a:solidFill>
                  <a:latin typeface="Arial" panose="020B0604020202020204" pitchFamily="34" charset="0"/>
                </a:endParaRPr>
              </a:p>
            </p:txBody>
          </p:sp>
          <p:cxnSp>
            <p:nvCxnSpPr>
              <p:cNvPr id="117844" name="AutoShape 1047">
                <a:extLst>
                  <a:ext uri="{FF2B5EF4-FFF2-40B4-BE49-F238E27FC236}">
                    <a16:creationId xmlns:a16="http://schemas.microsoft.com/office/drawing/2014/main" id="{3E73E8DE-F59E-8DD4-8AC6-70E4E79B20EE}"/>
                  </a:ext>
                </a:extLst>
              </p:cNvPr>
              <p:cNvCxnSpPr>
                <a:cxnSpLocks noChangeShapeType="1"/>
              </p:cNvCxnSpPr>
              <p:nvPr/>
            </p:nvCxnSpPr>
            <p:spPr bwMode="auto">
              <a:xfrm rot="16200000" flipH="1">
                <a:off x="1763" y="223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 Box 1048">
                <a:extLst>
                  <a:ext uri="{FF2B5EF4-FFF2-40B4-BE49-F238E27FC236}">
                    <a16:creationId xmlns:a16="http://schemas.microsoft.com/office/drawing/2014/main" id="{F5C51F60-CF14-4893-B309-F629E736E259}"/>
                  </a:ext>
                </a:extLst>
              </p:cNvPr>
              <p:cNvSpPr txBox="1">
                <a:spLocks noChangeArrowheads="1"/>
              </p:cNvSpPr>
              <p:nvPr/>
            </p:nvSpPr>
            <p:spPr bwMode="auto">
              <a:xfrm>
                <a:off x="1754" y="2324"/>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Salmon</a:t>
                </a:r>
                <a:endParaRPr lang="en-GB" altLang="en-US" sz="1400">
                  <a:solidFill>
                    <a:srgbClr val="FFCC00"/>
                  </a:solidFill>
                  <a:latin typeface="Arial" panose="020B0604020202020204" pitchFamily="34" charset="0"/>
                </a:endParaRPr>
              </a:p>
            </p:txBody>
          </p:sp>
          <p:cxnSp>
            <p:nvCxnSpPr>
              <p:cNvPr id="117846" name="AutoShape 1049">
                <a:extLst>
                  <a:ext uri="{FF2B5EF4-FFF2-40B4-BE49-F238E27FC236}">
                    <a16:creationId xmlns:a16="http://schemas.microsoft.com/office/drawing/2014/main" id="{153BC191-6E85-51B8-B3B7-5473D3FBE80A}"/>
                  </a:ext>
                </a:extLst>
              </p:cNvPr>
              <p:cNvCxnSpPr>
                <a:cxnSpLocks noChangeShapeType="1"/>
              </p:cNvCxnSpPr>
              <p:nvPr/>
            </p:nvCxnSpPr>
            <p:spPr bwMode="auto">
              <a:xfrm rot="16200000" flipH="1">
                <a:off x="1883" y="250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47" name="Text Box 1050">
                <a:extLst>
                  <a:ext uri="{FF2B5EF4-FFF2-40B4-BE49-F238E27FC236}">
                    <a16:creationId xmlns:a16="http://schemas.microsoft.com/office/drawing/2014/main" id="{1E58B719-A0E7-7842-53AE-3EF82AA4C497}"/>
                  </a:ext>
                </a:extLst>
              </p:cNvPr>
              <p:cNvSpPr txBox="1">
                <a:spLocks noChangeArrowheads="1"/>
              </p:cNvSpPr>
              <p:nvPr/>
            </p:nvSpPr>
            <p:spPr bwMode="auto">
              <a:xfrm>
                <a:off x="1874" y="2594"/>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Boaz</a:t>
                </a:r>
                <a:endParaRPr lang="en-GB" altLang="en-US" sz="1400">
                  <a:solidFill>
                    <a:srgbClr val="FFCC00"/>
                  </a:solidFill>
                  <a:latin typeface="Arial" panose="020B0604020202020204" pitchFamily="34" charset="0"/>
                </a:endParaRPr>
              </a:p>
            </p:txBody>
          </p:sp>
          <p:cxnSp>
            <p:nvCxnSpPr>
              <p:cNvPr id="3" name="AutoShape 1051">
                <a:extLst>
                  <a:ext uri="{FF2B5EF4-FFF2-40B4-BE49-F238E27FC236}">
                    <a16:creationId xmlns:a16="http://schemas.microsoft.com/office/drawing/2014/main" id="{A3F6E196-EFC1-AAFD-3DA0-D79DB9A9CF19}"/>
                  </a:ext>
                </a:extLst>
              </p:cNvPr>
              <p:cNvCxnSpPr>
                <a:cxnSpLocks noChangeShapeType="1"/>
              </p:cNvCxnSpPr>
              <p:nvPr/>
            </p:nvCxnSpPr>
            <p:spPr bwMode="auto">
              <a:xfrm rot="16200000" flipH="1">
                <a:off x="2015" y="277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 name="Text Box 1052">
                <a:extLst>
                  <a:ext uri="{FF2B5EF4-FFF2-40B4-BE49-F238E27FC236}">
                    <a16:creationId xmlns:a16="http://schemas.microsoft.com/office/drawing/2014/main" id="{880889D1-402B-954D-E360-255C9604640C}"/>
                  </a:ext>
                </a:extLst>
              </p:cNvPr>
              <p:cNvSpPr txBox="1">
                <a:spLocks noChangeArrowheads="1"/>
              </p:cNvSpPr>
              <p:nvPr/>
            </p:nvSpPr>
            <p:spPr bwMode="auto">
              <a:xfrm>
                <a:off x="2006" y="2864"/>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Obed</a:t>
                </a:r>
                <a:endParaRPr lang="en-GB" altLang="en-US" sz="1400">
                  <a:solidFill>
                    <a:srgbClr val="FFCC00"/>
                  </a:solidFill>
                  <a:latin typeface="Arial" panose="020B0604020202020204" pitchFamily="34" charset="0"/>
                </a:endParaRPr>
              </a:p>
            </p:txBody>
          </p:sp>
          <p:cxnSp>
            <p:nvCxnSpPr>
              <p:cNvPr id="5" name="AutoShape 1053">
                <a:extLst>
                  <a:ext uri="{FF2B5EF4-FFF2-40B4-BE49-F238E27FC236}">
                    <a16:creationId xmlns:a16="http://schemas.microsoft.com/office/drawing/2014/main" id="{0E6C8BB2-D417-22CF-2A68-26AD5CE0DCA0}"/>
                  </a:ext>
                </a:extLst>
              </p:cNvPr>
              <p:cNvCxnSpPr>
                <a:cxnSpLocks noChangeShapeType="1"/>
              </p:cNvCxnSpPr>
              <p:nvPr/>
            </p:nvCxnSpPr>
            <p:spPr bwMode="auto">
              <a:xfrm rot="16200000" flipH="1">
                <a:off x="2153" y="3047"/>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 name="Text Box 1054">
                <a:extLst>
                  <a:ext uri="{FF2B5EF4-FFF2-40B4-BE49-F238E27FC236}">
                    <a16:creationId xmlns:a16="http://schemas.microsoft.com/office/drawing/2014/main" id="{0992C534-229F-1857-FD02-D677D2756D51}"/>
                  </a:ext>
                </a:extLst>
              </p:cNvPr>
              <p:cNvSpPr txBox="1">
                <a:spLocks noChangeArrowheads="1"/>
              </p:cNvSpPr>
              <p:nvPr/>
            </p:nvSpPr>
            <p:spPr bwMode="auto">
              <a:xfrm>
                <a:off x="2144" y="3140"/>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Jesse</a:t>
                </a:r>
                <a:endParaRPr lang="en-GB" altLang="en-US" sz="1400">
                  <a:solidFill>
                    <a:srgbClr val="FFCC00"/>
                  </a:solidFill>
                  <a:latin typeface="Arial" panose="020B0604020202020204" pitchFamily="34" charset="0"/>
                </a:endParaRPr>
              </a:p>
            </p:txBody>
          </p:sp>
          <p:cxnSp>
            <p:nvCxnSpPr>
              <p:cNvPr id="7" name="AutoShape 1055">
                <a:extLst>
                  <a:ext uri="{FF2B5EF4-FFF2-40B4-BE49-F238E27FC236}">
                    <a16:creationId xmlns:a16="http://schemas.microsoft.com/office/drawing/2014/main" id="{AD538A84-7343-BD6B-CEFA-74CD6C24D8CE}"/>
                  </a:ext>
                </a:extLst>
              </p:cNvPr>
              <p:cNvCxnSpPr>
                <a:cxnSpLocks noChangeShapeType="1"/>
              </p:cNvCxnSpPr>
              <p:nvPr/>
            </p:nvCxnSpPr>
            <p:spPr bwMode="auto">
              <a:xfrm rot="16200000" flipH="1">
                <a:off x="2261" y="3317"/>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53" name="Text Box 1056">
                <a:extLst>
                  <a:ext uri="{FF2B5EF4-FFF2-40B4-BE49-F238E27FC236}">
                    <a16:creationId xmlns:a16="http://schemas.microsoft.com/office/drawing/2014/main" id="{A6B1EC37-5826-E447-B63B-DD397DD20C97}"/>
                  </a:ext>
                </a:extLst>
              </p:cNvPr>
              <p:cNvSpPr txBox="1">
                <a:spLocks noChangeArrowheads="1"/>
              </p:cNvSpPr>
              <p:nvPr/>
            </p:nvSpPr>
            <p:spPr bwMode="auto">
              <a:xfrm>
                <a:off x="2252" y="3410"/>
                <a:ext cx="8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600">
                    <a:solidFill>
                      <a:srgbClr val="FFCC00"/>
                    </a:solidFill>
                    <a:latin typeface="Tahoma" panose="020B0604030504040204" pitchFamily="34" charset="0"/>
                  </a:rPr>
                  <a:t>KING DAVID</a:t>
                </a:r>
                <a:endParaRPr lang="en-GB" altLang="en-US" sz="1600">
                  <a:solidFill>
                    <a:srgbClr val="FFCC00"/>
                  </a:solidFill>
                  <a:latin typeface="Tahoma" panose="020B0604030504040204" pitchFamily="34" charset="0"/>
                </a:endParaRPr>
              </a:p>
            </p:txBody>
          </p:sp>
        </p:grpSp>
      </p:grpSp>
      <p:sp>
        <p:nvSpPr>
          <p:cNvPr id="117765" name="Text Box 1057">
            <a:extLst>
              <a:ext uri="{FF2B5EF4-FFF2-40B4-BE49-F238E27FC236}">
                <a16:creationId xmlns:a16="http://schemas.microsoft.com/office/drawing/2014/main" id="{81F2F2E5-6EB0-26E0-4B0B-880D3E3EC2E0}"/>
              </a:ext>
            </a:extLst>
          </p:cNvPr>
          <p:cNvSpPr txBox="1">
            <a:spLocks noChangeArrowheads="1"/>
          </p:cNvSpPr>
          <p:nvPr/>
        </p:nvSpPr>
        <p:spPr bwMode="auto">
          <a:xfrm>
            <a:off x="2438400" y="835025"/>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Solomon</a:t>
            </a:r>
            <a:endParaRPr lang="en-GB" altLang="en-US" sz="1400">
              <a:solidFill>
                <a:srgbClr val="FFCC00"/>
              </a:solidFill>
              <a:latin typeface="Arial" panose="020B0604020202020204" pitchFamily="34" charset="0"/>
            </a:endParaRPr>
          </a:p>
        </p:txBody>
      </p:sp>
      <p:cxnSp>
        <p:nvCxnSpPr>
          <p:cNvPr id="117766" name="AutoShape 1058">
            <a:extLst>
              <a:ext uri="{FF2B5EF4-FFF2-40B4-BE49-F238E27FC236}">
                <a16:creationId xmlns:a16="http://schemas.microsoft.com/office/drawing/2014/main" id="{F08DE8AD-1FD5-73C5-F2AE-23564EA8C87E}"/>
              </a:ext>
            </a:extLst>
          </p:cNvPr>
          <p:cNvCxnSpPr>
            <a:cxnSpLocks noChangeShapeType="1"/>
          </p:cNvCxnSpPr>
          <p:nvPr/>
        </p:nvCxnSpPr>
        <p:spPr bwMode="auto">
          <a:xfrm>
            <a:off x="3302000" y="1057275"/>
            <a:ext cx="361950" cy="20955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67" name="Text Box 1059">
            <a:extLst>
              <a:ext uri="{FF2B5EF4-FFF2-40B4-BE49-F238E27FC236}">
                <a16:creationId xmlns:a16="http://schemas.microsoft.com/office/drawing/2014/main" id="{B33575E3-5FD8-9EAA-5665-CD3F6204B9B9}"/>
              </a:ext>
            </a:extLst>
          </p:cNvPr>
          <p:cNvSpPr txBox="1">
            <a:spLocks noChangeArrowheads="1"/>
          </p:cNvSpPr>
          <p:nvPr/>
        </p:nvSpPr>
        <p:spPr bwMode="auto">
          <a:xfrm>
            <a:off x="3584575" y="1104900"/>
            <a:ext cx="1255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Rehoboam</a:t>
            </a:r>
            <a:endParaRPr lang="en-GB" altLang="en-US" sz="1400">
              <a:solidFill>
                <a:srgbClr val="FFCC00"/>
              </a:solidFill>
              <a:latin typeface="Arial" panose="020B0604020202020204" pitchFamily="34" charset="0"/>
            </a:endParaRPr>
          </a:p>
        </p:txBody>
      </p:sp>
      <p:cxnSp>
        <p:nvCxnSpPr>
          <p:cNvPr id="117768" name="AutoShape 1060">
            <a:extLst>
              <a:ext uri="{FF2B5EF4-FFF2-40B4-BE49-F238E27FC236}">
                <a16:creationId xmlns:a16="http://schemas.microsoft.com/office/drawing/2014/main" id="{64EE0A2D-0AEA-E85B-57CC-8267EE75B8AE}"/>
              </a:ext>
            </a:extLst>
          </p:cNvPr>
          <p:cNvCxnSpPr>
            <a:cxnSpLocks noChangeShapeType="1"/>
          </p:cNvCxnSpPr>
          <p:nvPr/>
        </p:nvCxnSpPr>
        <p:spPr bwMode="auto">
          <a:xfrm rot="16200000" flipH="1">
            <a:off x="3795712" y="13954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69" name="Text Box 1061">
            <a:extLst>
              <a:ext uri="{FF2B5EF4-FFF2-40B4-BE49-F238E27FC236}">
                <a16:creationId xmlns:a16="http://schemas.microsoft.com/office/drawing/2014/main" id="{3449D4F8-8A0D-FEC7-FBAF-70D9517DD4ED}"/>
              </a:ext>
            </a:extLst>
          </p:cNvPr>
          <p:cNvSpPr txBox="1">
            <a:spLocks noChangeArrowheads="1"/>
          </p:cNvSpPr>
          <p:nvPr/>
        </p:nvSpPr>
        <p:spPr bwMode="auto">
          <a:xfrm>
            <a:off x="3781425" y="1543050"/>
            <a:ext cx="1292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Abijah</a:t>
            </a:r>
            <a:endParaRPr lang="en-GB" altLang="en-US" sz="1400">
              <a:solidFill>
                <a:srgbClr val="FFCC00"/>
              </a:solidFill>
              <a:latin typeface="Arial" panose="020B0604020202020204" pitchFamily="34" charset="0"/>
            </a:endParaRPr>
          </a:p>
        </p:txBody>
      </p:sp>
      <p:cxnSp>
        <p:nvCxnSpPr>
          <p:cNvPr id="117770" name="AutoShape 1062">
            <a:extLst>
              <a:ext uri="{FF2B5EF4-FFF2-40B4-BE49-F238E27FC236}">
                <a16:creationId xmlns:a16="http://schemas.microsoft.com/office/drawing/2014/main" id="{1D47D51C-F8A8-4987-F7BE-B6A889514E94}"/>
              </a:ext>
            </a:extLst>
          </p:cNvPr>
          <p:cNvCxnSpPr>
            <a:cxnSpLocks noChangeShapeType="1"/>
          </p:cNvCxnSpPr>
          <p:nvPr/>
        </p:nvCxnSpPr>
        <p:spPr bwMode="auto">
          <a:xfrm rot="16200000" flipH="1">
            <a:off x="4005262" y="18335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71" name="Text Box 1063">
            <a:extLst>
              <a:ext uri="{FF2B5EF4-FFF2-40B4-BE49-F238E27FC236}">
                <a16:creationId xmlns:a16="http://schemas.microsoft.com/office/drawing/2014/main" id="{3316E440-71C1-E82A-C81E-EF536DF776F3}"/>
              </a:ext>
            </a:extLst>
          </p:cNvPr>
          <p:cNvSpPr txBox="1">
            <a:spLocks noChangeArrowheads="1"/>
          </p:cNvSpPr>
          <p:nvPr/>
        </p:nvSpPr>
        <p:spPr bwMode="auto">
          <a:xfrm>
            <a:off x="3990975" y="1981200"/>
            <a:ext cx="968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Asa</a:t>
            </a:r>
            <a:endParaRPr lang="en-GB" altLang="en-US" sz="1400">
              <a:solidFill>
                <a:srgbClr val="FFCC00"/>
              </a:solidFill>
              <a:latin typeface="Arial" panose="020B0604020202020204" pitchFamily="34" charset="0"/>
            </a:endParaRPr>
          </a:p>
        </p:txBody>
      </p:sp>
      <p:cxnSp>
        <p:nvCxnSpPr>
          <p:cNvPr id="117772" name="AutoShape 1064">
            <a:extLst>
              <a:ext uri="{FF2B5EF4-FFF2-40B4-BE49-F238E27FC236}">
                <a16:creationId xmlns:a16="http://schemas.microsoft.com/office/drawing/2014/main" id="{5D293C4E-1D6C-C096-8DD1-2878E682ACCB}"/>
              </a:ext>
            </a:extLst>
          </p:cNvPr>
          <p:cNvCxnSpPr>
            <a:cxnSpLocks noChangeShapeType="1"/>
          </p:cNvCxnSpPr>
          <p:nvPr/>
        </p:nvCxnSpPr>
        <p:spPr bwMode="auto">
          <a:xfrm rot="16200000" flipH="1">
            <a:off x="4189412" y="22812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73" name="Text Box 1065">
            <a:extLst>
              <a:ext uri="{FF2B5EF4-FFF2-40B4-BE49-F238E27FC236}">
                <a16:creationId xmlns:a16="http://schemas.microsoft.com/office/drawing/2014/main" id="{6DFF4DB4-330E-89A9-D29D-1224DB34E309}"/>
              </a:ext>
            </a:extLst>
          </p:cNvPr>
          <p:cNvSpPr txBox="1">
            <a:spLocks noChangeArrowheads="1"/>
          </p:cNvSpPr>
          <p:nvPr/>
        </p:nvSpPr>
        <p:spPr bwMode="auto">
          <a:xfrm>
            <a:off x="4175125" y="2428875"/>
            <a:ext cx="1395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Jehoshaphat</a:t>
            </a:r>
            <a:endParaRPr lang="en-GB" altLang="en-US" sz="1400">
              <a:solidFill>
                <a:srgbClr val="FFCC00"/>
              </a:solidFill>
              <a:latin typeface="Arial" panose="020B0604020202020204" pitchFamily="34" charset="0"/>
            </a:endParaRPr>
          </a:p>
        </p:txBody>
      </p:sp>
      <p:cxnSp>
        <p:nvCxnSpPr>
          <p:cNvPr id="117774" name="AutoShape 1066">
            <a:extLst>
              <a:ext uri="{FF2B5EF4-FFF2-40B4-BE49-F238E27FC236}">
                <a16:creationId xmlns:a16="http://schemas.microsoft.com/office/drawing/2014/main" id="{FC548103-DDEE-60A8-081C-0D0C76FF0E1C}"/>
              </a:ext>
            </a:extLst>
          </p:cNvPr>
          <p:cNvCxnSpPr>
            <a:cxnSpLocks noChangeShapeType="1"/>
          </p:cNvCxnSpPr>
          <p:nvPr/>
        </p:nvCxnSpPr>
        <p:spPr bwMode="auto">
          <a:xfrm rot="16200000" flipH="1">
            <a:off x="4398962" y="27193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75" name="Text Box 1067">
            <a:extLst>
              <a:ext uri="{FF2B5EF4-FFF2-40B4-BE49-F238E27FC236}">
                <a16:creationId xmlns:a16="http://schemas.microsoft.com/office/drawing/2014/main" id="{88055881-911C-BC26-86B9-275171B455C7}"/>
              </a:ext>
            </a:extLst>
          </p:cNvPr>
          <p:cNvSpPr txBox="1">
            <a:spLocks noChangeArrowheads="1"/>
          </p:cNvSpPr>
          <p:nvPr/>
        </p:nvSpPr>
        <p:spPr bwMode="auto">
          <a:xfrm>
            <a:off x="4384675" y="2867025"/>
            <a:ext cx="1362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Jehoram</a:t>
            </a:r>
            <a:endParaRPr lang="en-GB" altLang="en-US" sz="1400">
              <a:solidFill>
                <a:srgbClr val="FFCC00"/>
              </a:solidFill>
              <a:latin typeface="Arial" panose="020B0604020202020204" pitchFamily="34" charset="0"/>
            </a:endParaRPr>
          </a:p>
        </p:txBody>
      </p:sp>
      <p:cxnSp>
        <p:nvCxnSpPr>
          <p:cNvPr id="117776" name="AutoShape 1068">
            <a:extLst>
              <a:ext uri="{FF2B5EF4-FFF2-40B4-BE49-F238E27FC236}">
                <a16:creationId xmlns:a16="http://schemas.microsoft.com/office/drawing/2014/main" id="{49886998-A882-85AB-98C4-EE254A21D20E}"/>
              </a:ext>
            </a:extLst>
          </p:cNvPr>
          <p:cNvCxnSpPr>
            <a:cxnSpLocks noChangeShapeType="1"/>
          </p:cNvCxnSpPr>
          <p:nvPr/>
        </p:nvCxnSpPr>
        <p:spPr bwMode="auto">
          <a:xfrm rot="16200000" flipH="1">
            <a:off x="4608512" y="31575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77" name="Text Box 1069">
            <a:extLst>
              <a:ext uri="{FF2B5EF4-FFF2-40B4-BE49-F238E27FC236}">
                <a16:creationId xmlns:a16="http://schemas.microsoft.com/office/drawing/2014/main" id="{4FF098CD-0340-942E-5DF1-7391087DF3E3}"/>
              </a:ext>
            </a:extLst>
          </p:cNvPr>
          <p:cNvSpPr txBox="1">
            <a:spLocks noChangeArrowheads="1"/>
          </p:cNvSpPr>
          <p:nvPr/>
        </p:nvSpPr>
        <p:spPr bwMode="auto">
          <a:xfrm>
            <a:off x="4594225" y="3305175"/>
            <a:ext cx="968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Uzziah</a:t>
            </a:r>
            <a:endParaRPr lang="en-GB" altLang="en-US" sz="1400">
              <a:solidFill>
                <a:srgbClr val="FFCC00"/>
              </a:solidFill>
              <a:latin typeface="Arial" panose="020B0604020202020204" pitchFamily="34" charset="0"/>
            </a:endParaRPr>
          </a:p>
        </p:txBody>
      </p:sp>
      <p:cxnSp>
        <p:nvCxnSpPr>
          <p:cNvPr id="117778" name="AutoShape 1070">
            <a:extLst>
              <a:ext uri="{FF2B5EF4-FFF2-40B4-BE49-F238E27FC236}">
                <a16:creationId xmlns:a16="http://schemas.microsoft.com/office/drawing/2014/main" id="{0EF26F03-694C-7316-FFC2-6EFC08086636}"/>
              </a:ext>
            </a:extLst>
          </p:cNvPr>
          <p:cNvCxnSpPr>
            <a:cxnSpLocks noChangeShapeType="1"/>
          </p:cNvCxnSpPr>
          <p:nvPr/>
        </p:nvCxnSpPr>
        <p:spPr bwMode="auto">
          <a:xfrm rot="16200000" flipH="1">
            <a:off x="4818062" y="35861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79" name="Text Box 1071">
            <a:extLst>
              <a:ext uri="{FF2B5EF4-FFF2-40B4-BE49-F238E27FC236}">
                <a16:creationId xmlns:a16="http://schemas.microsoft.com/office/drawing/2014/main" id="{6AD2FF0F-ACEA-5B5E-1401-FFB331B97617}"/>
              </a:ext>
            </a:extLst>
          </p:cNvPr>
          <p:cNvSpPr txBox="1">
            <a:spLocks noChangeArrowheads="1"/>
          </p:cNvSpPr>
          <p:nvPr/>
        </p:nvSpPr>
        <p:spPr bwMode="auto">
          <a:xfrm>
            <a:off x="4803775" y="373380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Jotham</a:t>
            </a:r>
            <a:endParaRPr lang="en-GB" altLang="en-US" sz="1400">
              <a:solidFill>
                <a:srgbClr val="FFCC00"/>
              </a:solidFill>
              <a:latin typeface="Arial" panose="020B0604020202020204" pitchFamily="34" charset="0"/>
            </a:endParaRPr>
          </a:p>
        </p:txBody>
      </p:sp>
      <p:cxnSp>
        <p:nvCxnSpPr>
          <p:cNvPr id="117780" name="AutoShape 1072">
            <a:extLst>
              <a:ext uri="{FF2B5EF4-FFF2-40B4-BE49-F238E27FC236}">
                <a16:creationId xmlns:a16="http://schemas.microsoft.com/office/drawing/2014/main" id="{EA70FAAE-5809-C205-1F30-4090C3D50808}"/>
              </a:ext>
            </a:extLst>
          </p:cNvPr>
          <p:cNvCxnSpPr>
            <a:cxnSpLocks noChangeShapeType="1"/>
          </p:cNvCxnSpPr>
          <p:nvPr/>
        </p:nvCxnSpPr>
        <p:spPr bwMode="auto">
          <a:xfrm rot="16200000" flipH="1">
            <a:off x="5046662" y="40243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81" name="Text Box 1073">
            <a:extLst>
              <a:ext uri="{FF2B5EF4-FFF2-40B4-BE49-F238E27FC236}">
                <a16:creationId xmlns:a16="http://schemas.microsoft.com/office/drawing/2014/main" id="{AB303DA7-7CE0-DD8F-DA83-8C7E815D4B25}"/>
              </a:ext>
            </a:extLst>
          </p:cNvPr>
          <p:cNvSpPr txBox="1">
            <a:spLocks noChangeArrowheads="1"/>
          </p:cNvSpPr>
          <p:nvPr/>
        </p:nvSpPr>
        <p:spPr bwMode="auto">
          <a:xfrm>
            <a:off x="5032375" y="417195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Ahaz</a:t>
            </a:r>
            <a:endParaRPr lang="en-GB" altLang="en-US" sz="1400">
              <a:solidFill>
                <a:srgbClr val="FFCC00"/>
              </a:solidFill>
              <a:latin typeface="Arial" panose="020B0604020202020204" pitchFamily="34" charset="0"/>
            </a:endParaRPr>
          </a:p>
        </p:txBody>
      </p:sp>
      <p:cxnSp>
        <p:nvCxnSpPr>
          <p:cNvPr id="117782" name="AutoShape 1074">
            <a:extLst>
              <a:ext uri="{FF2B5EF4-FFF2-40B4-BE49-F238E27FC236}">
                <a16:creationId xmlns:a16="http://schemas.microsoft.com/office/drawing/2014/main" id="{6547849A-A53A-2699-EA96-C709DC75E0A3}"/>
              </a:ext>
            </a:extLst>
          </p:cNvPr>
          <p:cNvCxnSpPr>
            <a:cxnSpLocks noChangeShapeType="1"/>
          </p:cNvCxnSpPr>
          <p:nvPr/>
        </p:nvCxnSpPr>
        <p:spPr bwMode="auto">
          <a:xfrm rot="16200000" flipH="1">
            <a:off x="5237162" y="44529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83" name="Text Box 1075">
            <a:extLst>
              <a:ext uri="{FF2B5EF4-FFF2-40B4-BE49-F238E27FC236}">
                <a16:creationId xmlns:a16="http://schemas.microsoft.com/office/drawing/2014/main" id="{F2137A6D-AFE9-3262-ABE5-0BA74F35F549}"/>
              </a:ext>
            </a:extLst>
          </p:cNvPr>
          <p:cNvSpPr txBox="1">
            <a:spLocks noChangeArrowheads="1"/>
          </p:cNvSpPr>
          <p:nvPr/>
        </p:nvSpPr>
        <p:spPr bwMode="auto">
          <a:xfrm>
            <a:off x="5222875" y="4600575"/>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Hezekiah</a:t>
            </a:r>
            <a:endParaRPr lang="en-GB" altLang="en-US" sz="1400">
              <a:solidFill>
                <a:srgbClr val="FFCC00"/>
              </a:solidFill>
              <a:latin typeface="Arial" panose="020B0604020202020204" pitchFamily="34" charset="0"/>
            </a:endParaRPr>
          </a:p>
        </p:txBody>
      </p:sp>
      <p:cxnSp>
        <p:nvCxnSpPr>
          <p:cNvPr id="117784" name="AutoShape 1076">
            <a:extLst>
              <a:ext uri="{FF2B5EF4-FFF2-40B4-BE49-F238E27FC236}">
                <a16:creationId xmlns:a16="http://schemas.microsoft.com/office/drawing/2014/main" id="{8D1034EE-9289-CBBA-D2EA-462089959525}"/>
              </a:ext>
            </a:extLst>
          </p:cNvPr>
          <p:cNvCxnSpPr>
            <a:cxnSpLocks noChangeShapeType="1"/>
          </p:cNvCxnSpPr>
          <p:nvPr/>
        </p:nvCxnSpPr>
        <p:spPr bwMode="auto">
          <a:xfrm rot="16200000" flipH="1">
            <a:off x="5427662" y="48815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85" name="Text Box 1077">
            <a:extLst>
              <a:ext uri="{FF2B5EF4-FFF2-40B4-BE49-F238E27FC236}">
                <a16:creationId xmlns:a16="http://schemas.microsoft.com/office/drawing/2014/main" id="{EB7C4FB9-7A5A-4860-A1D1-58FB53E9EE90}"/>
              </a:ext>
            </a:extLst>
          </p:cNvPr>
          <p:cNvSpPr txBox="1">
            <a:spLocks noChangeArrowheads="1"/>
          </p:cNvSpPr>
          <p:nvPr/>
        </p:nvSpPr>
        <p:spPr bwMode="auto">
          <a:xfrm>
            <a:off x="5413375" y="502920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Manasseh</a:t>
            </a:r>
            <a:endParaRPr lang="en-GB" altLang="en-US" sz="1400">
              <a:solidFill>
                <a:srgbClr val="FFCC00"/>
              </a:solidFill>
              <a:latin typeface="Arial" panose="020B0604020202020204" pitchFamily="34" charset="0"/>
            </a:endParaRPr>
          </a:p>
        </p:txBody>
      </p:sp>
      <p:cxnSp>
        <p:nvCxnSpPr>
          <p:cNvPr id="117786" name="AutoShape 1078">
            <a:extLst>
              <a:ext uri="{FF2B5EF4-FFF2-40B4-BE49-F238E27FC236}">
                <a16:creationId xmlns:a16="http://schemas.microsoft.com/office/drawing/2014/main" id="{AC38ABD9-A61C-3776-BDA7-170D93AC2A9E}"/>
              </a:ext>
            </a:extLst>
          </p:cNvPr>
          <p:cNvCxnSpPr>
            <a:cxnSpLocks noChangeShapeType="1"/>
          </p:cNvCxnSpPr>
          <p:nvPr/>
        </p:nvCxnSpPr>
        <p:spPr bwMode="auto">
          <a:xfrm rot="16200000" flipH="1">
            <a:off x="5637212" y="53101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87" name="Text Box 1079">
            <a:extLst>
              <a:ext uri="{FF2B5EF4-FFF2-40B4-BE49-F238E27FC236}">
                <a16:creationId xmlns:a16="http://schemas.microsoft.com/office/drawing/2014/main" id="{B509BD53-547A-537A-1F6C-A37277591100}"/>
              </a:ext>
            </a:extLst>
          </p:cNvPr>
          <p:cNvSpPr txBox="1">
            <a:spLocks noChangeArrowheads="1"/>
          </p:cNvSpPr>
          <p:nvPr/>
        </p:nvSpPr>
        <p:spPr bwMode="auto">
          <a:xfrm>
            <a:off x="5622925" y="5457825"/>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Amon</a:t>
            </a:r>
            <a:endParaRPr lang="en-GB" altLang="en-US" sz="1400">
              <a:solidFill>
                <a:srgbClr val="FFCC00"/>
              </a:solidFill>
              <a:latin typeface="Arial" panose="020B0604020202020204" pitchFamily="34" charset="0"/>
            </a:endParaRPr>
          </a:p>
        </p:txBody>
      </p:sp>
      <p:cxnSp>
        <p:nvCxnSpPr>
          <p:cNvPr id="117788" name="AutoShape 1080">
            <a:extLst>
              <a:ext uri="{FF2B5EF4-FFF2-40B4-BE49-F238E27FC236}">
                <a16:creationId xmlns:a16="http://schemas.microsoft.com/office/drawing/2014/main" id="{A717C7ED-D75E-BD53-BB98-976A953B9D43}"/>
              </a:ext>
            </a:extLst>
          </p:cNvPr>
          <p:cNvCxnSpPr>
            <a:cxnSpLocks noChangeShapeType="1"/>
          </p:cNvCxnSpPr>
          <p:nvPr/>
        </p:nvCxnSpPr>
        <p:spPr bwMode="auto">
          <a:xfrm rot="16200000" flipH="1">
            <a:off x="5856287" y="57483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89" name="Text Box 1081">
            <a:extLst>
              <a:ext uri="{FF2B5EF4-FFF2-40B4-BE49-F238E27FC236}">
                <a16:creationId xmlns:a16="http://schemas.microsoft.com/office/drawing/2014/main" id="{9EAC3191-397F-1537-C2E1-1B5F788BD3F9}"/>
              </a:ext>
            </a:extLst>
          </p:cNvPr>
          <p:cNvSpPr txBox="1">
            <a:spLocks noChangeArrowheads="1"/>
          </p:cNvSpPr>
          <p:nvPr/>
        </p:nvSpPr>
        <p:spPr bwMode="auto">
          <a:xfrm>
            <a:off x="5842000" y="5895975"/>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Josiah</a:t>
            </a:r>
            <a:endParaRPr lang="en-GB" altLang="en-US" sz="1400">
              <a:solidFill>
                <a:srgbClr val="FFCC00"/>
              </a:solidFill>
              <a:latin typeface="Arial" panose="020B0604020202020204" pitchFamily="34" charset="0"/>
            </a:endParaRPr>
          </a:p>
        </p:txBody>
      </p:sp>
      <p:cxnSp>
        <p:nvCxnSpPr>
          <p:cNvPr id="117790" name="AutoShape 1082">
            <a:extLst>
              <a:ext uri="{FF2B5EF4-FFF2-40B4-BE49-F238E27FC236}">
                <a16:creationId xmlns:a16="http://schemas.microsoft.com/office/drawing/2014/main" id="{8DEBB53D-AB2D-726D-5DB2-F9288D7E7906}"/>
              </a:ext>
            </a:extLst>
          </p:cNvPr>
          <p:cNvCxnSpPr>
            <a:cxnSpLocks noChangeShapeType="1"/>
          </p:cNvCxnSpPr>
          <p:nvPr/>
        </p:nvCxnSpPr>
        <p:spPr bwMode="auto">
          <a:xfrm rot="16200000" flipH="1">
            <a:off x="6027737" y="61769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91" name="Text Box 1083">
            <a:extLst>
              <a:ext uri="{FF2B5EF4-FFF2-40B4-BE49-F238E27FC236}">
                <a16:creationId xmlns:a16="http://schemas.microsoft.com/office/drawing/2014/main" id="{782A2A23-51B7-5821-219B-13B079211E73}"/>
              </a:ext>
            </a:extLst>
          </p:cNvPr>
          <p:cNvSpPr txBox="1">
            <a:spLocks noChangeArrowheads="1"/>
          </p:cNvSpPr>
          <p:nvPr/>
        </p:nvSpPr>
        <p:spPr bwMode="auto">
          <a:xfrm>
            <a:off x="5562600" y="6321425"/>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600">
                <a:solidFill>
                  <a:srgbClr val="FFCC00"/>
                </a:solidFill>
                <a:latin typeface="Tahoma" panose="020B0604030504040204" pitchFamily="34" charset="0"/>
              </a:rPr>
              <a:t>JECONIAH (EXILE)</a:t>
            </a:r>
            <a:endParaRPr lang="en-GB" altLang="en-US" sz="1600">
              <a:solidFill>
                <a:srgbClr val="FFCC00"/>
              </a:solidFill>
              <a:latin typeface="Tahoma" panose="020B0604030504040204" pitchFamily="34" charset="0"/>
            </a:endParaRPr>
          </a:p>
        </p:txBody>
      </p:sp>
      <p:sp>
        <p:nvSpPr>
          <p:cNvPr id="117792" name="Text Box 1084">
            <a:extLst>
              <a:ext uri="{FF2B5EF4-FFF2-40B4-BE49-F238E27FC236}">
                <a16:creationId xmlns:a16="http://schemas.microsoft.com/office/drawing/2014/main" id="{65E9164C-5129-19E6-A6B0-2944D85B2DDA}"/>
              </a:ext>
            </a:extLst>
          </p:cNvPr>
          <p:cNvSpPr txBox="1">
            <a:spLocks noChangeArrowheads="1"/>
          </p:cNvSpPr>
          <p:nvPr/>
        </p:nvSpPr>
        <p:spPr bwMode="auto">
          <a:xfrm>
            <a:off x="4816475" y="911225"/>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Shealtiel</a:t>
            </a:r>
            <a:endParaRPr lang="en-GB" altLang="en-US" sz="1400">
              <a:solidFill>
                <a:srgbClr val="FFCC00"/>
              </a:solidFill>
              <a:latin typeface="Arial" panose="020B0604020202020204" pitchFamily="34" charset="0"/>
            </a:endParaRPr>
          </a:p>
        </p:txBody>
      </p:sp>
      <p:cxnSp>
        <p:nvCxnSpPr>
          <p:cNvPr id="117793" name="AutoShape 1085">
            <a:extLst>
              <a:ext uri="{FF2B5EF4-FFF2-40B4-BE49-F238E27FC236}">
                <a16:creationId xmlns:a16="http://schemas.microsoft.com/office/drawing/2014/main" id="{08D1D8DA-15D4-9576-417E-D4D05C9DD95B}"/>
              </a:ext>
            </a:extLst>
          </p:cNvPr>
          <p:cNvCxnSpPr>
            <a:cxnSpLocks noChangeShapeType="1"/>
          </p:cNvCxnSpPr>
          <p:nvPr/>
        </p:nvCxnSpPr>
        <p:spPr bwMode="auto">
          <a:xfrm>
            <a:off x="5616575" y="1057275"/>
            <a:ext cx="361950" cy="20955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94" name="Text Box 1086">
            <a:extLst>
              <a:ext uri="{FF2B5EF4-FFF2-40B4-BE49-F238E27FC236}">
                <a16:creationId xmlns:a16="http://schemas.microsoft.com/office/drawing/2014/main" id="{26F7D4E6-7748-3D56-2656-333C3242267D}"/>
              </a:ext>
            </a:extLst>
          </p:cNvPr>
          <p:cNvSpPr txBox="1">
            <a:spLocks noChangeArrowheads="1"/>
          </p:cNvSpPr>
          <p:nvPr/>
        </p:nvSpPr>
        <p:spPr bwMode="auto">
          <a:xfrm>
            <a:off x="5899150" y="1104900"/>
            <a:ext cx="1255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Zerubbabel</a:t>
            </a:r>
            <a:endParaRPr lang="en-GB" altLang="en-US" sz="1400">
              <a:solidFill>
                <a:srgbClr val="FFCC00"/>
              </a:solidFill>
              <a:latin typeface="Arial" panose="020B0604020202020204" pitchFamily="34" charset="0"/>
            </a:endParaRPr>
          </a:p>
        </p:txBody>
      </p:sp>
      <p:cxnSp>
        <p:nvCxnSpPr>
          <p:cNvPr id="117795" name="AutoShape 1087">
            <a:extLst>
              <a:ext uri="{FF2B5EF4-FFF2-40B4-BE49-F238E27FC236}">
                <a16:creationId xmlns:a16="http://schemas.microsoft.com/office/drawing/2014/main" id="{D3B78785-7E42-F2F8-C18A-F7BA8D8E6F52}"/>
              </a:ext>
            </a:extLst>
          </p:cNvPr>
          <p:cNvCxnSpPr>
            <a:cxnSpLocks noChangeShapeType="1"/>
          </p:cNvCxnSpPr>
          <p:nvPr/>
        </p:nvCxnSpPr>
        <p:spPr bwMode="auto">
          <a:xfrm rot="16200000" flipH="1">
            <a:off x="6110287" y="13954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96" name="Text Box 1088">
            <a:extLst>
              <a:ext uri="{FF2B5EF4-FFF2-40B4-BE49-F238E27FC236}">
                <a16:creationId xmlns:a16="http://schemas.microsoft.com/office/drawing/2014/main" id="{8555966E-04CE-87A9-0E7F-A77779542526}"/>
              </a:ext>
            </a:extLst>
          </p:cNvPr>
          <p:cNvSpPr txBox="1">
            <a:spLocks noChangeArrowheads="1"/>
          </p:cNvSpPr>
          <p:nvPr/>
        </p:nvSpPr>
        <p:spPr bwMode="auto">
          <a:xfrm>
            <a:off x="6096000" y="1543050"/>
            <a:ext cx="1292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Abiud</a:t>
            </a:r>
            <a:endParaRPr lang="en-GB" altLang="en-US" sz="1400">
              <a:solidFill>
                <a:srgbClr val="FFCC00"/>
              </a:solidFill>
              <a:latin typeface="Arial" panose="020B0604020202020204" pitchFamily="34" charset="0"/>
            </a:endParaRPr>
          </a:p>
        </p:txBody>
      </p:sp>
      <p:cxnSp>
        <p:nvCxnSpPr>
          <p:cNvPr id="117797" name="AutoShape 1089">
            <a:extLst>
              <a:ext uri="{FF2B5EF4-FFF2-40B4-BE49-F238E27FC236}">
                <a16:creationId xmlns:a16="http://schemas.microsoft.com/office/drawing/2014/main" id="{C7F3A378-A80D-9B24-3960-0EB1B16A22A8}"/>
              </a:ext>
            </a:extLst>
          </p:cNvPr>
          <p:cNvCxnSpPr>
            <a:cxnSpLocks noChangeShapeType="1"/>
          </p:cNvCxnSpPr>
          <p:nvPr/>
        </p:nvCxnSpPr>
        <p:spPr bwMode="auto">
          <a:xfrm rot="16200000" flipH="1">
            <a:off x="6319837" y="18335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98" name="Text Box 1090">
            <a:extLst>
              <a:ext uri="{FF2B5EF4-FFF2-40B4-BE49-F238E27FC236}">
                <a16:creationId xmlns:a16="http://schemas.microsoft.com/office/drawing/2014/main" id="{AEDB719A-959A-6F6D-2010-363BF01080C7}"/>
              </a:ext>
            </a:extLst>
          </p:cNvPr>
          <p:cNvSpPr txBox="1">
            <a:spLocks noChangeArrowheads="1"/>
          </p:cNvSpPr>
          <p:nvPr/>
        </p:nvSpPr>
        <p:spPr bwMode="auto">
          <a:xfrm>
            <a:off x="6305550" y="1981200"/>
            <a:ext cx="968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Eliakim</a:t>
            </a:r>
            <a:endParaRPr lang="en-GB" altLang="en-US" sz="1400">
              <a:solidFill>
                <a:srgbClr val="FFCC00"/>
              </a:solidFill>
              <a:latin typeface="Arial" panose="020B0604020202020204" pitchFamily="34" charset="0"/>
            </a:endParaRPr>
          </a:p>
        </p:txBody>
      </p:sp>
      <p:cxnSp>
        <p:nvCxnSpPr>
          <p:cNvPr id="117799" name="AutoShape 1091">
            <a:extLst>
              <a:ext uri="{FF2B5EF4-FFF2-40B4-BE49-F238E27FC236}">
                <a16:creationId xmlns:a16="http://schemas.microsoft.com/office/drawing/2014/main" id="{EEFC4ACE-CC31-19D5-109D-5ACB455E402D}"/>
              </a:ext>
            </a:extLst>
          </p:cNvPr>
          <p:cNvCxnSpPr>
            <a:cxnSpLocks noChangeShapeType="1"/>
          </p:cNvCxnSpPr>
          <p:nvPr/>
        </p:nvCxnSpPr>
        <p:spPr bwMode="auto">
          <a:xfrm rot="16200000" flipH="1">
            <a:off x="6503987" y="22812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00" name="Text Box 1092">
            <a:extLst>
              <a:ext uri="{FF2B5EF4-FFF2-40B4-BE49-F238E27FC236}">
                <a16:creationId xmlns:a16="http://schemas.microsoft.com/office/drawing/2014/main" id="{2C52C6EB-A969-A379-D510-1C98257A96BF}"/>
              </a:ext>
            </a:extLst>
          </p:cNvPr>
          <p:cNvSpPr txBox="1">
            <a:spLocks noChangeArrowheads="1"/>
          </p:cNvSpPr>
          <p:nvPr/>
        </p:nvSpPr>
        <p:spPr bwMode="auto">
          <a:xfrm>
            <a:off x="6489700" y="2428875"/>
            <a:ext cx="1395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Azor</a:t>
            </a:r>
            <a:endParaRPr lang="en-GB" altLang="en-US" sz="1400">
              <a:solidFill>
                <a:srgbClr val="FFCC00"/>
              </a:solidFill>
              <a:latin typeface="Arial" panose="020B0604020202020204" pitchFamily="34" charset="0"/>
            </a:endParaRPr>
          </a:p>
        </p:txBody>
      </p:sp>
      <p:cxnSp>
        <p:nvCxnSpPr>
          <p:cNvPr id="117801" name="AutoShape 1093">
            <a:extLst>
              <a:ext uri="{FF2B5EF4-FFF2-40B4-BE49-F238E27FC236}">
                <a16:creationId xmlns:a16="http://schemas.microsoft.com/office/drawing/2014/main" id="{AEC2139B-BAC8-182E-20B4-09B3D59F9BCB}"/>
              </a:ext>
            </a:extLst>
          </p:cNvPr>
          <p:cNvCxnSpPr>
            <a:cxnSpLocks noChangeShapeType="1"/>
          </p:cNvCxnSpPr>
          <p:nvPr/>
        </p:nvCxnSpPr>
        <p:spPr bwMode="auto">
          <a:xfrm rot="16200000" flipH="1">
            <a:off x="6729412" y="27162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02" name="Text Box 1094">
            <a:extLst>
              <a:ext uri="{FF2B5EF4-FFF2-40B4-BE49-F238E27FC236}">
                <a16:creationId xmlns:a16="http://schemas.microsoft.com/office/drawing/2014/main" id="{2CD42CA4-708D-1E5D-3BCB-75889DF2C3C5}"/>
              </a:ext>
            </a:extLst>
          </p:cNvPr>
          <p:cNvSpPr txBox="1">
            <a:spLocks noChangeArrowheads="1"/>
          </p:cNvSpPr>
          <p:nvPr/>
        </p:nvSpPr>
        <p:spPr bwMode="auto">
          <a:xfrm>
            <a:off x="6699250" y="2867025"/>
            <a:ext cx="1362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Zadok</a:t>
            </a:r>
            <a:endParaRPr lang="en-GB" altLang="en-US" sz="1400">
              <a:solidFill>
                <a:srgbClr val="FFCC00"/>
              </a:solidFill>
              <a:latin typeface="Arial" panose="020B0604020202020204" pitchFamily="34" charset="0"/>
            </a:endParaRPr>
          </a:p>
        </p:txBody>
      </p:sp>
      <p:cxnSp>
        <p:nvCxnSpPr>
          <p:cNvPr id="117803" name="AutoShape 1095">
            <a:extLst>
              <a:ext uri="{FF2B5EF4-FFF2-40B4-BE49-F238E27FC236}">
                <a16:creationId xmlns:a16="http://schemas.microsoft.com/office/drawing/2014/main" id="{8F48ED36-B5A8-8020-E96C-A63DEC57EFC7}"/>
              </a:ext>
            </a:extLst>
          </p:cNvPr>
          <p:cNvCxnSpPr>
            <a:cxnSpLocks noChangeShapeType="1"/>
          </p:cNvCxnSpPr>
          <p:nvPr/>
        </p:nvCxnSpPr>
        <p:spPr bwMode="auto">
          <a:xfrm rot="16200000" flipH="1">
            <a:off x="6923087" y="31575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04" name="Text Box 1096">
            <a:extLst>
              <a:ext uri="{FF2B5EF4-FFF2-40B4-BE49-F238E27FC236}">
                <a16:creationId xmlns:a16="http://schemas.microsoft.com/office/drawing/2014/main" id="{7AC4C515-8562-B705-D0CD-5C26C7DC040E}"/>
              </a:ext>
            </a:extLst>
          </p:cNvPr>
          <p:cNvSpPr txBox="1">
            <a:spLocks noChangeArrowheads="1"/>
          </p:cNvSpPr>
          <p:nvPr/>
        </p:nvSpPr>
        <p:spPr bwMode="auto">
          <a:xfrm>
            <a:off x="6908800" y="3305175"/>
            <a:ext cx="968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Akim</a:t>
            </a:r>
            <a:endParaRPr lang="en-GB" altLang="en-US" sz="1400">
              <a:solidFill>
                <a:srgbClr val="FFCC00"/>
              </a:solidFill>
              <a:latin typeface="Arial" panose="020B0604020202020204" pitchFamily="34" charset="0"/>
            </a:endParaRPr>
          </a:p>
        </p:txBody>
      </p:sp>
      <p:cxnSp>
        <p:nvCxnSpPr>
          <p:cNvPr id="117805" name="AutoShape 1097">
            <a:extLst>
              <a:ext uri="{FF2B5EF4-FFF2-40B4-BE49-F238E27FC236}">
                <a16:creationId xmlns:a16="http://schemas.microsoft.com/office/drawing/2014/main" id="{33326908-9FDB-C07E-64C9-A653374345B8}"/>
              </a:ext>
            </a:extLst>
          </p:cNvPr>
          <p:cNvCxnSpPr>
            <a:cxnSpLocks noChangeShapeType="1"/>
          </p:cNvCxnSpPr>
          <p:nvPr/>
        </p:nvCxnSpPr>
        <p:spPr bwMode="auto">
          <a:xfrm rot="16200000" flipH="1">
            <a:off x="7132637" y="35861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06" name="Text Box 1098">
            <a:extLst>
              <a:ext uri="{FF2B5EF4-FFF2-40B4-BE49-F238E27FC236}">
                <a16:creationId xmlns:a16="http://schemas.microsoft.com/office/drawing/2014/main" id="{8A22E81D-B7A7-2034-AA4E-46C7B5112458}"/>
              </a:ext>
            </a:extLst>
          </p:cNvPr>
          <p:cNvSpPr txBox="1">
            <a:spLocks noChangeArrowheads="1"/>
          </p:cNvSpPr>
          <p:nvPr/>
        </p:nvSpPr>
        <p:spPr bwMode="auto">
          <a:xfrm>
            <a:off x="7118350" y="373380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Eliud</a:t>
            </a:r>
            <a:endParaRPr lang="en-GB" altLang="en-US" sz="1400">
              <a:solidFill>
                <a:srgbClr val="FFCC00"/>
              </a:solidFill>
              <a:latin typeface="Arial" panose="020B0604020202020204" pitchFamily="34" charset="0"/>
            </a:endParaRPr>
          </a:p>
        </p:txBody>
      </p:sp>
      <p:cxnSp>
        <p:nvCxnSpPr>
          <p:cNvPr id="117807" name="AutoShape 1099">
            <a:extLst>
              <a:ext uri="{FF2B5EF4-FFF2-40B4-BE49-F238E27FC236}">
                <a16:creationId xmlns:a16="http://schemas.microsoft.com/office/drawing/2014/main" id="{F03914CD-7ABB-F77C-981F-3866B722BF77}"/>
              </a:ext>
            </a:extLst>
          </p:cNvPr>
          <p:cNvCxnSpPr>
            <a:cxnSpLocks noChangeShapeType="1"/>
          </p:cNvCxnSpPr>
          <p:nvPr/>
        </p:nvCxnSpPr>
        <p:spPr bwMode="auto">
          <a:xfrm rot="16200000" flipH="1">
            <a:off x="7361237" y="40243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08" name="Text Box 1100">
            <a:extLst>
              <a:ext uri="{FF2B5EF4-FFF2-40B4-BE49-F238E27FC236}">
                <a16:creationId xmlns:a16="http://schemas.microsoft.com/office/drawing/2014/main" id="{A31D894C-353C-AF02-27EA-549ECBA174E3}"/>
              </a:ext>
            </a:extLst>
          </p:cNvPr>
          <p:cNvSpPr txBox="1">
            <a:spLocks noChangeArrowheads="1"/>
          </p:cNvSpPr>
          <p:nvPr/>
        </p:nvSpPr>
        <p:spPr bwMode="auto">
          <a:xfrm>
            <a:off x="7346950" y="417195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Eleazar</a:t>
            </a:r>
            <a:endParaRPr lang="en-GB" altLang="en-US" sz="1400">
              <a:solidFill>
                <a:srgbClr val="FFCC00"/>
              </a:solidFill>
              <a:latin typeface="Arial" panose="020B0604020202020204" pitchFamily="34" charset="0"/>
            </a:endParaRPr>
          </a:p>
        </p:txBody>
      </p:sp>
      <p:cxnSp>
        <p:nvCxnSpPr>
          <p:cNvPr id="117809" name="AutoShape 1101">
            <a:extLst>
              <a:ext uri="{FF2B5EF4-FFF2-40B4-BE49-F238E27FC236}">
                <a16:creationId xmlns:a16="http://schemas.microsoft.com/office/drawing/2014/main" id="{C655528D-10E5-F900-35FA-65C803191C70}"/>
              </a:ext>
            </a:extLst>
          </p:cNvPr>
          <p:cNvCxnSpPr>
            <a:cxnSpLocks noChangeShapeType="1"/>
          </p:cNvCxnSpPr>
          <p:nvPr/>
        </p:nvCxnSpPr>
        <p:spPr bwMode="auto">
          <a:xfrm rot="16200000" flipH="1">
            <a:off x="7551737" y="44529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10" name="Text Box 1102">
            <a:extLst>
              <a:ext uri="{FF2B5EF4-FFF2-40B4-BE49-F238E27FC236}">
                <a16:creationId xmlns:a16="http://schemas.microsoft.com/office/drawing/2014/main" id="{40817BEE-9161-8D38-3C76-8857BC56F429}"/>
              </a:ext>
            </a:extLst>
          </p:cNvPr>
          <p:cNvSpPr txBox="1">
            <a:spLocks noChangeArrowheads="1"/>
          </p:cNvSpPr>
          <p:nvPr/>
        </p:nvSpPr>
        <p:spPr bwMode="auto">
          <a:xfrm>
            <a:off x="7537450" y="4600575"/>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Matthan</a:t>
            </a:r>
            <a:endParaRPr lang="en-GB" altLang="en-US" sz="1400">
              <a:solidFill>
                <a:srgbClr val="FFCC00"/>
              </a:solidFill>
              <a:latin typeface="Arial" panose="020B0604020202020204" pitchFamily="34" charset="0"/>
            </a:endParaRPr>
          </a:p>
        </p:txBody>
      </p:sp>
      <p:cxnSp>
        <p:nvCxnSpPr>
          <p:cNvPr id="117811" name="AutoShape 1103">
            <a:extLst>
              <a:ext uri="{FF2B5EF4-FFF2-40B4-BE49-F238E27FC236}">
                <a16:creationId xmlns:a16="http://schemas.microsoft.com/office/drawing/2014/main" id="{6A044A8D-EFA7-C423-994D-ABCFA7F121E6}"/>
              </a:ext>
            </a:extLst>
          </p:cNvPr>
          <p:cNvCxnSpPr>
            <a:cxnSpLocks noChangeShapeType="1"/>
          </p:cNvCxnSpPr>
          <p:nvPr/>
        </p:nvCxnSpPr>
        <p:spPr bwMode="auto">
          <a:xfrm rot="16200000" flipH="1">
            <a:off x="7742237" y="48815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12" name="Text Box 1104">
            <a:extLst>
              <a:ext uri="{FF2B5EF4-FFF2-40B4-BE49-F238E27FC236}">
                <a16:creationId xmlns:a16="http://schemas.microsoft.com/office/drawing/2014/main" id="{BFF7A95C-C87B-9E51-5F89-9B589D6C12D1}"/>
              </a:ext>
            </a:extLst>
          </p:cNvPr>
          <p:cNvSpPr txBox="1">
            <a:spLocks noChangeArrowheads="1"/>
          </p:cNvSpPr>
          <p:nvPr/>
        </p:nvSpPr>
        <p:spPr bwMode="auto">
          <a:xfrm>
            <a:off x="7727950" y="502920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Jacob</a:t>
            </a:r>
            <a:endParaRPr lang="en-GB" altLang="en-US" sz="1400">
              <a:solidFill>
                <a:srgbClr val="FFCC00"/>
              </a:solidFill>
              <a:latin typeface="Arial" panose="020B0604020202020204" pitchFamily="34" charset="0"/>
            </a:endParaRPr>
          </a:p>
        </p:txBody>
      </p:sp>
      <p:cxnSp>
        <p:nvCxnSpPr>
          <p:cNvPr id="117813" name="AutoShape 1105">
            <a:extLst>
              <a:ext uri="{FF2B5EF4-FFF2-40B4-BE49-F238E27FC236}">
                <a16:creationId xmlns:a16="http://schemas.microsoft.com/office/drawing/2014/main" id="{9752A189-CCBA-2AFC-DF2C-66A572204245}"/>
              </a:ext>
            </a:extLst>
          </p:cNvPr>
          <p:cNvCxnSpPr>
            <a:cxnSpLocks noChangeShapeType="1"/>
          </p:cNvCxnSpPr>
          <p:nvPr/>
        </p:nvCxnSpPr>
        <p:spPr bwMode="auto">
          <a:xfrm rot="16200000" flipH="1">
            <a:off x="7951787" y="53101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14" name="Text Box 1106">
            <a:extLst>
              <a:ext uri="{FF2B5EF4-FFF2-40B4-BE49-F238E27FC236}">
                <a16:creationId xmlns:a16="http://schemas.microsoft.com/office/drawing/2014/main" id="{2754C754-2E47-DAB7-7B36-4EC93F70A961}"/>
              </a:ext>
            </a:extLst>
          </p:cNvPr>
          <p:cNvSpPr txBox="1">
            <a:spLocks noChangeArrowheads="1"/>
          </p:cNvSpPr>
          <p:nvPr/>
        </p:nvSpPr>
        <p:spPr bwMode="auto">
          <a:xfrm>
            <a:off x="7543800" y="5483225"/>
            <a:ext cx="946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FFCC00"/>
                </a:solidFill>
                <a:latin typeface="Arial" panose="020B0604020202020204" pitchFamily="34" charset="0"/>
              </a:rPr>
              <a:t>Joseph +</a:t>
            </a:r>
            <a:endParaRPr lang="en-GB" altLang="en-US" sz="1400">
              <a:solidFill>
                <a:srgbClr val="FFCC00"/>
              </a:solidFill>
              <a:latin typeface="Arial" panose="020B0604020202020204" pitchFamily="34" charset="0"/>
            </a:endParaRPr>
          </a:p>
        </p:txBody>
      </p:sp>
      <p:sp>
        <p:nvSpPr>
          <p:cNvPr id="117815" name="Text Box 1107">
            <a:extLst>
              <a:ext uri="{FF2B5EF4-FFF2-40B4-BE49-F238E27FC236}">
                <a16:creationId xmlns:a16="http://schemas.microsoft.com/office/drawing/2014/main" id="{269B7A4F-FF25-D8E6-77F0-6F4844DAE4D8}"/>
              </a:ext>
            </a:extLst>
          </p:cNvPr>
          <p:cNvSpPr txBox="1">
            <a:spLocks noChangeArrowheads="1"/>
          </p:cNvSpPr>
          <p:nvPr/>
        </p:nvSpPr>
        <p:spPr bwMode="auto">
          <a:xfrm>
            <a:off x="7610475" y="6321425"/>
            <a:ext cx="153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1600">
                <a:solidFill>
                  <a:srgbClr val="FFCC00"/>
                </a:solidFill>
                <a:latin typeface="Tahoma" panose="020B0604030504040204" pitchFamily="34" charset="0"/>
              </a:rPr>
              <a:t>JESUS CHRIST</a:t>
            </a:r>
            <a:endParaRPr lang="en-GB" altLang="en-US" sz="1600">
              <a:solidFill>
                <a:srgbClr val="FFCC00"/>
              </a:solidFill>
              <a:latin typeface="Tahoma" panose="020B0604030504040204" pitchFamily="34" charset="0"/>
            </a:endParaRPr>
          </a:p>
        </p:txBody>
      </p:sp>
      <p:cxnSp>
        <p:nvCxnSpPr>
          <p:cNvPr id="117816" name="AutoShape 1108">
            <a:extLst>
              <a:ext uri="{FF2B5EF4-FFF2-40B4-BE49-F238E27FC236}">
                <a16:creationId xmlns:a16="http://schemas.microsoft.com/office/drawing/2014/main" id="{39260F36-1E7F-9048-F216-7ACDAE4EA75C}"/>
              </a:ext>
            </a:extLst>
          </p:cNvPr>
          <p:cNvCxnSpPr>
            <a:cxnSpLocks noChangeShapeType="1"/>
          </p:cNvCxnSpPr>
          <p:nvPr/>
        </p:nvCxnSpPr>
        <p:spPr bwMode="auto">
          <a:xfrm rot="16200000" flipH="1">
            <a:off x="8168482" y="5925343"/>
            <a:ext cx="558800" cy="284163"/>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845" name="Text Box 1109">
            <a:extLst>
              <a:ext uri="{FF2B5EF4-FFF2-40B4-BE49-F238E27FC236}">
                <a16:creationId xmlns:a16="http://schemas.microsoft.com/office/drawing/2014/main" id="{12317B6E-58AA-ABB0-9975-33264AD4E19D}"/>
              </a:ext>
            </a:extLst>
          </p:cNvPr>
          <p:cNvSpPr txBox="1">
            <a:spLocks noChangeArrowheads="1"/>
          </p:cNvSpPr>
          <p:nvPr/>
        </p:nvSpPr>
        <p:spPr bwMode="auto">
          <a:xfrm>
            <a:off x="6629400" y="377825"/>
            <a:ext cx="2514600" cy="1187450"/>
          </a:xfrm>
          <a:prstGeom prst="rect">
            <a:avLst/>
          </a:prstGeom>
          <a:noFill/>
          <a:ln w="9525">
            <a:noFill/>
            <a:miter lim="800000"/>
            <a:headEnd/>
            <a:tailEnd/>
          </a:ln>
          <a:effectLst/>
        </p:spPr>
        <p:txBody>
          <a:bodyPr>
            <a:spAutoFit/>
          </a:bodyPr>
          <a:lstStyle/>
          <a:p>
            <a:pPr algn="ctr">
              <a:defRPr/>
            </a:pPr>
            <a:r>
              <a:rPr lang="en-US" b="1">
                <a:solidFill>
                  <a:srgbClr val="FFCC00"/>
                </a:solidFill>
                <a:effectLst>
                  <a:outerShdw blurRad="38100" dist="38100" dir="2700000" algn="tl">
                    <a:srgbClr val="FFFFFF"/>
                  </a:outerShdw>
                </a:effectLst>
                <a:latin typeface="Copperplate Gothic Bold" pitchFamily="-112" charset="0"/>
                <a:ea typeface="+mn-ea"/>
              </a:rPr>
              <a:t>Establishing the Eternal Kingdom</a:t>
            </a:r>
          </a:p>
        </p:txBody>
      </p:sp>
      <p:sp>
        <p:nvSpPr>
          <p:cNvPr id="117818" name="Line 1110">
            <a:extLst>
              <a:ext uri="{FF2B5EF4-FFF2-40B4-BE49-F238E27FC236}">
                <a16:creationId xmlns:a16="http://schemas.microsoft.com/office/drawing/2014/main" id="{FDB7560A-2A49-0A28-9890-0D8285EBDDB1}"/>
              </a:ext>
            </a:extLst>
          </p:cNvPr>
          <p:cNvSpPr>
            <a:spLocks noChangeShapeType="1"/>
          </p:cNvSpPr>
          <p:nvPr/>
        </p:nvSpPr>
        <p:spPr bwMode="auto">
          <a:xfrm flipH="1" flipV="1">
            <a:off x="2819400" y="1292225"/>
            <a:ext cx="1752600" cy="502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19" name="Line 1111">
            <a:extLst>
              <a:ext uri="{FF2B5EF4-FFF2-40B4-BE49-F238E27FC236}">
                <a16:creationId xmlns:a16="http://schemas.microsoft.com/office/drawing/2014/main" id="{88375CC0-38DB-EA88-B532-46071E0D0D0A}"/>
              </a:ext>
            </a:extLst>
          </p:cNvPr>
          <p:cNvSpPr>
            <a:spLocks noChangeShapeType="1"/>
          </p:cNvSpPr>
          <p:nvPr/>
        </p:nvSpPr>
        <p:spPr bwMode="auto">
          <a:xfrm flipH="1" flipV="1">
            <a:off x="5257800" y="1292225"/>
            <a:ext cx="1752600" cy="502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848" name="Text Box 1112">
            <a:extLst>
              <a:ext uri="{FF2B5EF4-FFF2-40B4-BE49-F238E27FC236}">
                <a16:creationId xmlns:a16="http://schemas.microsoft.com/office/drawing/2014/main" id="{C525FF3D-A561-8440-703B-568F01B6B611}"/>
              </a:ext>
            </a:extLst>
          </p:cNvPr>
          <p:cNvSpPr txBox="1">
            <a:spLocks noChangeArrowheads="1"/>
          </p:cNvSpPr>
          <p:nvPr/>
        </p:nvSpPr>
        <p:spPr bwMode="auto">
          <a:xfrm>
            <a:off x="1524000" y="5635625"/>
            <a:ext cx="1752600" cy="1187450"/>
          </a:xfrm>
          <a:prstGeom prst="rect">
            <a:avLst/>
          </a:prstGeom>
          <a:noFill/>
          <a:ln w="9525">
            <a:noFill/>
            <a:miter lim="800000"/>
            <a:headEnd/>
            <a:tailEnd/>
          </a:ln>
          <a:effectLst/>
        </p:spPr>
        <p:txBody>
          <a:bodyPr>
            <a:spAutoFit/>
          </a:bodyPr>
          <a:lstStyle/>
          <a:p>
            <a:pPr algn="ctr">
              <a:defRPr/>
            </a:pPr>
            <a:r>
              <a:rPr lang="en-US" b="1">
                <a:solidFill>
                  <a:srgbClr val="FFCC00"/>
                </a:solidFill>
                <a:effectLst>
                  <a:outerShdw blurRad="38100" dist="38100" dir="2700000" algn="tl">
                    <a:srgbClr val="FFFFFF"/>
                  </a:outerShdw>
                </a:effectLst>
                <a:latin typeface="Copperplate Gothic Bold" pitchFamily="-112" charset="0"/>
                <a:ea typeface="+mn-ea"/>
              </a:rPr>
              <a:t>Rise of the Kingdom</a:t>
            </a:r>
          </a:p>
        </p:txBody>
      </p:sp>
      <p:sp>
        <p:nvSpPr>
          <p:cNvPr id="117849" name="Text Box 1113">
            <a:extLst>
              <a:ext uri="{FF2B5EF4-FFF2-40B4-BE49-F238E27FC236}">
                <a16:creationId xmlns:a16="http://schemas.microsoft.com/office/drawing/2014/main" id="{58711FA6-1EF1-C7AE-2D6C-339E0377AAA2}"/>
              </a:ext>
            </a:extLst>
          </p:cNvPr>
          <p:cNvSpPr txBox="1">
            <a:spLocks noChangeArrowheads="1"/>
          </p:cNvSpPr>
          <p:nvPr/>
        </p:nvSpPr>
        <p:spPr bwMode="auto">
          <a:xfrm>
            <a:off x="1371600" y="377825"/>
            <a:ext cx="3962400" cy="457200"/>
          </a:xfrm>
          <a:prstGeom prst="rect">
            <a:avLst/>
          </a:prstGeom>
          <a:noFill/>
          <a:ln w="9525">
            <a:noFill/>
            <a:miter lim="800000"/>
            <a:headEnd/>
            <a:tailEnd/>
          </a:ln>
          <a:effectLst/>
        </p:spPr>
        <p:txBody>
          <a:bodyPr>
            <a:spAutoFit/>
          </a:bodyPr>
          <a:lstStyle/>
          <a:p>
            <a:pPr algn="ctr">
              <a:defRPr/>
            </a:pPr>
            <a:r>
              <a:rPr lang="en-US" b="1">
                <a:solidFill>
                  <a:srgbClr val="FFCC00"/>
                </a:solidFill>
                <a:effectLst>
                  <a:outerShdw blurRad="38100" dist="38100" dir="2700000" algn="tl">
                    <a:srgbClr val="FFFFFF"/>
                  </a:outerShdw>
                </a:effectLst>
                <a:latin typeface="Copperplate Gothic Bold" pitchFamily="-112" charset="0"/>
                <a:ea typeface="+mn-ea"/>
              </a:rPr>
              <a:t>Fall of the Kingdom</a:t>
            </a:r>
          </a:p>
        </p:txBody>
      </p:sp>
      <p:sp>
        <p:nvSpPr>
          <p:cNvPr id="117850" name="Oval 1114">
            <a:extLst>
              <a:ext uri="{FF2B5EF4-FFF2-40B4-BE49-F238E27FC236}">
                <a16:creationId xmlns:a16="http://schemas.microsoft.com/office/drawing/2014/main" id="{4DE183FD-2EE9-899F-7F79-D076E69AA581}"/>
              </a:ext>
            </a:extLst>
          </p:cNvPr>
          <p:cNvSpPr>
            <a:spLocks noChangeArrowheads="1"/>
          </p:cNvSpPr>
          <p:nvPr/>
        </p:nvSpPr>
        <p:spPr bwMode="auto">
          <a:xfrm rot="-2026311">
            <a:off x="1781175" y="106363"/>
            <a:ext cx="1863725" cy="73945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CC00"/>
              </a:solidFill>
              <a:latin typeface="Arial" panose="020B0604020202020204" pitchFamily="34" charset="0"/>
            </a:endParaRPr>
          </a:p>
        </p:txBody>
      </p:sp>
      <p:sp>
        <p:nvSpPr>
          <p:cNvPr id="117851" name="Oval 1115">
            <a:extLst>
              <a:ext uri="{FF2B5EF4-FFF2-40B4-BE49-F238E27FC236}">
                <a16:creationId xmlns:a16="http://schemas.microsoft.com/office/drawing/2014/main" id="{23645BFC-0370-5D6E-AA0D-1433D469D763}"/>
              </a:ext>
            </a:extLst>
          </p:cNvPr>
          <p:cNvSpPr>
            <a:spLocks noChangeArrowheads="1"/>
          </p:cNvSpPr>
          <p:nvPr/>
        </p:nvSpPr>
        <p:spPr bwMode="auto">
          <a:xfrm rot="-2026311">
            <a:off x="4114800" y="225425"/>
            <a:ext cx="1863725" cy="73945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CC00"/>
              </a:solidFill>
              <a:latin typeface="Arial" panose="020B0604020202020204" pitchFamily="34" charset="0"/>
            </a:endParaRPr>
          </a:p>
        </p:txBody>
      </p:sp>
      <p:sp>
        <p:nvSpPr>
          <p:cNvPr id="117852" name="Oval 1116">
            <a:extLst>
              <a:ext uri="{FF2B5EF4-FFF2-40B4-BE49-F238E27FC236}">
                <a16:creationId xmlns:a16="http://schemas.microsoft.com/office/drawing/2014/main" id="{222D2834-2687-BF36-792B-46224435ADED}"/>
              </a:ext>
            </a:extLst>
          </p:cNvPr>
          <p:cNvSpPr>
            <a:spLocks noChangeArrowheads="1"/>
          </p:cNvSpPr>
          <p:nvPr/>
        </p:nvSpPr>
        <p:spPr bwMode="auto">
          <a:xfrm rot="-2026311">
            <a:off x="6172200" y="225425"/>
            <a:ext cx="1863725" cy="73945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CC00"/>
              </a:solidFill>
              <a:latin typeface="Arial" panose="020B0604020202020204" pitchFamily="34" charset="0"/>
            </a:endParaRPr>
          </a:p>
        </p:txBody>
      </p:sp>
      <p:sp>
        <p:nvSpPr>
          <p:cNvPr id="117825" name="Rectangle 1117">
            <a:extLst>
              <a:ext uri="{FF2B5EF4-FFF2-40B4-BE49-F238E27FC236}">
                <a16:creationId xmlns:a16="http://schemas.microsoft.com/office/drawing/2014/main" id="{AD776B9A-A5F7-37EE-A42F-E37C1DC99F4D}"/>
              </a:ext>
            </a:extLst>
          </p:cNvPr>
          <p:cNvSpPr>
            <a:spLocks noGrp="1" noChangeArrowheads="1"/>
          </p:cNvSpPr>
          <p:nvPr>
            <p:ph type="title" idx="4294967295"/>
          </p:nvPr>
        </p:nvSpPr>
        <p:spPr>
          <a:xfrm>
            <a:off x="0" y="0"/>
            <a:ext cx="5257800" cy="457200"/>
          </a:xfrm>
        </p:spPr>
        <p:txBody>
          <a:bodyPr/>
          <a:lstStyle/>
          <a:p>
            <a:pPr eaLnBrk="1" hangingPunct="1"/>
            <a:r>
              <a:rPr lang="en-US" altLang="en-US" sz="2400" i="1">
                <a:ea typeface="ＭＳ Ｐゴシック" panose="020B0600070205080204" pitchFamily="34" charset="-128"/>
              </a:rPr>
              <a:t>The Kingdom in Matthew 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7850"/>
                                        </p:tgtEl>
                                        <p:attrNameLst>
                                          <p:attrName>style.visibility</p:attrName>
                                        </p:attrNameLst>
                                      </p:cBhvr>
                                      <p:to>
                                        <p:strVal val="visible"/>
                                      </p:to>
                                    </p:set>
                                    <p:animEffect transition="in" filter="diamond(in)">
                                      <p:cBhvr>
                                        <p:cTn id="7" dur="2000"/>
                                        <p:tgtEl>
                                          <p:spTgt spid="117850"/>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117848"/>
                                        </p:tgtEl>
                                        <p:attrNameLst>
                                          <p:attrName>style.visibility</p:attrName>
                                        </p:attrNameLst>
                                      </p:cBhvr>
                                      <p:to>
                                        <p:strVal val="visible"/>
                                      </p:to>
                                    </p:set>
                                    <p:anim calcmode="lin" valueType="num">
                                      <p:cBhvr additive="base">
                                        <p:cTn id="11" dur="500" fill="hold"/>
                                        <p:tgtEl>
                                          <p:spTgt spid="117848"/>
                                        </p:tgtEl>
                                        <p:attrNameLst>
                                          <p:attrName>ppt_x</p:attrName>
                                        </p:attrNameLst>
                                      </p:cBhvr>
                                      <p:tavLst>
                                        <p:tav tm="0">
                                          <p:val>
                                            <p:strVal val="#ppt_x"/>
                                          </p:val>
                                        </p:tav>
                                        <p:tav tm="100000">
                                          <p:val>
                                            <p:strVal val="#ppt_x"/>
                                          </p:val>
                                        </p:tav>
                                      </p:tavLst>
                                    </p:anim>
                                    <p:anim calcmode="lin" valueType="num">
                                      <p:cBhvr additive="base">
                                        <p:cTn id="12" dur="500" fill="hold"/>
                                        <p:tgtEl>
                                          <p:spTgt spid="11784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17851"/>
                                        </p:tgtEl>
                                        <p:attrNameLst>
                                          <p:attrName>style.visibility</p:attrName>
                                        </p:attrNameLst>
                                      </p:cBhvr>
                                      <p:to>
                                        <p:strVal val="visible"/>
                                      </p:to>
                                    </p:set>
                                    <p:animEffect transition="in" filter="fade">
                                      <p:cBhvr>
                                        <p:cTn id="17" dur="800" decel="100000"/>
                                        <p:tgtEl>
                                          <p:spTgt spid="117851"/>
                                        </p:tgtEl>
                                      </p:cBhvr>
                                    </p:animEffect>
                                    <p:anim calcmode="lin" valueType="num">
                                      <p:cBhvr>
                                        <p:cTn id="18" dur="800" decel="100000" fill="hold"/>
                                        <p:tgtEl>
                                          <p:spTgt spid="117851"/>
                                        </p:tgtEl>
                                        <p:attrNameLst>
                                          <p:attrName>style.rotation</p:attrName>
                                        </p:attrNameLst>
                                      </p:cBhvr>
                                      <p:tavLst>
                                        <p:tav tm="0">
                                          <p:val>
                                            <p:fltVal val="-90"/>
                                          </p:val>
                                        </p:tav>
                                        <p:tav tm="100000">
                                          <p:val>
                                            <p:fltVal val="0"/>
                                          </p:val>
                                        </p:tav>
                                      </p:tavLst>
                                    </p:anim>
                                    <p:anim calcmode="lin" valueType="num">
                                      <p:cBhvr>
                                        <p:cTn id="19" dur="800" decel="100000" fill="hold"/>
                                        <p:tgtEl>
                                          <p:spTgt spid="117851"/>
                                        </p:tgtEl>
                                        <p:attrNameLst>
                                          <p:attrName>ppt_x</p:attrName>
                                        </p:attrNameLst>
                                      </p:cBhvr>
                                      <p:tavLst>
                                        <p:tav tm="0">
                                          <p:val>
                                            <p:strVal val="#ppt_x+0.4"/>
                                          </p:val>
                                        </p:tav>
                                        <p:tav tm="100000">
                                          <p:val>
                                            <p:strVal val="#ppt_x-0.05"/>
                                          </p:val>
                                        </p:tav>
                                      </p:tavLst>
                                    </p:anim>
                                    <p:anim calcmode="lin" valueType="num">
                                      <p:cBhvr>
                                        <p:cTn id="20" dur="800" decel="100000" fill="hold"/>
                                        <p:tgtEl>
                                          <p:spTgt spid="11785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1785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17851"/>
                                        </p:tgtEl>
                                        <p:attrNameLst>
                                          <p:attrName>ppt_y</p:attrName>
                                        </p:attrNameLst>
                                      </p:cBhvr>
                                      <p:tavLst>
                                        <p:tav tm="0">
                                          <p:val>
                                            <p:strVal val="#ppt_y+0.1"/>
                                          </p:val>
                                        </p:tav>
                                        <p:tav tm="100000">
                                          <p:val>
                                            <p:strVal val="#ppt_y"/>
                                          </p:val>
                                        </p:tav>
                                      </p:tavLst>
                                    </p:anim>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11784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nodeType="clickEffect">
                                  <p:stCondLst>
                                    <p:cond delay="0"/>
                                  </p:stCondLst>
                                  <p:childTnLst>
                                    <p:set>
                                      <p:cBhvr>
                                        <p:cTn id="29" dur="1" fill="hold">
                                          <p:stCondLst>
                                            <p:cond delay="0"/>
                                          </p:stCondLst>
                                        </p:cTn>
                                        <p:tgtEl>
                                          <p:spTgt spid="117852"/>
                                        </p:tgtEl>
                                        <p:attrNameLst>
                                          <p:attrName>style.visibility</p:attrName>
                                        </p:attrNameLst>
                                      </p:cBhvr>
                                      <p:to>
                                        <p:strVal val="visible"/>
                                      </p:to>
                                    </p:set>
                                    <p:animEffect transition="in" filter="fade">
                                      <p:cBhvr>
                                        <p:cTn id="30" dur="800" decel="100000"/>
                                        <p:tgtEl>
                                          <p:spTgt spid="117852"/>
                                        </p:tgtEl>
                                      </p:cBhvr>
                                    </p:animEffect>
                                    <p:anim calcmode="lin" valueType="num">
                                      <p:cBhvr>
                                        <p:cTn id="31" dur="800" decel="100000" fill="hold"/>
                                        <p:tgtEl>
                                          <p:spTgt spid="117852"/>
                                        </p:tgtEl>
                                        <p:attrNameLst>
                                          <p:attrName>style.rotation</p:attrName>
                                        </p:attrNameLst>
                                      </p:cBhvr>
                                      <p:tavLst>
                                        <p:tav tm="0">
                                          <p:val>
                                            <p:fltVal val="-90"/>
                                          </p:val>
                                        </p:tav>
                                        <p:tav tm="100000">
                                          <p:val>
                                            <p:fltVal val="0"/>
                                          </p:val>
                                        </p:tav>
                                      </p:tavLst>
                                    </p:anim>
                                    <p:anim calcmode="lin" valueType="num">
                                      <p:cBhvr>
                                        <p:cTn id="32" dur="800" decel="100000" fill="hold"/>
                                        <p:tgtEl>
                                          <p:spTgt spid="117852"/>
                                        </p:tgtEl>
                                        <p:attrNameLst>
                                          <p:attrName>ppt_x</p:attrName>
                                        </p:attrNameLst>
                                      </p:cBhvr>
                                      <p:tavLst>
                                        <p:tav tm="0">
                                          <p:val>
                                            <p:strVal val="#ppt_x+0.4"/>
                                          </p:val>
                                        </p:tav>
                                        <p:tav tm="100000">
                                          <p:val>
                                            <p:strVal val="#ppt_x-0.05"/>
                                          </p:val>
                                        </p:tav>
                                      </p:tavLst>
                                    </p:anim>
                                    <p:anim calcmode="lin" valueType="num">
                                      <p:cBhvr>
                                        <p:cTn id="33" dur="800" decel="100000" fill="hold"/>
                                        <p:tgtEl>
                                          <p:spTgt spid="117852"/>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17852"/>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17852"/>
                                        </p:tgtEl>
                                        <p:attrNameLst>
                                          <p:attrName>ppt_y</p:attrName>
                                        </p:attrNameLst>
                                      </p:cBhvr>
                                      <p:tavLst>
                                        <p:tav tm="0">
                                          <p:val>
                                            <p:strVal val="#ppt_y+0.1"/>
                                          </p:val>
                                        </p:tav>
                                        <p:tav tm="100000">
                                          <p:val>
                                            <p:strVal val="#ppt_y"/>
                                          </p:val>
                                        </p:tav>
                                      </p:tavLst>
                                    </p:anim>
                                  </p:childTnLst>
                                </p:cTn>
                              </p:par>
                            </p:childTnLst>
                          </p:cTn>
                        </p:par>
                        <p:par>
                          <p:cTn id="36" fill="hold" nodeType="afterGroup">
                            <p:stCondLst>
                              <p:cond delay="1000"/>
                            </p:stCondLst>
                            <p:childTnLst>
                              <p:par>
                                <p:cTn id="37" presetID="1" presetClass="entr" presetSubtype="0" fill="hold" nodeType="afterEffect">
                                  <p:stCondLst>
                                    <p:cond delay="0"/>
                                  </p:stCondLst>
                                  <p:childTnLst>
                                    <p:set>
                                      <p:cBhvr>
                                        <p:cTn id="38" dur="1" fill="hold">
                                          <p:stCondLst>
                                            <p:cond delay="0"/>
                                          </p:stCondLst>
                                        </p:cTn>
                                        <p:tgtEl>
                                          <p:spTgt spid="117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45" grpId="0"/>
      <p:bldP spid="117848" grpId="0"/>
      <p:bldP spid="117849" grpId="0"/>
      <p:bldP spid="117850" grpId="0" animBg="1"/>
      <p:bldP spid="117851" grpId="0" animBg="1"/>
      <p:bldP spid="11785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descr="christ0010 over DC.jpg">
            <a:extLst>
              <a:ext uri="{FF2B5EF4-FFF2-40B4-BE49-F238E27FC236}">
                <a16:creationId xmlns:a16="http://schemas.microsoft.com/office/drawing/2014/main" id="{9A6A1799-EADC-59C6-6353-54B40DF867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222B2399-ED9E-3832-8978-8E6958297674}"/>
              </a:ext>
            </a:extLst>
          </p:cNvPr>
          <p:cNvSpPr>
            <a:spLocks noGrp="1"/>
          </p:cNvSpPr>
          <p:nvPr>
            <p:ph type="title" idx="4294967295"/>
          </p:nvPr>
        </p:nvSpPr>
        <p:spPr>
          <a:xfrm>
            <a:off x="304800" y="152400"/>
            <a:ext cx="4495800" cy="1600200"/>
          </a:xfrm>
          <a:effectLst>
            <a:outerShdw blurRad="50800" dist="38100" dir="2700000" rotWithShape="0">
              <a:srgbClr val="000000">
                <a:alpha val="42999"/>
              </a:srgbClr>
            </a:outerShdw>
          </a:effectLst>
        </p:spPr>
        <p:txBody>
          <a:bodyPr/>
          <a:lstStyle/>
          <a:p>
            <a:r>
              <a:rPr lang="en-US" altLang="en-US">
                <a:ea typeface="ＭＳ Ｐゴシック" panose="020B0600070205080204" pitchFamily="34" charset="-128"/>
              </a:rPr>
              <a:t>Christ is over all nations</a:t>
            </a:r>
          </a:p>
        </p:txBody>
      </p:sp>
      <p:sp>
        <p:nvSpPr>
          <p:cNvPr id="4" name="Title 2">
            <a:extLst>
              <a:ext uri="{FF2B5EF4-FFF2-40B4-BE49-F238E27FC236}">
                <a16:creationId xmlns:a16="http://schemas.microsoft.com/office/drawing/2014/main" id="{6CEF361C-60B4-1EEF-E4A7-3F1317CAA9FD}"/>
              </a:ext>
            </a:extLst>
          </p:cNvPr>
          <p:cNvSpPr txBox="1">
            <a:spLocks/>
          </p:cNvSpPr>
          <p:nvPr/>
        </p:nvSpPr>
        <p:spPr bwMode="auto">
          <a:xfrm>
            <a:off x="228600" y="4953000"/>
            <a:ext cx="6248400" cy="16002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solidFill>
                  <a:schemeClr val="tx2"/>
                </a:solidFill>
                <a:latin typeface="Arial" panose="020B0604020202020204" pitchFamily="34" charset="0"/>
                <a:cs typeface="Arial" panose="020B0604020202020204" pitchFamily="34" charset="0"/>
              </a:rPr>
              <a:t>“All authority in heaven and earth has been given to me.” </a:t>
            </a:r>
            <a:br>
              <a:rPr lang="en-US" altLang="en-US" sz="3200" b="1">
                <a:solidFill>
                  <a:schemeClr val="tx2"/>
                </a:solidFill>
                <a:latin typeface="Arial" panose="020B0604020202020204" pitchFamily="34" charset="0"/>
                <a:cs typeface="Arial" panose="020B0604020202020204" pitchFamily="34" charset="0"/>
              </a:rPr>
            </a:br>
            <a:r>
              <a:rPr lang="en-US" altLang="en-US" sz="3200" b="1">
                <a:solidFill>
                  <a:schemeClr val="tx2"/>
                </a:solidFill>
                <a:latin typeface="Arial" panose="020B0604020202020204" pitchFamily="34" charset="0"/>
                <a:cs typeface="Arial" panose="020B0604020202020204" pitchFamily="34" charset="0"/>
              </a:rPr>
              <a:t>(Matthew 28:19)</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descr="jesus-lion-lamb.jpg">
            <a:extLst>
              <a:ext uri="{FF2B5EF4-FFF2-40B4-BE49-F238E27FC236}">
                <a16:creationId xmlns:a16="http://schemas.microsoft.com/office/drawing/2014/main" id="{AE35B05E-E186-6412-6F4E-152900B76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F1DBB78-0C2A-344F-6E41-501317BB5D9D}"/>
              </a:ext>
            </a:extLst>
          </p:cNvPr>
          <p:cNvSpPr>
            <a:spLocks noGrp="1"/>
          </p:cNvSpPr>
          <p:nvPr>
            <p:ph type="title" idx="4294967295"/>
          </p:nvPr>
        </p:nvSpPr>
        <p:spPr>
          <a:xfrm>
            <a:off x="152400" y="685800"/>
            <a:ext cx="3048000" cy="3657600"/>
          </a:xfrm>
        </p:spPr>
        <p:txBody>
          <a:bodyPr/>
          <a:lstStyle/>
          <a:p>
            <a:r>
              <a:rPr lang="en-US" altLang="en-US">
                <a:effectLst>
                  <a:outerShdw blurRad="38100" dist="38100" dir="2700000" algn="tl">
                    <a:srgbClr val="AF273E"/>
                  </a:outerShdw>
                </a:effectLst>
                <a:ea typeface="ＭＳ Ｐゴシック" panose="020B0600070205080204" pitchFamily="34" charset="-128"/>
              </a:rPr>
              <a:t>Do </a:t>
            </a:r>
            <a:r>
              <a:rPr lang="en-US" altLang="en-US">
                <a:solidFill>
                  <a:schemeClr val="accent2"/>
                </a:solidFill>
                <a:effectLst>
                  <a:outerShdw blurRad="38100" dist="38100" dir="2700000" algn="tl">
                    <a:srgbClr val="FFFFFF"/>
                  </a:outerShdw>
                </a:effectLst>
                <a:ea typeface="ＭＳ Ｐゴシック" panose="020B0600070205080204" pitchFamily="34" charset="-128"/>
              </a:rPr>
              <a:t>you </a:t>
            </a:r>
            <a:r>
              <a:rPr lang="en-US" altLang="en-US">
                <a:effectLst>
                  <a:outerShdw blurRad="38100" dist="38100" dir="2700000" algn="tl">
                    <a:srgbClr val="AF273E"/>
                  </a:outerShdw>
                </a:effectLst>
                <a:ea typeface="ＭＳ Ｐゴシック" panose="020B0600070205080204" pitchFamily="34" charset="-128"/>
              </a:rPr>
              <a:t>submit to Christ’s authority over </a:t>
            </a:r>
            <a:r>
              <a:rPr lang="en-US" altLang="en-US">
                <a:solidFill>
                  <a:srgbClr val="FFE103"/>
                </a:solidFill>
                <a:effectLst>
                  <a:outerShdw blurRad="38100" dist="38100" dir="2700000" algn="tl">
                    <a:srgbClr val="FFFFFF"/>
                  </a:outerShdw>
                </a:effectLst>
                <a:ea typeface="ＭＳ Ｐゴシック" panose="020B0600070205080204" pitchFamily="34" charset="-128"/>
              </a:rPr>
              <a:t>you</a:t>
            </a:r>
            <a:r>
              <a:rPr lang="en-US" altLang="en-US">
                <a:effectLst>
                  <a:outerShdw blurRad="38100" dist="38100" dir="2700000" algn="tl">
                    <a:srgbClr val="AF273E"/>
                  </a:outerShdw>
                </a:effectLst>
                <a:ea typeface="ＭＳ Ｐゴシック" panose="020B0600070205080204" pitchFamily="34" charset="-128"/>
              </a:rPr>
              <a:t>?</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1858" name="Picture 3" descr="Jesus Close &amp; Walking.jpg">
            <a:extLst>
              <a:ext uri="{FF2B5EF4-FFF2-40B4-BE49-F238E27FC236}">
                <a16:creationId xmlns:a16="http://schemas.microsoft.com/office/drawing/2014/main" id="{5A454837-1A3C-36C5-541E-6C876894B5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2">
            <a:extLst>
              <a:ext uri="{FF2B5EF4-FFF2-40B4-BE49-F238E27FC236}">
                <a16:creationId xmlns:a16="http://schemas.microsoft.com/office/drawing/2014/main" id="{9901F94B-402F-DD90-83EF-197B8DCE3BBE}"/>
              </a:ext>
            </a:extLst>
          </p:cNvPr>
          <p:cNvSpPr>
            <a:spLocks noGrp="1" noChangeArrowheads="1"/>
          </p:cNvSpPr>
          <p:nvPr>
            <p:ph type="title"/>
          </p:nvPr>
        </p:nvSpPr>
        <p:spPr>
          <a:xfrm>
            <a:off x="457200" y="228600"/>
            <a:ext cx="8534400" cy="1371600"/>
          </a:xfrm>
        </p:spPr>
        <p:txBody>
          <a:bodyPr/>
          <a:lstStyle/>
          <a:p>
            <a:pPr eaLnBrk="1" hangingPunct="1"/>
            <a:r>
              <a:rPr lang="en-US" altLang="en-US" b="1">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Why believe Jesus is God? John 1:19-51</a:t>
            </a:r>
            <a:endParaRPr lang="en-US" altLang="en-US" b="1" u="sng">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endParaRPr>
          </a:p>
        </p:txBody>
      </p:sp>
      <p:sp>
        <p:nvSpPr>
          <p:cNvPr id="76803" name="Rectangle 3">
            <a:extLst>
              <a:ext uri="{FF2B5EF4-FFF2-40B4-BE49-F238E27FC236}">
                <a16:creationId xmlns:a16="http://schemas.microsoft.com/office/drawing/2014/main" id="{4C75E13B-F024-23C8-EF2A-C3A6C8C8B8CB}"/>
              </a:ext>
            </a:extLst>
          </p:cNvPr>
          <p:cNvSpPr>
            <a:spLocks noGrp="1" noChangeArrowheads="1"/>
          </p:cNvSpPr>
          <p:nvPr>
            <p:ph type="body" idx="1"/>
          </p:nvPr>
        </p:nvSpPr>
        <p:spPr>
          <a:xfrm>
            <a:off x="1447800" y="2286000"/>
            <a:ext cx="5943600" cy="2286000"/>
          </a:xfrm>
        </p:spPr>
        <p:txBody>
          <a:bodyPr/>
          <a:lstStyle/>
          <a:p>
            <a:pPr marL="812800" indent="-812800" eaLnBrk="1" hangingPunct="1">
              <a:spcBef>
                <a:spcPct val="50000"/>
              </a:spcBef>
              <a:buClr>
                <a:srgbClr val="666699"/>
              </a:buClr>
              <a:buFontTx/>
              <a:buAutoNum type="romanUcPeriod"/>
              <a:defRPr/>
            </a:pPr>
            <a:r>
              <a:rPr lang="en-US" dirty="0">
                <a:solidFill>
                  <a:srgbClr val="FFFFFF"/>
                </a:solidFill>
                <a:latin typeface="Comic Sans MS" charset="0"/>
                <a:ea typeface="+mn-ea"/>
                <a:cs typeface="+mn-cs"/>
              </a:rPr>
              <a:t>Jesus is the </a:t>
            </a:r>
            <a:r>
              <a:rPr lang="en-US" dirty="0">
                <a:solidFill>
                  <a:srgbClr val="FFFFFF"/>
                </a:solidFill>
                <a:effectLst>
                  <a:outerShdw blurRad="38100" dist="38100" dir="2700000" algn="tl">
                    <a:srgbClr val="000000"/>
                  </a:outerShdw>
                </a:effectLst>
                <a:latin typeface="Comic Sans MS" charset="0"/>
                <a:ea typeface="+mn-ea"/>
                <a:cs typeface="+mn-cs"/>
              </a:rPr>
              <a:t>Savior</a:t>
            </a:r>
          </a:p>
          <a:p>
            <a:pPr marL="812800" indent="-812800" eaLnBrk="1" hangingPunct="1">
              <a:spcBef>
                <a:spcPct val="50000"/>
              </a:spcBef>
              <a:buClr>
                <a:srgbClr val="666699"/>
              </a:buClr>
              <a:buFontTx/>
              <a:buAutoNum type="romanUcPeriod"/>
              <a:defRPr/>
            </a:pPr>
            <a:r>
              <a:rPr lang="en-US" dirty="0">
                <a:solidFill>
                  <a:srgbClr val="FFFFFF"/>
                </a:solidFill>
                <a:latin typeface="Comic Sans MS" charset="0"/>
                <a:ea typeface="+mn-ea"/>
                <a:cs typeface="+mn-cs"/>
              </a:rPr>
              <a:t>Jesus is the </a:t>
            </a:r>
            <a:r>
              <a:rPr lang="en-US" dirty="0">
                <a:solidFill>
                  <a:srgbClr val="FFFFFF"/>
                </a:solidFill>
                <a:effectLst>
                  <a:outerShdw blurRad="38100" dist="38100" dir="2700000" algn="tl">
                    <a:srgbClr val="000000"/>
                  </a:outerShdw>
                </a:effectLst>
                <a:latin typeface="Comic Sans MS" charset="0"/>
                <a:ea typeface="+mn-ea"/>
                <a:cs typeface="+mn-cs"/>
              </a:rPr>
              <a:t>Messiah</a:t>
            </a:r>
          </a:p>
          <a:p>
            <a:pPr marL="812800" indent="-812800" eaLnBrk="1" hangingPunct="1">
              <a:spcBef>
                <a:spcPct val="50000"/>
              </a:spcBef>
              <a:buClr>
                <a:srgbClr val="666699"/>
              </a:buClr>
              <a:buFontTx/>
              <a:buAutoNum type="romanUcPeriod"/>
              <a:defRPr/>
            </a:pPr>
            <a:r>
              <a:rPr lang="en-US" dirty="0">
                <a:solidFill>
                  <a:srgbClr val="FFFFFF"/>
                </a:solidFill>
                <a:latin typeface="Comic Sans MS" charset="0"/>
                <a:ea typeface="+mn-ea"/>
                <a:cs typeface="+mn-cs"/>
              </a:rPr>
              <a:t>Jesus is the </a:t>
            </a:r>
            <a:r>
              <a:rPr lang="en-US" dirty="0">
                <a:solidFill>
                  <a:srgbClr val="FFE103"/>
                </a:solidFill>
                <a:effectLst>
                  <a:outerShdw blurRad="38100" dist="38100" dir="2700000" algn="tl">
                    <a:srgbClr val="000000"/>
                  </a:outerShdw>
                </a:effectLst>
                <a:latin typeface="Comic Sans MS" charset="0"/>
                <a:ea typeface="+mn-ea"/>
                <a:cs typeface="+mn-cs"/>
              </a:rPr>
              <a:t>Son of God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dissolve">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dissolve">
                                      <p:cBhvr>
                                        <p:cTn id="12" dur="500"/>
                                        <p:tgtEl>
                                          <p:spTgt spid="76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dissolve">
                                      <p:cBhvr>
                                        <p:cTn id="17" dur="5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0E3C888-D123-0EA8-3C23-CF50562E234F}"/>
              </a:ext>
            </a:extLst>
          </p:cNvPr>
          <p:cNvSpPr>
            <a:spLocks noChangeArrowheads="1"/>
          </p:cNvSpPr>
          <p:nvPr/>
        </p:nvSpPr>
        <p:spPr bwMode="auto">
          <a:xfrm>
            <a:off x="0" y="0"/>
            <a:ext cx="9144000" cy="6858000"/>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FFFF"/>
              </a:solidFill>
              <a:latin typeface="Arial" panose="020B0604020202020204" pitchFamily="34" charset="0"/>
            </a:endParaRPr>
          </a:p>
        </p:txBody>
      </p:sp>
      <p:sp>
        <p:nvSpPr>
          <p:cNvPr id="27" name="Oval 26">
            <a:extLst>
              <a:ext uri="{FF2B5EF4-FFF2-40B4-BE49-F238E27FC236}">
                <a16:creationId xmlns:a16="http://schemas.microsoft.com/office/drawing/2014/main" id="{3F812CDB-4D77-1D37-E0EC-38ED3B7420F6}"/>
              </a:ext>
            </a:extLst>
          </p:cNvPr>
          <p:cNvSpPr>
            <a:spLocks noChangeArrowheads="1"/>
          </p:cNvSpPr>
          <p:nvPr/>
        </p:nvSpPr>
        <p:spPr bwMode="auto">
          <a:xfrm>
            <a:off x="3954463" y="508000"/>
            <a:ext cx="5000625" cy="4891088"/>
          </a:xfrm>
          <a:prstGeom prst="ellipse">
            <a:avLst/>
          </a:prstGeom>
          <a:blipFill dpi="0" rotWithShape="1">
            <a:blip r:embed="rId4"/>
            <a:srcRect/>
            <a:stretch>
              <a:fillRect/>
            </a:stretch>
          </a:blipFill>
          <a:ln w="76200">
            <a:solidFill>
              <a:schemeClr val="bg1"/>
            </a:solidFill>
            <a:round/>
            <a:headEnd/>
            <a:tailEnd/>
          </a:ln>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buFont typeface="Times New Roman" panose="02020603050405020304" pitchFamily="18" charset="0"/>
              <a:buNone/>
            </a:pPr>
            <a:endParaRPr lang="en-US" altLang="en-US" sz="1800">
              <a:solidFill>
                <a:srgbClr val="FFFFFF"/>
              </a:solidFill>
            </a:endParaRPr>
          </a:p>
        </p:txBody>
      </p:sp>
      <p:sp>
        <p:nvSpPr>
          <p:cNvPr id="123908" name="Oval 25">
            <a:extLst>
              <a:ext uri="{FF2B5EF4-FFF2-40B4-BE49-F238E27FC236}">
                <a16:creationId xmlns:a16="http://schemas.microsoft.com/office/drawing/2014/main" id="{969AB3D2-7063-2420-0E0B-3798A9C47A9A}"/>
              </a:ext>
            </a:extLst>
          </p:cNvPr>
          <p:cNvSpPr>
            <a:spLocks noChangeArrowheads="1"/>
          </p:cNvSpPr>
          <p:nvPr/>
        </p:nvSpPr>
        <p:spPr bwMode="auto">
          <a:xfrm rot="-1100548">
            <a:off x="738188" y="2617788"/>
            <a:ext cx="5367337" cy="4110037"/>
          </a:xfrm>
          <a:prstGeom prst="ellipse">
            <a:avLst/>
          </a:prstGeom>
          <a:blipFill dpi="0" rotWithShape="1">
            <a:blip r:embed="rId5">
              <a:alphaModFix amt="70000"/>
            </a:blip>
            <a:srcRect/>
            <a:stretch>
              <a:fillRect/>
            </a:stretch>
          </a:blipFill>
          <a:ln w="76200">
            <a:solidFill>
              <a:schemeClr val="bg1"/>
            </a:solidFill>
            <a:round/>
            <a:headEnd/>
            <a:tailEnd/>
          </a:ln>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buFont typeface="Times New Roman" panose="02020603050405020304" pitchFamily="18" charset="0"/>
              <a:buNone/>
            </a:pPr>
            <a:endParaRPr lang="en-US" altLang="en-US" sz="1800">
              <a:solidFill>
                <a:srgbClr val="FFFFFF"/>
              </a:solidFill>
              <a:latin typeface="Sand" charset="0"/>
            </a:endParaRPr>
          </a:p>
        </p:txBody>
      </p:sp>
      <p:sp>
        <p:nvSpPr>
          <p:cNvPr id="99342" name="Rectangle 13">
            <a:extLst>
              <a:ext uri="{FF2B5EF4-FFF2-40B4-BE49-F238E27FC236}">
                <a16:creationId xmlns:a16="http://schemas.microsoft.com/office/drawing/2014/main" id="{0CE6D6E8-94B2-3B08-C182-605A542581B1}"/>
              </a:ext>
            </a:extLst>
          </p:cNvPr>
          <p:cNvSpPr>
            <a:spLocks noChangeArrowheads="1"/>
          </p:cNvSpPr>
          <p:nvPr/>
        </p:nvSpPr>
        <p:spPr bwMode="auto">
          <a:xfrm>
            <a:off x="1774825" y="30480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FFFF00"/>
                </a:solidFill>
                <a:effectLst>
                  <a:outerShdw blurRad="38100" dist="38100" dir="2700000" algn="tl">
                    <a:srgbClr val="C0C0C0"/>
                  </a:outerShdw>
                </a:effectLst>
                <a:latin typeface="Helvetica" pitchFamily="2" charset="0"/>
              </a:rPr>
              <a:t>Messiah</a:t>
            </a:r>
            <a:endParaRPr lang="en-GB" altLang="en-US" sz="3200" b="1">
              <a:solidFill>
                <a:srgbClr val="66FF99"/>
              </a:solidFill>
              <a:effectLst>
                <a:outerShdw blurRad="38100" dist="38100" dir="2700000" algn="tl">
                  <a:srgbClr val="C0C0C0"/>
                </a:outerShdw>
              </a:effectLst>
              <a:latin typeface="Helvetica" pitchFamily="2" charset="0"/>
            </a:endParaRPr>
          </a:p>
        </p:txBody>
      </p:sp>
      <p:sp>
        <p:nvSpPr>
          <p:cNvPr id="123910" name="Oval 24">
            <a:extLst>
              <a:ext uri="{FF2B5EF4-FFF2-40B4-BE49-F238E27FC236}">
                <a16:creationId xmlns:a16="http://schemas.microsoft.com/office/drawing/2014/main" id="{A5D92F2E-A8FB-DEA4-7579-BE7F923C3D01}"/>
              </a:ext>
            </a:extLst>
          </p:cNvPr>
          <p:cNvSpPr>
            <a:spLocks noChangeArrowheads="1"/>
          </p:cNvSpPr>
          <p:nvPr/>
        </p:nvSpPr>
        <p:spPr bwMode="auto">
          <a:xfrm rot="1944142">
            <a:off x="1400175" y="454025"/>
            <a:ext cx="4737100" cy="2779713"/>
          </a:xfrm>
          <a:prstGeom prst="ellipse">
            <a:avLst/>
          </a:prstGeom>
          <a:blipFill dpi="0" rotWithShape="1">
            <a:blip r:embed="rId6"/>
            <a:srcRect/>
            <a:stretch>
              <a:fillRect/>
            </a:stretch>
          </a:blipFill>
          <a:ln w="76200">
            <a:solidFill>
              <a:schemeClr val="bg1"/>
            </a:solidFill>
            <a:round/>
            <a:headEnd/>
            <a:tailEnd/>
          </a:ln>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pPr>
            <a:endParaRPr lang="en-US" altLang="en-US" sz="1800">
              <a:solidFill>
                <a:srgbClr val="FFFFFF"/>
              </a:solidFill>
              <a:latin typeface="Sand" charset="0"/>
            </a:endParaRPr>
          </a:p>
        </p:txBody>
      </p:sp>
      <p:sp>
        <p:nvSpPr>
          <p:cNvPr id="99343" name="Rectangle 14">
            <a:extLst>
              <a:ext uri="{FF2B5EF4-FFF2-40B4-BE49-F238E27FC236}">
                <a16:creationId xmlns:a16="http://schemas.microsoft.com/office/drawing/2014/main" id="{95D985B5-3115-A78D-73F0-5C0DD95075EA}"/>
              </a:ext>
            </a:extLst>
          </p:cNvPr>
          <p:cNvSpPr>
            <a:spLocks noChangeArrowheads="1"/>
          </p:cNvSpPr>
          <p:nvPr/>
        </p:nvSpPr>
        <p:spPr bwMode="auto">
          <a:xfrm>
            <a:off x="1851025" y="381000"/>
            <a:ext cx="2738438"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FFFF00"/>
                </a:solidFill>
                <a:effectLst>
                  <a:outerShdw blurRad="38100" dist="38100" dir="2700000" algn="tl">
                    <a:srgbClr val="C0C0C0"/>
                  </a:outerShdw>
                </a:effectLst>
                <a:latin typeface="Helvetica" pitchFamily="2" charset="0"/>
              </a:rPr>
              <a:t>Saviour</a:t>
            </a:r>
            <a:endParaRPr lang="en-GB" altLang="en-US" sz="3200" b="1">
              <a:solidFill>
                <a:srgbClr val="66FF99"/>
              </a:solidFill>
              <a:effectLst>
                <a:outerShdw blurRad="38100" dist="38100" dir="2700000" algn="tl">
                  <a:srgbClr val="C0C0C0"/>
                </a:outerShdw>
              </a:effectLst>
              <a:latin typeface="Helvetica" pitchFamily="2" charset="0"/>
            </a:endParaRPr>
          </a:p>
        </p:txBody>
      </p:sp>
      <p:sp>
        <p:nvSpPr>
          <p:cNvPr id="99344" name="Rectangle 15">
            <a:extLst>
              <a:ext uri="{FF2B5EF4-FFF2-40B4-BE49-F238E27FC236}">
                <a16:creationId xmlns:a16="http://schemas.microsoft.com/office/drawing/2014/main" id="{100478F1-57EA-2DE8-8A63-16D5D9D9FC19}"/>
              </a:ext>
            </a:extLst>
          </p:cNvPr>
          <p:cNvSpPr>
            <a:spLocks noChangeArrowheads="1"/>
          </p:cNvSpPr>
          <p:nvPr/>
        </p:nvSpPr>
        <p:spPr bwMode="auto">
          <a:xfrm>
            <a:off x="5737225" y="1295400"/>
            <a:ext cx="2565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lgn="r">
              <a:spcBef>
                <a:spcPts val="2025"/>
              </a:spcBef>
              <a:buClr>
                <a:srgbClr val="66FF99"/>
              </a:buClr>
            </a:pPr>
            <a:r>
              <a:rPr lang="en-GB" altLang="en-US" sz="3200" b="1">
                <a:solidFill>
                  <a:srgbClr val="FFFF00"/>
                </a:solidFill>
                <a:effectLst>
                  <a:outerShdw blurRad="38100" dist="38100" dir="2700000" algn="tl">
                    <a:srgbClr val="C0C0C0"/>
                  </a:outerShdw>
                </a:effectLst>
                <a:latin typeface="Helvetica" pitchFamily="2" charset="0"/>
              </a:rPr>
              <a:t>Son of God</a:t>
            </a:r>
            <a:endParaRPr lang="en-GB" altLang="en-US" sz="3200" b="1">
              <a:solidFill>
                <a:srgbClr val="66FF99"/>
              </a:solidFill>
              <a:effectLst>
                <a:outerShdw blurRad="38100" dist="38100" dir="2700000" algn="tl">
                  <a:srgbClr val="C0C0C0"/>
                </a:outerShdw>
              </a:effectLst>
              <a:latin typeface="Helvetica" pitchFamily="2" charset="0"/>
            </a:endParaRPr>
          </a:p>
        </p:txBody>
      </p:sp>
      <p:sp>
        <p:nvSpPr>
          <p:cNvPr id="24" name="Title 23">
            <a:extLst>
              <a:ext uri="{FF2B5EF4-FFF2-40B4-BE49-F238E27FC236}">
                <a16:creationId xmlns:a16="http://schemas.microsoft.com/office/drawing/2014/main" id="{059036E5-930F-DC52-9497-EB9F16A745B2}"/>
              </a:ext>
            </a:extLst>
          </p:cNvPr>
          <p:cNvSpPr>
            <a:spLocks noGrp="1"/>
          </p:cNvSpPr>
          <p:nvPr>
            <p:ph type="title" idx="4294967295"/>
          </p:nvPr>
        </p:nvSpPr>
        <p:spPr>
          <a:xfrm>
            <a:off x="0" y="1371600"/>
            <a:ext cx="1981200" cy="2286000"/>
          </a:xfrm>
        </p:spPr>
        <p:txBody>
          <a:bodyPr/>
          <a:lstStyle/>
          <a:p>
            <a:pPr>
              <a:buFont typeface="Times New Roman" panose="02020603050405020304" pitchFamily="18" charset="0"/>
              <a:buNone/>
            </a:pPr>
            <a:r>
              <a:rPr lang="en-GB" altLang="en-US" sz="2900">
                <a:solidFill>
                  <a:srgbClr val="FFEA18"/>
                </a:solidFill>
                <a:effectLst>
                  <a:outerShdw blurRad="38100" dist="38100" dir="2700000" algn="tl">
                    <a:srgbClr val="C0C0C0"/>
                  </a:outerShdw>
                </a:effectLst>
                <a:latin typeface="Comic Sans MS" panose="030F0902030302020204" pitchFamily="66" charset="0"/>
              </a:rPr>
              <a:t>Three Reasons the Word is God</a:t>
            </a:r>
            <a:endParaRPr lang="en-US" altLang="en-US">
              <a:effectLst>
                <a:outerShdw blurRad="38100" dist="38100" dir="2700000" algn="tl">
                  <a:srgbClr val="C0C0C0"/>
                </a:outerShdw>
              </a:effectLst>
            </a:endParaRPr>
          </a:p>
        </p:txBody>
      </p:sp>
      <p:sp>
        <p:nvSpPr>
          <p:cNvPr id="13" name="Rectangle 14">
            <a:extLst>
              <a:ext uri="{FF2B5EF4-FFF2-40B4-BE49-F238E27FC236}">
                <a16:creationId xmlns:a16="http://schemas.microsoft.com/office/drawing/2014/main" id="{FEF6CC19-ACC6-D2CA-2A56-AAC7D2C45974}"/>
              </a:ext>
            </a:extLst>
          </p:cNvPr>
          <p:cNvSpPr>
            <a:spLocks noChangeArrowheads="1"/>
          </p:cNvSpPr>
          <p:nvPr/>
        </p:nvSpPr>
        <p:spPr bwMode="auto">
          <a:xfrm>
            <a:off x="1851025" y="865188"/>
            <a:ext cx="2738438" cy="5730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chemeClr val="bg1"/>
                </a:solidFill>
                <a:effectLst>
                  <a:outerShdw blurRad="38100" dist="38100" dir="2700000" algn="tl">
                    <a:srgbClr val="C0C0C0"/>
                  </a:outerShdw>
                </a:effectLst>
                <a:latin typeface="Helvetica" pitchFamily="2" charset="0"/>
              </a:rPr>
              <a:t>Jesus</a:t>
            </a:r>
          </a:p>
        </p:txBody>
      </p:sp>
      <p:sp>
        <p:nvSpPr>
          <p:cNvPr id="17" name="Rectangle 13">
            <a:extLst>
              <a:ext uri="{FF2B5EF4-FFF2-40B4-BE49-F238E27FC236}">
                <a16:creationId xmlns:a16="http://schemas.microsoft.com/office/drawing/2014/main" id="{7F10A6E6-A7DD-11F8-6EF0-C4E97A2F78F7}"/>
              </a:ext>
            </a:extLst>
          </p:cNvPr>
          <p:cNvSpPr>
            <a:spLocks noChangeArrowheads="1"/>
          </p:cNvSpPr>
          <p:nvPr/>
        </p:nvSpPr>
        <p:spPr bwMode="auto">
          <a:xfrm>
            <a:off x="1774825" y="35814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FFFFFF"/>
                </a:solidFill>
                <a:effectLst>
                  <a:outerShdw blurRad="38100" dist="38100" dir="2700000" algn="tl">
                    <a:srgbClr val="C0C0C0"/>
                  </a:outerShdw>
                </a:effectLst>
                <a:latin typeface="Helvetica" pitchFamily="2" charset="0"/>
              </a:rPr>
              <a:t>Christ</a:t>
            </a:r>
          </a:p>
        </p:txBody>
      </p:sp>
      <p:sp>
        <p:nvSpPr>
          <p:cNvPr id="18" name="Rectangle 13">
            <a:extLst>
              <a:ext uri="{FF2B5EF4-FFF2-40B4-BE49-F238E27FC236}">
                <a16:creationId xmlns:a16="http://schemas.microsoft.com/office/drawing/2014/main" id="{98A30130-DDD9-11BA-7269-D7C19D27B044}"/>
              </a:ext>
            </a:extLst>
          </p:cNvPr>
          <p:cNvSpPr>
            <a:spLocks noChangeArrowheads="1"/>
          </p:cNvSpPr>
          <p:nvPr/>
        </p:nvSpPr>
        <p:spPr bwMode="auto">
          <a:xfrm>
            <a:off x="1774825" y="46482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Son of David</a:t>
            </a:r>
          </a:p>
        </p:txBody>
      </p:sp>
      <p:sp>
        <p:nvSpPr>
          <p:cNvPr id="19" name="Rectangle 13">
            <a:extLst>
              <a:ext uri="{FF2B5EF4-FFF2-40B4-BE49-F238E27FC236}">
                <a16:creationId xmlns:a16="http://schemas.microsoft.com/office/drawing/2014/main" id="{811562E7-E2D0-2B63-41A0-CF52787E68D0}"/>
              </a:ext>
            </a:extLst>
          </p:cNvPr>
          <p:cNvSpPr>
            <a:spLocks noChangeArrowheads="1"/>
          </p:cNvSpPr>
          <p:nvPr/>
        </p:nvSpPr>
        <p:spPr bwMode="auto">
          <a:xfrm>
            <a:off x="1774825" y="51816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King of Israel</a:t>
            </a:r>
          </a:p>
        </p:txBody>
      </p:sp>
      <p:sp>
        <p:nvSpPr>
          <p:cNvPr id="20" name="Rectangle 13">
            <a:extLst>
              <a:ext uri="{FF2B5EF4-FFF2-40B4-BE49-F238E27FC236}">
                <a16:creationId xmlns:a16="http://schemas.microsoft.com/office/drawing/2014/main" id="{65D1CE4E-DD17-FA7C-47DB-E30170BB2EBB}"/>
              </a:ext>
            </a:extLst>
          </p:cNvPr>
          <p:cNvSpPr>
            <a:spLocks noChangeArrowheads="1"/>
          </p:cNvSpPr>
          <p:nvPr/>
        </p:nvSpPr>
        <p:spPr bwMode="auto">
          <a:xfrm>
            <a:off x="1774825" y="57150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King of Kings</a:t>
            </a:r>
          </a:p>
        </p:txBody>
      </p:sp>
      <p:sp>
        <p:nvSpPr>
          <p:cNvPr id="21" name="Oval 20">
            <a:extLst>
              <a:ext uri="{FF2B5EF4-FFF2-40B4-BE49-F238E27FC236}">
                <a16:creationId xmlns:a16="http://schemas.microsoft.com/office/drawing/2014/main" id="{D1EED536-9B03-915E-55CD-88F607AB37EC}"/>
              </a:ext>
            </a:extLst>
          </p:cNvPr>
          <p:cNvSpPr>
            <a:spLocks noChangeArrowheads="1"/>
          </p:cNvSpPr>
          <p:nvPr/>
        </p:nvSpPr>
        <p:spPr bwMode="auto">
          <a:xfrm>
            <a:off x="3984625" y="533400"/>
            <a:ext cx="5000625" cy="4891088"/>
          </a:xfrm>
          <a:prstGeom prst="ellipse">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buFont typeface="Times New Roman" panose="02020603050405020304" pitchFamily="18" charset="0"/>
              <a:buNone/>
            </a:pPr>
            <a:endParaRPr lang="en-US" altLang="en-US" sz="1800">
              <a:solidFill>
                <a:srgbClr val="FFFFFF"/>
              </a:solidFill>
            </a:endParaRPr>
          </a:p>
        </p:txBody>
      </p:sp>
      <p:sp>
        <p:nvSpPr>
          <p:cNvPr id="123920" name="Oval 21">
            <a:extLst>
              <a:ext uri="{FF2B5EF4-FFF2-40B4-BE49-F238E27FC236}">
                <a16:creationId xmlns:a16="http://schemas.microsoft.com/office/drawing/2014/main" id="{A3394DC1-C1BB-A6BD-E312-676E440B8690}"/>
              </a:ext>
            </a:extLst>
          </p:cNvPr>
          <p:cNvSpPr>
            <a:spLocks noChangeArrowheads="1"/>
          </p:cNvSpPr>
          <p:nvPr/>
        </p:nvSpPr>
        <p:spPr bwMode="auto">
          <a:xfrm rot="-1100548">
            <a:off x="774700" y="2644775"/>
            <a:ext cx="5367338" cy="4110038"/>
          </a:xfrm>
          <a:prstGeom prst="ellipse">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buFont typeface="Times New Roman" panose="02020603050405020304" pitchFamily="18" charset="0"/>
              <a:buNone/>
            </a:pPr>
            <a:endParaRPr lang="en-US" altLang="en-US" sz="1800">
              <a:solidFill>
                <a:srgbClr val="FFFFFF"/>
              </a:solidFill>
              <a:latin typeface="Sand" charset="0"/>
            </a:endParaRPr>
          </a:p>
        </p:txBody>
      </p:sp>
      <p:sp>
        <p:nvSpPr>
          <p:cNvPr id="23" name="Rectangle 15">
            <a:extLst>
              <a:ext uri="{FF2B5EF4-FFF2-40B4-BE49-F238E27FC236}">
                <a16:creationId xmlns:a16="http://schemas.microsoft.com/office/drawing/2014/main" id="{EE57C23B-1556-CFE3-3093-FA0287AF168D}"/>
              </a:ext>
            </a:extLst>
          </p:cNvPr>
          <p:cNvSpPr>
            <a:spLocks noChangeArrowheads="1"/>
          </p:cNvSpPr>
          <p:nvPr/>
        </p:nvSpPr>
        <p:spPr bwMode="auto">
          <a:xfrm>
            <a:off x="5940425" y="1731963"/>
            <a:ext cx="2362200" cy="5715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lgn="r">
              <a:spcBef>
                <a:spcPts val="2025"/>
              </a:spcBef>
              <a:buClr>
                <a:srgbClr val="66FF99"/>
              </a:buClr>
            </a:pPr>
            <a:r>
              <a:rPr lang="en-GB" altLang="en-US" sz="3200" b="1">
                <a:solidFill>
                  <a:schemeClr val="bg1"/>
                </a:solidFill>
                <a:effectLst>
                  <a:outerShdw blurRad="38100" dist="38100" dir="2700000" algn="tl">
                    <a:srgbClr val="C0C0C0"/>
                  </a:outerShdw>
                </a:effectLst>
                <a:latin typeface="Helvetica" pitchFamily="2" charset="0"/>
              </a:rPr>
              <a:t>Lord</a:t>
            </a:r>
          </a:p>
        </p:txBody>
      </p:sp>
      <p:sp>
        <p:nvSpPr>
          <p:cNvPr id="28" name="Rectangle 15">
            <a:extLst>
              <a:ext uri="{FF2B5EF4-FFF2-40B4-BE49-F238E27FC236}">
                <a16:creationId xmlns:a16="http://schemas.microsoft.com/office/drawing/2014/main" id="{AB5E7C08-4756-9BB0-C5D9-B3C1CDA5C40C}"/>
              </a:ext>
            </a:extLst>
          </p:cNvPr>
          <p:cNvSpPr>
            <a:spLocks noChangeArrowheads="1"/>
          </p:cNvSpPr>
          <p:nvPr/>
        </p:nvSpPr>
        <p:spPr bwMode="auto">
          <a:xfrm>
            <a:off x="5737225" y="2166938"/>
            <a:ext cx="2565400" cy="5730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lgn="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God</a:t>
            </a:r>
          </a:p>
        </p:txBody>
      </p:sp>
      <p:sp>
        <p:nvSpPr>
          <p:cNvPr id="30" name="Title 23">
            <a:extLst>
              <a:ext uri="{FF2B5EF4-FFF2-40B4-BE49-F238E27FC236}">
                <a16:creationId xmlns:a16="http://schemas.microsoft.com/office/drawing/2014/main" id="{D61C6BB2-6A01-062C-42CA-FF55E0FEEEE8}"/>
              </a:ext>
            </a:extLst>
          </p:cNvPr>
          <p:cNvSpPr txBox="1">
            <a:spLocks/>
          </p:cNvSpPr>
          <p:nvPr/>
        </p:nvSpPr>
        <p:spPr bwMode="auto">
          <a:xfrm>
            <a:off x="3908425" y="2819400"/>
            <a:ext cx="1600200" cy="6096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Font typeface="Times New Roman" panose="02020603050405020304" pitchFamily="18" charset="0"/>
              <a:buNone/>
            </a:pPr>
            <a:r>
              <a:rPr lang="en-GB" altLang="en-US" sz="2900" b="1">
                <a:solidFill>
                  <a:srgbClr val="FFEA18"/>
                </a:solidFill>
                <a:effectLst>
                  <a:outerShdw blurRad="38100" dist="38100" dir="2700000" algn="tl">
                    <a:srgbClr val="C0C0C0"/>
                  </a:outerShdw>
                </a:effectLst>
                <a:latin typeface="Comic Sans MS" panose="030F0902030302020204" pitchFamily="66" charset="0"/>
              </a:rPr>
              <a:t>WORD</a:t>
            </a:r>
            <a:endParaRPr lang="en-US" altLang="en-US" sz="4400" b="1">
              <a:solidFill>
                <a:srgbClr val="FFFFFF"/>
              </a:solidFill>
              <a:effectLst>
                <a:outerShdw blurRad="38100" dist="38100" dir="2700000" algn="tl">
                  <a:srgbClr val="C0C0C0"/>
                </a:outerShdw>
              </a:effectLst>
              <a:latin typeface="Arial" panose="020B0604020202020204" pitchFamily="34" charset="0"/>
            </a:endParaRPr>
          </a:p>
        </p:txBody>
      </p:sp>
      <p:sp>
        <p:nvSpPr>
          <p:cNvPr id="31" name="Rectangle 15">
            <a:extLst>
              <a:ext uri="{FF2B5EF4-FFF2-40B4-BE49-F238E27FC236}">
                <a16:creationId xmlns:a16="http://schemas.microsoft.com/office/drawing/2014/main" id="{06828B9E-7DED-B2A6-6900-8B59A80BAAAD}"/>
              </a:ext>
            </a:extLst>
          </p:cNvPr>
          <p:cNvSpPr>
            <a:spLocks noChangeArrowheads="1"/>
          </p:cNvSpPr>
          <p:nvPr/>
        </p:nvSpPr>
        <p:spPr bwMode="auto">
          <a:xfrm>
            <a:off x="4876800" y="6172200"/>
            <a:ext cx="41656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ts val="2025"/>
              </a:spcBef>
              <a:buClr>
                <a:srgbClr val="66FF99"/>
              </a:buClr>
            </a:pPr>
            <a:r>
              <a:rPr lang="en-GB" altLang="en-US" sz="3200" b="1">
                <a:solidFill>
                  <a:schemeClr val="bg1"/>
                </a:solidFill>
                <a:effectLst>
                  <a:outerShdw blurRad="38100" dist="38100" dir="2700000" algn="tl">
                    <a:srgbClr val="C0C0C0"/>
                  </a:outerShdw>
                </a:effectLst>
                <a:latin typeface="Helvetica" pitchFamily="2" charset="0"/>
              </a:rPr>
              <a:t>Lord Jesus Christ</a:t>
            </a:r>
          </a:p>
        </p:txBody>
      </p:sp>
      <p:sp>
        <p:nvSpPr>
          <p:cNvPr id="15" name="Rectangle 13">
            <a:extLst>
              <a:ext uri="{FF2B5EF4-FFF2-40B4-BE49-F238E27FC236}">
                <a16:creationId xmlns:a16="http://schemas.microsoft.com/office/drawing/2014/main" id="{3C368C91-EC3C-D6B1-C1BB-7403A1215784}"/>
              </a:ext>
            </a:extLst>
          </p:cNvPr>
          <p:cNvSpPr>
            <a:spLocks noChangeArrowheads="1"/>
          </p:cNvSpPr>
          <p:nvPr/>
        </p:nvSpPr>
        <p:spPr bwMode="auto">
          <a:xfrm>
            <a:off x="1774825" y="41148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Anointed One</a:t>
            </a:r>
          </a:p>
        </p:txBody>
      </p:sp>
      <p:sp>
        <p:nvSpPr>
          <p:cNvPr id="14" name="Rectangle 14">
            <a:extLst>
              <a:ext uri="{FF2B5EF4-FFF2-40B4-BE49-F238E27FC236}">
                <a16:creationId xmlns:a16="http://schemas.microsoft.com/office/drawing/2014/main" id="{D8A86FAA-D401-CF59-0A93-F27F46F90D15}"/>
              </a:ext>
            </a:extLst>
          </p:cNvPr>
          <p:cNvSpPr>
            <a:spLocks noChangeArrowheads="1"/>
          </p:cNvSpPr>
          <p:nvPr/>
        </p:nvSpPr>
        <p:spPr bwMode="auto">
          <a:xfrm>
            <a:off x="1851025" y="1349375"/>
            <a:ext cx="2738438"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Lamb of God</a:t>
            </a:r>
          </a:p>
        </p:txBody>
      </p:sp>
      <p:sp>
        <p:nvSpPr>
          <p:cNvPr id="32" name="Rectangle 13">
            <a:extLst>
              <a:ext uri="{FF2B5EF4-FFF2-40B4-BE49-F238E27FC236}">
                <a16:creationId xmlns:a16="http://schemas.microsoft.com/office/drawing/2014/main" id="{7A2C23C4-086C-90A3-9166-6D4699BE0C74}"/>
              </a:ext>
            </a:extLst>
          </p:cNvPr>
          <p:cNvSpPr>
            <a:spLocks noChangeArrowheads="1"/>
          </p:cNvSpPr>
          <p:nvPr/>
        </p:nvSpPr>
        <p:spPr bwMode="auto">
          <a:xfrm>
            <a:off x="1774825" y="6208713"/>
            <a:ext cx="3581400" cy="5730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Son of Man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style.rotation</p:attrName>
                                        </p:attrNameLst>
                                      </p:cBhvr>
                                      <p:tavLst>
                                        <p:tav tm="0">
                                          <p:val>
                                            <p:fltVal val="360"/>
                                          </p:val>
                                        </p:tav>
                                        <p:tav tm="100000">
                                          <p:val>
                                            <p:fltVal val="0"/>
                                          </p:val>
                                        </p:tav>
                                      </p:tavLst>
                                    </p:anim>
                                    <p:animEffect transition="in" filter="fade">
                                      <p:cBhvr>
                                        <p:cTn id="16" dur="500"/>
                                        <p:tgtEl>
                                          <p:spTgt spid="21"/>
                                        </p:tgtEl>
                                      </p:cBhvr>
                                    </p:animEffect>
                                  </p:childTnLst>
                                </p:cTn>
                              </p:par>
                              <p:par>
                                <p:cTn id="17" presetID="1" presetClass="entr" presetSubtype="0" fill="hold" nodeType="withEffect">
                                  <p:stCondLst>
                                    <p:cond delay="0"/>
                                  </p:stCondLst>
                                  <p:childTnLst>
                                    <p:set>
                                      <p:cBhvr>
                                        <p:cTn id="18" dur="1" fill="hold">
                                          <p:stCondLst>
                                            <p:cond delay="0"/>
                                          </p:stCondLst>
                                        </p:cTn>
                                        <p:tgtEl>
                                          <p:spTgt spid="993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9344" grpId="0"/>
      <p:bldP spid="21" grpId="0" animBg="1"/>
      <p:bldP spid="23" grpId="0"/>
      <p:bldP spid="28"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82955" name="Rectangle 11">
            <a:extLst>
              <a:ext uri="{FF2B5EF4-FFF2-40B4-BE49-F238E27FC236}">
                <a16:creationId xmlns:a16="http://schemas.microsoft.com/office/drawing/2014/main" id="{BB85F429-A4BA-7BD2-65FE-5A1706AA0B78}"/>
              </a:ext>
            </a:extLst>
          </p:cNvPr>
          <p:cNvSpPr>
            <a:spLocks noGrp="1" noChangeArrowheads="1"/>
          </p:cNvSpPr>
          <p:nvPr>
            <p:ph type="ctrTitle"/>
          </p:nvPr>
        </p:nvSpPr>
        <p:spPr>
          <a:xfrm>
            <a:off x="3048000" y="457200"/>
            <a:ext cx="6096000" cy="1371600"/>
          </a:xfrm>
        </p:spPr>
        <p:txBody>
          <a:bodyPr/>
          <a:lstStyle/>
          <a:p>
            <a:pPr eaLnBrk="1" hangingPunct="1">
              <a:defRPr/>
            </a:pPr>
            <a:r>
              <a:rPr lang="en-US">
                <a:solidFill>
                  <a:srgbClr val="FFFFFF"/>
                </a:solidFill>
                <a:effectLst>
                  <a:outerShdw blurRad="38100" dist="38100" dir="2700000" algn="tl">
                    <a:srgbClr val="786950"/>
                  </a:outerShdw>
                </a:effectLst>
                <a:latin typeface="Comic Sans MS" charset="0"/>
                <a:ea typeface="+mj-ea"/>
                <a:cs typeface="+mj-cs"/>
              </a:rPr>
              <a:t>Religious Perspectives on Jesus</a:t>
            </a:r>
          </a:p>
        </p:txBody>
      </p:sp>
      <p:sp>
        <p:nvSpPr>
          <p:cNvPr id="39939" name="Rectangle 12">
            <a:extLst>
              <a:ext uri="{FF2B5EF4-FFF2-40B4-BE49-F238E27FC236}">
                <a16:creationId xmlns:a16="http://schemas.microsoft.com/office/drawing/2014/main" id="{2E9A0B4A-50E0-B006-FCA0-F52EEEE8B6D8}"/>
              </a:ext>
            </a:extLst>
          </p:cNvPr>
          <p:cNvSpPr>
            <a:spLocks noGrp="1" noChangeArrowheads="1"/>
          </p:cNvSpPr>
          <p:nvPr>
            <p:ph type="subTitle" idx="1"/>
          </p:nvPr>
        </p:nvSpPr>
        <p:spPr>
          <a:xfrm>
            <a:off x="995363" y="2971800"/>
            <a:ext cx="7153275" cy="1219200"/>
          </a:xfrm>
          <a:ln/>
        </p:spPr>
        <p:txBody>
          <a:bodyPr/>
          <a:lstStyle/>
          <a:p>
            <a:pPr eaLnBrk="1" hangingPunct="1">
              <a:buFont typeface="Wingdings" pitchFamily="2" charset="2"/>
              <a:buNone/>
            </a:pPr>
            <a:r>
              <a:rPr lang="en-US" altLang="en-US">
                <a:solidFill>
                  <a:schemeClr val="bg1"/>
                </a:solidFill>
                <a:latin typeface="Comic Sans MS" panose="030F0902030302020204" pitchFamily="66" charset="0"/>
                <a:ea typeface="ＭＳ Ｐゴシック" panose="020B0600070205080204" pitchFamily="34" charset="-128"/>
              </a:rPr>
              <a:t>In </a:t>
            </a:r>
            <a:r>
              <a:rPr lang="en-US" altLang="en-US">
                <a:solidFill>
                  <a:srgbClr val="CC66FF"/>
                </a:solidFill>
                <a:latin typeface="Comic Sans MS" panose="030F0902030302020204" pitchFamily="66" charset="0"/>
                <a:ea typeface="ＭＳ Ｐゴシック" panose="020B0600070205080204" pitchFamily="34" charset="-128"/>
              </a:rPr>
              <a:t>Islam</a:t>
            </a:r>
            <a:r>
              <a:rPr lang="en-US" altLang="en-US">
                <a:solidFill>
                  <a:schemeClr val="bg1"/>
                </a:solidFill>
                <a:latin typeface="Comic Sans MS" panose="030F0902030302020204" pitchFamily="66" charset="0"/>
                <a:ea typeface="ＭＳ Ｐゴシック" panose="020B0600070205080204" pitchFamily="34" charset="-128"/>
              </a:rPr>
              <a:t>, Jesus is considered one of God's most important </a:t>
            </a:r>
            <a:r>
              <a:rPr lang="en-US" altLang="en-US" u="sng">
                <a:solidFill>
                  <a:srgbClr val="CC66FF"/>
                </a:solidFill>
                <a:latin typeface="Comic Sans MS" panose="030F0902030302020204" pitchFamily="66" charset="0"/>
                <a:ea typeface="ＭＳ Ｐゴシック" panose="020B0600070205080204" pitchFamily="34" charset="-128"/>
              </a:rPr>
              <a:t>prophets</a:t>
            </a:r>
            <a:r>
              <a:rPr lang="en-US" altLang="en-US">
                <a:solidFill>
                  <a:schemeClr val="bg1"/>
                </a:solidFill>
                <a:latin typeface="Comic Sans MS" panose="030F0902030302020204" pitchFamily="66" charset="0"/>
                <a:ea typeface="ＭＳ Ｐゴシック" panose="020B0600070205080204" pitchFamily="34" charset="-128"/>
              </a:rPr>
              <a:t>.</a:t>
            </a:r>
          </a:p>
        </p:txBody>
      </p:sp>
      <p:pic>
        <p:nvPicPr>
          <p:cNvPr id="39940" name="Picture 16" descr="C:\Documents and Settings\Mary\My Documents\My Pictures\Mary\Islam.jpg">
            <a:extLst>
              <a:ext uri="{FF2B5EF4-FFF2-40B4-BE49-F238E27FC236}">
                <a16:creationId xmlns:a16="http://schemas.microsoft.com/office/drawing/2014/main" id="{9B100F7C-2662-D95A-D9EB-5DD3DE6AB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343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7" descr="C:\Documents and Settings\Mary\My Documents\My Pictures\Mary\Islam2.jpg">
            <a:extLst>
              <a:ext uri="{FF2B5EF4-FFF2-40B4-BE49-F238E27FC236}">
                <a16:creationId xmlns:a16="http://schemas.microsoft.com/office/drawing/2014/main" id="{2B9F9908-E696-A222-861A-AB2D17FA1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48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25954" name="Picture 3" descr="Philip.jpg">
            <a:extLst>
              <a:ext uri="{FF2B5EF4-FFF2-40B4-BE49-F238E27FC236}">
                <a16:creationId xmlns:a16="http://schemas.microsoft.com/office/drawing/2014/main" id="{BBADB35D-D95D-F4D0-500A-2ADF856220AC}"/>
              </a:ext>
            </a:extLst>
          </p:cNvPr>
          <p:cNvPicPr>
            <a:picLocks noChangeAspect="1"/>
          </p:cNvPicPr>
          <p:nvPr/>
        </p:nvPicPr>
        <p:blipFill>
          <a:blip r:embed="rId4">
            <a:extLst>
              <a:ext uri="{28A0092B-C50C-407E-A947-70E740481C1C}">
                <a14:useLocalDpi xmlns:a14="http://schemas.microsoft.com/office/drawing/2010/main" val="0"/>
              </a:ext>
            </a:extLst>
          </a:blip>
          <a:srcRect l="13051" r="3477"/>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Rectangle 2">
            <a:extLst>
              <a:ext uri="{FF2B5EF4-FFF2-40B4-BE49-F238E27FC236}">
                <a16:creationId xmlns:a16="http://schemas.microsoft.com/office/drawing/2014/main" id="{B653DE5A-C02D-B832-9451-846ECD97C52C}"/>
              </a:ext>
            </a:extLst>
          </p:cNvPr>
          <p:cNvSpPr>
            <a:spLocks noGrp="1" noChangeArrowheads="1"/>
          </p:cNvSpPr>
          <p:nvPr>
            <p:ph type="ctrTitle"/>
          </p:nvPr>
        </p:nvSpPr>
        <p:spPr>
          <a:xfrm>
            <a:off x="685800" y="228600"/>
            <a:ext cx="7772400" cy="914400"/>
          </a:xfrm>
        </p:spPr>
        <p:txBody>
          <a:bodyPr/>
          <a:lstStyle/>
          <a:p>
            <a:pPr eaLnBrk="1" hangingPunct="1"/>
            <a:r>
              <a:rPr lang="en-US" altLang="en-US" b="1">
                <a:solidFill>
                  <a:srgbClr val="FF9933"/>
                </a:solidFill>
                <a:latin typeface="Comic Sans MS" panose="030F0902030302020204" pitchFamily="66" charset="0"/>
                <a:ea typeface="ＭＳ Ｐゴシック" panose="020B0600070205080204" pitchFamily="34" charset="-128"/>
              </a:rPr>
              <a:t>The story continues again…</a:t>
            </a:r>
          </a:p>
        </p:txBody>
      </p:sp>
      <p:sp>
        <p:nvSpPr>
          <p:cNvPr id="136195" name="Rectangle 3">
            <a:extLst>
              <a:ext uri="{FF2B5EF4-FFF2-40B4-BE49-F238E27FC236}">
                <a16:creationId xmlns:a16="http://schemas.microsoft.com/office/drawing/2014/main" id="{E50A9A41-961E-818D-97A9-20EC71B44ABA}"/>
              </a:ext>
            </a:extLst>
          </p:cNvPr>
          <p:cNvSpPr>
            <a:spLocks noGrp="1" noChangeArrowheads="1"/>
          </p:cNvSpPr>
          <p:nvPr>
            <p:ph type="subTitle" idx="1"/>
          </p:nvPr>
        </p:nvSpPr>
        <p:spPr>
          <a:xfrm>
            <a:off x="4800600" y="990600"/>
            <a:ext cx="3505200" cy="3200400"/>
          </a:xfrm>
          <a:ln/>
        </p:spPr>
        <p:txBody>
          <a:bodyPr/>
          <a:lstStyle/>
          <a:p>
            <a:pPr eaLnBrk="1" hangingPunct="1">
              <a:buFont typeface="Wingdings" pitchFamily="2" charset="2"/>
              <a:buNone/>
            </a:pPr>
            <a:r>
              <a:rPr lang="en-US" altLang="en-US">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The next day, Jesus found </a:t>
            </a:r>
            <a:r>
              <a:rPr lang="en-US" altLang="en-US" b="1">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Philip</a:t>
            </a:r>
            <a:r>
              <a:rPr lang="en-US" altLang="en-US">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 and said, “Follow me…”</a:t>
            </a:r>
          </a:p>
        </p:txBody>
      </p:sp>
      <p:sp>
        <p:nvSpPr>
          <p:cNvPr id="6" name="Rectangle 3">
            <a:extLst>
              <a:ext uri="{FF2B5EF4-FFF2-40B4-BE49-F238E27FC236}">
                <a16:creationId xmlns:a16="http://schemas.microsoft.com/office/drawing/2014/main" id="{366A2F60-D955-3820-6FFA-C0B6D80C5DCC}"/>
              </a:ext>
            </a:extLst>
          </p:cNvPr>
          <p:cNvSpPr txBox="1">
            <a:spLocks noChangeArrowheads="1"/>
          </p:cNvSpPr>
          <p:nvPr/>
        </p:nvSpPr>
        <p:spPr bwMode="auto">
          <a:xfrm>
            <a:off x="228600" y="4419600"/>
            <a:ext cx="4495800" cy="2362200"/>
          </a:xfrm>
          <a:prstGeom prst="rect">
            <a:avLst/>
          </a:prstGeom>
          <a:noFill/>
          <a:ln w="9525" cap="sq">
            <a:noFill/>
            <a:miter lim="800000"/>
            <a:headEnd type="none" w="sm" len="sm"/>
            <a:tailEnd type="none" w="sm" len="sm"/>
          </a:ln>
        </p:spPr>
        <p:txBody>
          <a:bodyPr lIns="92075" tIns="46038" rIns="92075" bIns="46038" anchor="ctr"/>
          <a:lstStyle/>
          <a:p>
            <a:pPr algn="ctr">
              <a:spcBef>
                <a:spcPct val="20000"/>
              </a:spcBef>
              <a:buClr>
                <a:schemeClr val="tx2"/>
              </a:buClr>
              <a:defRPr/>
            </a:pPr>
            <a:r>
              <a:rPr lang="en-US" sz="3200" dirty="0">
                <a:solidFill>
                  <a:srgbClr val="FFFFFF"/>
                </a:solidFill>
                <a:effectLst>
                  <a:outerShdw blurRad="38100" dist="38100" dir="2700000" algn="tl">
                    <a:srgbClr val="000000">
                      <a:alpha val="43137"/>
                    </a:srgbClr>
                  </a:outerShdw>
                </a:effectLst>
                <a:latin typeface="Comic Sans MS" charset="0"/>
                <a:ea typeface="+mn-ea"/>
              </a:rPr>
              <a:t>Philip came from the town of Bethsaida, like Andrew and Simon Peter.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box(in)">
                                      <p:cBhvr>
                                        <p:cTn id="7" dur="500"/>
                                        <p:tgtEl>
                                          <p:spTgt spid="136195">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ox(in)">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P spid="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28002" name="Picture 3" descr="Philip finds Nathanael.jpg">
            <a:extLst>
              <a:ext uri="{FF2B5EF4-FFF2-40B4-BE49-F238E27FC236}">
                <a16:creationId xmlns:a16="http://schemas.microsoft.com/office/drawing/2014/main" id="{A9C10DD2-A4FB-912E-1D22-6CAEEA671A81}"/>
              </a:ext>
            </a:extLst>
          </p:cNvPr>
          <p:cNvPicPr>
            <a:picLocks noChangeAspect="1"/>
          </p:cNvPicPr>
          <p:nvPr/>
        </p:nvPicPr>
        <p:blipFill>
          <a:blip r:embed="rId4">
            <a:extLst>
              <a:ext uri="{28A0092B-C50C-407E-A947-70E740481C1C}">
                <a14:useLocalDpi xmlns:a14="http://schemas.microsoft.com/office/drawing/2010/main" val="0"/>
              </a:ext>
            </a:extLst>
          </a:blip>
          <a:srcRect l="7692"/>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Rectangle 3">
            <a:extLst>
              <a:ext uri="{FF2B5EF4-FFF2-40B4-BE49-F238E27FC236}">
                <a16:creationId xmlns:a16="http://schemas.microsoft.com/office/drawing/2014/main" id="{1E1DA00B-392E-E229-B0D0-BB9244D2E915}"/>
              </a:ext>
            </a:extLst>
          </p:cNvPr>
          <p:cNvSpPr>
            <a:spLocks noGrp="1" noChangeArrowheads="1"/>
          </p:cNvSpPr>
          <p:nvPr>
            <p:ph type="ctrTitle"/>
          </p:nvPr>
        </p:nvSpPr>
        <p:spPr>
          <a:xfrm>
            <a:off x="685800" y="228600"/>
            <a:ext cx="7772400" cy="1143000"/>
          </a:xfrm>
        </p:spPr>
        <p:txBody>
          <a:bodyPr/>
          <a:lstStyle/>
          <a:p>
            <a:pPr eaLnBrk="1" hangingPunct="1"/>
            <a:r>
              <a:rPr lang="en-US" altLang="en-US" b="1">
                <a:solidFill>
                  <a:srgbClr val="FF9933"/>
                </a:solidFill>
                <a:latin typeface="Comic Sans MS" panose="030F0902030302020204" pitchFamily="66" charset="0"/>
                <a:ea typeface="ＭＳ Ｐゴシック" panose="020B0600070205080204" pitchFamily="34" charset="-128"/>
              </a:rPr>
              <a:t>“Jesus fulfills prophecy!”</a:t>
            </a:r>
          </a:p>
        </p:txBody>
      </p:sp>
      <p:sp>
        <p:nvSpPr>
          <p:cNvPr id="138244" name="Rectangle 4">
            <a:extLst>
              <a:ext uri="{FF2B5EF4-FFF2-40B4-BE49-F238E27FC236}">
                <a16:creationId xmlns:a16="http://schemas.microsoft.com/office/drawing/2014/main" id="{133C3889-C75F-4952-9A8C-EA2EE246CD39}"/>
              </a:ext>
            </a:extLst>
          </p:cNvPr>
          <p:cNvSpPr>
            <a:spLocks noGrp="1" noChangeArrowheads="1"/>
          </p:cNvSpPr>
          <p:nvPr>
            <p:ph type="subTitle" idx="1"/>
          </p:nvPr>
        </p:nvSpPr>
        <p:spPr>
          <a:xfrm>
            <a:off x="304800" y="2971800"/>
            <a:ext cx="8686800" cy="3886200"/>
          </a:xfrm>
          <a:ln/>
        </p:spPr>
        <p:txBody>
          <a:bodyPr/>
          <a:lstStyle/>
          <a:p>
            <a:pPr>
              <a:buFont typeface="Wingdings" pitchFamily="2" charset="2"/>
              <a:buNone/>
            </a:pPr>
            <a:r>
              <a:rPr lang="en-US" altLang="en-US">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Philip went to look for Nathanael and told him, “We have found the very person Moses and the prophets wrote about! His name is Jesus, the son of Joseph from Nazareth” (1:45)</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9" descr="bay-area-map-old">
            <a:extLst>
              <a:ext uri="{FF2B5EF4-FFF2-40B4-BE49-F238E27FC236}">
                <a16:creationId xmlns:a16="http://schemas.microsoft.com/office/drawing/2014/main" id="{DE5B03CF-D70D-1B75-5A6F-7BA7F4704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5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 name="Rectangle 2">
            <a:extLst>
              <a:ext uri="{FF2B5EF4-FFF2-40B4-BE49-F238E27FC236}">
                <a16:creationId xmlns:a16="http://schemas.microsoft.com/office/drawing/2014/main" id="{787C05F1-531D-F586-EF7B-0BE54DCA2712}"/>
              </a:ext>
            </a:extLst>
          </p:cNvPr>
          <p:cNvSpPr>
            <a:spLocks noGrp="1" noChangeArrowheads="1"/>
          </p:cNvSpPr>
          <p:nvPr>
            <p:ph type="title"/>
          </p:nvPr>
        </p:nvSpPr>
        <p:spPr>
          <a:xfrm>
            <a:off x="3962400" y="228600"/>
            <a:ext cx="4876800" cy="15240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4800" b="1"/>
              <a:t>San Francisco Bay Area</a:t>
            </a:r>
          </a:p>
        </p:txBody>
      </p:sp>
      <p:sp>
        <p:nvSpPr>
          <p:cNvPr id="121859" name="Rectangle 3">
            <a:extLst>
              <a:ext uri="{FF2B5EF4-FFF2-40B4-BE49-F238E27FC236}">
                <a16:creationId xmlns:a16="http://schemas.microsoft.com/office/drawing/2014/main" id="{F1443ECB-A4AC-C85C-0654-00458075A25C}"/>
              </a:ext>
            </a:extLst>
          </p:cNvPr>
          <p:cNvSpPr>
            <a:spLocks noGrp="1" noChangeArrowheads="1"/>
          </p:cNvSpPr>
          <p:nvPr>
            <p:ph type="body" idx="1"/>
          </p:nvPr>
        </p:nvSpPr>
        <p:spPr>
          <a:xfrm>
            <a:off x="439738" y="2819400"/>
            <a:ext cx="914400" cy="762000"/>
          </a:xfrm>
          <a:solidFill>
            <a:schemeClr val="bg1"/>
          </a:solidFill>
        </p:spPr>
        <p:txBody>
          <a:bodyPr/>
          <a:lstStyle/>
          <a:p>
            <a:pPr eaLnBrk="1" hangingPunct="1">
              <a:buFont typeface="Wingdings" charset="2"/>
              <a:buNone/>
              <a:defRPr/>
            </a:pPr>
            <a:r>
              <a:rPr lang="en-US" sz="4400" b="1"/>
              <a:t>SF</a:t>
            </a:r>
          </a:p>
        </p:txBody>
      </p:sp>
      <p:sp>
        <p:nvSpPr>
          <p:cNvPr id="121867" name="Rectangle 11">
            <a:extLst>
              <a:ext uri="{FF2B5EF4-FFF2-40B4-BE49-F238E27FC236}">
                <a16:creationId xmlns:a16="http://schemas.microsoft.com/office/drawing/2014/main" id="{666BBAD0-C8D4-EA92-088A-CACC908493DC}"/>
              </a:ext>
            </a:extLst>
          </p:cNvPr>
          <p:cNvSpPr>
            <a:spLocks noChangeArrowheads="1"/>
          </p:cNvSpPr>
          <p:nvPr/>
        </p:nvSpPr>
        <p:spPr bwMode="auto">
          <a:xfrm>
            <a:off x="2743200" y="4343400"/>
            <a:ext cx="2514600" cy="762000"/>
          </a:xfrm>
          <a:prstGeom prst="rect">
            <a:avLst/>
          </a:prstGeom>
          <a:solidFill>
            <a:schemeClr val="bg1"/>
          </a:solidFill>
          <a:ln w="9525">
            <a:noFill/>
            <a:miter lim="800000"/>
            <a:headEnd/>
            <a:tailEnd/>
          </a:ln>
          <a:effectLst/>
        </p:spPr>
        <p:txBody>
          <a:bodyPr/>
          <a:lstStyle/>
          <a:p>
            <a:pPr marL="342900" indent="-342900">
              <a:spcBef>
                <a:spcPct val="20000"/>
              </a:spcBef>
              <a:buClr>
                <a:srgbClr val="FFFFCC"/>
              </a:buClr>
              <a:buSzPct val="75000"/>
              <a:buFont typeface="Wingdings" charset="2"/>
              <a:buNone/>
              <a:defRPr/>
            </a:pPr>
            <a:r>
              <a:rPr lang="en-US" sz="4400" b="1" dirty="0">
                <a:solidFill>
                  <a:srgbClr val="FFFFFF"/>
                </a:solidFill>
                <a:effectLst>
                  <a:outerShdw blurRad="38100" dist="38100" dir="2700000" algn="tl">
                    <a:srgbClr val="000000"/>
                  </a:outerShdw>
                </a:effectLst>
                <a:latin typeface="Arial" charset="0"/>
                <a:ea typeface="+mn-ea"/>
              </a:rPr>
              <a:t>Milpitas</a:t>
            </a:r>
          </a:p>
        </p:txBody>
      </p:sp>
      <p:sp>
        <p:nvSpPr>
          <p:cNvPr id="121868" name="Rectangle 12">
            <a:extLst>
              <a:ext uri="{FF2B5EF4-FFF2-40B4-BE49-F238E27FC236}">
                <a16:creationId xmlns:a16="http://schemas.microsoft.com/office/drawing/2014/main" id="{DBCF8099-F07A-BB26-404D-AB7079D9114F}"/>
              </a:ext>
            </a:extLst>
          </p:cNvPr>
          <p:cNvSpPr>
            <a:spLocks noChangeArrowheads="1"/>
          </p:cNvSpPr>
          <p:nvPr/>
        </p:nvSpPr>
        <p:spPr bwMode="auto">
          <a:xfrm>
            <a:off x="1828800" y="1981200"/>
            <a:ext cx="2514600" cy="762000"/>
          </a:xfrm>
          <a:prstGeom prst="rect">
            <a:avLst/>
          </a:prstGeom>
          <a:solidFill>
            <a:schemeClr val="bg1"/>
          </a:solidFill>
          <a:ln w="9525">
            <a:noFill/>
            <a:miter lim="800000"/>
            <a:headEnd/>
            <a:tailEnd/>
          </a:ln>
          <a:effectLst/>
        </p:spPr>
        <p:txBody>
          <a:bodyPr/>
          <a:lstStyle/>
          <a:p>
            <a:pPr marL="342900" indent="-342900">
              <a:spcBef>
                <a:spcPct val="20000"/>
              </a:spcBef>
              <a:buClr>
                <a:srgbClr val="FFFFCC"/>
              </a:buClr>
              <a:buSzPct val="75000"/>
              <a:buFont typeface="Wingdings" charset="2"/>
              <a:buNone/>
              <a:defRPr/>
            </a:pPr>
            <a:r>
              <a:rPr lang="en-US" sz="4400" b="1" dirty="0">
                <a:solidFill>
                  <a:srgbClr val="FFFFFF"/>
                </a:solidFill>
                <a:effectLst>
                  <a:outerShdw blurRad="38100" dist="38100" dir="2700000" algn="tl">
                    <a:srgbClr val="000000"/>
                  </a:outerShdw>
                </a:effectLst>
                <a:latin typeface="Arial" charset="0"/>
                <a:ea typeface="+mn-ea"/>
              </a:rPr>
              <a:t>Oakland</a:t>
            </a:r>
          </a:p>
        </p:txBody>
      </p:sp>
      <p:sp>
        <p:nvSpPr>
          <p:cNvPr id="8" name="Striped Right Arrow 7">
            <a:extLst>
              <a:ext uri="{FF2B5EF4-FFF2-40B4-BE49-F238E27FC236}">
                <a16:creationId xmlns:a16="http://schemas.microsoft.com/office/drawing/2014/main" id="{FDC7084D-CF1B-952E-8DA6-EC98D9B08860}"/>
              </a:ext>
            </a:extLst>
          </p:cNvPr>
          <p:cNvSpPr/>
          <p:nvPr/>
        </p:nvSpPr>
        <p:spPr bwMode="auto">
          <a:xfrm rot="2305573">
            <a:off x="1087438" y="3597275"/>
            <a:ext cx="1676400" cy="1143000"/>
          </a:xfrm>
          <a:prstGeom prst="stripedRightArrow">
            <a:avLst/>
          </a:prstGeom>
          <a:solidFill>
            <a:srgbClr val="382E22"/>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7200">
              <a:latin typeface="Arial" pitchFamily="-111" charset="0"/>
              <a:ea typeface="+mn-ea"/>
            </a:endParaRPr>
          </a:p>
        </p:txBody>
      </p:sp>
      <p:sp>
        <p:nvSpPr>
          <p:cNvPr id="9" name="Striped Right Arrow 8">
            <a:extLst>
              <a:ext uri="{FF2B5EF4-FFF2-40B4-BE49-F238E27FC236}">
                <a16:creationId xmlns:a16="http://schemas.microsoft.com/office/drawing/2014/main" id="{96AA3619-D1EF-D710-22B6-5689DA443508}"/>
              </a:ext>
            </a:extLst>
          </p:cNvPr>
          <p:cNvSpPr/>
          <p:nvPr/>
        </p:nvSpPr>
        <p:spPr bwMode="auto">
          <a:xfrm rot="3434204">
            <a:off x="2154238" y="3063875"/>
            <a:ext cx="1676400" cy="1143000"/>
          </a:xfrm>
          <a:prstGeom prst="stripedRightArrow">
            <a:avLst/>
          </a:prstGeom>
          <a:solidFill>
            <a:srgbClr val="382E22"/>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7200">
              <a:latin typeface="Arial" pitchFamily="-111" charset="0"/>
              <a:ea typeface="+mn-ea"/>
            </a:endParaRPr>
          </a:p>
        </p:txBody>
      </p:sp>
      <p:sp>
        <p:nvSpPr>
          <p:cNvPr id="10" name="Rectangle 4">
            <a:extLst>
              <a:ext uri="{FF2B5EF4-FFF2-40B4-BE49-F238E27FC236}">
                <a16:creationId xmlns:a16="http://schemas.microsoft.com/office/drawing/2014/main" id="{5E3E7C77-1B04-A361-D177-F7ED3906B266}"/>
              </a:ext>
            </a:extLst>
          </p:cNvPr>
          <p:cNvSpPr txBox="1">
            <a:spLocks noChangeArrowheads="1"/>
          </p:cNvSpPr>
          <p:nvPr/>
        </p:nvSpPr>
        <p:spPr bwMode="auto">
          <a:xfrm>
            <a:off x="5181600" y="2286000"/>
            <a:ext cx="3810000" cy="2209800"/>
          </a:xfrm>
          <a:prstGeom prst="rect">
            <a:avLst/>
          </a:prstGeom>
          <a:noFill/>
          <a:ln w="9525" cap="sq">
            <a:noFill/>
            <a:miter lim="800000"/>
            <a:headEnd type="none" w="sm" len="sm"/>
            <a:tailEnd type="none" w="sm" len="sm"/>
          </a:ln>
        </p:spPr>
        <p:txBody>
          <a:bodyPr lIns="92075" tIns="46038" rIns="92075" bIns="46038" anchor="ctr"/>
          <a:lstStyle/>
          <a:p>
            <a:pPr algn="ctr" eaLnBrk="0" hangingPunct="0">
              <a:spcBef>
                <a:spcPct val="20000"/>
              </a:spcBef>
              <a:buClr>
                <a:schemeClr val="tx2"/>
              </a:buClr>
              <a:buFont typeface="Wingdings" charset="2"/>
              <a:buNone/>
              <a:defRPr/>
            </a:pPr>
            <a:r>
              <a:rPr lang="en-US" sz="3200" kern="0" dirty="0">
                <a:solidFill>
                  <a:srgbClr val="FFFFFF"/>
                </a:solidFill>
                <a:effectLst>
                  <a:outerShdw blurRad="38100" dist="38100" dir="2700000" algn="tl">
                    <a:srgbClr val="000000">
                      <a:alpha val="43137"/>
                    </a:srgbClr>
                  </a:outerShdw>
                </a:effectLst>
                <a:latin typeface="Comic Sans MS" charset="0"/>
                <a:ea typeface="+mn-ea"/>
              </a:rPr>
              <a:t>“Can anything good come from </a:t>
            </a:r>
            <a:r>
              <a:rPr lang="en-US" sz="3200" strike="sngStrike" kern="0" dirty="0">
                <a:solidFill>
                  <a:srgbClr val="FFFFFF"/>
                </a:solidFill>
                <a:effectLst>
                  <a:outerShdw blurRad="38100" dist="38100" dir="2700000" algn="tl">
                    <a:srgbClr val="000000">
                      <a:alpha val="43137"/>
                    </a:srgbClr>
                  </a:outerShdw>
                </a:effectLst>
                <a:latin typeface="Comic Sans MS" charset="0"/>
                <a:ea typeface="+mn-ea"/>
              </a:rPr>
              <a:t>Nazareth</a:t>
            </a:r>
            <a:r>
              <a:rPr lang="en-US" sz="3200" kern="0" dirty="0">
                <a:solidFill>
                  <a:srgbClr val="FFFFFF"/>
                </a:solidFill>
                <a:effectLst>
                  <a:outerShdw blurRad="38100" dist="38100" dir="2700000" algn="tl">
                    <a:srgbClr val="000000">
                      <a:alpha val="43137"/>
                    </a:srgbClr>
                  </a:outerShdw>
                </a:effectLst>
                <a:latin typeface="Comic Sans MS" charset="0"/>
                <a:ea typeface="+mn-ea"/>
              </a:rPr>
              <a:t>?”</a:t>
            </a:r>
          </a:p>
        </p:txBody>
      </p:sp>
      <p:sp>
        <p:nvSpPr>
          <p:cNvPr id="11" name="Rectangle 4">
            <a:extLst>
              <a:ext uri="{FF2B5EF4-FFF2-40B4-BE49-F238E27FC236}">
                <a16:creationId xmlns:a16="http://schemas.microsoft.com/office/drawing/2014/main" id="{B1DBF420-A889-F486-F069-0898CBDC8CA6}"/>
              </a:ext>
            </a:extLst>
          </p:cNvPr>
          <p:cNvSpPr txBox="1">
            <a:spLocks noChangeArrowheads="1"/>
          </p:cNvSpPr>
          <p:nvPr/>
        </p:nvSpPr>
        <p:spPr bwMode="auto">
          <a:xfrm>
            <a:off x="5181600" y="4114800"/>
            <a:ext cx="3810000" cy="685800"/>
          </a:xfrm>
          <a:prstGeom prst="rect">
            <a:avLst/>
          </a:prstGeom>
          <a:noFill/>
          <a:ln w="9525" cap="sq">
            <a:noFill/>
            <a:miter lim="800000"/>
            <a:headEnd type="none" w="sm" len="sm"/>
            <a:tailEnd type="none" w="sm" len="sm"/>
          </a:ln>
        </p:spPr>
        <p:txBody>
          <a:bodyPr lIns="92075" tIns="46038" rIns="92075" bIns="46038"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20000"/>
              </a:spcBef>
              <a:buClr>
                <a:schemeClr val="tx2"/>
              </a:buClr>
              <a:buFont typeface="Wingdings" pitchFamily="2" charset="2"/>
              <a:buNone/>
            </a:pPr>
            <a:r>
              <a:rPr lang="en-US" altLang="en-US" sz="3200">
                <a:solidFill>
                  <a:srgbClr val="FFFFFF"/>
                </a:solidFill>
                <a:effectLst>
                  <a:outerShdw blurRad="38100" dist="38100" dir="2700000" algn="tl">
                    <a:srgbClr val="000000"/>
                  </a:outerShdw>
                </a:effectLst>
                <a:latin typeface="Comic Sans MS" panose="030F0902030302020204" pitchFamily="66" charset="0"/>
              </a:rPr>
              <a:t>Milpitas?”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1" descr="galilee.jpg">
            <a:extLst>
              <a:ext uri="{FF2B5EF4-FFF2-40B4-BE49-F238E27FC236}">
                <a16:creationId xmlns:a16="http://schemas.microsoft.com/office/drawing/2014/main" id="{3B5A6D54-C249-50DD-833C-626ABE4C82BC}"/>
              </a:ext>
            </a:extLst>
          </p:cNvPr>
          <p:cNvPicPr>
            <a:picLocks noChangeAspect="1"/>
          </p:cNvPicPr>
          <p:nvPr/>
        </p:nvPicPr>
        <p:blipFill>
          <a:blip r:embed="rId3">
            <a:extLst>
              <a:ext uri="{28A0092B-C50C-407E-A947-70E740481C1C}">
                <a14:useLocalDpi xmlns:a14="http://schemas.microsoft.com/office/drawing/2010/main" val="0"/>
              </a:ext>
            </a:extLst>
          </a:blip>
          <a:srcRect b="4526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 name="Rectangle 2">
            <a:extLst>
              <a:ext uri="{FF2B5EF4-FFF2-40B4-BE49-F238E27FC236}">
                <a16:creationId xmlns:a16="http://schemas.microsoft.com/office/drawing/2014/main" id="{F503B626-3937-C602-7307-D000C5751497}"/>
              </a:ext>
            </a:extLst>
          </p:cNvPr>
          <p:cNvSpPr>
            <a:spLocks noGrp="1" noChangeArrowheads="1"/>
          </p:cNvSpPr>
          <p:nvPr>
            <p:ph type="title"/>
          </p:nvPr>
        </p:nvSpPr>
        <p:spPr>
          <a:xfrm>
            <a:off x="4267200" y="0"/>
            <a:ext cx="4876800" cy="15240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en-US" sz="4800" b="1"/>
              <a:t>Galilee Sea Area</a:t>
            </a:r>
          </a:p>
        </p:txBody>
      </p:sp>
      <p:sp>
        <p:nvSpPr>
          <p:cNvPr id="121867" name="Rectangle 11">
            <a:extLst>
              <a:ext uri="{FF2B5EF4-FFF2-40B4-BE49-F238E27FC236}">
                <a16:creationId xmlns:a16="http://schemas.microsoft.com/office/drawing/2014/main" id="{E2B746F6-E0E4-0746-8D56-14DF274FFC83}"/>
              </a:ext>
            </a:extLst>
          </p:cNvPr>
          <p:cNvSpPr>
            <a:spLocks noChangeArrowheads="1"/>
          </p:cNvSpPr>
          <p:nvPr/>
        </p:nvSpPr>
        <p:spPr bwMode="auto">
          <a:xfrm>
            <a:off x="1143000" y="3733800"/>
            <a:ext cx="2209800" cy="685800"/>
          </a:xfrm>
          <a:prstGeom prst="rect">
            <a:avLst/>
          </a:prstGeom>
          <a:solidFill>
            <a:schemeClr val="bg1"/>
          </a:solidFill>
          <a:ln w="9525">
            <a:noFill/>
            <a:miter lim="800000"/>
            <a:headEnd/>
            <a:tailEnd/>
          </a:ln>
          <a:effectLst/>
        </p:spPr>
        <p:txBody>
          <a:bodyPr/>
          <a:lstStyle/>
          <a:p>
            <a:pPr marL="342900" indent="-342900">
              <a:spcBef>
                <a:spcPct val="20000"/>
              </a:spcBef>
              <a:buClr>
                <a:srgbClr val="FFFFCC"/>
              </a:buClr>
              <a:buSzPct val="75000"/>
              <a:buFont typeface="Wingdings" charset="2"/>
              <a:buNone/>
              <a:defRPr/>
            </a:pPr>
            <a:r>
              <a:rPr lang="en-US" sz="3600" b="1" dirty="0">
                <a:solidFill>
                  <a:srgbClr val="FFFFFF"/>
                </a:solidFill>
                <a:effectLst>
                  <a:outerShdw blurRad="38100" dist="38100" dir="2700000" algn="tl">
                    <a:srgbClr val="000000"/>
                  </a:outerShdw>
                </a:effectLst>
                <a:latin typeface="Arial" charset="0"/>
                <a:ea typeface="+mn-ea"/>
              </a:rPr>
              <a:t>Nazareth</a:t>
            </a:r>
          </a:p>
        </p:txBody>
      </p:sp>
      <p:sp>
        <p:nvSpPr>
          <p:cNvPr id="8" name="Striped Right Arrow 7">
            <a:extLst>
              <a:ext uri="{FF2B5EF4-FFF2-40B4-BE49-F238E27FC236}">
                <a16:creationId xmlns:a16="http://schemas.microsoft.com/office/drawing/2014/main" id="{D0A8A65E-AF98-0873-58A9-DB0BCC6CF01B}"/>
              </a:ext>
            </a:extLst>
          </p:cNvPr>
          <p:cNvSpPr/>
          <p:nvPr/>
        </p:nvSpPr>
        <p:spPr bwMode="auto">
          <a:xfrm rot="2305573">
            <a:off x="2916238" y="4587875"/>
            <a:ext cx="1676400" cy="1143000"/>
          </a:xfrm>
          <a:prstGeom prst="stripedRightArrow">
            <a:avLst/>
          </a:prstGeom>
          <a:solidFill>
            <a:srgbClr val="382E22"/>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7200">
              <a:latin typeface="Arial" pitchFamily="-111" charset="0"/>
              <a:ea typeface="+mn-ea"/>
            </a:endParaRPr>
          </a:p>
        </p:txBody>
      </p:sp>
      <p:sp>
        <p:nvSpPr>
          <p:cNvPr id="9" name="Striped Right Arrow 8">
            <a:extLst>
              <a:ext uri="{FF2B5EF4-FFF2-40B4-BE49-F238E27FC236}">
                <a16:creationId xmlns:a16="http://schemas.microsoft.com/office/drawing/2014/main" id="{2BF8B976-FDE1-E23C-B733-ADC5C036CEAC}"/>
              </a:ext>
            </a:extLst>
          </p:cNvPr>
          <p:cNvSpPr/>
          <p:nvPr/>
        </p:nvSpPr>
        <p:spPr bwMode="auto">
          <a:xfrm rot="19710828">
            <a:off x="2460625" y="2335213"/>
            <a:ext cx="1676400" cy="1143000"/>
          </a:xfrm>
          <a:prstGeom prst="stripedRightArrow">
            <a:avLst/>
          </a:prstGeom>
          <a:solidFill>
            <a:srgbClr val="382E22"/>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7200">
              <a:latin typeface="Arial" pitchFamily="-111" charset="0"/>
              <a:ea typeface="+mn-ea"/>
            </a:endParaRPr>
          </a:p>
        </p:txBody>
      </p:sp>
      <p:sp>
        <p:nvSpPr>
          <p:cNvPr id="10" name="Rectangle 4">
            <a:extLst>
              <a:ext uri="{FF2B5EF4-FFF2-40B4-BE49-F238E27FC236}">
                <a16:creationId xmlns:a16="http://schemas.microsoft.com/office/drawing/2014/main" id="{6BBC0596-9A8A-391E-45A2-6B962A0B3438}"/>
              </a:ext>
            </a:extLst>
          </p:cNvPr>
          <p:cNvSpPr txBox="1">
            <a:spLocks noChangeArrowheads="1"/>
          </p:cNvSpPr>
          <p:nvPr/>
        </p:nvSpPr>
        <p:spPr bwMode="auto">
          <a:xfrm>
            <a:off x="5181600" y="2438400"/>
            <a:ext cx="3810000" cy="2209800"/>
          </a:xfrm>
          <a:prstGeom prst="rect">
            <a:avLst/>
          </a:prstGeom>
          <a:noFill/>
          <a:ln w="9525" cap="sq">
            <a:noFill/>
            <a:miter lim="800000"/>
            <a:headEnd type="none" w="sm" len="sm"/>
            <a:tailEnd type="none" w="sm" len="sm"/>
          </a:ln>
        </p:spPr>
        <p:txBody>
          <a:bodyPr lIns="92075" tIns="46038" rIns="92075" bIns="46038"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20000"/>
              </a:spcBef>
              <a:buClr>
                <a:schemeClr val="tx2"/>
              </a:buClr>
              <a:buFont typeface="Wingdings" pitchFamily="2" charset="2"/>
              <a:buNone/>
            </a:pPr>
            <a:r>
              <a:rPr lang="en-US" altLang="en-US" sz="3200">
                <a:solidFill>
                  <a:schemeClr val="bg1"/>
                </a:solidFill>
                <a:effectLst>
                  <a:outerShdw blurRad="38100" dist="38100" dir="2700000" algn="tl">
                    <a:srgbClr val="FFFFFF"/>
                  </a:outerShdw>
                </a:effectLst>
                <a:latin typeface="Comic Sans MS" panose="030F0902030302020204" pitchFamily="66" charset="0"/>
              </a:rPr>
              <a:t>“Can anything good come from Nazareth?”</a:t>
            </a:r>
          </a:p>
        </p:txBody>
      </p:sp>
      <p:pic>
        <p:nvPicPr>
          <p:cNvPr id="14" name="Picture 13" descr="Roman soldier in bronze, Pergamum museum, tb n010901.jpg">
            <a:extLst>
              <a:ext uri="{FF2B5EF4-FFF2-40B4-BE49-F238E27FC236}">
                <a16:creationId xmlns:a16="http://schemas.microsoft.com/office/drawing/2014/main" id="{DF7F8712-0F90-83C6-FD57-D1408CE8BE1D}"/>
              </a:ext>
            </a:extLst>
          </p:cNvPr>
          <p:cNvPicPr>
            <a:picLocks noChangeAspect="1"/>
          </p:cNvPicPr>
          <p:nvPr/>
        </p:nvPicPr>
        <p:blipFill>
          <a:blip r:embed="rId4">
            <a:extLst>
              <a:ext uri="{28A0092B-C50C-407E-A947-70E740481C1C}">
                <a14:useLocalDpi xmlns:a14="http://schemas.microsoft.com/office/drawing/2010/main" val="0"/>
              </a:ext>
            </a:extLst>
          </a:blip>
          <a:srcRect l="14583"/>
          <a:stretch>
            <a:fillRect/>
          </a:stretch>
        </p:blipFill>
        <p:spPr bwMode="auto">
          <a:xfrm>
            <a:off x="0" y="0"/>
            <a:ext cx="22463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34146" name="Picture 3" descr="Nathanael Background.jpg">
            <a:extLst>
              <a:ext uri="{FF2B5EF4-FFF2-40B4-BE49-F238E27FC236}">
                <a16:creationId xmlns:a16="http://schemas.microsoft.com/office/drawing/2014/main" id="{7651CDE8-C8DE-C603-C634-A6929211E8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Rectangle 2">
            <a:extLst>
              <a:ext uri="{FF2B5EF4-FFF2-40B4-BE49-F238E27FC236}">
                <a16:creationId xmlns:a16="http://schemas.microsoft.com/office/drawing/2014/main" id="{4575388E-77C9-A809-9FD2-D0FC4E3611AB}"/>
              </a:ext>
            </a:extLst>
          </p:cNvPr>
          <p:cNvSpPr>
            <a:spLocks noGrp="1" noChangeArrowheads="1"/>
          </p:cNvSpPr>
          <p:nvPr>
            <p:ph type="ctrTitle"/>
          </p:nvPr>
        </p:nvSpPr>
        <p:spPr>
          <a:xfrm>
            <a:off x="685800" y="228600"/>
            <a:ext cx="7772400" cy="914400"/>
          </a:xfrm>
        </p:spPr>
        <p:txBody>
          <a:bodyPr/>
          <a:lstStyle/>
          <a:p>
            <a:pPr eaLnBrk="1" hangingPunct="1">
              <a:defRPr/>
            </a:pPr>
            <a:r>
              <a:rPr lang="en-US" b="1">
                <a:solidFill>
                  <a:srgbClr val="FF9933"/>
                </a:solidFill>
                <a:latin typeface="Comic Sans MS" charset="0"/>
                <a:ea typeface="+mj-ea"/>
                <a:cs typeface="+mj-cs"/>
              </a:rPr>
              <a:t>Who was Nathanael?</a:t>
            </a:r>
          </a:p>
        </p:txBody>
      </p:sp>
      <p:sp>
        <p:nvSpPr>
          <p:cNvPr id="146435" name="Rectangle 3">
            <a:extLst>
              <a:ext uri="{FF2B5EF4-FFF2-40B4-BE49-F238E27FC236}">
                <a16:creationId xmlns:a16="http://schemas.microsoft.com/office/drawing/2014/main" id="{4BFE994D-6D7C-CD16-61E4-FCC58CE98400}"/>
              </a:ext>
            </a:extLst>
          </p:cNvPr>
          <p:cNvSpPr>
            <a:spLocks noGrp="1" noChangeArrowheads="1"/>
          </p:cNvSpPr>
          <p:nvPr>
            <p:ph type="subTitle" idx="1"/>
          </p:nvPr>
        </p:nvSpPr>
        <p:spPr>
          <a:xfrm>
            <a:off x="0" y="4419600"/>
            <a:ext cx="9067800" cy="2438400"/>
          </a:xfrm>
          <a:ln/>
        </p:spPr>
        <p:txBody>
          <a:bodyPr/>
          <a:lstStyle/>
          <a:p>
            <a:pPr marL="444500" indent="-444500" algn="l" eaLnBrk="1" hangingPunct="1">
              <a:spcBef>
                <a:spcPct val="40000"/>
              </a:spcBef>
              <a:buFont typeface="Wingdings" charset="2"/>
              <a:buChar char="w"/>
              <a:defRPr/>
            </a:pPr>
            <a:r>
              <a:rPr lang="en-US" dirty="0">
                <a:solidFill>
                  <a:srgbClr val="FFFFFF"/>
                </a:solidFill>
                <a:effectLst>
                  <a:outerShdw blurRad="38100" dist="38100" dir="2700000" algn="tl">
                    <a:srgbClr val="000000"/>
                  </a:outerShdw>
                </a:effectLst>
                <a:latin typeface="Comic Sans MS" pitchFamily="-110" charset="0"/>
              </a:rPr>
              <a:t>He is </a:t>
            </a:r>
            <a:r>
              <a:rPr lang="en-US" b="1" u="sng" dirty="0">
                <a:solidFill>
                  <a:srgbClr val="FFFFFF"/>
                </a:solidFill>
                <a:effectLst>
                  <a:outerShdw blurRad="38100" dist="38100" dir="2700000" algn="tl">
                    <a:srgbClr val="000000"/>
                  </a:outerShdw>
                </a:effectLst>
                <a:latin typeface="Comic Sans MS" pitchFamily="-110" charset="0"/>
              </a:rPr>
              <a:t>not included</a:t>
            </a:r>
            <a:r>
              <a:rPr lang="en-US" dirty="0">
                <a:solidFill>
                  <a:srgbClr val="FFFFFF"/>
                </a:solidFill>
                <a:effectLst>
                  <a:outerShdw blurRad="38100" dist="38100" dir="2700000" algn="tl">
                    <a:srgbClr val="000000"/>
                  </a:outerShdw>
                </a:effectLst>
                <a:latin typeface="Comic Sans MS" pitchFamily="-110" charset="0"/>
              </a:rPr>
              <a:t> in the Twelve disciples of Jesus but is most likely </a:t>
            </a:r>
            <a:r>
              <a:rPr lang="en-US" b="1" dirty="0">
                <a:solidFill>
                  <a:srgbClr val="FFFFFF"/>
                </a:solidFill>
                <a:effectLst>
                  <a:outerShdw blurRad="38100" dist="38100" dir="2700000" algn="tl">
                    <a:srgbClr val="000000"/>
                  </a:outerShdw>
                </a:effectLst>
                <a:latin typeface="Comic Sans MS" pitchFamily="-110" charset="0"/>
              </a:rPr>
              <a:t>Bartholomew.</a:t>
            </a:r>
            <a:endParaRPr lang="en-US" dirty="0">
              <a:solidFill>
                <a:srgbClr val="FFFFFF"/>
              </a:solidFill>
              <a:effectLst>
                <a:outerShdw blurRad="38100" dist="38100" dir="2700000" algn="tl">
                  <a:srgbClr val="000000"/>
                </a:outerShdw>
              </a:effectLst>
              <a:latin typeface="Comic Sans MS" pitchFamily="-110" charset="0"/>
            </a:endParaRPr>
          </a:p>
          <a:p>
            <a:pPr marL="444500" indent="-444500" algn="l" eaLnBrk="1" hangingPunct="1">
              <a:spcBef>
                <a:spcPct val="40000"/>
              </a:spcBef>
              <a:buFont typeface="Wingdings" charset="2"/>
              <a:buChar char="w"/>
              <a:defRPr/>
            </a:pPr>
            <a:r>
              <a:rPr lang="en-US" dirty="0">
                <a:solidFill>
                  <a:srgbClr val="FFFFFF"/>
                </a:solidFill>
                <a:effectLst>
                  <a:outerShdw blurRad="38100" dist="38100" dir="2700000" algn="tl">
                    <a:srgbClr val="000000"/>
                  </a:outerShdw>
                </a:effectLst>
                <a:latin typeface="Comic Sans MS" pitchFamily="-110" charset="0"/>
              </a:rPr>
              <a:t>Though prejudiced, he at least gave Jesus a chance...</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36194" name="Picture 3" descr="Philip brings Nathanael to Jesus.jpg">
            <a:extLst>
              <a:ext uri="{FF2B5EF4-FFF2-40B4-BE49-F238E27FC236}">
                <a16:creationId xmlns:a16="http://schemas.microsoft.com/office/drawing/2014/main" id="{52274926-51E1-C20A-4D73-E7FF39A895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Rectangle 3">
            <a:extLst>
              <a:ext uri="{FF2B5EF4-FFF2-40B4-BE49-F238E27FC236}">
                <a16:creationId xmlns:a16="http://schemas.microsoft.com/office/drawing/2014/main" id="{C8163EBC-5BC9-179D-04A4-DB9658AB92FD}"/>
              </a:ext>
            </a:extLst>
          </p:cNvPr>
          <p:cNvSpPr>
            <a:spLocks noGrp="1" noChangeArrowheads="1"/>
          </p:cNvSpPr>
          <p:nvPr>
            <p:ph type="ctrTitle"/>
          </p:nvPr>
        </p:nvSpPr>
        <p:spPr>
          <a:xfrm>
            <a:off x="0" y="0"/>
            <a:ext cx="9144000" cy="990600"/>
          </a:xfrm>
          <a:solidFill>
            <a:srgbClr val="000000"/>
          </a:solidFill>
        </p:spPr>
        <p:txBody>
          <a:bodyPr/>
          <a:lstStyle/>
          <a:p>
            <a:pPr eaLnBrk="1" hangingPunct="1"/>
            <a:r>
              <a:rPr lang="en-US" altLang="en-US" b="1">
                <a:solidFill>
                  <a:srgbClr val="FF9933"/>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Jesus is no mere human…</a:t>
            </a:r>
          </a:p>
        </p:txBody>
      </p:sp>
      <p:sp>
        <p:nvSpPr>
          <p:cNvPr id="140292" name="Rectangle 4">
            <a:extLst>
              <a:ext uri="{FF2B5EF4-FFF2-40B4-BE49-F238E27FC236}">
                <a16:creationId xmlns:a16="http://schemas.microsoft.com/office/drawing/2014/main" id="{537A05DA-DF5A-2B5C-E03F-DD5CCF510339}"/>
              </a:ext>
            </a:extLst>
          </p:cNvPr>
          <p:cNvSpPr>
            <a:spLocks noGrp="1" noChangeArrowheads="1"/>
          </p:cNvSpPr>
          <p:nvPr>
            <p:ph type="subTitle" idx="1"/>
          </p:nvPr>
        </p:nvSpPr>
        <p:spPr>
          <a:xfrm>
            <a:off x="0" y="4953000"/>
            <a:ext cx="9144000" cy="1752600"/>
          </a:xfrm>
          <a:ln/>
        </p:spPr>
        <p:txBody>
          <a:bodyPr/>
          <a:lstStyle/>
          <a:p>
            <a:pPr eaLnBrk="1" hangingPunct="1">
              <a:buFont typeface="Wingdings" pitchFamily="2" charset="2"/>
              <a:buNone/>
            </a:pPr>
            <a:r>
              <a:rPr lang="en-US" altLang="en-US">
                <a:solidFill>
                  <a:srgbClr val="FFFFFF"/>
                </a:solidFill>
                <a:effectLst>
                  <a:outerShdw blurRad="38100" dist="38100" dir="2700000" algn="tl">
                    <a:srgbClr val="000000"/>
                  </a:outerShdw>
                </a:effectLst>
                <a:latin typeface="Comic Sans MS" panose="030F0902030302020204" pitchFamily="66" charset="0"/>
                <a:ea typeface="ＭＳ Ｐゴシック" panose="020B0600070205080204" pitchFamily="34" charset="-128"/>
              </a:rPr>
              <a:t>After telling Nathanael about Jesus, Philip took him to Jesus, who compliments him!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after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 calcmode="lin" valueType="num">
                                      <p:cBhvr additive="base">
                                        <p:cTn id="7" dur="5000" fill="hold"/>
                                        <p:tgtEl>
                                          <p:spTgt spid="14029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4029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38242" name="Picture 3" descr="Nathanael under fig tree.jpg">
            <a:extLst>
              <a:ext uri="{FF2B5EF4-FFF2-40B4-BE49-F238E27FC236}">
                <a16:creationId xmlns:a16="http://schemas.microsoft.com/office/drawing/2014/main" id="{3B71603B-69C8-15D6-DCD0-E53F4DFC8E2F}"/>
              </a:ext>
            </a:extLst>
          </p:cNvPr>
          <p:cNvPicPr>
            <a:picLocks noChangeAspect="1"/>
          </p:cNvPicPr>
          <p:nvPr/>
        </p:nvPicPr>
        <p:blipFill>
          <a:blip r:embed="rId4">
            <a:lum bright="-8000"/>
            <a:extLst>
              <a:ext uri="{28A0092B-C50C-407E-A947-70E740481C1C}">
                <a14:useLocalDpi xmlns:a14="http://schemas.microsoft.com/office/drawing/2010/main" val="0"/>
              </a:ext>
            </a:extLst>
          </a:blip>
          <a:srcRect l="7692"/>
          <a:stretch>
            <a:fillRect/>
          </a:stretch>
        </p:blipFill>
        <p:spPr bwMode="auto">
          <a:xfrm>
            <a:off x="0" y="1200150"/>
            <a:ext cx="91440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5" name="Rectangle 9">
            <a:extLst>
              <a:ext uri="{FF2B5EF4-FFF2-40B4-BE49-F238E27FC236}">
                <a16:creationId xmlns:a16="http://schemas.microsoft.com/office/drawing/2014/main" id="{BA1DC904-EE11-AA58-7165-F31AE7291C28}"/>
              </a:ext>
            </a:extLst>
          </p:cNvPr>
          <p:cNvSpPr>
            <a:spLocks noGrp="1" noChangeArrowheads="1"/>
          </p:cNvSpPr>
          <p:nvPr>
            <p:ph type="ctrTitle"/>
          </p:nvPr>
        </p:nvSpPr>
        <p:spPr>
          <a:xfrm>
            <a:off x="0" y="0"/>
            <a:ext cx="9144000" cy="1219200"/>
          </a:xfrm>
          <a:solidFill>
            <a:schemeClr val="tx1"/>
          </a:solidFill>
        </p:spPr>
        <p:txBody>
          <a:bodyPr/>
          <a:lstStyle/>
          <a:p>
            <a:pPr eaLnBrk="1" hangingPunct="1"/>
            <a:r>
              <a:rPr lang="en-US" altLang="en-US" b="1">
                <a:solidFill>
                  <a:srgbClr val="FF9933"/>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Christ Knew Nathanael</a:t>
            </a:r>
          </a:p>
        </p:txBody>
      </p:sp>
      <p:sp>
        <p:nvSpPr>
          <p:cNvPr id="142341" name="Rectangle 5">
            <a:extLst>
              <a:ext uri="{FF2B5EF4-FFF2-40B4-BE49-F238E27FC236}">
                <a16:creationId xmlns:a16="http://schemas.microsoft.com/office/drawing/2014/main" id="{C4BEBF19-0873-327A-8F2C-E5118C280F34}"/>
              </a:ext>
            </a:extLst>
          </p:cNvPr>
          <p:cNvSpPr>
            <a:spLocks noChangeArrowheads="1"/>
          </p:cNvSpPr>
          <p:nvPr/>
        </p:nvSpPr>
        <p:spPr bwMode="auto">
          <a:xfrm>
            <a:off x="4953000" y="1371600"/>
            <a:ext cx="3810000" cy="41910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“How do you know about me?” Nathanael asked.</a:t>
            </a:r>
          </a:p>
          <a:p>
            <a:pPr algn="r" eaLnBrk="1" hangingPunct="1"/>
            <a:endPar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r" eaLnBrk="1" hangingPunct="1"/>
            <a:r>
              <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Jesus replied, “I could see you under the fig tree before Philip found you.” </a:t>
            </a:r>
            <a:br>
              <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endPar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r" eaLnBrk="1" hangingPunct="1"/>
            <a:r>
              <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(John 1:48 </a:t>
            </a: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NLT</a:t>
            </a:r>
            <a:r>
              <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dissolve">
                                      <p:cBhvr>
                                        <p:cTn id="7"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5" name="Rectangle 9">
            <a:extLst>
              <a:ext uri="{FF2B5EF4-FFF2-40B4-BE49-F238E27FC236}">
                <a16:creationId xmlns:a16="http://schemas.microsoft.com/office/drawing/2014/main" id="{6AB7A6E8-4BC5-DC64-0D5E-04A47AD680FA}"/>
              </a:ext>
            </a:extLst>
          </p:cNvPr>
          <p:cNvSpPr>
            <a:spLocks noGrp="1" noChangeArrowheads="1"/>
          </p:cNvSpPr>
          <p:nvPr>
            <p:ph type="ctrTitle"/>
          </p:nvPr>
        </p:nvSpPr>
        <p:spPr>
          <a:xfrm>
            <a:off x="0" y="0"/>
            <a:ext cx="9144000" cy="1066800"/>
          </a:xfrm>
          <a:solidFill>
            <a:schemeClr val="tx1"/>
          </a:solidFill>
        </p:spPr>
        <p:txBody>
          <a:bodyPr/>
          <a:lstStyle/>
          <a:p>
            <a:pPr eaLnBrk="1" hangingPunct="1"/>
            <a:r>
              <a:rPr lang="en-US" altLang="en-US" b="1">
                <a:solidFill>
                  <a:srgbClr val="FF9933"/>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Nathanael’s Testimony</a:t>
            </a:r>
          </a:p>
        </p:txBody>
      </p:sp>
      <p:pic>
        <p:nvPicPr>
          <p:cNvPr id="140291" name="Picture 4" descr="Nathanael.jpg">
            <a:extLst>
              <a:ext uri="{FF2B5EF4-FFF2-40B4-BE49-F238E27FC236}">
                <a16:creationId xmlns:a16="http://schemas.microsoft.com/office/drawing/2014/main" id="{27C76761-F28A-5EDB-8349-4FC1EB2F2E6B}"/>
              </a:ext>
            </a:extLst>
          </p:cNvPr>
          <p:cNvPicPr>
            <a:picLocks noChangeAspect="1"/>
          </p:cNvPicPr>
          <p:nvPr/>
        </p:nvPicPr>
        <p:blipFill>
          <a:blip r:embed="rId3">
            <a:extLst>
              <a:ext uri="{28A0092B-C50C-407E-A947-70E740481C1C}">
                <a14:useLocalDpi xmlns:a14="http://schemas.microsoft.com/office/drawing/2010/main" val="0"/>
              </a:ext>
            </a:extLst>
          </a:blip>
          <a:srcRect l="7109" r="5119"/>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Rectangle 5">
            <a:extLst>
              <a:ext uri="{FF2B5EF4-FFF2-40B4-BE49-F238E27FC236}">
                <a16:creationId xmlns:a16="http://schemas.microsoft.com/office/drawing/2014/main" id="{D289BE94-8231-5E9A-CF3A-9124A50E5C36}"/>
              </a:ext>
            </a:extLst>
          </p:cNvPr>
          <p:cNvSpPr>
            <a:spLocks noChangeArrowheads="1"/>
          </p:cNvSpPr>
          <p:nvPr/>
        </p:nvSpPr>
        <p:spPr bwMode="auto">
          <a:xfrm>
            <a:off x="5562600" y="2667000"/>
            <a:ext cx="3505200" cy="28956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“Rabbi, you are the Son of God—the King of Israel!” </a:t>
            </a:r>
            <a:br>
              <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endPar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r" eaLnBrk="1" hangingPunct="1"/>
            <a:r>
              <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(John 1:49 </a:t>
            </a:r>
            <a:r>
              <a:rPr lang="en-US" altLang="en-US" sz="20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NLT</a:t>
            </a:r>
            <a:r>
              <a:rPr lang="en-US" altLang="en-US" sz="2800"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dissolve">
                                      <p:cBhvr>
                                        <p:cTn id="7"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4DF5AF1D-70BC-13E9-3AF4-C06FA2E00397}"/>
              </a:ext>
            </a:extLst>
          </p:cNvPr>
          <p:cNvSpPr>
            <a:spLocks noGrp="1" noChangeArrowheads="1"/>
          </p:cNvSpPr>
          <p:nvPr>
            <p:ph type="ctrTitle"/>
          </p:nvPr>
        </p:nvSpPr>
        <p:spPr>
          <a:xfrm>
            <a:off x="685800" y="228600"/>
            <a:ext cx="7772400" cy="914400"/>
          </a:xfrm>
          <a:solidFill>
            <a:srgbClr val="000000"/>
          </a:solidFill>
        </p:spPr>
        <p:txBody>
          <a:bodyPr/>
          <a:lstStyle/>
          <a:p>
            <a:pPr eaLnBrk="1" hangingPunct="1"/>
            <a:r>
              <a:rPr lang="en-US" altLang="en-US" b="1">
                <a:solidFill>
                  <a:srgbClr val="FF9933"/>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“Son of God”</a:t>
            </a:r>
          </a:p>
        </p:txBody>
      </p:sp>
      <p:sp>
        <p:nvSpPr>
          <p:cNvPr id="144387" name="Rectangle 3">
            <a:extLst>
              <a:ext uri="{FF2B5EF4-FFF2-40B4-BE49-F238E27FC236}">
                <a16:creationId xmlns:a16="http://schemas.microsoft.com/office/drawing/2014/main" id="{CD06560E-31E1-C315-F428-333A32030B7F}"/>
              </a:ext>
            </a:extLst>
          </p:cNvPr>
          <p:cNvSpPr>
            <a:spLocks noGrp="1" noChangeArrowheads="1"/>
          </p:cNvSpPr>
          <p:nvPr>
            <p:ph type="subTitle" idx="1"/>
          </p:nvPr>
        </p:nvSpPr>
        <p:spPr>
          <a:xfrm>
            <a:off x="228600" y="1600200"/>
            <a:ext cx="8763000" cy="4495800"/>
          </a:xfrm>
          <a:ln/>
        </p:spPr>
        <p:txBody>
          <a:bodyPr/>
          <a:lstStyle/>
          <a:p>
            <a:pPr algn="l" eaLnBrk="1" hangingPunct="1">
              <a:spcBef>
                <a:spcPct val="40000"/>
              </a:spcBef>
              <a:buClr>
                <a:schemeClr val="tx1"/>
              </a:buClr>
              <a:buFont typeface="Wingdings" pitchFamily="2" charset="2"/>
              <a:buChar char="Ø"/>
            </a:pPr>
            <a:r>
              <a:rPr lang="en-US" altLang="en-US">
                <a:solidFill>
                  <a:schemeClr val="tx1"/>
                </a:solidFill>
                <a:latin typeface="Comic Sans MS" panose="030F0902030302020204" pitchFamily="66" charset="0"/>
                <a:ea typeface="ＭＳ Ｐゴシック" panose="020B0600070205080204" pitchFamily="34" charset="-128"/>
              </a:rPr>
              <a:t> Used first by </a:t>
            </a:r>
            <a:r>
              <a:rPr lang="en-US" altLang="en-US" b="1">
                <a:solidFill>
                  <a:schemeClr val="tx1"/>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John the Baptist</a:t>
            </a:r>
            <a:r>
              <a:rPr lang="en-US" altLang="en-US">
                <a:solidFill>
                  <a:schemeClr val="tx1"/>
                </a:solidFill>
                <a:latin typeface="Comic Sans MS" panose="030F0902030302020204" pitchFamily="66" charset="0"/>
                <a:ea typeface="ＭＳ Ｐゴシック" panose="020B0600070205080204" pitchFamily="34" charset="-128"/>
              </a:rPr>
              <a:t> (1:34).</a:t>
            </a:r>
          </a:p>
          <a:p>
            <a:pPr algn="l" eaLnBrk="1" hangingPunct="1">
              <a:spcBef>
                <a:spcPct val="40000"/>
              </a:spcBef>
              <a:buClr>
                <a:schemeClr val="tx1"/>
              </a:buClr>
              <a:buFont typeface="Wingdings" pitchFamily="2" charset="2"/>
              <a:buChar char="Ø"/>
            </a:pPr>
            <a:r>
              <a:rPr lang="en-US" altLang="en-US">
                <a:solidFill>
                  <a:schemeClr val="tx1"/>
                </a:solidFill>
                <a:latin typeface="Comic Sans MS" panose="030F0902030302020204" pitchFamily="66" charset="0"/>
                <a:ea typeface="ＭＳ Ｐゴシック" panose="020B0600070205080204" pitchFamily="34" charset="-128"/>
              </a:rPr>
              <a:t> The central teaching of John’s Gospel, since the purpose of this Gospel is to give evidences that:</a:t>
            </a:r>
          </a:p>
          <a:p>
            <a:pPr eaLnBrk="1" hangingPunct="1">
              <a:spcBef>
                <a:spcPct val="40000"/>
              </a:spcBef>
              <a:buClr>
                <a:schemeClr val="tx1"/>
              </a:buClr>
              <a:buFont typeface="Wingdings" pitchFamily="2" charset="2"/>
              <a:buNone/>
            </a:pPr>
            <a:r>
              <a:rPr lang="en-US" altLang="en-US">
                <a:solidFill>
                  <a:schemeClr val="tx1"/>
                </a:solidFill>
                <a:latin typeface="Comic Sans MS" panose="030F0902030302020204" pitchFamily="66" charset="0"/>
                <a:ea typeface="ＭＳ Ｐゴシック" panose="020B0600070205080204" pitchFamily="34" charset="-128"/>
              </a:rPr>
              <a:t>“Jesus is the Christ, </a:t>
            </a:r>
            <a:br>
              <a:rPr lang="en-US" altLang="en-US">
                <a:solidFill>
                  <a:schemeClr val="tx1"/>
                </a:solidFill>
                <a:latin typeface="Comic Sans MS" panose="030F0902030302020204" pitchFamily="66" charset="0"/>
                <a:ea typeface="ＭＳ Ｐゴシック" panose="020B0600070205080204" pitchFamily="34" charset="-128"/>
              </a:rPr>
            </a:br>
            <a:r>
              <a:rPr lang="en-US" altLang="en-US" b="1">
                <a:solidFill>
                  <a:schemeClr val="tx1"/>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the Son of God</a:t>
            </a:r>
            <a:r>
              <a:rPr lang="en-US" altLang="en-US">
                <a:solidFill>
                  <a:schemeClr val="tx1"/>
                </a:solidFill>
                <a:latin typeface="Comic Sans MS" panose="030F0902030302020204" pitchFamily="66" charset="0"/>
                <a:ea typeface="ＭＳ Ｐゴシック" panose="020B0600070205080204" pitchFamily="34" charset="-128"/>
              </a:rPr>
              <a:t>” </a:t>
            </a:r>
            <a:br>
              <a:rPr lang="en-US" altLang="en-US">
                <a:solidFill>
                  <a:schemeClr val="tx1"/>
                </a:solidFill>
                <a:latin typeface="Comic Sans MS" panose="030F0902030302020204" pitchFamily="66" charset="0"/>
                <a:ea typeface="ＭＳ Ｐゴシック" panose="020B0600070205080204" pitchFamily="34" charset="-128"/>
              </a:rPr>
            </a:br>
            <a:r>
              <a:rPr lang="en-US" altLang="en-US">
                <a:solidFill>
                  <a:schemeClr val="tx1"/>
                </a:solidFill>
                <a:latin typeface="Comic Sans MS" panose="030F0902030302020204" pitchFamily="66" charset="0"/>
                <a:ea typeface="ＭＳ Ｐゴシック" panose="020B0600070205080204" pitchFamily="34" charset="-128"/>
              </a:rPr>
              <a:t>(John 20:31)</a:t>
            </a:r>
          </a:p>
        </p:txBody>
      </p:sp>
      <p:sp>
        <p:nvSpPr>
          <p:cNvPr id="142340" name="Text Box 4">
            <a:extLst>
              <a:ext uri="{FF2B5EF4-FFF2-40B4-BE49-F238E27FC236}">
                <a16:creationId xmlns:a16="http://schemas.microsoft.com/office/drawing/2014/main" id="{B4A20822-2C6C-D39A-77AC-FDFA82D10FDD}"/>
              </a:ext>
            </a:extLst>
          </p:cNvPr>
          <p:cNvSpPr txBox="1">
            <a:spLocks noChangeArrowheads="1"/>
          </p:cNvSpPr>
          <p:nvPr/>
        </p:nvSpPr>
        <p:spPr bwMode="auto">
          <a:xfrm>
            <a:off x="1981200" y="6400800"/>
            <a:ext cx="716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pPr>
            <a:r>
              <a:rPr lang="en-US" altLang="zh-CN" sz="2000" b="1">
                <a:latin typeface="Garamond" panose="02020404030301010803" pitchFamily="18" charset="0"/>
                <a:ea typeface="宋体" panose="02010600030101010101" pitchFamily="2" charset="-122"/>
              </a:rPr>
              <a:t>David R. Bauer, </a:t>
            </a:r>
            <a:r>
              <a:rPr lang="en-US" altLang="zh-CN" sz="2000" b="1" i="1">
                <a:latin typeface="Garamond" panose="02020404030301010803" pitchFamily="18" charset="0"/>
                <a:ea typeface="宋体" panose="02010600030101010101" pitchFamily="2" charset="-122"/>
              </a:rPr>
              <a:t>Dictionary of Jesus &amp; the Gospels</a:t>
            </a:r>
            <a:r>
              <a:rPr lang="en-US" altLang="zh-CN" sz="2000" b="1">
                <a:latin typeface="Garamond" panose="02020404030301010803" pitchFamily="18" charset="0"/>
                <a:ea typeface="宋体" panose="02010600030101010101" pitchFamily="2" charset="-122"/>
              </a:rPr>
              <a:t>, 774</a:t>
            </a:r>
            <a:endParaRPr lang="en-US" altLang="en-US" sz="2000" b="1">
              <a:latin typeface="Garamond" panose="02020404030301010803"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randombar(horizontal)">
                                      <p:cBhvr>
                                        <p:cTn id="7" dur="500"/>
                                        <p:tgtEl>
                                          <p:spTgt spid="144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randombar(horizontal)">
                                      <p:cBhvr>
                                        <p:cTn id="12" dur="500"/>
                                        <p:tgtEl>
                                          <p:spTgt spid="144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Effect transition="in" filter="randombar(horizontal)">
                                      <p:cBhvr>
                                        <p:cTn id="17" dur="500"/>
                                        <p:tgtEl>
                                          <p:spTgt spid="144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4ADF4-2DCF-E7AF-0566-DE3D6A1E5241}"/>
              </a:ext>
            </a:extLst>
          </p:cNvPr>
          <p:cNvSpPr>
            <a:spLocks noGrp="1"/>
          </p:cNvSpPr>
          <p:nvPr>
            <p:ph type="ctrTitle"/>
          </p:nvPr>
        </p:nvSpPr>
        <p:spPr>
          <a:xfrm>
            <a:off x="685800" y="5867400"/>
            <a:ext cx="8229600" cy="990600"/>
          </a:xfrm>
        </p:spPr>
        <p:txBody>
          <a:bodyPr/>
          <a:lstStyle/>
          <a:p>
            <a:r>
              <a:rPr lang="en-US" altLang="en-US">
                <a:effectLst>
                  <a:outerShdw blurRad="38100" dist="38100" dir="2700000" algn="tl">
                    <a:srgbClr val="C0C0C0"/>
                  </a:outerShdw>
                </a:effectLst>
              </a:rPr>
              <a:t>The Trinity</a:t>
            </a:r>
          </a:p>
        </p:txBody>
      </p:sp>
      <p:pic>
        <p:nvPicPr>
          <p:cNvPr id="144387" name="Picture 2" descr="TrinityBlank1.jpg">
            <a:extLst>
              <a:ext uri="{FF2B5EF4-FFF2-40B4-BE49-F238E27FC236}">
                <a16:creationId xmlns:a16="http://schemas.microsoft.com/office/drawing/2014/main" id="{F70A1ADE-E7CD-FB25-A127-3ADBD52D4D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Picture 3" descr="Trinity.jpg">
            <a:extLst>
              <a:ext uri="{FF2B5EF4-FFF2-40B4-BE49-F238E27FC236}">
                <a16:creationId xmlns:a16="http://schemas.microsoft.com/office/drawing/2014/main" id="{3131DBFA-D575-0D63-8095-DC9DEBABEA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1BE4A39-7A74-BF79-8D13-2F401B7B6FF9}"/>
              </a:ext>
            </a:extLst>
          </p:cNvPr>
          <p:cNvSpPr>
            <a:spLocks noGrp="1" noChangeArrowheads="1"/>
          </p:cNvSpPr>
          <p:nvPr>
            <p:ph type="ctrTitle"/>
          </p:nvPr>
        </p:nvSpPr>
        <p:spPr>
          <a:xfrm>
            <a:off x="152400" y="457200"/>
            <a:ext cx="6096000" cy="1371600"/>
          </a:xfrm>
        </p:spPr>
        <p:txBody>
          <a:bodyPr/>
          <a:lstStyle/>
          <a:p>
            <a:pPr eaLnBrk="1" hangingPunct="1">
              <a:defRPr/>
            </a:pPr>
            <a:r>
              <a:rPr lang="en-US">
                <a:solidFill>
                  <a:srgbClr val="FFFFFF"/>
                </a:solidFill>
                <a:effectLst>
                  <a:outerShdw blurRad="38100" dist="38100" dir="2700000" algn="tl">
                    <a:srgbClr val="786950"/>
                  </a:outerShdw>
                </a:effectLst>
                <a:latin typeface="Comic Sans MS" charset="0"/>
                <a:ea typeface="+mj-ea"/>
                <a:cs typeface="+mj-cs"/>
              </a:rPr>
              <a:t>Religious Perspectives on Jesus (cont.)</a:t>
            </a:r>
          </a:p>
        </p:txBody>
      </p:sp>
      <p:sp>
        <p:nvSpPr>
          <p:cNvPr id="41987" name="Rectangle 3">
            <a:extLst>
              <a:ext uri="{FF2B5EF4-FFF2-40B4-BE49-F238E27FC236}">
                <a16:creationId xmlns:a16="http://schemas.microsoft.com/office/drawing/2014/main" id="{7F3A2141-5E4E-5E06-5C4A-1B31A92B06A8}"/>
              </a:ext>
            </a:extLst>
          </p:cNvPr>
          <p:cNvSpPr>
            <a:spLocks noGrp="1" noChangeArrowheads="1"/>
          </p:cNvSpPr>
          <p:nvPr>
            <p:ph type="subTitle" idx="1"/>
          </p:nvPr>
        </p:nvSpPr>
        <p:spPr>
          <a:xfrm>
            <a:off x="2971800" y="3733800"/>
            <a:ext cx="5867400" cy="1219200"/>
          </a:xfrm>
          <a:ln/>
        </p:spPr>
        <p:txBody>
          <a:bodyPr/>
          <a:lstStyle/>
          <a:p>
            <a:pPr eaLnBrk="1" hangingPunct="1">
              <a:buFont typeface="Wingdings" pitchFamily="2" charset="2"/>
              <a:buNone/>
            </a:pPr>
            <a:r>
              <a:rPr lang="en-US" altLang="en-US">
                <a:solidFill>
                  <a:schemeClr val="bg1"/>
                </a:solidFill>
                <a:latin typeface="Comic Sans MS" panose="030F0902030302020204" pitchFamily="66" charset="0"/>
                <a:ea typeface="ＭＳ Ｐゴシック" panose="020B0600070205080204" pitchFamily="34" charset="-128"/>
              </a:rPr>
              <a:t>In </a:t>
            </a:r>
            <a:r>
              <a:rPr lang="en-US" altLang="en-US">
                <a:solidFill>
                  <a:srgbClr val="CC66FF"/>
                </a:solidFill>
                <a:latin typeface="Comic Sans MS" panose="030F0902030302020204" pitchFamily="66" charset="0"/>
                <a:ea typeface="ＭＳ Ｐゴシック" panose="020B0600070205080204" pitchFamily="34" charset="-128"/>
              </a:rPr>
              <a:t>Judaism</a:t>
            </a:r>
            <a:r>
              <a:rPr lang="en-US" altLang="en-US">
                <a:solidFill>
                  <a:schemeClr val="bg1"/>
                </a:solidFill>
                <a:latin typeface="Comic Sans MS" panose="030F0902030302020204" pitchFamily="66" charset="0"/>
                <a:ea typeface="ＭＳ Ｐゴシック" panose="020B0600070205080204" pitchFamily="34" charset="-128"/>
              </a:rPr>
              <a:t>, Jesus is considered a </a:t>
            </a:r>
            <a:r>
              <a:rPr lang="en-US" altLang="en-US" u="sng">
                <a:solidFill>
                  <a:srgbClr val="CC66FF"/>
                </a:solidFill>
                <a:latin typeface="Comic Sans MS" panose="030F0902030302020204" pitchFamily="66" charset="0"/>
                <a:ea typeface="ＭＳ Ｐゴシック" panose="020B0600070205080204" pitchFamily="34" charset="-128"/>
              </a:rPr>
              <a:t>false prophet</a:t>
            </a:r>
            <a:r>
              <a:rPr lang="en-US" altLang="en-US">
                <a:solidFill>
                  <a:schemeClr val="bg1"/>
                </a:solidFill>
                <a:latin typeface="Comic Sans MS" panose="030F0902030302020204" pitchFamily="66" charset="0"/>
                <a:ea typeface="ＭＳ Ｐゴシック" panose="020B0600070205080204" pitchFamily="34" charset="-128"/>
              </a:rPr>
              <a:t>.</a:t>
            </a:r>
          </a:p>
        </p:txBody>
      </p:sp>
      <p:pic>
        <p:nvPicPr>
          <p:cNvPr id="41988" name="Picture 7" descr="C:\Documents and Settings\Mary\My Documents\My Pictures\Mary\Judaism.jpg">
            <a:extLst>
              <a:ext uri="{FF2B5EF4-FFF2-40B4-BE49-F238E27FC236}">
                <a16:creationId xmlns:a16="http://schemas.microsoft.com/office/drawing/2014/main" id="{463D1A91-52D9-70EC-FE64-20A58A675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8" descr="C:\Documents and Settings\Mary\My Documents\My Pictures\Mary\Judaism2.jpg">
            <a:extLst>
              <a:ext uri="{FF2B5EF4-FFF2-40B4-BE49-F238E27FC236}">
                <a16:creationId xmlns:a16="http://schemas.microsoft.com/office/drawing/2014/main" id="{B0DAABFE-34B0-F0A4-AD4B-F54CABF7E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0"/>
            <a:ext cx="22828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61122" name="Rectangle 1026">
            <a:extLst>
              <a:ext uri="{FF2B5EF4-FFF2-40B4-BE49-F238E27FC236}">
                <a16:creationId xmlns:a16="http://schemas.microsoft.com/office/drawing/2014/main" id="{64E4D557-49D3-F1FB-6F8E-BED2FA57C0FA}"/>
              </a:ext>
            </a:extLst>
          </p:cNvPr>
          <p:cNvSpPr>
            <a:spLocks noGrp="1" noChangeArrowheads="1"/>
          </p:cNvSpPr>
          <p:nvPr>
            <p:ph type="ctrTitle"/>
          </p:nvPr>
        </p:nvSpPr>
        <p:spPr>
          <a:xfrm>
            <a:off x="685800" y="228600"/>
            <a:ext cx="7772400" cy="914400"/>
          </a:xfrm>
          <a:solidFill>
            <a:srgbClr val="000000"/>
          </a:solidFill>
        </p:spPr>
        <p:txBody>
          <a:bodyPr/>
          <a:lstStyle/>
          <a:p>
            <a:pPr eaLnBrk="1" hangingPunct="1"/>
            <a:r>
              <a:rPr lang="en-US" altLang="en-US" b="1">
                <a:solidFill>
                  <a:srgbClr val="FF9933"/>
                </a:solidFill>
                <a:effectLst>
                  <a:outerShdw blurRad="38100" dist="38100" dir="2700000" algn="tl">
                    <a:srgbClr val="FFFFFF"/>
                  </a:outerShdw>
                </a:effectLst>
                <a:latin typeface="Comic Sans MS" panose="030F0902030302020204" pitchFamily="66" charset="0"/>
                <a:ea typeface="ＭＳ Ｐゴシック" panose="020B0600070205080204" pitchFamily="34" charset="-128"/>
              </a:rPr>
              <a:t>“Son of God”</a:t>
            </a:r>
          </a:p>
        </p:txBody>
      </p:sp>
      <p:sp>
        <p:nvSpPr>
          <p:cNvPr id="261123" name="Rectangle 1027">
            <a:extLst>
              <a:ext uri="{FF2B5EF4-FFF2-40B4-BE49-F238E27FC236}">
                <a16:creationId xmlns:a16="http://schemas.microsoft.com/office/drawing/2014/main" id="{21DB56B7-EA22-AB9C-4D12-219990309540}"/>
              </a:ext>
            </a:extLst>
          </p:cNvPr>
          <p:cNvSpPr>
            <a:spLocks noGrp="1" noChangeArrowheads="1"/>
          </p:cNvSpPr>
          <p:nvPr>
            <p:ph type="subTitle" idx="1"/>
          </p:nvPr>
        </p:nvSpPr>
        <p:spPr>
          <a:xfrm>
            <a:off x="228600" y="1219200"/>
            <a:ext cx="8763000" cy="5257800"/>
          </a:xfrm>
          <a:ln/>
        </p:spPr>
        <p:txBody>
          <a:bodyPr/>
          <a:lstStyle/>
          <a:p>
            <a:pPr marL="450850" indent="-450850" algn="l" eaLnBrk="1" hangingPunct="1">
              <a:spcBef>
                <a:spcPct val="40000"/>
              </a:spcBef>
              <a:buClr>
                <a:schemeClr val="tx1"/>
              </a:buClr>
              <a:buFont typeface="Wingdings" pitchFamily="2" charset="2"/>
              <a:buChar char="Ø"/>
            </a:pPr>
            <a:r>
              <a:rPr lang="en-US" altLang="en-US">
                <a:solidFill>
                  <a:srgbClr val="000000"/>
                </a:solidFill>
                <a:latin typeface="Comic Sans MS" panose="030F0902030302020204" pitchFamily="66" charset="0"/>
                <a:ea typeface="ＭＳ Ｐゴシック" panose="020B0600070205080204" pitchFamily="34" charset="-128"/>
                <a:cs typeface="Times New Roman" panose="02020603050405020304" pitchFamily="18" charset="0"/>
              </a:rPr>
              <a:t>In Psalm 2:6-7 God says, “I have installed my King on Zion, my holy hill.  I will proclaim the decree of the Lord: He said to me, ‘You are my Son; today I have become your Father’” (NIV).  </a:t>
            </a:r>
          </a:p>
          <a:p>
            <a:pPr marL="450850" indent="-450850" algn="l" eaLnBrk="1" hangingPunct="1">
              <a:spcBef>
                <a:spcPct val="40000"/>
              </a:spcBef>
              <a:buClr>
                <a:schemeClr val="tx1"/>
              </a:buClr>
              <a:buFont typeface="Wingdings" pitchFamily="2" charset="2"/>
              <a:buChar char="Ø"/>
            </a:pPr>
            <a:r>
              <a:rPr lang="en-US" altLang="en-US">
                <a:solidFill>
                  <a:srgbClr val="000000"/>
                </a:solidFill>
                <a:latin typeface="Comic Sans MS" panose="030F0902030302020204" pitchFamily="66" charset="0"/>
                <a:ea typeface="ＭＳ Ｐゴシック" panose="020B0600070205080204" pitchFamily="34" charset="-128"/>
                <a:cs typeface="Times New Roman" panose="02020603050405020304" pitchFamily="18" charset="0"/>
              </a:rPr>
              <a:t>The significance of this title is in John </a:t>
            </a:r>
            <a:r>
              <a:rPr lang="en-US" altLang="en-US" b="1">
                <a:solidFill>
                  <a:srgbClr val="000000"/>
                </a:solidFill>
                <a:latin typeface="Comic Sans MS" panose="030F0902030302020204" pitchFamily="66" charset="0"/>
                <a:ea typeface="ＭＳ Ｐゴシック" panose="020B0600070205080204" pitchFamily="34" charset="-128"/>
                <a:cs typeface="Times New Roman" panose="02020603050405020304" pitchFamily="18" charset="0"/>
              </a:rPr>
              <a:t>1:18</a:t>
            </a:r>
            <a:r>
              <a:rPr lang="en-US" altLang="en-US">
                <a:solidFill>
                  <a:srgbClr val="000000"/>
                </a:solidFill>
                <a:latin typeface="Comic Sans MS" panose="030F0902030302020204" pitchFamily="66" charset="0"/>
                <a:ea typeface="ＭＳ Ｐゴシック" panose="020B0600070205080204" pitchFamily="34" charset="-128"/>
                <a:cs typeface="Times New Roman" panose="02020603050405020304" pitchFamily="18" charset="0"/>
              </a:rPr>
              <a:t>, where Jesus is the final word from God, for nobody else has such a close relationship to </a:t>
            </a:r>
            <a:r>
              <a:rPr lang="en-US" altLang="en-US" b="1">
                <a:solidFill>
                  <a:srgbClr val="000000"/>
                </a:solidFill>
                <a:latin typeface="Comic Sans MS" panose="030F0902030302020204" pitchFamily="66" charset="0"/>
                <a:ea typeface="ＭＳ Ｐゴシック" panose="020B0600070205080204" pitchFamily="34" charset="-128"/>
                <a:cs typeface="Times New Roman" panose="02020603050405020304" pitchFamily="18" charset="0"/>
              </a:rPr>
              <a:t>deity</a:t>
            </a:r>
            <a:r>
              <a:rPr lang="en-US" altLang="en-US">
                <a:solidFill>
                  <a:srgbClr val="000000"/>
                </a:solidFill>
                <a:latin typeface="Comic Sans MS" panose="030F0902030302020204" pitchFamily="66" charset="0"/>
                <a:ea typeface="ＭＳ Ｐゴシック" panose="020B0600070205080204" pitchFamily="34" charset="-128"/>
                <a:cs typeface="Times New Roman" panose="02020603050405020304" pitchFamily="18" charset="0"/>
              </a:rPr>
              <a:t>.</a:t>
            </a:r>
            <a:r>
              <a:rPr lang="en-US" altLang="en-US">
                <a:solidFill>
                  <a:srgbClr val="000000"/>
                </a:solidFill>
                <a:latin typeface="Comic Sans MS" panose="030F0902030302020204" pitchFamily="66" charset="0"/>
                <a:ea typeface="ＭＳ Ｐゴシック" panose="020B0600070205080204" pitchFamily="34" charset="-128"/>
              </a:rPr>
              <a:t> </a:t>
            </a:r>
          </a:p>
        </p:txBody>
      </p:sp>
      <p:sp>
        <p:nvSpPr>
          <p:cNvPr id="145412" name="Text Box 1028">
            <a:extLst>
              <a:ext uri="{FF2B5EF4-FFF2-40B4-BE49-F238E27FC236}">
                <a16:creationId xmlns:a16="http://schemas.microsoft.com/office/drawing/2014/main" id="{768A94AA-970C-5A27-A5EB-C5926459FC2D}"/>
              </a:ext>
            </a:extLst>
          </p:cNvPr>
          <p:cNvSpPr txBox="1">
            <a:spLocks noChangeArrowheads="1"/>
          </p:cNvSpPr>
          <p:nvPr/>
        </p:nvSpPr>
        <p:spPr bwMode="auto">
          <a:xfrm>
            <a:off x="1600200" y="640080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50000"/>
              </a:spcBef>
            </a:pPr>
            <a:r>
              <a:rPr lang="en-US" altLang="zh-CN" sz="2000" b="1">
                <a:latin typeface="Garamond" panose="02020404030301010803" pitchFamily="18" charset="0"/>
                <a:ea typeface="宋体" panose="02010600030101010101" pitchFamily="2" charset="-122"/>
              </a:rPr>
              <a:t>Merrill C. Tenney, </a:t>
            </a:r>
            <a:r>
              <a:rPr lang="en-US" altLang="zh-CN" sz="2000" b="1" i="1">
                <a:latin typeface="Garamond" panose="02020404030301010803" pitchFamily="18" charset="0"/>
                <a:ea typeface="宋体" panose="02010600030101010101" pitchFamily="2" charset="-122"/>
              </a:rPr>
              <a:t>The Expositor’s Bible Commentary</a:t>
            </a:r>
            <a:r>
              <a:rPr lang="en-US" altLang="zh-CN" sz="2000" b="1">
                <a:latin typeface="Garamond" panose="02020404030301010803" pitchFamily="18" charset="0"/>
                <a:ea typeface="宋体" panose="02010600030101010101" pitchFamily="2" charset="-122"/>
              </a:rPr>
              <a:t>, 38</a:t>
            </a:r>
            <a:endParaRPr lang="en-US" altLang="en-US" sz="2000" b="1">
              <a:latin typeface="Garamond" panose="02020404030301010803"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p:cTn id="7" dur="1000" fill="hold"/>
                                        <p:tgtEl>
                                          <p:spTgt spid="2611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611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611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11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261123">
                                            <p:txEl>
                                              <p:pRg st="1" end="1"/>
                                            </p:txEl>
                                          </p:spTgt>
                                        </p:tgtEl>
                                        <p:attrNameLst>
                                          <p:attrName>style.visibility</p:attrName>
                                        </p:attrNameLst>
                                      </p:cBhvr>
                                      <p:to>
                                        <p:strVal val="visible"/>
                                      </p:to>
                                    </p:set>
                                    <p:anim calcmode="lin" valueType="num">
                                      <p:cBhvr>
                                        <p:cTn id="15" dur="1000" fill="hold"/>
                                        <p:tgtEl>
                                          <p:spTgt spid="26112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6112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611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11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BC3E8-F030-C5A3-8DCD-6E2B00E59270}"/>
              </a:ext>
            </a:extLst>
          </p:cNvPr>
          <p:cNvSpPr>
            <a:spLocks noGrp="1"/>
          </p:cNvSpPr>
          <p:nvPr>
            <p:ph type="ctrTitle"/>
          </p:nvPr>
        </p:nvSpPr>
        <p:spPr/>
        <p:txBody>
          <a:bodyPr/>
          <a:lstStyle/>
          <a:p>
            <a:r>
              <a:rPr lang="en-US" altLang="en-US">
                <a:effectLst>
                  <a:outerShdw blurRad="38100" dist="38100" dir="2700000" algn="tl">
                    <a:srgbClr val="C0C0C0"/>
                  </a:outerShdw>
                </a:effectLst>
              </a:rPr>
              <a:t>The Father, Son &amp; Spirit</a:t>
            </a:r>
          </a:p>
        </p:txBody>
      </p:sp>
      <p:pic>
        <p:nvPicPr>
          <p:cNvPr id="147459" name="Picture 2" descr="TrinityBlank1.jpg">
            <a:extLst>
              <a:ext uri="{FF2B5EF4-FFF2-40B4-BE49-F238E27FC236}">
                <a16:creationId xmlns:a16="http://schemas.microsoft.com/office/drawing/2014/main" id="{1265439C-8F82-45D7-1A75-74C533A4D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2" descr="Trinity-pg2.jpg">
            <a:extLst>
              <a:ext uri="{FF2B5EF4-FFF2-40B4-BE49-F238E27FC236}">
                <a16:creationId xmlns:a16="http://schemas.microsoft.com/office/drawing/2014/main" id="{22B0BD64-13C4-02B4-166E-F027A4F17B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8482" name="Picture 3" descr="Jesus Close &amp; Walking.jpg">
            <a:extLst>
              <a:ext uri="{FF2B5EF4-FFF2-40B4-BE49-F238E27FC236}">
                <a16:creationId xmlns:a16="http://schemas.microsoft.com/office/drawing/2014/main" id="{41A8B9D6-F3AF-AC74-5453-B210CA5F66C2}"/>
              </a:ext>
            </a:extLst>
          </p:cNvPr>
          <p:cNvPicPr>
            <a:picLocks noChangeAspect="1"/>
          </p:cNvPicPr>
          <p:nvPr/>
        </p:nvPicPr>
        <p:blipFill>
          <a:blip r:embed="rId3">
            <a:extLst>
              <a:ext uri="{28A0092B-C50C-407E-A947-70E740481C1C}">
                <a14:useLocalDpi xmlns:a14="http://schemas.microsoft.com/office/drawing/2010/main" val="0"/>
              </a:ext>
            </a:extLst>
          </a:blip>
          <a:srcRect t="2322" b="1257"/>
          <a:stretch>
            <a:fillRect/>
          </a:stretch>
        </p:blipFill>
        <p:spPr bwMode="auto">
          <a:xfrm>
            <a:off x="0" y="3048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0" name="Rectangle 2">
            <a:extLst>
              <a:ext uri="{FF2B5EF4-FFF2-40B4-BE49-F238E27FC236}">
                <a16:creationId xmlns:a16="http://schemas.microsoft.com/office/drawing/2014/main" id="{8B503ED6-81CB-669B-11E5-9EE11F0A2170}"/>
              </a:ext>
            </a:extLst>
          </p:cNvPr>
          <p:cNvSpPr>
            <a:spLocks noGrp="1" noChangeArrowheads="1"/>
          </p:cNvSpPr>
          <p:nvPr>
            <p:ph type="ctrTitle"/>
          </p:nvPr>
        </p:nvSpPr>
        <p:spPr>
          <a:xfrm>
            <a:off x="228600" y="4724400"/>
            <a:ext cx="8839200" cy="1828800"/>
          </a:xfrm>
          <a:effectLst>
            <a:outerShdw blurRad="63500" dist="35921" dir="2700000" algn="ctr" rotWithShape="0">
              <a:srgbClr val="000000">
                <a:alpha val="50000"/>
              </a:srgbClr>
            </a:outerShdw>
          </a:effectLst>
        </p:spPr>
        <p:txBody>
          <a:bodyPr/>
          <a:lstStyle/>
          <a:p>
            <a:pPr eaLnBrk="1" hangingPunct="1">
              <a:defRPr/>
            </a:pPr>
            <a:r>
              <a:rPr lang="en-US" sz="9600" b="1" dirty="0">
                <a:solidFill>
                  <a:srgbClr val="66CCFF"/>
                </a:solidFill>
                <a:effectLst/>
                <a:latin typeface="Arial" charset="0"/>
                <a:ea typeface="+mj-ea"/>
                <a:cs typeface="+mj-cs"/>
              </a:rPr>
              <a:t>Who is Jesus?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18E042F-3EDC-8B54-D22A-2BD04D5E5C41}"/>
              </a:ext>
            </a:extLst>
          </p:cNvPr>
          <p:cNvSpPr>
            <a:spLocks noChangeArrowheads="1"/>
          </p:cNvSpPr>
          <p:nvPr/>
        </p:nvSpPr>
        <p:spPr bwMode="auto">
          <a:xfrm>
            <a:off x="0" y="0"/>
            <a:ext cx="9144000" cy="6858000"/>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sz="1800">
              <a:solidFill>
                <a:srgbClr val="FFFFFF"/>
              </a:solidFill>
              <a:latin typeface="Arial" panose="020B0604020202020204" pitchFamily="34" charset="0"/>
            </a:endParaRPr>
          </a:p>
        </p:txBody>
      </p:sp>
      <p:sp>
        <p:nvSpPr>
          <p:cNvPr id="27" name="Oval 26">
            <a:extLst>
              <a:ext uri="{FF2B5EF4-FFF2-40B4-BE49-F238E27FC236}">
                <a16:creationId xmlns:a16="http://schemas.microsoft.com/office/drawing/2014/main" id="{6796AB33-BC44-6C98-E0B2-39882A32D4E2}"/>
              </a:ext>
            </a:extLst>
          </p:cNvPr>
          <p:cNvSpPr>
            <a:spLocks noChangeArrowheads="1"/>
          </p:cNvSpPr>
          <p:nvPr/>
        </p:nvSpPr>
        <p:spPr bwMode="auto">
          <a:xfrm>
            <a:off x="3954463" y="508000"/>
            <a:ext cx="5000625" cy="4891088"/>
          </a:xfrm>
          <a:prstGeom prst="ellipse">
            <a:avLst/>
          </a:prstGeom>
          <a:blipFill dpi="0" rotWithShape="1">
            <a:blip r:embed="rId4"/>
            <a:srcRect/>
            <a:stretch>
              <a:fillRect/>
            </a:stretch>
          </a:blipFill>
          <a:ln w="76200">
            <a:solidFill>
              <a:schemeClr val="bg1"/>
            </a:solidFill>
            <a:round/>
            <a:headEnd/>
            <a:tailEnd/>
          </a:ln>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buFont typeface="Times New Roman" panose="02020603050405020304" pitchFamily="18" charset="0"/>
              <a:buNone/>
            </a:pPr>
            <a:endParaRPr lang="en-US" altLang="en-US" sz="1800">
              <a:solidFill>
                <a:srgbClr val="FFFFFF"/>
              </a:solidFill>
            </a:endParaRPr>
          </a:p>
        </p:txBody>
      </p:sp>
      <p:sp>
        <p:nvSpPr>
          <p:cNvPr id="26" name="Oval 25">
            <a:extLst>
              <a:ext uri="{FF2B5EF4-FFF2-40B4-BE49-F238E27FC236}">
                <a16:creationId xmlns:a16="http://schemas.microsoft.com/office/drawing/2014/main" id="{86916CE9-3847-987F-9B61-7FA4AAA24CB7}"/>
              </a:ext>
            </a:extLst>
          </p:cNvPr>
          <p:cNvSpPr>
            <a:spLocks noChangeArrowheads="1"/>
          </p:cNvSpPr>
          <p:nvPr/>
        </p:nvSpPr>
        <p:spPr bwMode="auto">
          <a:xfrm rot="-1100548">
            <a:off x="738188" y="2617788"/>
            <a:ext cx="5367337" cy="4110037"/>
          </a:xfrm>
          <a:prstGeom prst="ellipse">
            <a:avLst/>
          </a:prstGeom>
          <a:blipFill dpi="0" rotWithShape="1">
            <a:blip r:embed="rId5">
              <a:alphaModFix amt="70000"/>
            </a:blip>
            <a:srcRect/>
            <a:stretch>
              <a:fillRect/>
            </a:stretch>
          </a:blipFill>
          <a:ln w="76200">
            <a:solidFill>
              <a:schemeClr val="bg1"/>
            </a:solidFill>
            <a:round/>
            <a:headEnd/>
            <a:tailEnd/>
          </a:ln>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buFont typeface="Times New Roman" panose="02020603050405020304" pitchFamily="18" charset="0"/>
              <a:buNone/>
            </a:pPr>
            <a:endParaRPr lang="en-US" altLang="en-US" sz="1800">
              <a:solidFill>
                <a:srgbClr val="FFFFFF"/>
              </a:solidFill>
              <a:latin typeface="Sand" charset="0"/>
            </a:endParaRPr>
          </a:p>
        </p:txBody>
      </p:sp>
      <p:sp>
        <p:nvSpPr>
          <p:cNvPr id="25" name="Oval 24">
            <a:extLst>
              <a:ext uri="{FF2B5EF4-FFF2-40B4-BE49-F238E27FC236}">
                <a16:creationId xmlns:a16="http://schemas.microsoft.com/office/drawing/2014/main" id="{2E3A09E3-D6F2-59B1-D809-48BE696C8A6E}"/>
              </a:ext>
            </a:extLst>
          </p:cNvPr>
          <p:cNvSpPr>
            <a:spLocks noChangeArrowheads="1"/>
          </p:cNvSpPr>
          <p:nvPr/>
        </p:nvSpPr>
        <p:spPr bwMode="auto">
          <a:xfrm rot="1944142">
            <a:off x="1400175" y="454025"/>
            <a:ext cx="4737100" cy="2779713"/>
          </a:xfrm>
          <a:prstGeom prst="ellipse">
            <a:avLst/>
          </a:prstGeom>
          <a:blipFill dpi="0" rotWithShape="1">
            <a:blip r:embed="rId6"/>
            <a:srcRect/>
            <a:stretch>
              <a:fillRect/>
            </a:stretch>
          </a:blipFill>
          <a:ln w="76200">
            <a:solidFill>
              <a:schemeClr val="bg1"/>
            </a:solidFill>
            <a:round/>
            <a:headEnd/>
            <a:tailEnd/>
          </a:ln>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pPr>
            <a:endParaRPr lang="en-US" altLang="en-US" sz="1800">
              <a:solidFill>
                <a:srgbClr val="FFFFFF"/>
              </a:solidFill>
              <a:latin typeface="Sand" charset="0"/>
            </a:endParaRPr>
          </a:p>
        </p:txBody>
      </p:sp>
      <p:sp>
        <p:nvSpPr>
          <p:cNvPr id="99343" name="Rectangle 14">
            <a:extLst>
              <a:ext uri="{FF2B5EF4-FFF2-40B4-BE49-F238E27FC236}">
                <a16:creationId xmlns:a16="http://schemas.microsoft.com/office/drawing/2014/main" id="{C9B8B8A5-D4EC-F0B2-95F9-457F071C904B}"/>
              </a:ext>
            </a:extLst>
          </p:cNvPr>
          <p:cNvSpPr>
            <a:spLocks noChangeArrowheads="1"/>
          </p:cNvSpPr>
          <p:nvPr/>
        </p:nvSpPr>
        <p:spPr bwMode="auto">
          <a:xfrm>
            <a:off x="1851025" y="381000"/>
            <a:ext cx="2738438"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FFFF00"/>
                </a:solidFill>
                <a:effectLst>
                  <a:outerShdw blurRad="38100" dist="38100" dir="2700000" algn="tl">
                    <a:srgbClr val="C0C0C0"/>
                  </a:outerShdw>
                </a:effectLst>
                <a:latin typeface="Helvetica" pitchFamily="2" charset="0"/>
              </a:rPr>
              <a:t>Saviour</a:t>
            </a:r>
            <a:endParaRPr lang="en-GB" altLang="en-US" sz="3200" b="1">
              <a:solidFill>
                <a:srgbClr val="66FF99"/>
              </a:solidFill>
              <a:effectLst>
                <a:outerShdw blurRad="38100" dist="38100" dir="2700000" algn="tl">
                  <a:srgbClr val="C0C0C0"/>
                </a:outerShdw>
              </a:effectLst>
              <a:latin typeface="Helvetica" pitchFamily="2" charset="0"/>
            </a:endParaRPr>
          </a:p>
        </p:txBody>
      </p:sp>
      <p:sp>
        <p:nvSpPr>
          <p:cNvPr id="99344" name="Rectangle 15">
            <a:extLst>
              <a:ext uri="{FF2B5EF4-FFF2-40B4-BE49-F238E27FC236}">
                <a16:creationId xmlns:a16="http://schemas.microsoft.com/office/drawing/2014/main" id="{9FBC10A8-CCEB-9B44-6DEA-0FE7CD17FE78}"/>
              </a:ext>
            </a:extLst>
          </p:cNvPr>
          <p:cNvSpPr>
            <a:spLocks noChangeArrowheads="1"/>
          </p:cNvSpPr>
          <p:nvPr/>
        </p:nvSpPr>
        <p:spPr bwMode="auto">
          <a:xfrm>
            <a:off x="5737225" y="1295400"/>
            <a:ext cx="2565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lgn="r">
              <a:spcBef>
                <a:spcPts val="2025"/>
              </a:spcBef>
              <a:buClr>
                <a:srgbClr val="66FF99"/>
              </a:buClr>
            </a:pPr>
            <a:r>
              <a:rPr lang="en-GB" altLang="en-US" sz="3200" b="1">
                <a:solidFill>
                  <a:srgbClr val="FFFF00"/>
                </a:solidFill>
                <a:effectLst>
                  <a:outerShdw blurRad="38100" dist="38100" dir="2700000" algn="tl">
                    <a:srgbClr val="C0C0C0"/>
                  </a:outerShdw>
                </a:effectLst>
                <a:latin typeface="Helvetica" pitchFamily="2" charset="0"/>
              </a:rPr>
              <a:t>Son of God</a:t>
            </a:r>
            <a:endParaRPr lang="en-GB" altLang="en-US" sz="3200" b="1">
              <a:solidFill>
                <a:srgbClr val="66FF99"/>
              </a:solidFill>
              <a:effectLst>
                <a:outerShdw blurRad="38100" dist="38100" dir="2700000" algn="tl">
                  <a:srgbClr val="C0C0C0"/>
                </a:outerShdw>
              </a:effectLst>
              <a:latin typeface="Helvetica" pitchFamily="2" charset="0"/>
            </a:endParaRPr>
          </a:p>
        </p:txBody>
      </p:sp>
      <p:sp>
        <p:nvSpPr>
          <p:cNvPr id="24" name="Title 23">
            <a:extLst>
              <a:ext uri="{FF2B5EF4-FFF2-40B4-BE49-F238E27FC236}">
                <a16:creationId xmlns:a16="http://schemas.microsoft.com/office/drawing/2014/main" id="{CE057D75-8A6F-AF64-90FC-6163D69DB77D}"/>
              </a:ext>
            </a:extLst>
          </p:cNvPr>
          <p:cNvSpPr>
            <a:spLocks noGrp="1"/>
          </p:cNvSpPr>
          <p:nvPr>
            <p:ph type="title" idx="4294967295"/>
          </p:nvPr>
        </p:nvSpPr>
        <p:spPr>
          <a:xfrm>
            <a:off x="0" y="1371600"/>
            <a:ext cx="1981200" cy="2286000"/>
          </a:xfrm>
        </p:spPr>
        <p:txBody>
          <a:bodyPr/>
          <a:lstStyle/>
          <a:p>
            <a:pPr>
              <a:buFont typeface="Times New Roman" panose="02020603050405020304" pitchFamily="18" charset="0"/>
              <a:buNone/>
            </a:pPr>
            <a:r>
              <a:rPr lang="en-GB" altLang="en-US" sz="2900">
                <a:solidFill>
                  <a:srgbClr val="FFEA18"/>
                </a:solidFill>
                <a:effectLst>
                  <a:outerShdw blurRad="38100" dist="38100" dir="2700000" algn="tl">
                    <a:srgbClr val="C0C0C0"/>
                  </a:outerShdw>
                </a:effectLst>
                <a:latin typeface="Comic Sans MS" panose="030F0902030302020204" pitchFamily="66" charset="0"/>
              </a:rPr>
              <a:t>Three Reasons the Word is God</a:t>
            </a:r>
            <a:endParaRPr lang="en-US" altLang="en-US">
              <a:effectLst>
                <a:outerShdw blurRad="38100" dist="38100" dir="2700000" algn="tl">
                  <a:srgbClr val="C0C0C0"/>
                </a:outerShdw>
              </a:effectLst>
            </a:endParaRPr>
          </a:p>
        </p:txBody>
      </p:sp>
      <p:sp>
        <p:nvSpPr>
          <p:cNvPr id="13" name="Rectangle 14">
            <a:extLst>
              <a:ext uri="{FF2B5EF4-FFF2-40B4-BE49-F238E27FC236}">
                <a16:creationId xmlns:a16="http://schemas.microsoft.com/office/drawing/2014/main" id="{F0BF391D-4238-66AA-EE3C-76218C540D9E}"/>
              </a:ext>
            </a:extLst>
          </p:cNvPr>
          <p:cNvSpPr>
            <a:spLocks noChangeArrowheads="1"/>
          </p:cNvSpPr>
          <p:nvPr/>
        </p:nvSpPr>
        <p:spPr bwMode="auto">
          <a:xfrm>
            <a:off x="1851025" y="865188"/>
            <a:ext cx="2738438" cy="5730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FFFFFF"/>
                </a:solidFill>
                <a:effectLst>
                  <a:outerShdw blurRad="38100" dist="38100" dir="2700000" algn="tl">
                    <a:srgbClr val="C0C0C0"/>
                  </a:outerShdw>
                </a:effectLst>
                <a:latin typeface="Helvetica" pitchFamily="2" charset="0"/>
              </a:rPr>
              <a:t>Jesus</a:t>
            </a:r>
          </a:p>
        </p:txBody>
      </p:sp>
      <p:sp>
        <p:nvSpPr>
          <p:cNvPr id="17" name="Rectangle 13">
            <a:extLst>
              <a:ext uri="{FF2B5EF4-FFF2-40B4-BE49-F238E27FC236}">
                <a16:creationId xmlns:a16="http://schemas.microsoft.com/office/drawing/2014/main" id="{2F2AFCA3-97FF-2579-624F-A428BB78CE07}"/>
              </a:ext>
            </a:extLst>
          </p:cNvPr>
          <p:cNvSpPr>
            <a:spLocks noChangeArrowheads="1"/>
          </p:cNvSpPr>
          <p:nvPr/>
        </p:nvSpPr>
        <p:spPr bwMode="auto">
          <a:xfrm>
            <a:off x="1774825" y="35814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FFFFFF"/>
                </a:solidFill>
                <a:effectLst>
                  <a:outerShdw blurRad="38100" dist="38100" dir="2700000" algn="tl">
                    <a:srgbClr val="C0C0C0"/>
                  </a:outerShdw>
                </a:effectLst>
                <a:latin typeface="Helvetica" pitchFamily="2" charset="0"/>
              </a:rPr>
              <a:t>Christ</a:t>
            </a:r>
          </a:p>
        </p:txBody>
      </p:sp>
      <p:sp>
        <p:nvSpPr>
          <p:cNvPr id="18" name="Rectangle 13">
            <a:extLst>
              <a:ext uri="{FF2B5EF4-FFF2-40B4-BE49-F238E27FC236}">
                <a16:creationId xmlns:a16="http://schemas.microsoft.com/office/drawing/2014/main" id="{61D0DCDF-E7CA-1A35-92C9-5139F7B4618E}"/>
              </a:ext>
            </a:extLst>
          </p:cNvPr>
          <p:cNvSpPr>
            <a:spLocks noChangeArrowheads="1"/>
          </p:cNvSpPr>
          <p:nvPr/>
        </p:nvSpPr>
        <p:spPr bwMode="auto">
          <a:xfrm>
            <a:off x="1774825" y="46482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Son of David</a:t>
            </a:r>
          </a:p>
        </p:txBody>
      </p:sp>
      <p:sp>
        <p:nvSpPr>
          <p:cNvPr id="19" name="Rectangle 13">
            <a:extLst>
              <a:ext uri="{FF2B5EF4-FFF2-40B4-BE49-F238E27FC236}">
                <a16:creationId xmlns:a16="http://schemas.microsoft.com/office/drawing/2014/main" id="{6908B383-644D-C396-EADE-C49646FA3E04}"/>
              </a:ext>
            </a:extLst>
          </p:cNvPr>
          <p:cNvSpPr>
            <a:spLocks noChangeArrowheads="1"/>
          </p:cNvSpPr>
          <p:nvPr/>
        </p:nvSpPr>
        <p:spPr bwMode="auto">
          <a:xfrm>
            <a:off x="1774825" y="51816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King of Israel</a:t>
            </a:r>
          </a:p>
        </p:txBody>
      </p:sp>
      <p:sp>
        <p:nvSpPr>
          <p:cNvPr id="20" name="Rectangle 13">
            <a:extLst>
              <a:ext uri="{FF2B5EF4-FFF2-40B4-BE49-F238E27FC236}">
                <a16:creationId xmlns:a16="http://schemas.microsoft.com/office/drawing/2014/main" id="{DCE1DB96-45E5-FB43-1BB9-EC2EFAFE5C28}"/>
              </a:ext>
            </a:extLst>
          </p:cNvPr>
          <p:cNvSpPr>
            <a:spLocks noChangeArrowheads="1"/>
          </p:cNvSpPr>
          <p:nvPr/>
        </p:nvSpPr>
        <p:spPr bwMode="auto">
          <a:xfrm>
            <a:off x="1774825" y="57150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King of Kings</a:t>
            </a:r>
          </a:p>
        </p:txBody>
      </p:sp>
      <p:sp>
        <p:nvSpPr>
          <p:cNvPr id="21" name="Oval 20">
            <a:extLst>
              <a:ext uri="{FF2B5EF4-FFF2-40B4-BE49-F238E27FC236}">
                <a16:creationId xmlns:a16="http://schemas.microsoft.com/office/drawing/2014/main" id="{2C2ABB4F-3EE5-4BD9-8012-EA9DA1303773}"/>
              </a:ext>
            </a:extLst>
          </p:cNvPr>
          <p:cNvSpPr>
            <a:spLocks noChangeArrowheads="1"/>
          </p:cNvSpPr>
          <p:nvPr/>
        </p:nvSpPr>
        <p:spPr bwMode="auto">
          <a:xfrm>
            <a:off x="3984625" y="533400"/>
            <a:ext cx="5000625" cy="4891088"/>
          </a:xfrm>
          <a:prstGeom prst="ellipse">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buFont typeface="Times New Roman" panose="02020603050405020304" pitchFamily="18" charset="0"/>
              <a:buNone/>
            </a:pPr>
            <a:endParaRPr lang="en-US" altLang="en-US" sz="1800">
              <a:solidFill>
                <a:srgbClr val="FFFFFF"/>
              </a:solidFill>
            </a:endParaRPr>
          </a:p>
        </p:txBody>
      </p:sp>
      <p:sp>
        <p:nvSpPr>
          <p:cNvPr id="22" name="Oval 21">
            <a:extLst>
              <a:ext uri="{FF2B5EF4-FFF2-40B4-BE49-F238E27FC236}">
                <a16:creationId xmlns:a16="http://schemas.microsoft.com/office/drawing/2014/main" id="{68E00E8B-65BC-3FDE-9AF1-EC876F478BEE}"/>
              </a:ext>
            </a:extLst>
          </p:cNvPr>
          <p:cNvSpPr>
            <a:spLocks noChangeArrowheads="1"/>
          </p:cNvSpPr>
          <p:nvPr/>
        </p:nvSpPr>
        <p:spPr bwMode="auto">
          <a:xfrm rot="-1100548">
            <a:off x="774700" y="2644775"/>
            <a:ext cx="5367338" cy="4110038"/>
          </a:xfrm>
          <a:prstGeom prst="ellipse">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457200"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3000"/>
              </a:lnSpc>
              <a:buClr>
                <a:srgbClr val="000000"/>
              </a:buClr>
              <a:buSzPct val="100000"/>
              <a:buFont typeface="Times New Roman" panose="02020603050405020304" pitchFamily="18" charset="0"/>
              <a:buNone/>
            </a:pPr>
            <a:endParaRPr lang="en-US" altLang="en-US" sz="1800">
              <a:solidFill>
                <a:srgbClr val="FFFFFF"/>
              </a:solidFill>
              <a:latin typeface="Sand" charset="0"/>
            </a:endParaRPr>
          </a:p>
        </p:txBody>
      </p:sp>
      <p:sp>
        <p:nvSpPr>
          <p:cNvPr id="23" name="Rectangle 15">
            <a:extLst>
              <a:ext uri="{FF2B5EF4-FFF2-40B4-BE49-F238E27FC236}">
                <a16:creationId xmlns:a16="http://schemas.microsoft.com/office/drawing/2014/main" id="{27A788EE-AA2F-60A3-CCEF-42E4F15FB057}"/>
              </a:ext>
            </a:extLst>
          </p:cNvPr>
          <p:cNvSpPr>
            <a:spLocks noChangeArrowheads="1"/>
          </p:cNvSpPr>
          <p:nvPr/>
        </p:nvSpPr>
        <p:spPr bwMode="auto">
          <a:xfrm>
            <a:off x="5940425" y="1731963"/>
            <a:ext cx="2362200" cy="5715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lgn="r">
              <a:spcBef>
                <a:spcPts val="2025"/>
              </a:spcBef>
              <a:buClr>
                <a:srgbClr val="66FF99"/>
              </a:buClr>
            </a:pPr>
            <a:r>
              <a:rPr lang="en-GB" altLang="en-US" sz="3200" b="1">
                <a:solidFill>
                  <a:srgbClr val="FFFFFF"/>
                </a:solidFill>
                <a:effectLst>
                  <a:outerShdw blurRad="38100" dist="38100" dir="2700000" algn="tl">
                    <a:srgbClr val="C0C0C0"/>
                  </a:outerShdw>
                </a:effectLst>
                <a:latin typeface="Helvetica" pitchFamily="2" charset="0"/>
              </a:rPr>
              <a:t>Lord</a:t>
            </a:r>
          </a:p>
        </p:txBody>
      </p:sp>
      <p:sp>
        <p:nvSpPr>
          <p:cNvPr id="28" name="Rectangle 15">
            <a:extLst>
              <a:ext uri="{FF2B5EF4-FFF2-40B4-BE49-F238E27FC236}">
                <a16:creationId xmlns:a16="http://schemas.microsoft.com/office/drawing/2014/main" id="{78575FEA-A02B-7590-3672-AF807460EEFA}"/>
              </a:ext>
            </a:extLst>
          </p:cNvPr>
          <p:cNvSpPr>
            <a:spLocks noChangeArrowheads="1"/>
          </p:cNvSpPr>
          <p:nvPr/>
        </p:nvSpPr>
        <p:spPr bwMode="auto">
          <a:xfrm>
            <a:off x="5737225" y="2166938"/>
            <a:ext cx="2565400" cy="5730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lgn="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God</a:t>
            </a:r>
          </a:p>
        </p:txBody>
      </p:sp>
      <p:sp>
        <p:nvSpPr>
          <p:cNvPr id="30" name="Title 23">
            <a:extLst>
              <a:ext uri="{FF2B5EF4-FFF2-40B4-BE49-F238E27FC236}">
                <a16:creationId xmlns:a16="http://schemas.microsoft.com/office/drawing/2014/main" id="{BCEAA1EE-9191-2C55-3F7F-9E108F0163F8}"/>
              </a:ext>
            </a:extLst>
          </p:cNvPr>
          <p:cNvSpPr txBox="1">
            <a:spLocks/>
          </p:cNvSpPr>
          <p:nvPr/>
        </p:nvSpPr>
        <p:spPr bwMode="auto">
          <a:xfrm>
            <a:off x="3908425" y="2819400"/>
            <a:ext cx="1600200" cy="6096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Font typeface="Times New Roman" panose="02020603050405020304" pitchFamily="18" charset="0"/>
              <a:buNone/>
            </a:pPr>
            <a:r>
              <a:rPr lang="en-GB" altLang="en-US" sz="2900" b="1">
                <a:solidFill>
                  <a:srgbClr val="FFEA18"/>
                </a:solidFill>
                <a:effectLst>
                  <a:outerShdw blurRad="38100" dist="38100" dir="2700000" algn="tl">
                    <a:srgbClr val="C0C0C0"/>
                  </a:outerShdw>
                </a:effectLst>
                <a:latin typeface="Comic Sans MS" panose="030F0902030302020204" pitchFamily="66" charset="0"/>
              </a:rPr>
              <a:t>WORD</a:t>
            </a:r>
            <a:endParaRPr lang="en-US" altLang="en-US" sz="4400" b="1">
              <a:solidFill>
                <a:srgbClr val="FFFFFF"/>
              </a:solidFill>
              <a:effectLst>
                <a:outerShdw blurRad="38100" dist="38100" dir="2700000" algn="tl">
                  <a:srgbClr val="C0C0C0"/>
                </a:outerShdw>
              </a:effectLst>
              <a:latin typeface="Arial" panose="020B0604020202020204" pitchFamily="34" charset="0"/>
            </a:endParaRPr>
          </a:p>
        </p:txBody>
      </p:sp>
      <p:sp>
        <p:nvSpPr>
          <p:cNvPr id="31" name="Rectangle 15">
            <a:extLst>
              <a:ext uri="{FF2B5EF4-FFF2-40B4-BE49-F238E27FC236}">
                <a16:creationId xmlns:a16="http://schemas.microsoft.com/office/drawing/2014/main" id="{30AD2330-54D6-3049-2B92-544E55DCFD29}"/>
              </a:ext>
            </a:extLst>
          </p:cNvPr>
          <p:cNvSpPr>
            <a:spLocks noChangeArrowheads="1"/>
          </p:cNvSpPr>
          <p:nvPr/>
        </p:nvSpPr>
        <p:spPr bwMode="auto">
          <a:xfrm>
            <a:off x="5410200" y="5561013"/>
            <a:ext cx="3733800" cy="5715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ts val="2025"/>
              </a:spcBef>
              <a:buClr>
                <a:srgbClr val="66FF99"/>
              </a:buClr>
            </a:pPr>
            <a:r>
              <a:rPr lang="en-GB" altLang="en-US" sz="3200" b="1">
                <a:solidFill>
                  <a:srgbClr val="FFFFFF"/>
                </a:solidFill>
                <a:effectLst>
                  <a:outerShdw blurRad="38100" dist="38100" dir="2700000" algn="tl">
                    <a:srgbClr val="C0C0C0"/>
                  </a:outerShdw>
                </a:effectLst>
                <a:latin typeface="Helvetica" pitchFamily="2" charset="0"/>
              </a:rPr>
              <a:t>Lord Jesus Christ</a:t>
            </a:r>
          </a:p>
        </p:txBody>
      </p:sp>
      <p:sp>
        <p:nvSpPr>
          <p:cNvPr id="15" name="Rectangle 13">
            <a:extLst>
              <a:ext uri="{FF2B5EF4-FFF2-40B4-BE49-F238E27FC236}">
                <a16:creationId xmlns:a16="http://schemas.microsoft.com/office/drawing/2014/main" id="{D61D017D-A697-2394-8F20-27F37F70814F}"/>
              </a:ext>
            </a:extLst>
          </p:cNvPr>
          <p:cNvSpPr>
            <a:spLocks noChangeArrowheads="1"/>
          </p:cNvSpPr>
          <p:nvPr/>
        </p:nvSpPr>
        <p:spPr bwMode="auto">
          <a:xfrm>
            <a:off x="1774825" y="41148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Anointed One</a:t>
            </a:r>
          </a:p>
        </p:txBody>
      </p:sp>
      <p:sp>
        <p:nvSpPr>
          <p:cNvPr id="14" name="Rectangle 14">
            <a:extLst>
              <a:ext uri="{FF2B5EF4-FFF2-40B4-BE49-F238E27FC236}">
                <a16:creationId xmlns:a16="http://schemas.microsoft.com/office/drawing/2014/main" id="{E69E330E-D9A8-2C37-333A-F00A7FC5692D}"/>
              </a:ext>
            </a:extLst>
          </p:cNvPr>
          <p:cNvSpPr>
            <a:spLocks noChangeArrowheads="1"/>
          </p:cNvSpPr>
          <p:nvPr/>
        </p:nvSpPr>
        <p:spPr bwMode="auto">
          <a:xfrm>
            <a:off x="1851025" y="1349375"/>
            <a:ext cx="2738438"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Lamb of God</a:t>
            </a:r>
          </a:p>
        </p:txBody>
      </p:sp>
      <p:sp>
        <p:nvSpPr>
          <p:cNvPr id="32" name="Rectangle 13">
            <a:extLst>
              <a:ext uri="{FF2B5EF4-FFF2-40B4-BE49-F238E27FC236}">
                <a16:creationId xmlns:a16="http://schemas.microsoft.com/office/drawing/2014/main" id="{5655B318-DBC3-7213-CB33-44500BF33F0D}"/>
              </a:ext>
            </a:extLst>
          </p:cNvPr>
          <p:cNvSpPr>
            <a:spLocks noChangeArrowheads="1"/>
          </p:cNvSpPr>
          <p:nvPr/>
        </p:nvSpPr>
        <p:spPr bwMode="auto">
          <a:xfrm>
            <a:off x="1774825" y="6208713"/>
            <a:ext cx="3581400" cy="5730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66FF99"/>
                </a:solidFill>
                <a:effectLst>
                  <a:outerShdw blurRad="38100" dist="38100" dir="2700000" algn="tl">
                    <a:srgbClr val="C0C0C0"/>
                  </a:outerShdw>
                </a:effectLst>
                <a:latin typeface="Helvetica" pitchFamily="2" charset="0"/>
              </a:rPr>
              <a:t>Son of Man</a:t>
            </a:r>
          </a:p>
        </p:txBody>
      </p:sp>
      <p:sp>
        <p:nvSpPr>
          <p:cNvPr id="29" name="Rectangle 15">
            <a:extLst>
              <a:ext uri="{FF2B5EF4-FFF2-40B4-BE49-F238E27FC236}">
                <a16:creationId xmlns:a16="http://schemas.microsoft.com/office/drawing/2014/main" id="{0F75159C-B45E-C57A-5104-E60D9803990B}"/>
              </a:ext>
            </a:extLst>
          </p:cNvPr>
          <p:cNvSpPr>
            <a:spLocks noChangeArrowheads="1"/>
          </p:cNvSpPr>
          <p:nvPr/>
        </p:nvSpPr>
        <p:spPr bwMode="auto">
          <a:xfrm>
            <a:off x="5410200" y="6284913"/>
            <a:ext cx="3733800" cy="5730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ts val="2025"/>
              </a:spcBef>
              <a:buClr>
                <a:srgbClr val="66FF99"/>
              </a:buClr>
            </a:pPr>
            <a:r>
              <a:rPr lang="en-GB" altLang="en-US" sz="3200" b="1">
                <a:solidFill>
                  <a:srgbClr val="FFFFFF"/>
                </a:solidFill>
                <a:effectLst>
                  <a:outerShdw blurRad="38100" dist="38100" dir="2700000" algn="tl">
                    <a:srgbClr val="C0C0C0"/>
                  </a:outerShdw>
                </a:effectLst>
                <a:latin typeface="Helvetica" pitchFamily="2" charset="0"/>
              </a:rPr>
              <a:t>God Saviour King</a:t>
            </a:r>
          </a:p>
        </p:txBody>
      </p:sp>
      <p:sp>
        <p:nvSpPr>
          <p:cNvPr id="99342" name="Rectangle 13">
            <a:extLst>
              <a:ext uri="{FF2B5EF4-FFF2-40B4-BE49-F238E27FC236}">
                <a16:creationId xmlns:a16="http://schemas.microsoft.com/office/drawing/2014/main" id="{7F4CD354-026F-DBBC-AA2C-96E6726B5D16}"/>
              </a:ext>
            </a:extLst>
          </p:cNvPr>
          <p:cNvSpPr>
            <a:spLocks noChangeArrowheads="1"/>
          </p:cNvSpPr>
          <p:nvPr/>
        </p:nvSpPr>
        <p:spPr bwMode="auto">
          <a:xfrm>
            <a:off x="1774825" y="3048000"/>
            <a:ext cx="3581400" cy="5730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025"/>
              </a:spcBef>
              <a:buClr>
                <a:srgbClr val="66FF99"/>
              </a:buClr>
            </a:pPr>
            <a:r>
              <a:rPr lang="en-GB" altLang="en-US" sz="3200" b="1">
                <a:solidFill>
                  <a:srgbClr val="FFFF00"/>
                </a:solidFill>
                <a:effectLst>
                  <a:outerShdw blurRad="38100" dist="38100" dir="2700000" algn="tl">
                    <a:srgbClr val="C0C0C0"/>
                  </a:outerShdw>
                </a:effectLst>
                <a:latin typeface="Helvetica" pitchFamily="2" charset="0"/>
              </a:rPr>
              <a:t>Messiah</a:t>
            </a:r>
            <a:endParaRPr lang="en-GB" altLang="en-US" sz="3200" b="1">
              <a:solidFill>
                <a:srgbClr val="66FF99"/>
              </a:solidFill>
              <a:effectLst>
                <a:outerShdw blurRad="38100" dist="38100" dir="2700000" algn="tl">
                  <a:srgbClr val="C0C0C0"/>
                </a:outerShdw>
              </a:effectLst>
              <a:latin typeface="Helvetica" pitchFamily="2" charset="0"/>
            </a:endParaRPr>
          </a:p>
        </p:txBody>
      </p:sp>
      <p:sp>
        <p:nvSpPr>
          <p:cNvPr id="33" name="Rectangle 15">
            <a:extLst>
              <a:ext uri="{FF2B5EF4-FFF2-40B4-BE49-F238E27FC236}">
                <a16:creationId xmlns:a16="http://schemas.microsoft.com/office/drawing/2014/main" id="{C66F48E1-9CDF-3F21-1FF2-8ABA085CF3DB}"/>
              </a:ext>
            </a:extLst>
          </p:cNvPr>
          <p:cNvSpPr>
            <a:spLocks noChangeArrowheads="1"/>
          </p:cNvSpPr>
          <p:nvPr/>
        </p:nvSpPr>
        <p:spPr bwMode="auto">
          <a:xfrm>
            <a:off x="5410200" y="5903913"/>
            <a:ext cx="3733800" cy="5730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ts val="2025"/>
              </a:spcBef>
              <a:buClr>
                <a:srgbClr val="66FF99"/>
              </a:buClr>
            </a:pPr>
            <a:r>
              <a:rPr lang="en-GB" altLang="en-US" sz="3200" b="1">
                <a:solidFill>
                  <a:srgbClr val="FFFFFF"/>
                </a:solidFill>
                <a:effectLst>
                  <a:outerShdw blurRad="38100" dist="38100" dir="2700000" algn="tl">
                    <a:srgbClr val="C0C0C0"/>
                  </a:outerShdw>
                </a:effectLst>
                <a:latin typeface="Helvetica" pitchFamily="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360"/>
                                          </p:val>
                                        </p:tav>
                                        <p:tav tm="100000">
                                          <p:val>
                                            <p:fltVal val="0"/>
                                          </p:val>
                                        </p:tav>
                                      </p:tavLst>
                                    </p:anim>
                                    <p:animEffect transition="in" filter="fade">
                                      <p:cBhvr>
                                        <p:cTn id="10" dur="500"/>
                                        <p:tgtEl>
                                          <p:spTgt spid="25"/>
                                        </p:tgtEl>
                                      </p:cBhvr>
                                    </p:animEffect>
                                  </p:childTnLst>
                                </p:cTn>
                              </p:par>
                              <p:par>
                                <p:cTn id="11" presetID="1" presetClass="entr" presetSubtype="0" fill="hold" nodeType="withEffect">
                                  <p:stCondLst>
                                    <p:cond delay="0"/>
                                  </p:stCondLst>
                                  <p:childTnLst>
                                    <p:set>
                                      <p:cBhvr>
                                        <p:cTn id="12" dur="1" fill="hold">
                                          <p:stCondLst>
                                            <p:cond delay="0"/>
                                          </p:stCondLst>
                                        </p:cTn>
                                        <p:tgtEl>
                                          <p:spTgt spid="9934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 calcmode="lin" valueType="num">
                                      <p:cBhvr>
                                        <p:cTn id="27" dur="500" fill="hold"/>
                                        <p:tgtEl>
                                          <p:spTgt spid="26"/>
                                        </p:tgtEl>
                                        <p:attrNameLst>
                                          <p:attrName>style.rotation</p:attrName>
                                        </p:attrNameLst>
                                      </p:cBhvr>
                                      <p:tavLst>
                                        <p:tav tm="0">
                                          <p:val>
                                            <p:fltVal val="360"/>
                                          </p:val>
                                        </p:tav>
                                        <p:tav tm="100000">
                                          <p:val>
                                            <p:fltVal val="0"/>
                                          </p:val>
                                        </p:tav>
                                      </p:tavLst>
                                    </p:anim>
                                    <p:animEffect transition="in" filter="fade">
                                      <p:cBhvr>
                                        <p:cTn id="28" dur="500"/>
                                        <p:tgtEl>
                                          <p:spTgt spid="26"/>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 calcmode="lin" valueType="num">
                                      <p:cBhvr>
                                        <p:cTn id="33" dur="500" fill="hold"/>
                                        <p:tgtEl>
                                          <p:spTgt spid="22"/>
                                        </p:tgtEl>
                                        <p:attrNameLst>
                                          <p:attrName>style.rotation</p:attrName>
                                        </p:attrNameLst>
                                      </p:cBhvr>
                                      <p:tavLst>
                                        <p:tav tm="0">
                                          <p:val>
                                            <p:fltVal val="360"/>
                                          </p:val>
                                        </p:tav>
                                        <p:tav tm="100000">
                                          <p:val>
                                            <p:fltVal val="0"/>
                                          </p:val>
                                        </p:tav>
                                      </p:tavLst>
                                    </p:anim>
                                    <p:animEffect transition="in" filter="fade">
                                      <p:cBhvr>
                                        <p:cTn id="34" dur="500"/>
                                        <p:tgtEl>
                                          <p:spTgt spid="22"/>
                                        </p:tgtEl>
                                      </p:cBhvr>
                                    </p:animEffect>
                                  </p:childTnLst>
                                </p:cTn>
                              </p:par>
                              <p:par>
                                <p:cTn id="35" presetID="1" presetClass="entr" presetSubtype="0" fill="hold" nodeType="withEffect">
                                  <p:stCondLst>
                                    <p:cond delay="0"/>
                                  </p:stCondLst>
                                  <p:childTnLst>
                                    <p:set>
                                      <p:cBhvr>
                                        <p:cTn id="36" dur="1" fill="hold">
                                          <p:stCondLst>
                                            <p:cond delay="0"/>
                                          </p:stCondLst>
                                        </p:cTn>
                                        <p:tgtEl>
                                          <p:spTgt spid="9934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 calcmode="lin" valueType="num">
                                      <p:cBhvr>
                                        <p:cTn id="67" dur="500" fill="hold"/>
                                        <p:tgtEl>
                                          <p:spTgt spid="27"/>
                                        </p:tgtEl>
                                        <p:attrNameLst>
                                          <p:attrName>style.rotation</p:attrName>
                                        </p:attrNameLst>
                                      </p:cBhvr>
                                      <p:tavLst>
                                        <p:tav tm="0">
                                          <p:val>
                                            <p:fltVal val="360"/>
                                          </p:val>
                                        </p:tav>
                                        <p:tav tm="100000">
                                          <p:val>
                                            <p:fltVal val="0"/>
                                          </p:val>
                                        </p:tav>
                                      </p:tavLst>
                                    </p:anim>
                                    <p:animEffect transition="in" filter="fade">
                                      <p:cBhvr>
                                        <p:cTn id="68" dur="500"/>
                                        <p:tgtEl>
                                          <p:spTgt spid="27"/>
                                        </p:tgtEl>
                                      </p:cBhvr>
                                    </p:animEffect>
                                  </p:childTnLst>
                                </p:cTn>
                              </p:par>
                              <p:par>
                                <p:cTn id="69" presetID="49" presetClass="entr" presetSubtype="0" decel="10000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 calcmode="lin" valueType="num">
                                      <p:cBhvr>
                                        <p:cTn id="73" dur="500" fill="hold"/>
                                        <p:tgtEl>
                                          <p:spTgt spid="21"/>
                                        </p:tgtEl>
                                        <p:attrNameLst>
                                          <p:attrName>style.rotation</p:attrName>
                                        </p:attrNameLst>
                                      </p:cBhvr>
                                      <p:tavLst>
                                        <p:tav tm="0">
                                          <p:val>
                                            <p:fltVal val="360"/>
                                          </p:val>
                                        </p:tav>
                                        <p:tav tm="100000">
                                          <p:val>
                                            <p:fltVal val="0"/>
                                          </p:val>
                                        </p:tav>
                                      </p:tavLst>
                                    </p:anim>
                                    <p:animEffect transition="in" filter="fade">
                                      <p:cBhvr>
                                        <p:cTn id="74" dur="500"/>
                                        <p:tgtEl>
                                          <p:spTgt spid="21"/>
                                        </p:tgtEl>
                                      </p:cBhvr>
                                    </p:animEffect>
                                  </p:childTnLst>
                                </p:cTn>
                              </p:par>
                              <p:par>
                                <p:cTn id="75" presetID="1" presetClass="entr" presetSubtype="0" fill="hold" nodeType="withEffect">
                                  <p:stCondLst>
                                    <p:cond delay="0"/>
                                  </p:stCondLst>
                                  <p:childTnLst>
                                    <p:set>
                                      <p:cBhvr>
                                        <p:cTn id="76" dur="1" fill="hold">
                                          <p:stCondLst>
                                            <p:cond delay="0"/>
                                          </p:stCondLst>
                                        </p:cTn>
                                        <p:tgtEl>
                                          <p:spTgt spid="99344"/>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5" grpId="0" animBg="1"/>
      <p:bldP spid="99343" grpId="0"/>
      <p:bldP spid="99344" grpId="0"/>
      <p:bldP spid="13" grpId="0"/>
      <p:bldP spid="17" grpId="0"/>
      <p:bldP spid="18" grpId="0"/>
      <p:bldP spid="19" grpId="0"/>
      <p:bldP spid="20" grpId="0"/>
      <p:bldP spid="21" grpId="0" animBg="1"/>
      <p:bldP spid="22" grpId="0" animBg="1"/>
      <p:bldP spid="23" grpId="0"/>
      <p:bldP spid="28" grpId="0"/>
      <p:bldP spid="31" grpId="0"/>
      <p:bldP spid="15" grpId="0"/>
      <p:bldP spid="14" grpId="0"/>
      <p:bldP spid="32" grpId="0"/>
      <p:bldP spid="29" grpId="0"/>
      <p:bldP spid="99342" grpId="0"/>
      <p:bldP spid="33"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4E6B1B02-0574-5C28-344A-4B6A097CC6EB}"/>
              </a:ext>
            </a:extLst>
          </p:cNvPr>
          <p:cNvSpPr>
            <a:spLocks noGrp="1" noChangeArrowheads="1"/>
          </p:cNvSpPr>
          <p:nvPr>
            <p:ph type="ctrTitle"/>
          </p:nvPr>
        </p:nvSpPr>
        <p:spPr>
          <a:xfrm>
            <a:off x="381000" y="228600"/>
            <a:ext cx="8458200" cy="914400"/>
          </a:xfrm>
        </p:spPr>
        <p:txBody>
          <a:bodyPr/>
          <a:lstStyle/>
          <a:p>
            <a:pPr eaLnBrk="1" hangingPunct="1"/>
            <a:r>
              <a:rPr lang="en-US" altLang="en-US" b="1">
                <a:solidFill>
                  <a:srgbClr val="66CCFF"/>
                </a:solidFill>
                <a:effectLst/>
                <a:latin typeface="Comic Sans MS" panose="030F0902030302020204" pitchFamily="66" charset="0"/>
                <a:ea typeface="ＭＳ Ｐゴシック" panose="020B0600070205080204" pitchFamily="34" charset="-128"/>
              </a:rPr>
              <a:t>So what should we do?</a:t>
            </a:r>
          </a:p>
        </p:txBody>
      </p:sp>
      <p:grpSp>
        <p:nvGrpSpPr>
          <p:cNvPr id="2" name="Group 8">
            <a:extLst>
              <a:ext uri="{FF2B5EF4-FFF2-40B4-BE49-F238E27FC236}">
                <a16:creationId xmlns:a16="http://schemas.microsoft.com/office/drawing/2014/main" id="{1A85EA14-5A83-40EC-9124-441B0C41E964}"/>
              </a:ext>
            </a:extLst>
          </p:cNvPr>
          <p:cNvGrpSpPr>
            <a:grpSpLocks/>
          </p:cNvGrpSpPr>
          <p:nvPr/>
        </p:nvGrpSpPr>
        <p:grpSpPr bwMode="auto">
          <a:xfrm>
            <a:off x="3200400" y="1828800"/>
            <a:ext cx="2819400" cy="4114800"/>
            <a:chOff x="2819400" y="1828800"/>
            <a:chExt cx="2819400" cy="4114800"/>
          </a:xfrm>
        </p:grpSpPr>
        <p:sp>
          <p:nvSpPr>
            <p:cNvPr id="152580" name="Rectangle 6">
              <a:extLst>
                <a:ext uri="{FF2B5EF4-FFF2-40B4-BE49-F238E27FC236}">
                  <a16:creationId xmlns:a16="http://schemas.microsoft.com/office/drawing/2014/main" id="{9227191C-28A2-D2B6-61AA-724B00F6202F}"/>
                </a:ext>
              </a:extLst>
            </p:cNvPr>
            <p:cNvSpPr>
              <a:spLocks noChangeArrowheads="1"/>
            </p:cNvSpPr>
            <p:nvPr/>
          </p:nvSpPr>
          <p:spPr bwMode="auto">
            <a:xfrm>
              <a:off x="3962400" y="1828800"/>
              <a:ext cx="533400" cy="4114800"/>
            </a:xfrm>
            <a:prstGeom prst="rect">
              <a:avLst/>
            </a:prstGeom>
            <a:solidFill>
              <a:srgbClr val="FFFF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52581" name="Rectangle 7">
              <a:extLst>
                <a:ext uri="{FF2B5EF4-FFF2-40B4-BE49-F238E27FC236}">
                  <a16:creationId xmlns:a16="http://schemas.microsoft.com/office/drawing/2014/main" id="{080BDF56-851E-D7C1-E99C-801DEF69F24C}"/>
                </a:ext>
              </a:extLst>
            </p:cNvPr>
            <p:cNvSpPr>
              <a:spLocks noChangeArrowheads="1"/>
            </p:cNvSpPr>
            <p:nvPr/>
          </p:nvSpPr>
          <p:spPr bwMode="auto">
            <a:xfrm rot="5400000">
              <a:off x="3962400" y="1752599"/>
              <a:ext cx="533400" cy="2819400"/>
            </a:xfrm>
            <a:prstGeom prst="rect">
              <a:avLst/>
            </a:prstGeom>
            <a:solidFill>
              <a:srgbClr val="FFFF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1C0653-5CC9-F092-AE5B-C7424B6227B6}"/>
              </a:ext>
            </a:extLst>
          </p:cNvPr>
          <p:cNvSpPr/>
          <p:nvPr/>
        </p:nvSpPr>
        <p:spPr bwMode="auto">
          <a:xfrm>
            <a:off x="304800" y="3581400"/>
            <a:ext cx="8534400" cy="1371600"/>
          </a:xfrm>
          <a:prstGeom prst="rect">
            <a:avLst/>
          </a:prstGeom>
          <a:gradFill flip="none" rotWithShape="1">
            <a:gsLst>
              <a:gs pos="58000">
                <a:schemeClr val="tx1">
                  <a:lumMod val="85000"/>
                  <a:lumOff val="15000"/>
                </a:schemeClr>
              </a:gs>
              <a:gs pos="100000">
                <a:srgbClr val="008000"/>
              </a:gs>
            </a:gsLst>
            <a:path path="shape">
              <a:fillToRect l="50000" t="50000" r="50000" b="50000"/>
            </a:path>
            <a:tileRect/>
          </a:gradFill>
          <a:ln w="9525" cap="flat" cmpd="sng" algn="ctr">
            <a:solidFill>
              <a:schemeClr val="tx1"/>
            </a:solidFill>
            <a:prstDash val="solid"/>
            <a:round/>
            <a:headEnd type="none" w="sm" len="sm"/>
            <a:tailEnd type="none" w="sm" len="sm"/>
          </a:ln>
          <a:effectLst/>
        </p:spPr>
        <p:txBody>
          <a:bodyPr wrap="none"/>
          <a:lstStyle/>
          <a:p>
            <a:pPr>
              <a:defRPr/>
            </a:pPr>
            <a:endParaRPr lang="en-US">
              <a:solidFill>
                <a:srgbClr val="000000"/>
              </a:solidFill>
              <a:latin typeface="Times New Roman" charset="0"/>
              <a:ea typeface="+mn-ea"/>
            </a:endParaRPr>
          </a:p>
        </p:txBody>
      </p:sp>
      <p:sp>
        <p:nvSpPr>
          <p:cNvPr id="154627" name="Rectangle 2">
            <a:extLst>
              <a:ext uri="{FF2B5EF4-FFF2-40B4-BE49-F238E27FC236}">
                <a16:creationId xmlns:a16="http://schemas.microsoft.com/office/drawing/2014/main" id="{7FCA4F73-1766-49D3-68F3-6F7015832917}"/>
              </a:ext>
            </a:extLst>
          </p:cNvPr>
          <p:cNvSpPr>
            <a:spLocks noGrp="1" noChangeArrowheads="1"/>
          </p:cNvSpPr>
          <p:nvPr>
            <p:ph type="ctrTitle"/>
          </p:nvPr>
        </p:nvSpPr>
        <p:spPr>
          <a:xfrm>
            <a:off x="381000" y="228600"/>
            <a:ext cx="8458200" cy="914400"/>
          </a:xfrm>
        </p:spPr>
        <p:txBody>
          <a:bodyPr/>
          <a:lstStyle/>
          <a:p>
            <a:pPr eaLnBrk="1" hangingPunct="1"/>
            <a:r>
              <a:rPr lang="en-US" altLang="en-US" b="1">
                <a:solidFill>
                  <a:srgbClr val="66CCFF"/>
                </a:solidFill>
                <a:effectLst/>
                <a:latin typeface="Comic Sans MS" panose="030F0902030302020204" pitchFamily="66" charset="0"/>
                <a:ea typeface="ＭＳ Ｐゴシック" panose="020B0600070205080204" pitchFamily="34" charset="-128"/>
              </a:rPr>
              <a:t>So what should we do?</a:t>
            </a:r>
          </a:p>
        </p:txBody>
      </p:sp>
      <p:sp>
        <p:nvSpPr>
          <p:cNvPr id="203779" name="Rectangle 3">
            <a:extLst>
              <a:ext uri="{FF2B5EF4-FFF2-40B4-BE49-F238E27FC236}">
                <a16:creationId xmlns:a16="http://schemas.microsoft.com/office/drawing/2014/main" id="{6B4C09D5-93BE-23D4-0548-8822EA44D91E}"/>
              </a:ext>
            </a:extLst>
          </p:cNvPr>
          <p:cNvSpPr>
            <a:spLocks noGrp="1" noChangeArrowheads="1"/>
          </p:cNvSpPr>
          <p:nvPr>
            <p:ph type="subTitle" idx="1"/>
          </p:nvPr>
        </p:nvSpPr>
        <p:spPr>
          <a:xfrm>
            <a:off x="457200" y="1981200"/>
            <a:ext cx="8382000" cy="4495800"/>
          </a:xfrm>
          <a:ln/>
        </p:spPr>
        <p:txBody>
          <a:bodyPr/>
          <a:lstStyle/>
          <a:p>
            <a:pPr eaLnBrk="1" hangingPunct="1">
              <a:spcBef>
                <a:spcPct val="80000"/>
              </a:spcBef>
              <a:buFont typeface="Wingdings" pitchFamily="2" charset="2"/>
              <a:buNone/>
            </a:pPr>
            <a:r>
              <a:rPr lang="en-US" altLang="en-US">
                <a:solidFill>
                  <a:srgbClr val="FFFFFF"/>
                </a:solidFill>
                <a:latin typeface="Comic Sans MS" panose="030F0902030302020204" pitchFamily="66" charset="0"/>
                <a:ea typeface="ＭＳ Ｐゴシック" panose="020B0600070205080204" pitchFamily="34" charset="-128"/>
              </a:rPr>
              <a:t>Don’t be afraid to </a:t>
            </a:r>
            <a:r>
              <a:rPr lang="en-US" altLang="en-US">
                <a:solidFill>
                  <a:srgbClr val="FFFF00"/>
                </a:solidFill>
                <a:latin typeface="Comic Sans MS" panose="030F0902030302020204" pitchFamily="66" charset="0"/>
                <a:ea typeface="ＭＳ Ｐゴシック" panose="020B0600070205080204" pitchFamily="34" charset="-128"/>
              </a:rPr>
              <a:t>tell </a:t>
            </a:r>
            <a:r>
              <a:rPr lang="en-US" altLang="en-US">
                <a:solidFill>
                  <a:srgbClr val="FFFFFF"/>
                </a:solidFill>
                <a:latin typeface="Comic Sans MS" panose="030F0902030302020204" pitchFamily="66" charset="0"/>
                <a:ea typeface="ＭＳ Ｐゴシック" panose="020B0600070205080204" pitchFamily="34" charset="-128"/>
              </a:rPr>
              <a:t>others who Jesus really is.</a:t>
            </a:r>
          </a:p>
          <a:p>
            <a:pPr eaLnBrk="1" hangingPunct="1">
              <a:spcBef>
                <a:spcPct val="80000"/>
              </a:spcBef>
              <a:buFont typeface="Wingdings" pitchFamily="2" charset="2"/>
              <a:buNone/>
            </a:pPr>
            <a:r>
              <a:rPr lang="en-US" altLang="en-US">
                <a:solidFill>
                  <a:srgbClr val="FFFF00"/>
                </a:solidFill>
                <a:latin typeface="Comic Sans MS" panose="030F0902030302020204" pitchFamily="66" charset="0"/>
                <a:ea typeface="ＭＳ Ｐゴシック" panose="020B0600070205080204" pitchFamily="34" charset="-128"/>
              </a:rPr>
              <a:t>Tell </a:t>
            </a:r>
            <a:r>
              <a:rPr lang="en-US" altLang="en-US">
                <a:solidFill>
                  <a:srgbClr val="FFFFFF"/>
                </a:solidFill>
                <a:latin typeface="Comic Sans MS" panose="030F0902030302020204" pitchFamily="66" charset="0"/>
                <a:ea typeface="ＭＳ Ｐゴシック" panose="020B0600070205080204" pitchFamily="34" charset="-128"/>
              </a:rPr>
              <a:t>others that Jesus is the </a:t>
            </a:r>
            <a:r>
              <a:rPr lang="en-US" altLang="en-US" b="1">
                <a:solidFill>
                  <a:srgbClr val="FFFF00"/>
                </a:solidFill>
                <a:latin typeface="Comic Sans MS" panose="030F0902030302020204" pitchFamily="66" charset="0"/>
                <a:ea typeface="ＭＳ Ｐゴシック" panose="020B0600070205080204" pitchFamily="34" charset="-128"/>
              </a:rPr>
              <a:t>Savior</a:t>
            </a:r>
            <a:r>
              <a:rPr lang="en-US" altLang="en-US">
                <a:solidFill>
                  <a:srgbClr val="FFFFFF"/>
                </a:solidFill>
                <a:latin typeface="Comic Sans MS" panose="030F0902030302020204" pitchFamily="66" charset="0"/>
                <a:ea typeface="ＭＳ Ｐゴシック" panose="020B0600070205080204" pitchFamily="34" charset="-128"/>
              </a:rPr>
              <a:t>, </a:t>
            </a:r>
            <a:r>
              <a:rPr lang="en-US" altLang="en-US" b="1">
                <a:solidFill>
                  <a:srgbClr val="FF6600"/>
                </a:solidFill>
                <a:latin typeface="Comic Sans MS" panose="030F0902030302020204" pitchFamily="66" charset="0"/>
                <a:ea typeface="ＭＳ Ｐゴシック" panose="020B0600070205080204" pitchFamily="34" charset="-128"/>
              </a:rPr>
              <a:t>Messiah</a:t>
            </a:r>
            <a:r>
              <a:rPr lang="en-US" altLang="en-US">
                <a:solidFill>
                  <a:srgbClr val="FFFFFF"/>
                </a:solidFill>
                <a:latin typeface="Comic Sans MS" panose="030F0902030302020204" pitchFamily="66" charset="0"/>
                <a:ea typeface="ＭＳ Ｐゴシック" panose="020B0600070205080204" pitchFamily="34" charset="-128"/>
              </a:rPr>
              <a:t>, and also </a:t>
            </a:r>
            <a:r>
              <a:rPr lang="en-US" altLang="en-US" b="1">
                <a:solidFill>
                  <a:srgbClr val="66CCFF"/>
                </a:solidFill>
                <a:latin typeface="Comic Sans MS" panose="030F0902030302020204" pitchFamily="66" charset="0"/>
                <a:ea typeface="ＭＳ Ｐゴシック" panose="020B0600070205080204" pitchFamily="34" charset="-128"/>
              </a:rPr>
              <a:t>Son of God</a:t>
            </a:r>
            <a:r>
              <a:rPr lang="en-US" altLang="en-US">
                <a:solidFill>
                  <a:srgbClr val="FFFFFF"/>
                </a:solidFill>
                <a:latin typeface="Comic Sans MS" panose="030F0902030302020204" pitchFamily="66" charset="0"/>
                <a:ea typeface="ＭＳ Ｐゴシック" panose="020B0600070205080204" pitchFamily="34" charset="-128"/>
              </a:rPr>
              <a:t>.</a:t>
            </a:r>
          </a:p>
          <a:p>
            <a:pPr eaLnBrk="1" hangingPunct="1">
              <a:spcBef>
                <a:spcPct val="80000"/>
              </a:spcBef>
              <a:buFont typeface="Wingdings" pitchFamily="2" charset="2"/>
              <a:buNone/>
            </a:pPr>
            <a:r>
              <a:rPr lang="en-US" altLang="en-US">
                <a:solidFill>
                  <a:srgbClr val="FFFFFF"/>
                </a:solidFill>
                <a:latin typeface="Comic Sans MS" panose="030F0902030302020204" pitchFamily="66" charset="0"/>
                <a:ea typeface="ＭＳ Ｐゴシック" panose="020B0600070205080204" pitchFamily="34" charset="-128"/>
              </a:rPr>
              <a:t>He is the only One who is </a:t>
            </a:r>
            <a:r>
              <a:rPr lang="en-US" altLang="en-US" b="1">
                <a:solidFill>
                  <a:srgbClr val="FF9900"/>
                </a:solidFill>
                <a:latin typeface="Comic Sans MS" panose="030F0902030302020204" pitchFamily="66" charset="0"/>
                <a:ea typeface="ＭＳ Ｐゴシック" panose="020B0600070205080204" pitchFamily="34" charset="-128"/>
              </a:rPr>
              <a:t>worthy of our worship and praise</a:t>
            </a:r>
            <a:r>
              <a:rPr lang="en-US" altLang="en-US">
                <a:solidFill>
                  <a:srgbClr val="FFFFFF"/>
                </a:solidFill>
                <a:latin typeface="Comic Sans MS" panose="030F0902030302020204" pitchFamily="66" charset="0"/>
                <a:ea typeface="ＭＳ Ｐゴシック" panose="020B0600070205080204" pitchFamily="34" charset="-128"/>
              </a:rPr>
              <a:t>!</a:t>
            </a:r>
          </a:p>
        </p:txBody>
      </p:sp>
      <p:sp>
        <p:nvSpPr>
          <p:cNvPr id="5" name="Rectangle 4">
            <a:extLst>
              <a:ext uri="{FF2B5EF4-FFF2-40B4-BE49-F238E27FC236}">
                <a16:creationId xmlns:a16="http://schemas.microsoft.com/office/drawing/2014/main" id="{F5AF722D-149D-FF07-C597-7EDC0F155599}"/>
              </a:ext>
            </a:extLst>
          </p:cNvPr>
          <p:cNvSpPr/>
          <p:nvPr/>
        </p:nvSpPr>
        <p:spPr>
          <a:xfrm rot="20445979">
            <a:off x="-161604" y="3022933"/>
            <a:ext cx="2914010" cy="769441"/>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400" b="1" dirty="0">
                <a:ln w="11430"/>
                <a:solidFill>
                  <a:srgbClr val="FFFF00"/>
                </a:solidFill>
                <a:effectLst>
                  <a:outerShdw blurRad="80000" dist="40000" dir="5040000" algn="tl">
                    <a:srgbClr val="000000">
                      <a:alpha val="30000"/>
                    </a:srgbClr>
                  </a:outerShdw>
                </a:effectLst>
                <a:latin typeface="Arial"/>
                <a:ea typeface="+mn-ea"/>
                <a:cs typeface="Arial"/>
              </a:rPr>
              <a:t>Main Idea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03779">
                                            <p:txEl>
                                              <p:pRg st="1" end="1"/>
                                            </p:txEl>
                                          </p:spTgt>
                                        </p:tgtEl>
                                        <p:attrNameLst>
                                          <p:attrName>style.visibility</p:attrName>
                                        </p:attrNameLst>
                                      </p:cBhvr>
                                      <p:to>
                                        <p:strVal val="visible"/>
                                      </p:to>
                                    </p:set>
                                    <p:animEffect transition="in" filter="strips(downRight)">
                                      <p:cBhvr>
                                        <p:cTn id="7" dur="500"/>
                                        <p:tgtEl>
                                          <p:spTgt spid="203779">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203779">
                                            <p:txEl>
                                              <p:pRg st="2" end="2"/>
                                            </p:txEl>
                                          </p:spTgt>
                                        </p:tgtEl>
                                        <p:attrNameLst>
                                          <p:attrName>style.visibility</p:attrName>
                                        </p:attrNameLst>
                                      </p:cBhvr>
                                      <p:to>
                                        <p:strVal val="visible"/>
                                      </p:to>
                                    </p:set>
                                    <p:animEffect transition="in" filter="strips(downRight)">
                                      <p:cBhvr>
                                        <p:cTn id="16" dur="500"/>
                                        <p:tgtEl>
                                          <p:spTgt spid="203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377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03779" name="Rectangle 3">
            <a:extLst>
              <a:ext uri="{FF2B5EF4-FFF2-40B4-BE49-F238E27FC236}">
                <a16:creationId xmlns:a16="http://schemas.microsoft.com/office/drawing/2014/main" id="{19A59912-9A82-0A7D-9271-48C93DCA814A}"/>
              </a:ext>
            </a:extLst>
          </p:cNvPr>
          <p:cNvSpPr>
            <a:spLocks noGrp="1" noChangeArrowheads="1"/>
          </p:cNvSpPr>
          <p:nvPr>
            <p:ph type="subTitle" idx="1"/>
          </p:nvPr>
        </p:nvSpPr>
        <p:spPr>
          <a:xfrm>
            <a:off x="4495800" y="1905000"/>
            <a:ext cx="4343400" cy="1447800"/>
          </a:xfrm>
          <a:ln/>
        </p:spPr>
        <p:txBody>
          <a:bodyPr/>
          <a:lstStyle/>
          <a:p>
            <a:pPr eaLnBrk="1" hangingPunct="1">
              <a:spcBef>
                <a:spcPct val="80000"/>
              </a:spcBef>
              <a:buFont typeface="Wingdings" pitchFamily="2" charset="2"/>
              <a:buNone/>
            </a:pPr>
            <a:r>
              <a:rPr lang="en-US" altLang="en-US">
                <a:solidFill>
                  <a:srgbClr val="FFFF00"/>
                </a:solidFill>
                <a:latin typeface="Comic Sans MS" panose="030F0902030302020204" pitchFamily="66" charset="0"/>
                <a:ea typeface="ＭＳ Ｐゴシック" panose="020B0600070205080204" pitchFamily="34" charset="-128"/>
              </a:rPr>
              <a:t>Trust </a:t>
            </a:r>
            <a:r>
              <a:rPr lang="en-US" altLang="en-US">
                <a:solidFill>
                  <a:srgbClr val="FFFFFF"/>
                </a:solidFill>
                <a:latin typeface="Comic Sans MS" panose="030F0902030302020204" pitchFamily="66" charset="0"/>
                <a:ea typeface="ＭＳ Ｐゴシック" panose="020B0600070205080204" pitchFamily="34" charset="-128"/>
              </a:rPr>
              <a:t>Him as Savior</a:t>
            </a:r>
          </a:p>
        </p:txBody>
      </p:sp>
      <p:pic>
        <p:nvPicPr>
          <p:cNvPr id="156675" name="Picture 5" descr="We crucified Jesus.jpg">
            <a:extLst>
              <a:ext uri="{FF2B5EF4-FFF2-40B4-BE49-F238E27FC236}">
                <a16:creationId xmlns:a16="http://schemas.microsoft.com/office/drawing/2014/main" id="{5BEC00A4-EE80-C6D7-9008-A75FC24F93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6" name="Rectangle 2">
            <a:extLst>
              <a:ext uri="{FF2B5EF4-FFF2-40B4-BE49-F238E27FC236}">
                <a16:creationId xmlns:a16="http://schemas.microsoft.com/office/drawing/2014/main" id="{1BD0B652-8E96-D437-6209-D32ACF68119E}"/>
              </a:ext>
            </a:extLst>
          </p:cNvPr>
          <p:cNvSpPr>
            <a:spLocks noGrp="1" noChangeArrowheads="1"/>
          </p:cNvSpPr>
          <p:nvPr>
            <p:ph type="ctrTitle"/>
          </p:nvPr>
        </p:nvSpPr>
        <p:spPr>
          <a:xfrm>
            <a:off x="381000" y="228600"/>
            <a:ext cx="8458200" cy="914400"/>
          </a:xfrm>
        </p:spPr>
        <p:txBody>
          <a:bodyPr/>
          <a:lstStyle/>
          <a:p>
            <a:pPr eaLnBrk="1" hangingPunct="1"/>
            <a:r>
              <a:rPr lang="en-US" altLang="en-US" b="1">
                <a:solidFill>
                  <a:srgbClr val="66CCFF"/>
                </a:solidFill>
                <a:effectLst/>
                <a:latin typeface="Comic Sans MS" panose="030F0902030302020204" pitchFamily="66" charset="0"/>
                <a:ea typeface="ＭＳ Ｐゴシック" panose="020B0600070205080204" pitchFamily="34" charset="-128"/>
              </a:rPr>
              <a:t>So what should we do?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strips(downRight)">
                                      <p:cBhvr>
                                        <p:cTn id="7" dur="500"/>
                                        <p:tgtEl>
                                          <p:spTgt spid="203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AEE9EBDB-43F4-A738-5188-8BDB60FA3386}"/>
              </a:ext>
            </a:extLst>
          </p:cNvPr>
          <p:cNvSpPr>
            <a:spLocks noGrp="1"/>
          </p:cNvSpPr>
          <p:nvPr>
            <p:ph type="title" idx="4294967295"/>
          </p:nvPr>
        </p:nvSpPr>
        <p:spPr>
          <a:xfrm>
            <a:off x="838200" y="533400"/>
            <a:ext cx="7543800" cy="1143000"/>
          </a:xfrm>
        </p:spPr>
        <p:txBody>
          <a:bodyPr/>
          <a:lstStyle/>
          <a:p>
            <a:r>
              <a:rPr lang="en-US" altLang="en-US">
                <a:solidFill>
                  <a:schemeClr val="tx1"/>
                </a:solidFill>
                <a:ea typeface="ＭＳ Ｐゴシック" panose="020B0600070205080204" pitchFamily="34" charset="-128"/>
              </a:rPr>
              <a:t>Black</a:t>
            </a:r>
          </a:p>
        </p:txBody>
      </p:sp>
      <p:sp>
        <p:nvSpPr>
          <p:cNvPr id="158723" name="Rectangle 2">
            <a:extLst>
              <a:ext uri="{FF2B5EF4-FFF2-40B4-BE49-F238E27FC236}">
                <a16:creationId xmlns:a16="http://schemas.microsoft.com/office/drawing/2014/main" id="{3B73EF13-E1FC-2E86-A1DC-6A1AE54A052B}"/>
              </a:ext>
            </a:extLst>
          </p:cNvPr>
          <p:cNvSpPr>
            <a:spLocks noChangeArrowheads="1"/>
          </p:cNvSpPr>
          <p:nvPr/>
        </p:nvSpPr>
        <p:spPr bwMode="auto">
          <a:xfrm>
            <a:off x="0" y="0"/>
            <a:ext cx="9144000" cy="6858000"/>
          </a:xfrm>
          <a:prstGeom prst="rect">
            <a:avLst/>
          </a:prstGeom>
          <a:solidFill>
            <a:schemeClr val="tx1"/>
          </a:solidFill>
          <a:ln w="9525">
            <a:solidFill>
              <a:schemeClr val="tx1"/>
            </a:solidFill>
            <a:round/>
            <a:headEnd type="none" w="sm" len="sm"/>
            <a:tailEnd type="none" w="sm" len="sm"/>
          </a:ln>
        </p:spPr>
        <p:txBody>
          <a:bodyPr wrap="none"/>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3DE6C8D-0DF3-94BD-BAFC-3C6CFEE57559}"/>
              </a:ext>
            </a:extLst>
          </p:cNvPr>
          <p:cNvSpPr>
            <a:spLocks noGrp="1" noChangeArrowheads="1"/>
          </p:cNvSpPr>
          <p:nvPr>
            <p:ph type="ctrTitle"/>
          </p:nvPr>
        </p:nvSpPr>
        <p:spPr>
          <a:xfrm>
            <a:off x="1524000" y="457200"/>
            <a:ext cx="6096000" cy="1371600"/>
          </a:xfrm>
        </p:spPr>
        <p:txBody>
          <a:bodyPr/>
          <a:lstStyle/>
          <a:p>
            <a:pPr eaLnBrk="1" hangingPunct="1">
              <a:defRPr/>
            </a:pPr>
            <a:r>
              <a:rPr lang="en-US">
                <a:solidFill>
                  <a:srgbClr val="FFFFFF"/>
                </a:solidFill>
                <a:effectLst>
                  <a:outerShdw blurRad="38100" dist="38100" dir="2700000" algn="tl">
                    <a:srgbClr val="786950"/>
                  </a:outerShdw>
                </a:effectLst>
                <a:latin typeface="Comic Sans MS" charset="0"/>
                <a:ea typeface="+mj-ea"/>
                <a:cs typeface="+mj-cs"/>
              </a:rPr>
              <a:t>Religious Perspectives on Jesus (cont.)</a:t>
            </a:r>
          </a:p>
        </p:txBody>
      </p:sp>
      <p:sp>
        <p:nvSpPr>
          <p:cNvPr id="44035" name="Rectangle 3">
            <a:extLst>
              <a:ext uri="{FF2B5EF4-FFF2-40B4-BE49-F238E27FC236}">
                <a16:creationId xmlns:a16="http://schemas.microsoft.com/office/drawing/2014/main" id="{90487D06-1D1D-088F-2B35-EA942B239E40}"/>
              </a:ext>
            </a:extLst>
          </p:cNvPr>
          <p:cNvSpPr>
            <a:spLocks noGrp="1" noChangeArrowheads="1"/>
          </p:cNvSpPr>
          <p:nvPr>
            <p:ph type="subTitle" idx="1"/>
          </p:nvPr>
        </p:nvSpPr>
        <p:spPr>
          <a:xfrm>
            <a:off x="995363" y="3200400"/>
            <a:ext cx="7153275" cy="1219200"/>
          </a:xfrm>
          <a:ln/>
        </p:spPr>
        <p:txBody>
          <a:bodyPr/>
          <a:lstStyle/>
          <a:p>
            <a:pPr eaLnBrk="1" hangingPunct="1">
              <a:buFont typeface="Wingdings" pitchFamily="2" charset="2"/>
              <a:buNone/>
            </a:pPr>
            <a:r>
              <a:rPr lang="en-US" altLang="en-US">
                <a:solidFill>
                  <a:schemeClr val="bg1"/>
                </a:solidFill>
                <a:latin typeface="Comic Sans MS" panose="030F0902030302020204" pitchFamily="66" charset="0"/>
                <a:ea typeface="ＭＳ Ｐゴシック" panose="020B0600070205080204" pitchFamily="34" charset="-128"/>
              </a:rPr>
              <a:t>In </a:t>
            </a:r>
            <a:r>
              <a:rPr lang="en-US" altLang="en-US">
                <a:solidFill>
                  <a:srgbClr val="CC66FF"/>
                </a:solidFill>
                <a:latin typeface="Comic Sans MS" panose="030F0902030302020204" pitchFamily="66" charset="0"/>
                <a:ea typeface="ＭＳ Ｐゴシック" panose="020B0600070205080204" pitchFamily="34" charset="-128"/>
              </a:rPr>
              <a:t>Buddhism</a:t>
            </a:r>
            <a:r>
              <a:rPr lang="en-US" altLang="en-US">
                <a:solidFill>
                  <a:schemeClr val="bg1"/>
                </a:solidFill>
                <a:latin typeface="Comic Sans MS" panose="030F0902030302020204" pitchFamily="66" charset="0"/>
                <a:ea typeface="ＭＳ Ｐゴシック" panose="020B0600070205080204" pitchFamily="34" charset="-128"/>
              </a:rPr>
              <a:t>, Jesus is considered an </a:t>
            </a:r>
            <a:r>
              <a:rPr lang="en-US" altLang="en-US" u="sng">
                <a:solidFill>
                  <a:srgbClr val="CC66FF"/>
                </a:solidFill>
                <a:latin typeface="Comic Sans MS" panose="030F0902030302020204" pitchFamily="66" charset="0"/>
                <a:ea typeface="ＭＳ Ｐゴシック" panose="020B0600070205080204" pitchFamily="34" charset="-128"/>
              </a:rPr>
              <a:t>enlightened teacher</a:t>
            </a:r>
            <a:r>
              <a:rPr lang="en-US" altLang="en-US">
                <a:solidFill>
                  <a:schemeClr val="bg1"/>
                </a:solidFill>
                <a:latin typeface="Comic Sans MS" panose="030F0902030302020204" pitchFamily="66" charset="0"/>
                <a:ea typeface="ＭＳ Ｐゴシック" panose="020B0600070205080204" pitchFamily="34" charset="-128"/>
              </a:rPr>
              <a:t>.</a:t>
            </a:r>
          </a:p>
        </p:txBody>
      </p:sp>
      <p:pic>
        <p:nvPicPr>
          <p:cNvPr id="44036" name="Picture 7" descr="C:\Documents and Settings\Mary\My Documents\My Pictures\Mary\Buddha1.jpg">
            <a:extLst>
              <a:ext uri="{FF2B5EF4-FFF2-40B4-BE49-F238E27FC236}">
                <a16:creationId xmlns:a16="http://schemas.microsoft.com/office/drawing/2014/main" id="{6EBB5994-B68C-77F0-7CC5-3F46C8063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843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8" descr="C:\Documents and Settings\Mary\My Documents\My Pictures\Mary\Buddha2.jpg">
            <a:extLst>
              <a:ext uri="{FF2B5EF4-FFF2-40B4-BE49-F238E27FC236}">
                <a16:creationId xmlns:a16="http://schemas.microsoft.com/office/drawing/2014/main" id="{D05A5CDF-D4D3-0DD0-DBA1-781D0DC83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77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A574BF11-4178-C976-F699-1C3A8CC55E88}"/>
              </a:ext>
            </a:extLst>
          </p:cNvPr>
          <p:cNvSpPr>
            <a:spLocks noGrp="1" noChangeArrowheads="1"/>
          </p:cNvSpPr>
          <p:nvPr>
            <p:ph type="ctrTitle"/>
          </p:nvPr>
        </p:nvSpPr>
        <p:spPr>
          <a:xfrm>
            <a:off x="2971800" y="533400"/>
            <a:ext cx="6096000" cy="1371600"/>
          </a:xfrm>
        </p:spPr>
        <p:txBody>
          <a:bodyPr/>
          <a:lstStyle/>
          <a:p>
            <a:pPr eaLnBrk="1" hangingPunct="1">
              <a:defRPr/>
            </a:pPr>
            <a:r>
              <a:rPr lang="en-US">
                <a:solidFill>
                  <a:srgbClr val="FFFFFF"/>
                </a:solidFill>
                <a:effectLst>
                  <a:outerShdw blurRad="38100" dist="38100" dir="2700000" algn="tl">
                    <a:srgbClr val="786950"/>
                  </a:outerShdw>
                </a:effectLst>
                <a:latin typeface="Comic Sans MS" charset="0"/>
                <a:ea typeface="+mj-ea"/>
                <a:cs typeface="+mj-cs"/>
              </a:rPr>
              <a:t>Religious Perspectives on Jesus (cont.)</a:t>
            </a:r>
          </a:p>
        </p:txBody>
      </p:sp>
      <p:pic>
        <p:nvPicPr>
          <p:cNvPr id="46083" name="Picture 7" descr="C:\Documents and Settings\Mary\My Documents\My Pictures\Mary\Hinduism.jpg">
            <a:extLst>
              <a:ext uri="{FF2B5EF4-FFF2-40B4-BE49-F238E27FC236}">
                <a16:creationId xmlns:a16="http://schemas.microsoft.com/office/drawing/2014/main" id="{19239838-C7B7-58B6-B14D-98B6B34C4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629025"/>
            <a:ext cx="18748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8" descr="C:\Documents and Settings\Mary\My Documents\My Pictures\Mary\Hinduism1.jpg">
            <a:extLst>
              <a:ext uri="{FF2B5EF4-FFF2-40B4-BE49-F238E27FC236}">
                <a16:creationId xmlns:a16="http://schemas.microsoft.com/office/drawing/2014/main" id="{FCBAEECD-A7FD-208C-4706-C690CAAB6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95538"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9" descr="C:\Documents and Settings\Mary\My Documents\My Pictures\Mary\Hinduism2.jpg">
            <a:extLst>
              <a:ext uri="{FF2B5EF4-FFF2-40B4-BE49-F238E27FC236}">
                <a16:creationId xmlns:a16="http://schemas.microsoft.com/office/drawing/2014/main" id="{D3E9F210-034D-5DA6-DC5A-F75D0F9C3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3581400"/>
            <a:ext cx="1908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3">
            <a:extLst>
              <a:ext uri="{FF2B5EF4-FFF2-40B4-BE49-F238E27FC236}">
                <a16:creationId xmlns:a16="http://schemas.microsoft.com/office/drawing/2014/main" id="{54017A63-E51F-963F-F76C-E1A6AA2EE5DE}"/>
              </a:ext>
            </a:extLst>
          </p:cNvPr>
          <p:cNvSpPr>
            <a:spLocks noGrp="1" noChangeArrowheads="1"/>
          </p:cNvSpPr>
          <p:nvPr>
            <p:ph type="subTitle" idx="1"/>
          </p:nvPr>
        </p:nvSpPr>
        <p:spPr>
          <a:xfrm>
            <a:off x="995363" y="2590800"/>
            <a:ext cx="7153275" cy="2590800"/>
          </a:xfrm>
          <a:solidFill>
            <a:schemeClr val="tx1">
              <a:alpha val="50195"/>
            </a:schemeClr>
          </a:solidFill>
          <a:ln/>
        </p:spPr>
        <p:txBody>
          <a:bodyPr/>
          <a:lstStyle/>
          <a:p>
            <a:pPr eaLnBrk="1" hangingPunct="1">
              <a:buFont typeface="Wingdings" pitchFamily="2" charset="2"/>
              <a:buNone/>
            </a:pPr>
            <a:r>
              <a:rPr lang="en-US" altLang="en-US">
                <a:solidFill>
                  <a:schemeClr val="bg1"/>
                </a:solidFill>
                <a:latin typeface="Comic Sans MS" panose="030F0902030302020204" pitchFamily="66" charset="0"/>
                <a:ea typeface="ＭＳ Ｐゴシック" panose="020B0600070205080204" pitchFamily="34" charset="-128"/>
              </a:rPr>
              <a:t>Different perspectives on Jesus in </a:t>
            </a:r>
            <a:r>
              <a:rPr lang="en-US" altLang="en-US">
                <a:solidFill>
                  <a:srgbClr val="CC66FF"/>
                </a:solidFill>
                <a:latin typeface="Comic Sans MS" panose="030F0902030302020204" pitchFamily="66" charset="0"/>
                <a:ea typeface="ＭＳ Ｐゴシック" panose="020B0600070205080204" pitchFamily="34" charset="-128"/>
              </a:rPr>
              <a:t>Hinduism</a:t>
            </a:r>
            <a:r>
              <a:rPr lang="en-US" altLang="en-US">
                <a:solidFill>
                  <a:schemeClr val="bg1"/>
                </a:solidFill>
                <a:latin typeface="Comic Sans MS" panose="030F0902030302020204" pitchFamily="66" charset="0"/>
                <a:ea typeface="ＭＳ Ｐゴシック" panose="020B0600070205080204" pitchFamily="34" charset="-128"/>
              </a:rPr>
              <a:t>:</a:t>
            </a:r>
          </a:p>
          <a:p>
            <a:pPr algn="l" eaLnBrk="1" hangingPunct="1">
              <a:buFont typeface="Wingdings" pitchFamily="2" charset="2"/>
              <a:buChar char="w"/>
            </a:pPr>
            <a:r>
              <a:rPr lang="en-US" altLang="en-US">
                <a:solidFill>
                  <a:schemeClr val="bg1"/>
                </a:solidFill>
                <a:latin typeface="Comic Sans MS" panose="030F0902030302020204" pitchFamily="66" charset="0"/>
                <a:ea typeface="ＭＳ Ｐゴシック" panose="020B0600070205080204" pitchFamily="34" charset="-128"/>
              </a:rPr>
              <a:t> A </a:t>
            </a:r>
            <a:r>
              <a:rPr lang="en-US" altLang="en-US" u="sng">
                <a:solidFill>
                  <a:srgbClr val="CC66FF"/>
                </a:solidFill>
                <a:latin typeface="Comic Sans MS" panose="030F0902030302020204" pitchFamily="66" charset="0"/>
                <a:ea typeface="ＭＳ Ｐゴシック" panose="020B0600070205080204" pitchFamily="34" charset="-128"/>
              </a:rPr>
              <a:t>great guru</a:t>
            </a:r>
            <a:endParaRPr lang="en-US" altLang="en-US">
              <a:solidFill>
                <a:srgbClr val="CC66FF"/>
              </a:solidFill>
              <a:latin typeface="Comic Sans MS" panose="030F0902030302020204" pitchFamily="66" charset="0"/>
              <a:ea typeface="ＭＳ Ｐゴシック" panose="020B0600070205080204" pitchFamily="34" charset="-128"/>
            </a:endParaRPr>
          </a:p>
          <a:p>
            <a:pPr algn="l" eaLnBrk="1" hangingPunct="1">
              <a:buFont typeface="Wingdings" pitchFamily="2" charset="2"/>
              <a:buChar char="w"/>
            </a:pPr>
            <a:r>
              <a:rPr lang="en-US" altLang="en-US">
                <a:solidFill>
                  <a:schemeClr val="bg1"/>
                </a:solidFill>
                <a:latin typeface="Comic Sans MS" panose="030F0902030302020204" pitchFamily="66" charset="0"/>
                <a:ea typeface="ＭＳ Ｐゴシック" panose="020B0600070205080204" pitchFamily="34" charset="-128"/>
              </a:rPr>
              <a:t> The </a:t>
            </a:r>
            <a:r>
              <a:rPr lang="en-US" altLang="en-US" u="sng">
                <a:solidFill>
                  <a:srgbClr val="CC66FF"/>
                </a:solidFill>
                <a:latin typeface="Comic Sans MS" panose="030F0902030302020204" pitchFamily="66" charset="0"/>
                <a:ea typeface="ＭＳ Ｐゴシック" panose="020B0600070205080204" pitchFamily="34" charset="-128"/>
              </a:rPr>
              <a:t>son of Krishna</a:t>
            </a:r>
          </a:p>
        </p:txBody>
      </p:sp>
      <p:sp>
        <p:nvSpPr>
          <p:cNvPr id="46087" name="Text Box 4">
            <a:extLst>
              <a:ext uri="{FF2B5EF4-FFF2-40B4-BE49-F238E27FC236}">
                <a16:creationId xmlns:a16="http://schemas.microsoft.com/office/drawing/2014/main" id="{78D5BDEF-7AB7-5EDA-64A6-BC796AD17FCF}"/>
              </a:ext>
            </a:extLst>
          </p:cNvPr>
          <p:cNvSpPr txBox="1">
            <a:spLocks noChangeArrowheads="1"/>
          </p:cNvSpPr>
          <p:nvPr/>
        </p:nvSpPr>
        <p:spPr bwMode="auto">
          <a:xfrm>
            <a:off x="0" y="63817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2000">
                <a:solidFill>
                  <a:srgbClr val="FFCC00"/>
                </a:solidFill>
                <a:latin typeface="Garamond" panose="02020404030301010803" pitchFamily="18" charset="0"/>
              </a:rPr>
              <a:t>http://en.wikipedia.org/wiki/Religious_perspectives_on_Jesus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8AB9BA6-F680-842E-FD21-3CC512B46E35}"/>
              </a:ext>
            </a:extLst>
          </p:cNvPr>
          <p:cNvSpPr>
            <a:spLocks noGrp="1" noChangeArrowheads="1"/>
          </p:cNvSpPr>
          <p:nvPr>
            <p:ph type="ctrTitle"/>
          </p:nvPr>
        </p:nvSpPr>
        <p:spPr>
          <a:xfrm>
            <a:off x="3962400" y="228600"/>
            <a:ext cx="5181600" cy="1143000"/>
          </a:xfrm>
        </p:spPr>
        <p:txBody>
          <a:bodyPr/>
          <a:lstStyle/>
          <a:p>
            <a:pPr eaLnBrk="1" hangingPunct="1">
              <a:defRPr/>
            </a:pPr>
            <a:r>
              <a:rPr lang="en-US" dirty="0">
                <a:solidFill>
                  <a:srgbClr val="FFFFFF"/>
                </a:solidFill>
                <a:effectLst>
                  <a:outerShdw blurRad="38100" dist="38100" dir="2700000" algn="tl">
                    <a:srgbClr val="786950"/>
                  </a:outerShdw>
                </a:effectLst>
                <a:latin typeface="Comic Sans MS" pitchFamily="-110" charset="0"/>
              </a:rPr>
              <a:t>What about you?</a:t>
            </a:r>
          </a:p>
        </p:txBody>
      </p:sp>
      <p:sp>
        <p:nvSpPr>
          <p:cNvPr id="91139" name="Rectangle 3">
            <a:extLst>
              <a:ext uri="{FF2B5EF4-FFF2-40B4-BE49-F238E27FC236}">
                <a16:creationId xmlns:a16="http://schemas.microsoft.com/office/drawing/2014/main" id="{14B0700F-5107-E8B9-A80E-02A987DD7F6F}"/>
              </a:ext>
            </a:extLst>
          </p:cNvPr>
          <p:cNvSpPr>
            <a:spLocks noGrp="1" noChangeArrowheads="1"/>
          </p:cNvSpPr>
          <p:nvPr>
            <p:ph type="subTitle" idx="1"/>
          </p:nvPr>
        </p:nvSpPr>
        <p:spPr>
          <a:xfrm>
            <a:off x="4102100" y="2209800"/>
            <a:ext cx="5041900" cy="762000"/>
          </a:xfrm>
          <a:ln/>
        </p:spPr>
        <p:txBody>
          <a:bodyPr/>
          <a:lstStyle/>
          <a:p>
            <a:pPr eaLnBrk="1" hangingPunct="1">
              <a:buFont typeface="Wingdings" pitchFamily="2" charset="2"/>
              <a:buNone/>
            </a:pPr>
            <a:r>
              <a:rPr lang="en-US" altLang="en-US" sz="3600">
                <a:solidFill>
                  <a:schemeClr val="bg1"/>
                </a:solidFill>
                <a:latin typeface="Comic Sans MS" panose="030F0902030302020204" pitchFamily="66" charset="0"/>
                <a:ea typeface="ＭＳ Ｐゴシック" panose="020B0600070205080204" pitchFamily="34" charset="-128"/>
              </a:rPr>
              <a:t>Do you know who Jesus is?</a:t>
            </a:r>
          </a:p>
        </p:txBody>
      </p:sp>
      <p:sp>
        <p:nvSpPr>
          <p:cNvPr id="91140" name="Rectangle 4">
            <a:extLst>
              <a:ext uri="{FF2B5EF4-FFF2-40B4-BE49-F238E27FC236}">
                <a16:creationId xmlns:a16="http://schemas.microsoft.com/office/drawing/2014/main" id="{13414F34-D64B-C619-A1A2-F2A04E328D34}"/>
              </a:ext>
            </a:extLst>
          </p:cNvPr>
          <p:cNvSpPr>
            <a:spLocks noChangeArrowheads="1"/>
          </p:cNvSpPr>
          <p:nvPr/>
        </p:nvSpPr>
        <p:spPr bwMode="auto">
          <a:xfrm>
            <a:off x="4343400" y="4114800"/>
            <a:ext cx="4800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en-US" altLang="en-US" sz="3600">
                <a:solidFill>
                  <a:schemeClr val="bg1"/>
                </a:solidFill>
                <a:latin typeface="Comic Sans MS" panose="030F0902030302020204" pitchFamily="66" charset="0"/>
              </a:rPr>
              <a:t>What will you tell those who don’t know him?</a:t>
            </a:r>
          </a:p>
        </p:txBody>
      </p:sp>
      <p:pic>
        <p:nvPicPr>
          <p:cNvPr id="48133" name="Picture 5" descr="RICHARD HOOK SURFER DUDE JESUS.JPG">
            <a:extLst>
              <a:ext uri="{FF2B5EF4-FFF2-40B4-BE49-F238E27FC236}">
                <a16:creationId xmlns:a16="http://schemas.microsoft.com/office/drawing/2014/main" id="{68704E4D-80C5-8206-BDBE-CC51D1FCF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767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1140"/>
                                        </p:tgtEl>
                                        <p:attrNameLst>
                                          <p:attrName>style.visibility</p:attrName>
                                        </p:attrNameLst>
                                      </p:cBhvr>
                                      <p:to>
                                        <p:strVal val="visible"/>
                                      </p:to>
                                    </p:set>
                                    <p:animEffect transition="in" filter="dissolve">
                                      <p:cBhvr>
                                        <p:cTn id="12"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P spid="91140" grpId="0" autoUpdateAnimBg="0"/>
    </p:bldLst>
  </p:timing>
</p:sld>
</file>

<file path=ppt/theme/theme1.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4741</TotalTime>
  <Words>2054</Words>
  <Application>Microsoft Macintosh PowerPoint</Application>
  <PresentationFormat>On-screen Show (4:3)</PresentationFormat>
  <Paragraphs>355</Paragraphs>
  <Slides>68</Slides>
  <Notes>59</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68</vt:i4>
      </vt:variant>
    </vt:vector>
  </HeadingPairs>
  <TitlesOfParts>
    <vt:vector size="91" baseType="lpstr">
      <vt:lpstr>Times New Roman</vt:lpstr>
      <vt:lpstr>ＭＳ Ｐゴシック</vt:lpstr>
      <vt:lpstr>Arial</vt:lpstr>
      <vt:lpstr>Wingdings</vt:lpstr>
      <vt:lpstr>Arial Black</vt:lpstr>
      <vt:lpstr>Comic Sans MS</vt:lpstr>
      <vt:lpstr>Garamond</vt:lpstr>
      <vt:lpstr>Verdana</vt:lpstr>
      <vt:lpstr>Sand</vt:lpstr>
      <vt:lpstr>MS Gothic</vt:lpstr>
      <vt:lpstr>Helvetica</vt:lpstr>
      <vt:lpstr>Tahoma</vt:lpstr>
      <vt:lpstr>Copperplate Gothic Bold</vt:lpstr>
      <vt:lpstr>宋体</vt:lpstr>
      <vt:lpstr>Strategic</vt:lpstr>
      <vt:lpstr>Default Design</vt:lpstr>
      <vt:lpstr>1_Default Design</vt:lpstr>
      <vt:lpstr>Fireworks</vt:lpstr>
      <vt:lpstr>1_Strategic</vt:lpstr>
      <vt:lpstr>2_Strategic</vt:lpstr>
      <vt:lpstr>Orbit</vt:lpstr>
      <vt:lpstr>3_Strategic</vt:lpstr>
      <vt:lpstr>1_Orbit</vt:lpstr>
      <vt:lpstr>Who is Jesus?</vt:lpstr>
      <vt:lpstr>Black</vt:lpstr>
      <vt:lpstr>The Iranian Jesus</vt:lpstr>
      <vt:lpstr>Religious Perspectives on Jesus</vt:lpstr>
      <vt:lpstr>Religious Perspectives on Jesus</vt:lpstr>
      <vt:lpstr>Religious Perspectives on Jesus (cont.)</vt:lpstr>
      <vt:lpstr>Religious Perspectives on Jesus (cont.)</vt:lpstr>
      <vt:lpstr>Religious Perspectives on Jesus (cont.)</vt:lpstr>
      <vt:lpstr>What about you?</vt:lpstr>
      <vt:lpstr>John the Apostle (Gospel Writer)</vt:lpstr>
      <vt:lpstr>Why believe Jesus is God? John 1:19-51</vt:lpstr>
      <vt:lpstr>A quick review…</vt:lpstr>
      <vt:lpstr>Jesus is the Logos (Word)</vt:lpstr>
      <vt:lpstr>Structure of the Book of John</vt:lpstr>
      <vt:lpstr>The Prologue (1:1-18)</vt:lpstr>
      <vt:lpstr>Structure of the Book of John</vt:lpstr>
      <vt:lpstr>Jesus’ First Disciples</vt:lpstr>
      <vt:lpstr>Jesus’ First Disciples</vt:lpstr>
      <vt:lpstr>Jesus’ First Disciples</vt:lpstr>
      <vt:lpstr>The Word</vt:lpstr>
      <vt:lpstr>Why believe Jesus is God? John 1:19-51</vt:lpstr>
      <vt:lpstr>Three Reasons the Word is God</vt:lpstr>
      <vt:lpstr>John the Baptist’s Testimony (1:19-39)</vt:lpstr>
      <vt:lpstr>The Jewish Leaders</vt:lpstr>
      <vt:lpstr>John to the Jewish Leaders</vt:lpstr>
      <vt:lpstr>“I am not the Christ”</vt:lpstr>
      <vt:lpstr>John to the Jewish Leaders:</vt:lpstr>
      <vt:lpstr>Elijah</vt:lpstr>
      <vt:lpstr>“The Prophet”</vt:lpstr>
      <vt:lpstr>John focused on who Jesus was!</vt:lpstr>
      <vt:lpstr>John to the Jewish Leaders:</vt:lpstr>
      <vt:lpstr>John’s Testimony to the people:</vt:lpstr>
      <vt:lpstr>Sacrifice at theCross</vt:lpstr>
      <vt:lpstr>John’s Testimony to two of his disciples:</vt:lpstr>
      <vt:lpstr>The Lamb of God (1:29, 36)</vt:lpstr>
      <vt:lpstr>996</vt:lpstr>
      <vt:lpstr>Why believe Jesus is God? John 1:19-51</vt:lpstr>
      <vt:lpstr>Three Reasons the Word is God</vt:lpstr>
      <vt:lpstr>The story continues…</vt:lpstr>
      <vt:lpstr>John 1:42 NLT</vt:lpstr>
      <vt:lpstr>Christ = Messiah</vt:lpstr>
      <vt:lpstr>“Messiah”</vt:lpstr>
      <vt:lpstr>Promises of the Davidic Covenant</vt:lpstr>
      <vt:lpstr>Isaiah 61:1 Fulfilled in Jesus</vt:lpstr>
      <vt:lpstr>The Kingdom in Matthew 1</vt:lpstr>
      <vt:lpstr>Christ is over all nations</vt:lpstr>
      <vt:lpstr>Do you submit to Christ’s authority over you?</vt:lpstr>
      <vt:lpstr>Why believe Jesus is God? John 1:19-51</vt:lpstr>
      <vt:lpstr>Three Reasons the Word is God</vt:lpstr>
      <vt:lpstr>The story continues again…</vt:lpstr>
      <vt:lpstr>“Jesus fulfills prophecy!”</vt:lpstr>
      <vt:lpstr>San Francisco Bay Area</vt:lpstr>
      <vt:lpstr>Galilee Sea Area</vt:lpstr>
      <vt:lpstr>Who was Nathanael?</vt:lpstr>
      <vt:lpstr>Jesus is no mere human…</vt:lpstr>
      <vt:lpstr>Christ Knew Nathanael</vt:lpstr>
      <vt:lpstr>Nathanael’s Testimony</vt:lpstr>
      <vt:lpstr>“Son of God”</vt:lpstr>
      <vt:lpstr>The Trinity</vt:lpstr>
      <vt:lpstr>“Son of God”</vt:lpstr>
      <vt:lpstr>The Father, Son &amp; Spirit</vt:lpstr>
      <vt:lpstr>Who is Jesus?</vt:lpstr>
      <vt:lpstr>Three Reasons the Word is God</vt:lpstr>
      <vt:lpstr>So what should we do?</vt:lpstr>
      <vt:lpstr>So what should we do?</vt:lpstr>
      <vt:lpstr>So what should we do?</vt:lpstr>
      <vt:lpstr>Black</vt:lpstr>
      <vt:lpstr>NT Preaching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Pharisees</dc:title>
  <dc:creator>Mary</dc:creator>
  <cp:lastModifiedBy>Rick Griffith</cp:lastModifiedBy>
  <cp:revision>182</cp:revision>
  <dcterms:created xsi:type="dcterms:W3CDTF">2010-03-15T12:43:38Z</dcterms:created>
  <dcterms:modified xsi:type="dcterms:W3CDTF">2023-08-27T12:29:34Z</dcterms:modified>
</cp:coreProperties>
</file>