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7"/>
  </p:notesMasterIdLst>
  <p:sldIdLst>
    <p:sldId id="256" r:id="rId3"/>
    <p:sldId id="261" r:id="rId4"/>
    <p:sldId id="263" r:id="rId5"/>
    <p:sldId id="262" r:id="rId6"/>
    <p:sldId id="266" r:id="rId7"/>
    <p:sldId id="257" r:id="rId8"/>
    <p:sldId id="258" r:id="rId9"/>
    <p:sldId id="259" r:id="rId10"/>
    <p:sldId id="264" r:id="rId11"/>
    <p:sldId id="267" r:id="rId12"/>
    <p:sldId id="265" r:id="rId13"/>
    <p:sldId id="268" r:id="rId14"/>
    <p:sldId id="270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EAE9F-EA60-AF4D-AAA5-CF610B87F1C8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B039-4012-2F44-8B93-439E6664B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436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8BE194-5645-484F-93BE-C20370E2E6CC}" type="datetimeFigureOut">
              <a:rPr lang="en-AU" smtClean="0"/>
              <a:t>3/10/19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A9FA-C107-40DB-A4A5-8D0F8B25C847}" type="slidenum">
              <a:rPr lang="en-AU" smtClean="0"/>
              <a:t>‹#›</a:t>
            </a:fld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693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E194-5645-484F-93BE-C20370E2E6CC}" type="datetimeFigureOut">
              <a:rPr lang="en-AU" smtClean="0"/>
              <a:t>3/10/19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A9FA-C107-40DB-A4A5-8D0F8B25C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79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E194-5645-484F-93BE-C20370E2E6CC}" type="datetimeFigureOut">
              <a:rPr lang="en-AU" smtClean="0"/>
              <a:t>3/10/19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A9FA-C107-40DB-A4A5-8D0F8B25C847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1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004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035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158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512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174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33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4901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935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E194-5645-484F-93BE-C20370E2E6CC}" type="datetimeFigureOut">
              <a:rPr lang="en-AU" smtClean="0"/>
              <a:t>3/10/19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A9FA-C107-40DB-A4A5-8D0F8B25C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2178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95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197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637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E194-5645-484F-93BE-C20370E2E6CC}" type="datetimeFigureOut">
              <a:rPr lang="en-AU" smtClean="0"/>
              <a:t>3/10/19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A9FA-C107-40DB-A4A5-8D0F8B25C847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13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E194-5645-484F-93BE-C20370E2E6CC}" type="datetimeFigureOut">
              <a:rPr lang="en-AU" smtClean="0"/>
              <a:t>3/10/19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A9FA-C107-40DB-A4A5-8D0F8B25C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125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E194-5645-484F-93BE-C20370E2E6CC}" type="datetimeFigureOut">
              <a:rPr lang="en-AU" smtClean="0"/>
              <a:t>3/10/19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A9FA-C107-40DB-A4A5-8D0F8B25C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211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E194-5645-484F-93BE-C20370E2E6CC}" type="datetimeFigureOut">
              <a:rPr lang="en-AU" smtClean="0"/>
              <a:t>3/10/19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A9FA-C107-40DB-A4A5-8D0F8B25C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79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E194-5645-484F-93BE-C20370E2E6CC}" type="datetimeFigureOut">
              <a:rPr lang="en-AU" smtClean="0"/>
              <a:t>3/10/19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A9FA-C107-40DB-A4A5-8D0F8B25C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65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E194-5645-484F-93BE-C20370E2E6CC}" type="datetimeFigureOut">
              <a:rPr lang="en-AU" smtClean="0"/>
              <a:t>3/10/19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A9FA-C107-40DB-A4A5-8D0F8B25C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46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E194-5645-484F-93BE-C20370E2E6CC}" type="datetimeFigureOut">
              <a:rPr lang="en-AU" smtClean="0"/>
              <a:t>3/10/19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A9FA-C107-40DB-A4A5-8D0F8B25C847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2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58BE194-5645-484F-93BE-C20370E2E6CC}" type="datetimeFigureOut">
              <a:rPr lang="en-AU" smtClean="0"/>
              <a:t>3/10/19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E8AA9FA-C107-40DB-A4A5-8D0F8B25C847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24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618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AB9224-817F-441C-A2E0-E6F16018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3" r="-1" b="-1"/>
          <a:stretch/>
        </p:blipFill>
        <p:spPr>
          <a:xfrm>
            <a:off x="-1286312" y="0"/>
            <a:ext cx="11091737" cy="59687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511E83-0683-E944-AE0A-30F24954B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925252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Matt Hall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209581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464BEF2A-DF4F-4A46-B318-703CBD380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04" b="8404"/>
          <a:stretch>
            <a:fillRect/>
          </a:stretch>
        </p:blipFill>
        <p:spPr>
          <a:xfrm>
            <a:off x="0" y="857249"/>
            <a:ext cx="9141714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8E5B39-C782-458B-8B37-BF53A8D2E887}"/>
              </a:ext>
            </a:extLst>
          </p:cNvPr>
          <p:cNvSpPr txBox="1"/>
          <p:nvPr/>
        </p:nvSpPr>
        <p:spPr>
          <a:xfrm>
            <a:off x="381838" y="4480983"/>
            <a:ext cx="830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Our primary identity as coparticipants in the fellowship of the triune God – ministry of the church in the world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3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ght of the world">
            <a:extLst>
              <a:ext uri="{FF2B5EF4-FFF2-40B4-BE49-F238E27FC236}">
                <a16:creationId xmlns:a16="http://schemas.microsoft.com/office/drawing/2014/main" id="{7732EA19-74CD-41D4-8C5F-518802CC1C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57529"/>
            <a:ext cx="9148080" cy="51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1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obedience">
            <a:extLst>
              <a:ext uri="{FF2B5EF4-FFF2-40B4-BE49-F238E27FC236}">
                <a16:creationId xmlns:a16="http://schemas.microsoft.com/office/drawing/2014/main" id="{DEB26D21-1A1B-493D-A26A-2AD2D2A37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3" r="-1" b="3521"/>
          <a:stretch/>
        </p:blipFill>
        <p:spPr bwMode="auto">
          <a:xfrm>
            <a:off x="0" y="273958"/>
            <a:ext cx="9135596" cy="631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4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3540626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75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601992-B375-4F46-9420-5C45A179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891744"/>
            <a:ext cx="5130469" cy="3859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2FCF11-54BF-4CA5-9610-C002A6B91E5D}"/>
              </a:ext>
            </a:extLst>
          </p:cNvPr>
          <p:cNvSpPr txBox="1"/>
          <p:nvPr/>
        </p:nvSpPr>
        <p:spPr>
          <a:xfrm>
            <a:off x="5275385" y="1062566"/>
            <a:ext cx="36575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Unity with the Father foundational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5:19;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8:26;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10:38;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14:10;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10:30.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1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7CB3B3-DD01-442B-A5E8-BB291A11C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98" y="1094317"/>
            <a:ext cx="4593431" cy="3314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965299-792D-4BB2-9FDC-58041AB8CCA1}"/>
              </a:ext>
            </a:extLst>
          </p:cNvPr>
          <p:cNvSpPr txBox="1"/>
          <p:nvPr/>
        </p:nvSpPr>
        <p:spPr>
          <a:xfrm>
            <a:off x="4903601" y="1094317"/>
            <a:ext cx="42303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One flock belonging to one Shepherd</a:t>
            </a:r>
          </a:p>
          <a:p>
            <a:endParaRPr lang="en-US" dirty="0"/>
          </a:p>
          <a:p>
            <a:r>
              <a:rPr lang="en-US" dirty="0"/>
              <a:t>10:7; gate</a:t>
            </a:r>
          </a:p>
          <a:p>
            <a:r>
              <a:rPr lang="en-US" dirty="0"/>
              <a:t>10:14-16; good shepherd</a:t>
            </a:r>
          </a:p>
          <a:p>
            <a:r>
              <a:rPr lang="en-US" dirty="0"/>
              <a:t>15:1; remain close</a:t>
            </a:r>
          </a:p>
          <a:p>
            <a:r>
              <a:rPr lang="en-US" dirty="0"/>
              <a:t>17:11-12. protection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72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03D2D-A061-4214-8290-486A81987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124"/>
            <a:ext cx="9144000" cy="50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6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99842C-21B1-4F74-A088-220AB96D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773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95DB80-AD87-434D-8F31-8E8BF0C73465}"/>
              </a:ext>
            </a:extLst>
          </p:cNvPr>
          <p:cNvSpPr txBox="1"/>
          <p:nvPr/>
        </p:nvSpPr>
        <p:spPr>
          <a:xfrm>
            <a:off x="753626" y="3114989"/>
            <a:ext cx="8297243" cy="357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Continuation of mission and example of Jesus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John 13:15, 35;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John 4:38;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John 9:4;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John 15:16;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John 2:19, 23, 24;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John 8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8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79EDCF-A4E5-4F0A-B61E-C1DA6A198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805"/>
            <a:ext cx="9134024" cy="487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1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F28F65-0084-47D3-A710-6A43FD6B1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1" y="857250"/>
            <a:ext cx="75014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8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ving my back">
            <a:extLst>
              <a:ext uri="{FF2B5EF4-FFF2-40B4-BE49-F238E27FC236}">
                <a16:creationId xmlns:a16="http://schemas.microsoft.com/office/drawing/2014/main" id="{17D0C5F8-A1C4-4BD9-9A57-81EAA7AC8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36" y="464736"/>
            <a:ext cx="5526594" cy="55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6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86C59C-E700-49ED-837C-59AB7817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714" cy="49538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D9BFAD-5AC3-4EAF-8841-757B9043E7BC}"/>
              </a:ext>
            </a:extLst>
          </p:cNvPr>
          <p:cNvSpPr txBox="1"/>
          <p:nvPr/>
        </p:nvSpPr>
        <p:spPr>
          <a:xfrm>
            <a:off x="1367366" y="5044343"/>
            <a:ext cx="6409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Fellowship we share—not merely common experience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33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143</TotalTime>
  <Words>121</Words>
  <Application>Microsoft Macintosh PowerPoint</Application>
  <PresentationFormat>On-screen Show (4:3)</PresentationFormat>
  <Paragraphs>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Hall</dc:creator>
  <cp:lastModifiedBy>Rick Griffith</cp:lastModifiedBy>
  <cp:revision>16</cp:revision>
  <dcterms:created xsi:type="dcterms:W3CDTF">2019-09-28T12:02:02Z</dcterms:created>
  <dcterms:modified xsi:type="dcterms:W3CDTF">2019-10-03T05:25:55Z</dcterms:modified>
</cp:coreProperties>
</file>