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50"/>
  </p:notesMasterIdLst>
  <p:handoutMasterIdLst>
    <p:handoutMasterId r:id="rId51"/>
  </p:handoutMasterIdLst>
  <p:sldIdLst>
    <p:sldId id="774" r:id="rId2"/>
    <p:sldId id="567" r:id="rId3"/>
    <p:sldId id="549" r:id="rId4"/>
    <p:sldId id="763" r:id="rId5"/>
    <p:sldId id="762" r:id="rId6"/>
    <p:sldId id="616" r:id="rId7"/>
    <p:sldId id="733" r:id="rId8"/>
    <p:sldId id="634" r:id="rId9"/>
    <p:sldId id="686" r:id="rId10"/>
    <p:sldId id="648" r:id="rId11"/>
    <p:sldId id="716" r:id="rId12"/>
    <p:sldId id="731" r:id="rId13"/>
    <p:sldId id="764" r:id="rId14"/>
    <p:sldId id="734" r:id="rId15"/>
    <p:sldId id="729" r:id="rId16"/>
    <p:sldId id="657" r:id="rId17"/>
    <p:sldId id="769" r:id="rId18"/>
    <p:sldId id="766" r:id="rId19"/>
    <p:sldId id="735" r:id="rId20"/>
    <p:sldId id="736" r:id="rId21"/>
    <p:sldId id="737" r:id="rId22"/>
    <p:sldId id="738" r:id="rId23"/>
    <p:sldId id="739" r:id="rId24"/>
    <p:sldId id="740" r:id="rId25"/>
    <p:sldId id="741" r:id="rId26"/>
    <p:sldId id="742" r:id="rId27"/>
    <p:sldId id="743" r:id="rId28"/>
    <p:sldId id="773" r:id="rId29"/>
    <p:sldId id="772" r:id="rId30"/>
    <p:sldId id="744" r:id="rId31"/>
    <p:sldId id="745" r:id="rId32"/>
    <p:sldId id="746" r:id="rId33"/>
    <p:sldId id="747" r:id="rId34"/>
    <p:sldId id="765" r:id="rId35"/>
    <p:sldId id="750" r:id="rId36"/>
    <p:sldId id="751" r:id="rId37"/>
    <p:sldId id="770" r:id="rId38"/>
    <p:sldId id="767" r:id="rId39"/>
    <p:sldId id="759" r:id="rId40"/>
    <p:sldId id="758" r:id="rId41"/>
    <p:sldId id="760" r:id="rId42"/>
    <p:sldId id="761" r:id="rId43"/>
    <p:sldId id="768" r:id="rId44"/>
    <p:sldId id="771" r:id="rId45"/>
    <p:sldId id="732" r:id="rId46"/>
    <p:sldId id="644" r:id="rId47"/>
    <p:sldId id="267" r:id="rId48"/>
    <p:sldId id="28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036"/>
    <a:srgbClr val="303544"/>
    <a:srgbClr val="3E4C60"/>
    <a:srgbClr val="642D33"/>
    <a:srgbClr val="242429"/>
    <a:srgbClr val="7C52A1"/>
    <a:srgbClr val="4E9F02"/>
    <a:srgbClr val="A163B0"/>
    <a:srgbClr val="415378"/>
    <a:srgbClr val="A9B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041D5-ED12-4844-BEEE-A35D67D4565E}" v="1885" dt="2022-08-20T04:40:53.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4414" autoAdjust="0"/>
  </p:normalViewPr>
  <p:slideViewPr>
    <p:cSldViewPr snapToGrid="0">
      <p:cViewPr varScale="1">
        <p:scale>
          <a:sx n="116" d="100"/>
          <a:sy n="116" d="100"/>
        </p:scale>
        <p:origin x="100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907041D5-ED12-4844-BEEE-A35D67D4565E}"/>
    <pc:docChg chg="undo redo custSel addSld delSld modSld sldOrd">
      <pc:chgData name="Dan Bridges" userId="8b87ab884fe90637" providerId="LiveId" clId="{907041D5-ED12-4844-BEEE-A35D67D4565E}" dt="2022-08-20T04:42:27.055" v="7113" actId="20577"/>
      <pc:docMkLst>
        <pc:docMk/>
      </pc:docMkLst>
      <pc:sldChg chg="addSp delSp modSp add mod ord modTransition setBg modAnim">
        <pc:chgData name="Dan Bridges" userId="8b87ab884fe90637" providerId="LiveId" clId="{907041D5-ED12-4844-BEEE-A35D67D4565E}" dt="2022-08-18T14:18:37.723" v="5614" actId="1076"/>
        <pc:sldMkLst>
          <pc:docMk/>
          <pc:sldMk cId="355948627" sldId="549"/>
        </pc:sldMkLst>
        <pc:spChg chg="add mod">
          <ac:chgData name="Dan Bridges" userId="8b87ab884fe90637" providerId="LiveId" clId="{907041D5-ED12-4844-BEEE-A35D67D4565E}" dt="2022-08-18T14:18:37.723" v="5614" actId="1076"/>
          <ac:spMkLst>
            <pc:docMk/>
            <pc:sldMk cId="355948627" sldId="549"/>
            <ac:spMk id="2" creationId="{EE7EC505-A528-8882-4962-83237AA5350A}"/>
          </ac:spMkLst>
        </pc:spChg>
        <pc:spChg chg="mod">
          <ac:chgData name="Dan Bridges" userId="8b87ab884fe90637" providerId="LiveId" clId="{907041D5-ED12-4844-BEEE-A35D67D4565E}" dt="2022-08-18T02:38:08.711" v="4297" actId="1076"/>
          <ac:spMkLst>
            <pc:docMk/>
            <pc:sldMk cId="355948627" sldId="549"/>
            <ac:spMk id="5" creationId="{0448A8CC-575A-3206-266A-ED1BA60999A4}"/>
          </ac:spMkLst>
        </pc:spChg>
        <pc:spChg chg="add del mod">
          <ac:chgData name="Dan Bridges" userId="8b87ab884fe90637" providerId="LiveId" clId="{907041D5-ED12-4844-BEEE-A35D67D4565E}" dt="2022-08-18T02:33:08.441" v="4057" actId="478"/>
          <ac:spMkLst>
            <pc:docMk/>
            <pc:sldMk cId="355948627" sldId="549"/>
            <ac:spMk id="6" creationId="{808822A0-8977-3D95-EAE3-4EF7A323D572}"/>
          </ac:spMkLst>
        </pc:spChg>
        <pc:picChg chg="del">
          <ac:chgData name="Dan Bridges" userId="8b87ab884fe90637" providerId="LiveId" clId="{907041D5-ED12-4844-BEEE-A35D67D4565E}" dt="2022-08-18T02:33:12.403" v="4058" actId="478"/>
          <ac:picMkLst>
            <pc:docMk/>
            <pc:sldMk cId="355948627" sldId="549"/>
            <ac:picMk id="3" creationId="{9E03659B-7AD9-AB54-8AC8-D86D781B11D9}"/>
          </ac:picMkLst>
        </pc:picChg>
        <pc:picChg chg="add mod ord">
          <ac:chgData name="Dan Bridges" userId="8b87ab884fe90637" providerId="LiveId" clId="{907041D5-ED12-4844-BEEE-A35D67D4565E}" dt="2022-08-18T02:33:37.879" v="4062" actId="167"/>
          <ac:picMkLst>
            <pc:docMk/>
            <pc:sldMk cId="355948627" sldId="549"/>
            <ac:picMk id="4" creationId="{31810E3F-76D4-9F55-8774-D5AE5902DF9D}"/>
          </ac:picMkLst>
        </pc:picChg>
      </pc:sldChg>
      <pc:sldChg chg="modSp mod">
        <pc:chgData name="Dan Bridges" userId="8b87ab884fe90637" providerId="LiveId" clId="{907041D5-ED12-4844-BEEE-A35D67D4565E}" dt="2022-08-17T17:05:09.020" v="829" actId="5793"/>
        <pc:sldMkLst>
          <pc:docMk/>
          <pc:sldMk cId="1501901614" sldId="567"/>
        </pc:sldMkLst>
        <pc:spChg chg="mod">
          <ac:chgData name="Dan Bridges" userId="8b87ab884fe90637" providerId="LiveId" clId="{907041D5-ED12-4844-BEEE-A35D67D4565E}" dt="2022-08-17T17:05:09.020" v="829" actId="5793"/>
          <ac:spMkLst>
            <pc:docMk/>
            <pc:sldMk cId="1501901614" sldId="567"/>
            <ac:spMk id="10" creationId="{1E5240D3-ACEB-B16B-A1AC-52D24FD25372}"/>
          </ac:spMkLst>
        </pc:spChg>
      </pc:sldChg>
      <pc:sldChg chg="modSp mod modTransition">
        <pc:chgData name="Dan Bridges" userId="8b87ab884fe90637" providerId="LiveId" clId="{907041D5-ED12-4844-BEEE-A35D67D4565E}" dt="2022-08-18T04:15:30.901" v="5521"/>
        <pc:sldMkLst>
          <pc:docMk/>
          <pc:sldMk cId="4211815880" sldId="616"/>
        </pc:sldMkLst>
        <pc:spChg chg="mod">
          <ac:chgData name="Dan Bridges" userId="8b87ab884fe90637" providerId="LiveId" clId="{907041D5-ED12-4844-BEEE-A35D67D4565E}" dt="2022-08-17T17:10:12.899" v="900" actId="122"/>
          <ac:spMkLst>
            <pc:docMk/>
            <pc:sldMk cId="4211815880" sldId="616"/>
            <ac:spMk id="5" creationId="{0448A8CC-575A-3206-266A-ED1BA60999A4}"/>
          </ac:spMkLst>
        </pc:spChg>
        <pc:spChg chg="mod">
          <ac:chgData name="Dan Bridges" userId="8b87ab884fe90637" providerId="LiveId" clId="{907041D5-ED12-4844-BEEE-A35D67D4565E}" dt="2022-08-17T17:11:10.844" v="911" actId="20577"/>
          <ac:spMkLst>
            <pc:docMk/>
            <pc:sldMk cId="4211815880" sldId="616"/>
            <ac:spMk id="7" creationId="{B71C438A-1247-82C8-B80C-642C5ABB1BEA}"/>
          </ac:spMkLst>
        </pc:spChg>
        <pc:picChg chg="mod">
          <ac:chgData name="Dan Bridges" userId="8b87ab884fe90637" providerId="LiveId" clId="{907041D5-ED12-4844-BEEE-A35D67D4565E}" dt="2022-08-17T17:10:21.569" v="902" actId="1076"/>
          <ac:picMkLst>
            <pc:docMk/>
            <pc:sldMk cId="4211815880" sldId="616"/>
            <ac:picMk id="3" creationId="{BF09B6B6-E7F7-12C2-FEFC-D36AE3A2D543}"/>
          </ac:picMkLst>
        </pc:picChg>
      </pc:sldChg>
      <pc:sldChg chg="modSp mod modTransition">
        <pc:chgData name="Dan Bridges" userId="8b87ab884fe90637" providerId="LiveId" clId="{907041D5-ED12-4844-BEEE-A35D67D4565E}" dt="2022-08-18T04:15:50.045" v="5523"/>
        <pc:sldMkLst>
          <pc:docMk/>
          <pc:sldMk cId="250149196" sldId="634"/>
        </pc:sldMkLst>
        <pc:spChg chg="mod">
          <ac:chgData name="Dan Bridges" userId="8b87ab884fe90637" providerId="LiveId" clId="{907041D5-ED12-4844-BEEE-A35D67D4565E}" dt="2022-08-17T17:11:54.137" v="914" actId="1076"/>
          <ac:spMkLst>
            <pc:docMk/>
            <pc:sldMk cId="250149196" sldId="634"/>
            <ac:spMk id="5" creationId="{0448A8CC-575A-3206-266A-ED1BA60999A4}"/>
          </ac:spMkLst>
        </pc:spChg>
        <pc:spChg chg="mod">
          <ac:chgData name="Dan Bridges" userId="8b87ab884fe90637" providerId="LiveId" clId="{907041D5-ED12-4844-BEEE-A35D67D4565E}" dt="2022-08-17T17:12:00.250" v="915" actId="255"/>
          <ac:spMkLst>
            <pc:docMk/>
            <pc:sldMk cId="250149196" sldId="634"/>
            <ac:spMk id="7" creationId="{B71C438A-1247-82C8-B80C-642C5ABB1BEA}"/>
          </ac:spMkLst>
        </pc:spChg>
      </pc:sldChg>
      <pc:sldChg chg="modSp mod modTransition modAnim">
        <pc:chgData name="Dan Bridges" userId="8b87ab884fe90637" providerId="LiveId" clId="{907041D5-ED12-4844-BEEE-A35D67D4565E}" dt="2022-08-18T04:22:09.813" v="5573"/>
        <pc:sldMkLst>
          <pc:docMk/>
          <pc:sldMk cId="728272222" sldId="644"/>
        </pc:sldMkLst>
        <pc:spChg chg="mod">
          <ac:chgData name="Dan Bridges" userId="8b87ab884fe90637" providerId="LiveId" clId="{907041D5-ED12-4844-BEEE-A35D67D4565E}" dt="2022-08-18T04:11:46.822" v="5499" actId="20577"/>
          <ac:spMkLst>
            <pc:docMk/>
            <pc:sldMk cId="728272222" sldId="644"/>
            <ac:spMk id="5" creationId="{A4328934-5613-BE06-39D8-07F430B7264A}"/>
          </ac:spMkLst>
        </pc:spChg>
        <pc:spChg chg="mod">
          <ac:chgData name="Dan Bridges" userId="8b87ab884fe90637" providerId="LiveId" clId="{907041D5-ED12-4844-BEEE-A35D67D4565E}" dt="2022-08-18T04:06:34.007" v="5267" actId="1076"/>
          <ac:spMkLst>
            <pc:docMk/>
            <pc:sldMk cId="728272222" sldId="644"/>
            <ac:spMk id="6" creationId="{5403522E-B386-27A5-D75F-948B861E9D90}"/>
          </ac:spMkLst>
        </pc:spChg>
      </pc:sldChg>
      <pc:sldChg chg="modTransition">
        <pc:chgData name="Dan Bridges" userId="8b87ab884fe90637" providerId="LiveId" clId="{907041D5-ED12-4844-BEEE-A35D67D4565E}" dt="2022-08-18T04:16:03.581" v="5525"/>
        <pc:sldMkLst>
          <pc:docMk/>
          <pc:sldMk cId="3196860961" sldId="648"/>
        </pc:sldMkLst>
      </pc:sldChg>
      <pc:sldChg chg="del">
        <pc:chgData name="Dan Bridges" userId="8b87ab884fe90637" providerId="LiveId" clId="{907041D5-ED12-4844-BEEE-A35D67D4565E}" dt="2022-08-17T17:12:33.242" v="918" actId="47"/>
        <pc:sldMkLst>
          <pc:docMk/>
          <pc:sldMk cId="3143226953" sldId="656"/>
        </pc:sldMkLst>
      </pc:sldChg>
      <pc:sldChg chg="addSp delSp modSp mod modTransition">
        <pc:chgData name="Dan Bridges" userId="8b87ab884fe90637" providerId="LiveId" clId="{907041D5-ED12-4844-BEEE-A35D67D4565E}" dt="2022-08-18T04:17:28.133" v="5538"/>
        <pc:sldMkLst>
          <pc:docMk/>
          <pc:sldMk cId="2556580794" sldId="657"/>
        </pc:sldMkLst>
        <pc:spChg chg="add del mod">
          <ac:chgData name="Dan Bridges" userId="8b87ab884fe90637" providerId="LiveId" clId="{907041D5-ED12-4844-BEEE-A35D67D4565E}" dt="2022-08-15T17:36:25.392" v="71" actId="478"/>
          <ac:spMkLst>
            <pc:docMk/>
            <pc:sldMk cId="2556580794" sldId="657"/>
            <ac:spMk id="5" creationId="{F2AE9B8F-A78A-7C9D-D63A-2CE5FCFF49D8}"/>
          </ac:spMkLst>
        </pc:spChg>
        <pc:spChg chg="mod">
          <ac:chgData name="Dan Bridges" userId="8b87ab884fe90637" providerId="LiveId" clId="{907041D5-ED12-4844-BEEE-A35D67D4565E}" dt="2022-08-15T17:40:56.065" v="127" actId="20577"/>
          <ac:spMkLst>
            <pc:docMk/>
            <pc:sldMk cId="2556580794" sldId="657"/>
            <ac:spMk id="7" creationId="{D50E08E0-F093-9A72-7C43-42E07F885BD3}"/>
          </ac:spMkLst>
        </pc:spChg>
        <pc:spChg chg="mod">
          <ac:chgData name="Dan Bridges" userId="8b87ab884fe90637" providerId="LiveId" clId="{907041D5-ED12-4844-BEEE-A35D67D4565E}" dt="2022-08-15T17:22:23.592" v="60" actId="6549"/>
          <ac:spMkLst>
            <pc:docMk/>
            <pc:sldMk cId="2556580794" sldId="657"/>
            <ac:spMk id="8" creationId="{3B1D1F03-4075-9671-13F5-5B0F95D8EE0B}"/>
          </ac:spMkLst>
        </pc:spChg>
        <pc:picChg chg="add mod ord">
          <ac:chgData name="Dan Bridges" userId="8b87ab884fe90637" providerId="LiveId" clId="{907041D5-ED12-4844-BEEE-A35D67D4565E}" dt="2022-08-15T17:36:55.489" v="75" actId="167"/>
          <ac:picMkLst>
            <pc:docMk/>
            <pc:sldMk cId="2556580794" sldId="657"/>
            <ac:picMk id="3" creationId="{18197C1B-7701-A35F-D9F3-6D05787D99BA}"/>
          </ac:picMkLst>
        </pc:picChg>
        <pc:picChg chg="del">
          <ac:chgData name="Dan Bridges" userId="8b87ab884fe90637" providerId="LiveId" clId="{907041D5-ED12-4844-BEEE-A35D67D4565E}" dt="2022-08-15T17:36:03.048" v="67" actId="478"/>
          <ac:picMkLst>
            <pc:docMk/>
            <pc:sldMk cId="2556580794" sldId="657"/>
            <ac:picMk id="4" creationId="{834FF758-F61C-3F8E-D1D6-79094974FF77}"/>
          </ac:picMkLst>
        </pc:picChg>
      </pc:sldChg>
      <pc:sldChg chg="del">
        <pc:chgData name="Dan Bridges" userId="8b87ab884fe90637" providerId="LiveId" clId="{907041D5-ED12-4844-BEEE-A35D67D4565E}" dt="2022-08-17T17:07:40.180" v="832" actId="47"/>
        <pc:sldMkLst>
          <pc:docMk/>
          <pc:sldMk cId="2353962210" sldId="663"/>
        </pc:sldMkLst>
      </pc:sldChg>
      <pc:sldChg chg="modTransition">
        <pc:chgData name="Dan Bridges" userId="8b87ab884fe90637" providerId="LiveId" clId="{907041D5-ED12-4844-BEEE-A35D67D4565E}" dt="2022-08-18T04:15:57.381" v="5524"/>
        <pc:sldMkLst>
          <pc:docMk/>
          <pc:sldMk cId="3690114606" sldId="686"/>
        </pc:sldMkLst>
      </pc:sldChg>
      <pc:sldChg chg="modSp del mod">
        <pc:chgData name="Dan Bridges" userId="8b87ab884fe90637" providerId="LiveId" clId="{907041D5-ED12-4844-BEEE-A35D67D4565E}" dt="2022-08-18T04:14:04.587" v="5514" actId="47"/>
        <pc:sldMkLst>
          <pc:docMk/>
          <pc:sldMk cId="1299052892" sldId="687"/>
        </pc:sldMkLst>
        <pc:spChg chg="mod">
          <ac:chgData name="Dan Bridges" userId="8b87ab884fe90637" providerId="LiveId" clId="{907041D5-ED12-4844-BEEE-A35D67D4565E}" dt="2022-08-18T04:13:17.847" v="5513" actId="20577"/>
          <ac:spMkLst>
            <pc:docMk/>
            <pc:sldMk cId="1299052892" sldId="687"/>
            <ac:spMk id="6" creationId="{5403522E-B386-27A5-D75F-948B861E9D90}"/>
          </ac:spMkLst>
        </pc:spChg>
      </pc:sldChg>
      <pc:sldChg chg="del">
        <pc:chgData name="Dan Bridges" userId="8b87ab884fe90637" providerId="LiveId" clId="{907041D5-ED12-4844-BEEE-A35D67D4565E}" dt="2022-08-15T17:41:26.337" v="128" actId="47"/>
        <pc:sldMkLst>
          <pc:docMk/>
          <pc:sldMk cId="1132000656" sldId="691"/>
        </pc:sldMkLst>
      </pc:sldChg>
      <pc:sldChg chg="del">
        <pc:chgData name="Dan Bridges" userId="8b87ab884fe90637" providerId="LiveId" clId="{907041D5-ED12-4844-BEEE-A35D67D4565E}" dt="2022-08-15T17:41:26.337" v="128" actId="47"/>
        <pc:sldMkLst>
          <pc:docMk/>
          <pc:sldMk cId="3277027438" sldId="692"/>
        </pc:sldMkLst>
      </pc:sldChg>
      <pc:sldChg chg="del">
        <pc:chgData name="Dan Bridges" userId="8b87ab884fe90637" providerId="LiveId" clId="{907041D5-ED12-4844-BEEE-A35D67D4565E}" dt="2022-08-15T17:41:26.337" v="128" actId="47"/>
        <pc:sldMkLst>
          <pc:docMk/>
          <pc:sldMk cId="2538258311" sldId="695"/>
        </pc:sldMkLst>
      </pc:sldChg>
      <pc:sldChg chg="del">
        <pc:chgData name="Dan Bridges" userId="8b87ab884fe90637" providerId="LiveId" clId="{907041D5-ED12-4844-BEEE-A35D67D4565E}" dt="2022-08-15T17:41:26.337" v="128" actId="47"/>
        <pc:sldMkLst>
          <pc:docMk/>
          <pc:sldMk cId="720584880" sldId="696"/>
        </pc:sldMkLst>
      </pc:sldChg>
      <pc:sldChg chg="del">
        <pc:chgData name="Dan Bridges" userId="8b87ab884fe90637" providerId="LiveId" clId="{907041D5-ED12-4844-BEEE-A35D67D4565E}" dt="2022-08-15T17:41:26.337" v="128" actId="47"/>
        <pc:sldMkLst>
          <pc:docMk/>
          <pc:sldMk cId="739740462" sldId="697"/>
        </pc:sldMkLst>
      </pc:sldChg>
      <pc:sldChg chg="del">
        <pc:chgData name="Dan Bridges" userId="8b87ab884fe90637" providerId="LiveId" clId="{907041D5-ED12-4844-BEEE-A35D67D4565E}" dt="2022-08-15T17:41:26.337" v="128" actId="47"/>
        <pc:sldMkLst>
          <pc:docMk/>
          <pc:sldMk cId="3384285973" sldId="698"/>
        </pc:sldMkLst>
      </pc:sldChg>
      <pc:sldChg chg="del">
        <pc:chgData name="Dan Bridges" userId="8b87ab884fe90637" providerId="LiveId" clId="{907041D5-ED12-4844-BEEE-A35D67D4565E}" dt="2022-08-15T17:41:26.337" v="128" actId="47"/>
        <pc:sldMkLst>
          <pc:docMk/>
          <pc:sldMk cId="4082985090" sldId="699"/>
        </pc:sldMkLst>
      </pc:sldChg>
      <pc:sldChg chg="del">
        <pc:chgData name="Dan Bridges" userId="8b87ab884fe90637" providerId="LiveId" clId="{907041D5-ED12-4844-BEEE-A35D67D4565E}" dt="2022-08-15T17:41:26.337" v="128" actId="47"/>
        <pc:sldMkLst>
          <pc:docMk/>
          <pc:sldMk cId="2547075069" sldId="700"/>
        </pc:sldMkLst>
      </pc:sldChg>
      <pc:sldChg chg="del">
        <pc:chgData name="Dan Bridges" userId="8b87ab884fe90637" providerId="LiveId" clId="{907041D5-ED12-4844-BEEE-A35D67D4565E}" dt="2022-08-15T17:41:26.337" v="128" actId="47"/>
        <pc:sldMkLst>
          <pc:docMk/>
          <pc:sldMk cId="3017057058" sldId="701"/>
        </pc:sldMkLst>
      </pc:sldChg>
      <pc:sldChg chg="del">
        <pc:chgData name="Dan Bridges" userId="8b87ab884fe90637" providerId="LiveId" clId="{907041D5-ED12-4844-BEEE-A35D67D4565E}" dt="2022-08-15T17:41:26.337" v="128" actId="47"/>
        <pc:sldMkLst>
          <pc:docMk/>
          <pc:sldMk cId="4130277776" sldId="703"/>
        </pc:sldMkLst>
      </pc:sldChg>
      <pc:sldChg chg="del">
        <pc:chgData name="Dan Bridges" userId="8b87ab884fe90637" providerId="LiveId" clId="{907041D5-ED12-4844-BEEE-A35D67D4565E}" dt="2022-08-15T17:41:26.337" v="128" actId="47"/>
        <pc:sldMkLst>
          <pc:docMk/>
          <pc:sldMk cId="2682734156" sldId="704"/>
        </pc:sldMkLst>
      </pc:sldChg>
      <pc:sldChg chg="del">
        <pc:chgData name="Dan Bridges" userId="8b87ab884fe90637" providerId="LiveId" clId="{907041D5-ED12-4844-BEEE-A35D67D4565E}" dt="2022-08-15T17:41:26.337" v="128" actId="47"/>
        <pc:sldMkLst>
          <pc:docMk/>
          <pc:sldMk cId="1097709356" sldId="705"/>
        </pc:sldMkLst>
      </pc:sldChg>
      <pc:sldChg chg="del">
        <pc:chgData name="Dan Bridges" userId="8b87ab884fe90637" providerId="LiveId" clId="{907041D5-ED12-4844-BEEE-A35D67D4565E}" dt="2022-08-15T17:41:26.337" v="128" actId="47"/>
        <pc:sldMkLst>
          <pc:docMk/>
          <pc:sldMk cId="3344144704" sldId="706"/>
        </pc:sldMkLst>
      </pc:sldChg>
      <pc:sldChg chg="del">
        <pc:chgData name="Dan Bridges" userId="8b87ab884fe90637" providerId="LiveId" clId="{907041D5-ED12-4844-BEEE-A35D67D4565E}" dt="2022-08-15T17:41:26.337" v="128" actId="47"/>
        <pc:sldMkLst>
          <pc:docMk/>
          <pc:sldMk cId="3280765179" sldId="707"/>
        </pc:sldMkLst>
      </pc:sldChg>
      <pc:sldChg chg="del">
        <pc:chgData name="Dan Bridges" userId="8b87ab884fe90637" providerId="LiveId" clId="{907041D5-ED12-4844-BEEE-A35D67D4565E}" dt="2022-08-15T17:41:26.337" v="128" actId="47"/>
        <pc:sldMkLst>
          <pc:docMk/>
          <pc:sldMk cId="508234602" sldId="708"/>
        </pc:sldMkLst>
      </pc:sldChg>
      <pc:sldChg chg="del">
        <pc:chgData name="Dan Bridges" userId="8b87ab884fe90637" providerId="LiveId" clId="{907041D5-ED12-4844-BEEE-A35D67D4565E}" dt="2022-08-15T17:41:26.337" v="128" actId="47"/>
        <pc:sldMkLst>
          <pc:docMk/>
          <pc:sldMk cId="2582022376" sldId="709"/>
        </pc:sldMkLst>
      </pc:sldChg>
      <pc:sldChg chg="del">
        <pc:chgData name="Dan Bridges" userId="8b87ab884fe90637" providerId="LiveId" clId="{907041D5-ED12-4844-BEEE-A35D67D4565E}" dt="2022-08-15T17:41:26.337" v="128" actId="47"/>
        <pc:sldMkLst>
          <pc:docMk/>
          <pc:sldMk cId="2399895568" sldId="710"/>
        </pc:sldMkLst>
      </pc:sldChg>
      <pc:sldChg chg="del">
        <pc:chgData name="Dan Bridges" userId="8b87ab884fe90637" providerId="LiveId" clId="{907041D5-ED12-4844-BEEE-A35D67D4565E}" dt="2022-08-15T17:41:26.337" v="128" actId="47"/>
        <pc:sldMkLst>
          <pc:docMk/>
          <pc:sldMk cId="607343131" sldId="711"/>
        </pc:sldMkLst>
      </pc:sldChg>
      <pc:sldChg chg="del">
        <pc:chgData name="Dan Bridges" userId="8b87ab884fe90637" providerId="LiveId" clId="{907041D5-ED12-4844-BEEE-A35D67D4565E}" dt="2022-08-15T17:41:26.337" v="128" actId="47"/>
        <pc:sldMkLst>
          <pc:docMk/>
          <pc:sldMk cId="2331498483" sldId="713"/>
        </pc:sldMkLst>
      </pc:sldChg>
      <pc:sldChg chg="del">
        <pc:chgData name="Dan Bridges" userId="8b87ab884fe90637" providerId="LiveId" clId="{907041D5-ED12-4844-BEEE-A35D67D4565E}" dt="2022-08-17T17:12:31.560" v="916" actId="47"/>
        <pc:sldMkLst>
          <pc:docMk/>
          <pc:sldMk cId="807670172" sldId="714"/>
        </pc:sldMkLst>
      </pc:sldChg>
      <pc:sldChg chg="del">
        <pc:chgData name="Dan Bridges" userId="8b87ab884fe90637" providerId="LiveId" clId="{907041D5-ED12-4844-BEEE-A35D67D4565E}" dt="2022-08-17T17:12:32.427" v="917" actId="47"/>
        <pc:sldMkLst>
          <pc:docMk/>
          <pc:sldMk cId="3801968725" sldId="715"/>
        </pc:sldMkLst>
      </pc:sldChg>
      <pc:sldChg chg="modTransition">
        <pc:chgData name="Dan Bridges" userId="8b87ab884fe90637" providerId="LiveId" clId="{907041D5-ED12-4844-BEEE-A35D67D4565E}" dt="2022-08-18T04:23:13.413" v="5575"/>
        <pc:sldMkLst>
          <pc:docMk/>
          <pc:sldMk cId="4164436385" sldId="716"/>
        </pc:sldMkLst>
      </pc:sldChg>
      <pc:sldChg chg="del">
        <pc:chgData name="Dan Bridges" userId="8b87ab884fe90637" providerId="LiveId" clId="{907041D5-ED12-4844-BEEE-A35D67D4565E}" dt="2022-08-17T17:12:34.261" v="919" actId="47"/>
        <pc:sldMkLst>
          <pc:docMk/>
          <pc:sldMk cId="1702164889" sldId="717"/>
        </pc:sldMkLst>
      </pc:sldChg>
      <pc:sldChg chg="del">
        <pc:chgData name="Dan Bridges" userId="8b87ab884fe90637" providerId="LiveId" clId="{907041D5-ED12-4844-BEEE-A35D67D4565E}" dt="2022-08-17T17:12:35.219" v="920" actId="47"/>
        <pc:sldMkLst>
          <pc:docMk/>
          <pc:sldMk cId="1884310595" sldId="718"/>
        </pc:sldMkLst>
      </pc:sldChg>
      <pc:sldChg chg="del">
        <pc:chgData name="Dan Bridges" userId="8b87ab884fe90637" providerId="LiveId" clId="{907041D5-ED12-4844-BEEE-A35D67D4565E}" dt="2022-08-15T17:41:26.337" v="128" actId="47"/>
        <pc:sldMkLst>
          <pc:docMk/>
          <pc:sldMk cId="1622130552" sldId="720"/>
        </pc:sldMkLst>
      </pc:sldChg>
      <pc:sldChg chg="del">
        <pc:chgData name="Dan Bridges" userId="8b87ab884fe90637" providerId="LiveId" clId="{907041D5-ED12-4844-BEEE-A35D67D4565E}" dt="2022-08-18T04:04:26.988" v="5222" actId="47"/>
        <pc:sldMkLst>
          <pc:docMk/>
          <pc:sldMk cId="2234832891" sldId="721"/>
        </pc:sldMkLst>
      </pc:sldChg>
      <pc:sldChg chg="del">
        <pc:chgData name="Dan Bridges" userId="8b87ab884fe90637" providerId="LiveId" clId="{907041D5-ED12-4844-BEEE-A35D67D4565E}" dt="2022-08-15T17:41:26.337" v="128" actId="47"/>
        <pc:sldMkLst>
          <pc:docMk/>
          <pc:sldMk cId="3405040843" sldId="722"/>
        </pc:sldMkLst>
      </pc:sldChg>
      <pc:sldChg chg="del">
        <pc:chgData name="Dan Bridges" userId="8b87ab884fe90637" providerId="LiveId" clId="{907041D5-ED12-4844-BEEE-A35D67D4565E}" dt="2022-08-15T17:41:26.337" v="128" actId="47"/>
        <pc:sldMkLst>
          <pc:docMk/>
          <pc:sldMk cId="1697019487" sldId="723"/>
        </pc:sldMkLst>
      </pc:sldChg>
      <pc:sldChg chg="del">
        <pc:chgData name="Dan Bridges" userId="8b87ab884fe90637" providerId="LiveId" clId="{907041D5-ED12-4844-BEEE-A35D67D4565E}" dt="2022-08-15T17:41:26.337" v="128" actId="47"/>
        <pc:sldMkLst>
          <pc:docMk/>
          <pc:sldMk cId="1540641239" sldId="724"/>
        </pc:sldMkLst>
      </pc:sldChg>
      <pc:sldChg chg="del">
        <pc:chgData name="Dan Bridges" userId="8b87ab884fe90637" providerId="LiveId" clId="{907041D5-ED12-4844-BEEE-A35D67D4565E}" dt="2022-08-15T17:41:26.337" v="128" actId="47"/>
        <pc:sldMkLst>
          <pc:docMk/>
          <pc:sldMk cId="3697718073" sldId="725"/>
        </pc:sldMkLst>
      </pc:sldChg>
      <pc:sldChg chg="del">
        <pc:chgData name="Dan Bridges" userId="8b87ab884fe90637" providerId="LiveId" clId="{907041D5-ED12-4844-BEEE-A35D67D4565E}" dt="2022-08-15T17:41:26.337" v="128" actId="47"/>
        <pc:sldMkLst>
          <pc:docMk/>
          <pc:sldMk cId="62447891" sldId="727"/>
        </pc:sldMkLst>
      </pc:sldChg>
      <pc:sldChg chg="del">
        <pc:chgData name="Dan Bridges" userId="8b87ab884fe90637" providerId="LiveId" clId="{907041D5-ED12-4844-BEEE-A35D67D4565E}" dt="2022-08-15T17:41:26.337" v="128" actId="47"/>
        <pc:sldMkLst>
          <pc:docMk/>
          <pc:sldMk cId="837701014" sldId="728"/>
        </pc:sldMkLst>
      </pc:sldChg>
      <pc:sldChg chg="modSp add mod ord modTransition">
        <pc:chgData name="Dan Bridges" userId="8b87ab884fe90637" providerId="LiveId" clId="{907041D5-ED12-4844-BEEE-A35D67D4565E}" dt="2022-08-18T04:17:19.373" v="5537"/>
        <pc:sldMkLst>
          <pc:docMk/>
          <pc:sldMk cId="1605513342" sldId="729"/>
        </pc:sldMkLst>
        <pc:spChg chg="mod">
          <ac:chgData name="Dan Bridges" userId="8b87ab884fe90637" providerId="LiveId" clId="{907041D5-ED12-4844-BEEE-A35D67D4565E}" dt="2022-08-15T19:29:44.536" v="373" actId="1076"/>
          <ac:spMkLst>
            <pc:docMk/>
            <pc:sldMk cId="1605513342" sldId="729"/>
            <ac:spMk id="7" creationId="{D50E08E0-F093-9A72-7C43-42E07F885BD3}"/>
          </ac:spMkLst>
        </pc:spChg>
        <pc:spChg chg="mod">
          <ac:chgData name="Dan Bridges" userId="8b87ab884fe90637" providerId="LiveId" clId="{907041D5-ED12-4844-BEEE-A35D67D4565E}" dt="2022-08-15T19:29:58.256" v="376" actId="20577"/>
          <ac:spMkLst>
            <pc:docMk/>
            <pc:sldMk cId="1605513342" sldId="729"/>
            <ac:spMk id="8" creationId="{3B1D1F03-4075-9671-13F5-5B0F95D8EE0B}"/>
          </ac:spMkLst>
        </pc:spChg>
      </pc:sldChg>
      <pc:sldChg chg="modSp add del mod">
        <pc:chgData name="Dan Bridges" userId="8b87ab884fe90637" providerId="LiveId" clId="{907041D5-ED12-4844-BEEE-A35D67D4565E}" dt="2022-08-17T17:07:40.983" v="833" actId="47"/>
        <pc:sldMkLst>
          <pc:docMk/>
          <pc:sldMk cId="932771364" sldId="730"/>
        </pc:sldMkLst>
        <pc:spChg chg="mod">
          <ac:chgData name="Dan Bridges" userId="8b87ab884fe90637" providerId="LiveId" clId="{907041D5-ED12-4844-BEEE-A35D67D4565E}" dt="2022-08-15T19:01:15.658" v="186" actId="5793"/>
          <ac:spMkLst>
            <pc:docMk/>
            <pc:sldMk cId="932771364" sldId="730"/>
            <ac:spMk id="7" creationId="{565DF6F4-55C1-F15A-A35C-23181B61ADAA}"/>
          </ac:spMkLst>
        </pc:spChg>
      </pc:sldChg>
      <pc:sldChg chg="addSp delSp modSp add mod ord modTransition modAnim">
        <pc:chgData name="Dan Bridges" userId="8b87ab884fe90637" providerId="LiveId" clId="{907041D5-ED12-4844-BEEE-A35D67D4565E}" dt="2022-08-20T04:23:26.568" v="6964" actId="1076"/>
        <pc:sldMkLst>
          <pc:docMk/>
          <pc:sldMk cId="811382464" sldId="731"/>
        </pc:sldMkLst>
        <pc:spChg chg="add del">
          <ac:chgData name="Dan Bridges" userId="8b87ab884fe90637" providerId="LiveId" clId="{907041D5-ED12-4844-BEEE-A35D67D4565E}" dt="2022-08-20T04:21:23.325" v="6927" actId="22"/>
          <ac:spMkLst>
            <pc:docMk/>
            <pc:sldMk cId="811382464" sldId="731"/>
            <ac:spMk id="3" creationId="{69797587-1A0C-FCD5-8D62-B68F791DD704}"/>
          </ac:spMkLst>
        </pc:spChg>
        <pc:spChg chg="add mod">
          <ac:chgData name="Dan Bridges" userId="8b87ab884fe90637" providerId="LiveId" clId="{907041D5-ED12-4844-BEEE-A35D67D4565E}" dt="2022-08-20T04:23:26.568" v="6964" actId="1076"/>
          <ac:spMkLst>
            <pc:docMk/>
            <pc:sldMk cId="811382464" sldId="731"/>
            <ac:spMk id="4" creationId="{E9C82709-E9F9-EBB9-FF9D-14F2A0FCC474}"/>
          </ac:spMkLst>
        </pc:spChg>
        <pc:spChg chg="mod">
          <ac:chgData name="Dan Bridges" userId="8b87ab884fe90637" providerId="LiveId" clId="{907041D5-ED12-4844-BEEE-A35D67D4565E}" dt="2022-08-17T17:20:33.970" v="1171" actId="207"/>
          <ac:spMkLst>
            <pc:docMk/>
            <pc:sldMk cId="811382464" sldId="731"/>
            <ac:spMk id="7" creationId="{D50E08E0-F093-9A72-7C43-42E07F885BD3}"/>
          </ac:spMkLst>
        </pc:spChg>
        <pc:spChg chg="del">
          <ac:chgData name="Dan Bridges" userId="8b87ab884fe90637" providerId="LiveId" clId="{907041D5-ED12-4844-BEEE-A35D67D4565E}" dt="2022-08-17T17:16:48.575" v="929" actId="478"/>
          <ac:spMkLst>
            <pc:docMk/>
            <pc:sldMk cId="811382464" sldId="731"/>
            <ac:spMk id="8" creationId="{3B1D1F03-4075-9671-13F5-5B0F95D8EE0B}"/>
          </ac:spMkLst>
        </pc:spChg>
        <pc:picChg chg="del">
          <ac:chgData name="Dan Bridges" userId="8b87ab884fe90637" providerId="LiveId" clId="{907041D5-ED12-4844-BEEE-A35D67D4565E}" dt="2022-08-17T17:15:39.693" v="922" actId="478"/>
          <ac:picMkLst>
            <pc:docMk/>
            <pc:sldMk cId="811382464" sldId="731"/>
            <ac:picMk id="3" creationId="{18197C1B-7701-A35F-D9F3-6D05787D99BA}"/>
          </ac:picMkLst>
        </pc:picChg>
        <pc:picChg chg="add mod">
          <ac:chgData name="Dan Bridges" userId="8b87ab884fe90637" providerId="LiveId" clId="{907041D5-ED12-4844-BEEE-A35D67D4565E}" dt="2022-08-17T17:16:10.230" v="928" actId="167"/>
          <ac:picMkLst>
            <pc:docMk/>
            <pc:sldMk cId="811382464" sldId="731"/>
            <ac:picMk id="1026" creationId="{219531D6-4EF1-34D2-CFC6-59A64E7EB861}"/>
          </ac:picMkLst>
        </pc:picChg>
      </pc:sldChg>
      <pc:sldChg chg="modSp add mod modTransition modAnim">
        <pc:chgData name="Dan Bridges" userId="8b87ab884fe90637" providerId="LiveId" clId="{907041D5-ED12-4844-BEEE-A35D67D4565E}" dt="2022-08-19T05:34:30.531" v="6794" actId="20577"/>
        <pc:sldMkLst>
          <pc:docMk/>
          <pc:sldMk cId="3128819970" sldId="732"/>
        </pc:sldMkLst>
        <pc:spChg chg="mod">
          <ac:chgData name="Dan Bridges" userId="8b87ab884fe90637" providerId="LiveId" clId="{907041D5-ED12-4844-BEEE-A35D67D4565E}" dt="2022-08-19T05:34:30.531" v="6794" actId="20577"/>
          <ac:spMkLst>
            <pc:docMk/>
            <pc:sldMk cId="3128819970" sldId="732"/>
            <ac:spMk id="7" creationId="{D50E08E0-F093-9A72-7C43-42E07F885BD3}"/>
          </ac:spMkLst>
        </pc:spChg>
        <pc:spChg chg="mod">
          <ac:chgData name="Dan Bridges" userId="8b87ab884fe90637" providerId="LiveId" clId="{907041D5-ED12-4844-BEEE-A35D67D4565E}" dt="2022-08-18T04:03:56.830" v="5218" actId="1076"/>
          <ac:spMkLst>
            <pc:docMk/>
            <pc:sldMk cId="3128819970" sldId="732"/>
            <ac:spMk id="8" creationId="{3B1D1F03-4075-9671-13F5-5B0F95D8EE0B}"/>
          </ac:spMkLst>
        </pc:spChg>
      </pc:sldChg>
      <pc:sldChg chg="add modTransition">
        <pc:chgData name="Dan Bridges" userId="8b87ab884fe90637" providerId="LiveId" clId="{907041D5-ED12-4844-BEEE-A35D67D4565E}" dt="2022-08-18T04:15:39.357" v="5522"/>
        <pc:sldMkLst>
          <pc:docMk/>
          <pc:sldMk cId="3651592209" sldId="733"/>
        </pc:sldMkLst>
      </pc:sldChg>
      <pc:sldChg chg="addSp delSp modSp add mod modTransition">
        <pc:chgData name="Dan Bridges" userId="8b87ab884fe90637" providerId="LiveId" clId="{907041D5-ED12-4844-BEEE-A35D67D4565E}" dt="2022-08-18T04:17:05.629" v="5536"/>
        <pc:sldMkLst>
          <pc:docMk/>
          <pc:sldMk cId="629456119" sldId="734"/>
        </pc:sldMkLst>
        <pc:spChg chg="mod">
          <ac:chgData name="Dan Bridges" userId="8b87ab884fe90637" providerId="LiveId" clId="{907041D5-ED12-4844-BEEE-A35D67D4565E}" dt="2022-08-17T17:19:33.345" v="1168" actId="1076"/>
          <ac:spMkLst>
            <pc:docMk/>
            <pc:sldMk cId="629456119" sldId="734"/>
            <ac:spMk id="7" creationId="{D50E08E0-F093-9A72-7C43-42E07F885BD3}"/>
          </ac:spMkLst>
        </pc:spChg>
        <pc:picChg chg="add mod">
          <ac:chgData name="Dan Bridges" userId="8b87ab884fe90637" providerId="LiveId" clId="{907041D5-ED12-4844-BEEE-A35D67D4565E}" dt="2022-08-17T17:18:41.045" v="1167" actId="167"/>
          <ac:picMkLst>
            <pc:docMk/>
            <pc:sldMk cId="629456119" sldId="734"/>
            <ac:picMk id="2" creationId="{2898C14D-C90D-57DE-9157-A084A48F7EA1}"/>
          </ac:picMkLst>
        </pc:picChg>
        <pc:picChg chg="del">
          <ac:chgData name="Dan Bridges" userId="8b87ab884fe90637" providerId="LiveId" clId="{907041D5-ED12-4844-BEEE-A35D67D4565E}" dt="2022-08-17T17:18:36.477" v="1165" actId="478"/>
          <ac:picMkLst>
            <pc:docMk/>
            <pc:sldMk cId="629456119" sldId="734"/>
            <ac:picMk id="3" creationId="{18197C1B-7701-A35F-D9F3-6D05787D99BA}"/>
          </ac:picMkLst>
        </pc:picChg>
      </pc:sldChg>
      <pc:sldChg chg="modSp add mod modTransition">
        <pc:chgData name="Dan Bridges" userId="8b87ab884fe90637" providerId="LiveId" clId="{907041D5-ED12-4844-BEEE-A35D67D4565E}" dt="2022-08-20T04:42:27.055" v="7113" actId="20577"/>
        <pc:sldMkLst>
          <pc:docMk/>
          <pc:sldMk cId="1967835757" sldId="735"/>
        </pc:sldMkLst>
        <pc:spChg chg="mod">
          <ac:chgData name="Dan Bridges" userId="8b87ab884fe90637" providerId="LiveId" clId="{907041D5-ED12-4844-BEEE-A35D67D4565E}" dt="2022-08-20T04:42:27.055" v="7113" actId="20577"/>
          <ac:spMkLst>
            <pc:docMk/>
            <pc:sldMk cId="1967835757" sldId="735"/>
            <ac:spMk id="7" creationId="{D50E08E0-F093-9A72-7C43-42E07F885BD3}"/>
          </ac:spMkLst>
        </pc:spChg>
        <pc:spChg chg="mod">
          <ac:chgData name="Dan Bridges" userId="8b87ab884fe90637" providerId="LiveId" clId="{907041D5-ED12-4844-BEEE-A35D67D4565E}" dt="2022-08-17T17:22:40.505" v="1346" actId="255"/>
          <ac:spMkLst>
            <pc:docMk/>
            <pc:sldMk cId="1967835757" sldId="735"/>
            <ac:spMk id="8" creationId="{3B1D1F03-4075-9671-13F5-5B0F95D8EE0B}"/>
          </ac:spMkLst>
        </pc:spChg>
      </pc:sldChg>
      <pc:sldChg chg="addSp delSp modSp add mod modTransition">
        <pc:chgData name="Dan Bridges" userId="8b87ab884fe90637" providerId="LiveId" clId="{907041D5-ED12-4844-BEEE-A35D67D4565E}" dt="2022-08-18T04:18:36.045" v="5542"/>
        <pc:sldMkLst>
          <pc:docMk/>
          <pc:sldMk cId="2196501601" sldId="736"/>
        </pc:sldMkLst>
        <pc:spChg chg="add mod">
          <ac:chgData name="Dan Bridges" userId="8b87ab884fe90637" providerId="LiveId" clId="{907041D5-ED12-4844-BEEE-A35D67D4565E}" dt="2022-08-18T03:16:10.062" v="4739"/>
          <ac:spMkLst>
            <pc:docMk/>
            <pc:sldMk cId="2196501601" sldId="736"/>
            <ac:spMk id="2" creationId="{AB7C719D-0AFA-92E9-DD0B-CCA086319966}"/>
          </ac:spMkLst>
        </pc:spChg>
        <pc:spChg chg="mod">
          <ac:chgData name="Dan Bridges" userId="8b87ab884fe90637" providerId="LiveId" clId="{907041D5-ED12-4844-BEEE-A35D67D4565E}" dt="2022-08-17T17:30:51.741" v="1607" actId="15"/>
          <ac:spMkLst>
            <pc:docMk/>
            <pc:sldMk cId="2196501601" sldId="736"/>
            <ac:spMk id="7" creationId="{D50E08E0-F093-9A72-7C43-42E07F885BD3}"/>
          </ac:spMkLst>
        </pc:spChg>
        <pc:spChg chg="del mod">
          <ac:chgData name="Dan Bridges" userId="8b87ab884fe90637" providerId="LiveId" clId="{907041D5-ED12-4844-BEEE-A35D67D4565E}" dt="2022-08-18T03:16:08.660" v="4738" actId="478"/>
          <ac:spMkLst>
            <pc:docMk/>
            <pc:sldMk cId="2196501601" sldId="736"/>
            <ac:spMk id="8" creationId="{3B1D1F03-4075-9671-13F5-5B0F95D8EE0B}"/>
          </ac:spMkLst>
        </pc:spChg>
        <pc:picChg chg="del">
          <ac:chgData name="Dan Bridges" userId="8b87ab884fe90637" providerId="LiveId" clId="{907041D5-ED12-4844-BEEE-A35D67D4565E}" dt="2022-08-17T17:24:50.405" v="1362" actId="478"/>
          <ac:picMkLst>
            <pc:docMk/>
            <pc:sldMk cId="2196501601" sldId="736"/>
            <ac:picMk id="3" creationId="{18197C1B-7701-A35F-D9F3-6D05787D99BA}"/>
          </ac:picMkLst>
        </pc:picChg>
        <pc:picChg chg="add mod">
          <ac:chgData name="Dan Bridges" userId="8b87ab884fe90637" providerId="LiveId" clId="{907041D5-ED12-4844-BEEE-A35D67D4565E}" dt="2022-08-17T17:25:27.425" v="1368"/>
          <ac:picMkLst>
            <pc:docMk/>
            <pc:sldMk cId="2196501601" sldId="736"/>
            <ac:picMk id="2050" creationId="{226B4453-2627-2A50-E117-C1E31D1E2669}"/>
          </ac:picMkLst>
        </pc:picChg>
      </pc:sldChg>
      <pc:sldChg chg="addSp delSp modSp add mod ord modTransition modAnim">
        <pc:chgData name="Dan Bridges" userId="8b87ab884fe90637" providerId="LiveId" clId="{907041D5-ED12-4844-BEEE-A35D67D4565E}" dt="2022-08-18T04:18:48.781" v="5543"/>
        <pc:sldMkLst>
          <pc:docMk/>
          <pc:sldMk cId="1134900389" sldId="737"/>
        </pc:sldMkLst>
        <pc:spChg chg="add mod">
          <ac:chgData name="Dan Bridges" userId="8b87ab884fe90637" providerId="LiveId" clId="{907041D5-ED12-4844-BEEE-A35D67D4565E}" dt="2022-08-17T17:35:15.547" v="1793" actId="207"/>
          <ac:spMkLst>
            <pc:docMk/>
            <pc:sldMk cId="1134900389" sldId="737"/>
            <ac:spMk id="4" creationId="{D4C21B2A-9F43-8A88-998F-010652542226}"/>
          </ac:spMkLst>
        </pc:spChg>
        <pc:spChg chg="mod">
          <ac:chgData name="Dan Bridges" userId="8b87ab884fe90637" providerId="LiveId" clId="{907041D5-ED12-4844-BEEE-A35D67D4565E}" dt="2022-08-17T17:31:51.097" v="1614" actId="207"/>
          <ac:spMkLst>
            <pc:docMk/>
            <pc:sldMk cId="1134900389" sldId="737"/>
            <ac:spMk id="7" creationId="{D50E08E0-F093-9A72-7C43-42E07F885BD3}"/>
          </ac:spMkLst>
        </pc:spChg>
        <pc:picChg chg="add mod">
          <ac:chgData name="Dan Bridges" userId="8b87ab884fe90637" providerId="LiveId" clId="{907041D5-ED12-4844-BEEE-A35D67D4565E}" dt="2022-08-17T17:31:39.782" v="1613" actId="167"/>
          <ac:picMkLst>
            <pc:docMk/>
            <pc:sldMk cId="1134900389" sldId="737"/>
            <ac:picMk id="2" creationId="{DEF71EB4-0180-6310-9B5F-C8ECF266E89F}"/>
          </ac:picMkLst>
        </pc:picChg>
        <pc:picChg chg="del">
          <ac:chgData name="Dan Bridges" userId="8b87ab884fe90637" providerId="LiveId" clId="{907041D5-ED12-4844-BEEE-A35D67D4565E}" dt="2022-08-17T17:31:29.086" v="1611" actId="478"/>
          <ac:picMkLst>
            <pc:docMk/>
            <pc:sldMk cId="1134900389" sldId="737"/>
            <ac:picMk id="3" creationId="{18197C1B-7701-A35F-D9F3-6D05787D99BA}"/>
          </ac:picMkLst>
        </pc:picChg>
      </pc:sldChg>
      <pc:sldChg chg="delSp modSp add mod modTransition">
        <pc:chgData name="Dan Bridges" userId="8b87ab884fe90637" providerId="LiveId" clId="{907041D5-ED12-4844-BEEE-A35D67D4565E}" dt="2022-08-18T14:37:49.906" v="5955"/>
        <pc:sldMkLst>
          <pc:docMk/>
          <pc:sldMk cId="1813568615" sldId="738"/>
        </pc:sldMkLst>
        <pc:spChg chg="del">
          <ac:chgData name="Dan Bridges" userId="8b87ab884fe90637" providerId="LiveId" clId="{907041D5-ED12-4844-BEEE-A35D67D4565E}" dt="2022-08-17T17:37:02.684" v="1812" actId="478"/>
          <ac:spMkLst>
            <pc:docMk/>
            <pc:sldMk cId="1813568615" sldId="738"/>
            <ac:spMk id="4" creationId="{D4C21B2A-9F43-8A88-998F-010652542226}"/>
          </ac:spMkLst>
        </pc:spChg>
        <pc:spChg chg="mod">
          <ac:chgData name="Dan Bridges" userId="8b87ab884fe90637" providerId="LiveId" clId="{907041D5-ED12-4844-BEEE-A35D67D4565E}" dt="2022-08-17T17:39:06.363" v="1842" actId="207"/>
          <ac:spMkLst>
            <pc:docMk/>
            <pc:sldMk cId="1813568615" sldId="738"/>
            <ac:spMk id="7" creationId="{D50E08E0-F093-9A72-7C43-42E07F885BD3}"/>
          </ac:spMkLst>
        </pc:spChg>
        <pc:spChg chg="mod">
          <ac:chgData name="Dan Bridges" userId="8b87ab884fe90637" providerId="LiveId" clId="{907041D5-ED12-4844-BEEE-A35D67D4565E}" dt="2022-08-17T17:36:16.242" v="1811" actId="20577"/>
          <ac:spMkLst>
            <pc:docMk/>
            <pc:sldMk cId="1813568615" sldId="738"/>
            <ac:spMk id="8" creationId="{3B1D1F03-4075-9671-13F5-5B0F95D8EE0B}"/>
          </ac:spMkLst>
        </pc:spChg>
      </pc:sldChg>
      <pc:sldChg chg="addSp delSp modSp add mod ord modTransition">
        <pc:chgData name="Dan Bridges" userId="8b87ab884fe90637" providerId="LiveId" clId="{907041D5-ED12-4844-BEEE-A35D67D4565E}" dt="2022-08-18T04:19:06.093" v="5546"/>
        <pc:sldMkLst>
          <pc:docMk/>
          <pc:sldMk cId="344242232" sldId="739"/>
        </pc:sldMkLst>
        <pc:spChg chg="add mod">
          <ac:chgData name="Dan Bridges" userId="8b87ab884fe90637" providerId="LiveId" clId="{907041D5-ED12-4844-BEEE-A35D67D4565E}" dt="2022-08-18T03:16:40.754" v="4741"/>
          <ac:spMkLst>
            <pc:docMk/>
            <pc:sldMk cId="344242232" sldId="739"/>
            <ac:spMk id="2" creationId="{A925F4FC-C80F-87FD-C039-65523B673D19}"/>
          </ac:spMkLst>
        </pc:spChg>
        <pc:spChg chg="mod">
          <ac:chgData name="Dan Bridges" userId="8b87ab884fe90637" providerId="LiveId" clId="{907041D5-ED12-4844-BEEE-A35D67D4565E}" dt="2022-08-18T02:59:49.282" v="4508" actId="20577"/>
          <ac:spMkLst>
            <pc:docMk/>
            <pc:sldMk cId="344242232" sldId="739"/>
            <ac:spMk id="7" creationId="{D50E08E0-F093-9A72-7C43-42E07F885BD3}"/>
          </ac:spMkLst>
        </pc:spChg>
        <pc:spChg chg="del">
          <ac:chgData name="Dan Bridges" userId="8b87ab884fe90637" providerId="LiveId" clId="{907041D5-ED12-4844-BEEE-A35D67D4565E}" dt="2022-08-18T03:16:39.910" v="4740" actId="478"/>
          <ac:spMkLst>
            <pc:docMk/>
            <pc:sldMk cId="344242232" sldId="739"/>
            <ac:spMk id="8" creationId="{3B1D1F03-4075-9671-13F5-5B0F95D8EE0B}"/>
          </ac:spMkLst>
        </pc:spChg>
      </pc:sldChg>
      <pc:sldChg chg="delSp modSp add mod ord modTransition">
        <pc:chgData name="Dan Bridges" userId="8b87ab884fe90637" providerId="LiveId" clId="{907041D5-ED12-4844-BEEE-A35D67D4565E}" dt="2022-08-18T04:19:13.822" v="5547"/>
        <pc:sldMkLst>
          <pc:docMk/>
          <pc:sldMk cId="1904168283" sldId="740"/>
        </pc:sldMkLst>
        <pc:spChg chg="del">
          <ac:chgData name="Dan Bridges" userId="8b87ab884fe90637" providerId="LiveId" clId="{907041D5-ED12-4844-BEEE-A35D67D4565E}" dt="2022-08-17T17:42:00.734" v="1903" actId="478"/>
          <ac:spMkLst>
            <pc:docMk/>
            <pc:sldMk cId="1904168283" sldId="740"/>
            <ac:spMk id="4" creationId="{D4C21B2A-9F43-8A88-998F-010652542226}"/>
          </ac:spMkLst>
        </pc:spChg>
        <pc:spChg chg="mod">
          <ac:chgData name="Dan Bridges" userId="8b87ab884fe90637" providerId="LiveId" clId="{907041D5-ED12-4844-BEEE-A35D67D4565E}" dt="2022-08-17T17:42:36.274" v="1905" actId="207"/>
          <ac:spMkLst>
            <pc:docMk/>
            <pc:sldMk cId="1904168283" sldId="740"/>
            <ac:spMk id="7" creationId="{D50E08E0-F093-9A72-7C43-42E07F885BD3}"/>
          </ac:spMkLst>
        </pc:spChg>
      </pc:sldChg>
      <pc:sldChg chg="addSp delSp modSp add mod modTransition">
        <pc:chgData name="Dan Bridges" userId="8b87ab884fe90637" providerId="LiveId" clId="{907041D5-ED12-4844-BEEE-A35D67D4565E}" dt="2022-08-18T04:19:19.205" v="5548"/>
        <pc:sldMkLst>
          <pc:docMk/>
          <pc:sldMk cId="3784997162" sldId="741"/>
        </pc:sldMkLst>
        <pc:spChg chg="add mod">
          <ac:chgData name="Dan Bridges" userId="8b87ab884fe90637" providerId="LiveId" clId="{907041D5-ED12-4844-BEEE-A35D67D4565E}" dt="2022-08-17T17:44:02.675" v="1912" actId="207"/>
          <ac:spMkLst>
            <pc:docMk/>
            <pc:sldMk cId="3784997162" sldId="741"/>
            <ac:spMk id="3" creationId="{DC478978-9F2C-8217-B67E-BAF2C1E3E245}"/>
          </ac:spMkLst>
        </pc:spChg>
        <pc:spChg chg="del">
          <ac:chgData name="Dan Bridges" userId="8b87ab884fe90637" providerId="LiveId" clId="{907041D5-ED12-4844-BEEE-A35D67D4565E}" dt="2022-08-17T17:43:36.811" v="1909" actId="478"/>
          <ac:spMkLst>
            <pc:docMk/>
            <pc:sldMk cId="3784997162" sldId="741"/>
            <ac:spMk id="7" creationId="{D50E08E0-F093-9A72-7C43-42E07F885BD3}"/>
          </ac:spMkLst>
        </pc:spChg>
      </pc:sldChg>
      <pc:sldChg chg="modSp add mod modTransition modAnim">
        <pc:chgData name="Dan Bridges" userId="8b87ab884fe90637" providerId="LiveId" clId="{907041D5-ED12-4844-BEEE-A35D67D4565E}" dt="2022-08-19T05:49:43.558" v="6923" actId="1076"/>
        <pc:sldMkLst>
          <pc:docMk/>
          <pc:sldMk cId="1170205694" sldId="742"/>
        </pc:sldMkLst>
        <pc:spChg chg="mod">
          <ac:chgData name="Dan Bridges" userId="8b87ab884fe90637" providerId="LiveId" clId="{907041D5-ED12-4844-BEEE-A35D67D4565E}" dt="2022-08-19T05:49:43.558" v="6923" actId="1076"/>
          <ac:spMkLst>
            <pc:docMk/>
            <pc:sldMk cId="1170205694" sldId="742"/>
            <ac:spMk id="3" creationId="{DC478978-9F2C-8217-B67E-BAF2C1E3E245}"/>
          </ac:spMkLst>
        </pc:spChg>
        <pc:spChg chg="mod">
          <ac:chgData name="Dan Bridges" userId="8b87ab884fe90637" providerId="LiveId" clId="{907041D5-ED12-4844-BEEE-A35D67D4565E}" dt="2022-08-19T05:49:34.048" v="6922" actId="14838"/>
          <ac:spMkLst>
            <pc:docMk/>
            <pc:sldMk cId="1170205694" sldId="742"/>
            <ac:spMk id="8" creationId="{3B1D1F03-4075-9671-13F5-5B0F95D8EE0B}"/>
          </ac:spMkLst>
        </pc:spChg>
      </pc:sldChg>
      <pc:sldChg chg="modSp add mod ord modTransition">
        <pc:chgData name="Dan Bridges" userId="8b87ab884fe90637" providerId="LiveId" clId="{907041D5-ED12-4844-BEEE-A35D67D4565E}" dt="2022-08-20T04:38:00.664" v="7080" actId="20577"/>
        <pc:sldMkLst>
          <pc:docMk/>
          <pc:sldMk cId="3254362857" sldId="743"/>
        </pc:sldMkLst>
        <pc:spChg chg="mod">
          <ac:chgData name="Dan Bridges" userId="8b87ab884fe90637" providerId="LiveId" clId="{907041D5-ED12-4844-BEEE-A35D67D4565E}" dt="2022-08-20T04:38:00.664" v="7080" actId="20577"/>
          <ac:spMkLst>
            <pc:docMk/>
            <pc:sldMk cId="3254362857" sldId="743"/>
            <ac:spMk id="7" creationId="{D50E08E0-F093-9A72-7C43-42E07F885BD3}"/>
          </ac:spMkLst>
        </pc:spChg>
        <pc:spChg chg="mod">
          <ac:chgData name="Dan Bridges" userId="8b87ab884fe90637" providerId="LiveId" clId="{907041D5-ED12-4844-BEEE-A35D67D4565E}" dt="2022-08-18T03:15:51.838" v="4737" actId="1076"/>
          <ac:spMkLst>
            <pc:docMk/>
            <pc:sldMk cId="3254362857" sldId="743"/>
            <ac:spMk id="8" creationId="{3B1D1F03-4075-9671-13F5-5B0F95D8EE0B}"/>
          </ac:spMkLst>
        </pc:spChg>
      </pc:sldChg>
      <pc:sldChg chg="modSp add mod ord modTransition">
        <pc:chgData name="Dan Bridges" userId="8b87ab884fe90637" providerId="LiveId" clId="{907041D5-ED12-4844-BEEE-A35D67D4565E}" dt="2022-08-18T04:19:43.733" v="5551"/>
        <pc:sldMkLst>
          <pc:docMk/>
          <pc:sldMk cId="779675887" sldId="744"/>
        </pc:sldMkLst>
        <pc:spChg chg="mod">
          <ac:chgData name="Dan Bridges" userId="8b87ab884fe90637" providerId="LiveId" clId="{907041D5-ED12-4844-BEEE-A35D67D4565E}" dt="2022-08-17T17:56:37.367" v="2443" actId="207"/>
          <ac:spMkLst>
            <pc:docMk/>
            <pc:sldMk cId="779675887" sldId="744"/>
            <ac:spMk id="7" creationId="{D50E08E0-F093-9A72-7C43-42E07F885BD3}"/>
          </ac:spMkLst>
        </pc:spChg>
      </pc:sldChg>
      <pc:sldChg chg="modSp add mod ord replId modTransition">
        <pc:chgData name="Dan Bridges" userId="8b87ab884fe90637" providerId="LiveId" clId="{907041D5-ED12-4844-BEEE-A35D67D4565E}" dt="2022-08-18T04:19:49.199" v="5552"/>
        <pc:sldMkLst>
          <pc:docMk/>
          <pc:sldMk cId="1438768958" sldId="745"/>
        </pc:sldMkLst>
        <pc:spChg chg="mod">
          <ac:chgData name="Dan Bridges" userId="8b87ab884fe90637" providerId="LiveId" clId="{907041D5-ED12-4844-BEEE-A35D67D4565E}" dt="2022-08-17T17:56:57.928" v="2445" actId="207"/>
          <ac:spMkLst>
            <pc:docMk/>
            <pc:sldMk cId="1438768958" sldId="745"/>
            <ac:spMk id="3" creationId="{DC478978-9F2C-8217-B67E-BAF2C1E3E245}"/>
          </ac:spMkLst>
        </pc:spChg>
      </pc:sldChg>
      <pc:sldChg chg="modSp add del mod ord modTransition modAnim">
        <pc:chgData name="Dan Bridges" userId="8b87ab884fe90637" providerId="LiveId" clId="{907041D5-ED12-4844-BEEE-A35D67D4565E}" dt="2022-08-18T14:47:48.595" v="5964" actId="20577"/>
        <pc:sldMkLst>
          <pc:docMk/>
          <pc:sldMk cId="3163409352" sldId="746"/>
        </pc:sldMkLst>
        <pc:spChg chg="mod">
          <ac:chgData name="Dan Bridges" userId="8b87ab884fe90637" providerId="LiveId" clId="{907041D5-ED12-4844-BEEE-A35D67D4565E}" dt="2022-08-18T14:47:48.595" v="5964" actId="20577"/>
          <ac:spMkLst>
            <pc:docMk/>
            <pc:sldMk cId="3163409352" sldId="746"/>
            <ac:spMk id="3" creationId="{DC478978-9F2C-8217-B67E-BAF2C1E3E245}"/>
          </ac:spMkLst>
        </pc:spChg>
        <pc:spChg chg="mod">
          <ac:chgData name="Dan Bridges" userId="8b87ab884fe90637" providerId="LiveId" clId="{907041D5-ED12-4844-BEEE-A35D67D4565E}" dt="2022-08-17T18:29:03.583" v="2869" actId="20577"/>
          <ac:spMkLst>
            <pc:docMk/>
            <pc:sldMk cId="3163409352" sldId="746"/>
            <ac:spMk id="8" creationId="{3B1D1F03-4075-9671-13F5-5B0F95D8EE0B}"/>
          </ac:spMkLst>
        </pc:spChg>
        <pc:picChg chg="mod">
          <ac:chgData name="Dan Bridges" userId="8b87ab884fe90637" providerId="LiveId" clId="{907041D5-ED12-4844-BEEE-A35D67D4565E}" dt="2022-08-18T03:01:26.380" v="4563" actId="1076"/>
          <ac:picMkLst>
            <pc:docMk/>
            <pc:sldMk cId="3163409352" sldId="746"/>
            <ac:picMk id="2" creationId="{DEF71EB4-0180-6310-9B5F-C8ECF266E89F}"/>
          </ac:picMkLst>
        </pc:picChg>
      </pc:sldChg>
      <pc:sldChg chg="addSp delSp modSp add mod modTransition modAnim">
        <pc:chgData name="Dan Bridges" userId="8b87ab884fe90637" providerId="LiveId" clId="{907041D5-ED12-4844-BEEE-A35D67D4565E}" dt="2022-08-18T04:19:55.861" v="5553"/>
        <pc:sldMkLst>
          <pc:docMk/>
          <pc:sldMk cId="1182484177" sldId="747"/>
        </pc:sldMkLst>
        <pc:spChg chg="add del mod">
          <ac:chgData name="Dan Bridges" userId="8b87ab884fe90637" providerId="LiveId" clId="{907041D5-ED12-4844-BEEE-A35D67D4565E}" dt="2022-08-18T02:59:36.282" v="4505"/>
          <ac:spMkLst>
            <pc:docMk/>
            <pc:sldMk cId="1182484177" sldId="747"/>
            <ac:spMk id="4" creationId="{ADC69C61-08A5-5FAF-98BB-2A049E56180C}"/>
          </ac:spMkLst>
        </pc:spChg>
        <pc:spChg chg="add del mod">
          <ac:chgData name="Dan Bridges" userId="8b87ab884fe90637" providerId="LiveId" clId="{907041D5-ED12-4844-BEEE-A35D67D4565E}" dt="2022-08-18T02:59:37.191" v="4506" actId="478"/>
          <ac:spMkLst>
            <pc:docMk/>
            <pc:sldMk cId="1182484177" sldId="747"/>
            <ac:spMk id="8" creationId="{3B1D1F03-4075-9671-13F5-5B0F95D8EE0B}"/>
          </ac:spMkLst>
        </pc:spChg>
      </pc:sldChg>
      <pc:sldChg chg="modSp add del mod ord">
        <pc:chgData name="Dan Bridges" userId="8b87ab884fe90637" providerId="LiveId" clId="{907041D5-ED12-4844-BEEE-A35D67D4565E}" dt="2022-08-18T03:18:54.872" v="4783" actId="47"/>
        <pc:sldMkLst>
          <pc:docMk/>
          <pc:sldMk cId="2816616030" sldId="748"/>
        </pc:sldMkLst>
        <pc:spChg chg="mod">
          <ac:chgData name="Dan Bridges" userId="8b87ab884fe90637" providerId="LiveId" clId="{907041D5-ED12-4844-BEEE-A35D67D4565E}" dt="2022-08-17T19:15:44.694" v="3534" actId="20577"/>
          <ac:spMkLst>
            <pc:docMk/>
            <pc:sldMk cId="2816616030" sldId="748"/>
            <ac:spMk id="7" creationId="{D50E08E0-F093-9A72-7C43-42E07F885BD3}"/>
          </ac:spMkLst>
        </pc:spChg>
      </pc:sldChg>
      <pc:sldChg chg="modSp add del mod ord">
        <pc:chgData name="Dan Bridges" userId="8b87ab884fe90637" providerId="LiveId" clId="{907041D5-ED12-4844-BEEE-A35D67D4565E}" dt="2022-08-18T03:18:56.108" v="4784" actId="47"/>
        <pc:sldMkLst>
          <pc:docMk/>
          <pc:sldMk cId="1950410853" sldId="749"/>
        </pc:sldMkLst>
        <pc:spChg chg="mod">
          <ac:chgData name="Dan Bridges" userId="8b87ab884fe90637" providerId="LiveId" clId="{907041D5-ED12-4844-BEEE-A35D67D4565E}" dt="2022-08-17T18:48:25.851" v="2992" actId="20577"/>
          <ac:spMkLst>
            <pc:docMk/>
            <pc:sldMk cId="1950410853" sldId="749"/>
            <ac:spMk id="7" creationId="{D50E08E0-F093-9A72-7C43-42E07F885BD3}"/>
          </ac:spMkLst>
        </pc:spChg>
        <pc:spChg chg="mod">
          <ac:chgData name="Dan Bridges" userId="8b87ab884fe90637" providerId="LiveId" clId="{907041D5-ED12-4844-BEEE-A35D67D4565E}" dt="2022-08-17T18:47:29.935" v="2901" actId="1076"/>
          <ac:spMkLst>
            <pc:docMk/>
            <pc:sldMk cId="1950410853" sldId="749"/>
            <ac:spMk id="8" creationId="{3B1D1F03-4075-9671-13F5-5B0F95D8EE0B}"/>
          </ac:spMkLst>
        </pc:spChg>
      </pc:sldChg>
      <pc:sldChg chg="addSp modSp add mod ord modTransition modAnim">
        <pc:chgData name="Dan Bridges" userId="8b87ab884fe90637" providerId="LiveId" clId="{907041D5-ED12-4844-BEEE-A35D67D4565E}" dt="2022-08-18T04:20:49.317" v="5561"/>
        <pc:sldMkLst>
          <pc:docMk/>
          <pc:sldMk cId="773399781" sldId="750"/>
        </pc:sldMkLst>
        <pc:spChg chg="mod">
          <ac:chgData name="Dan Bridges" userId="8b87ab884fe90637" providerId="LiveId" clId="{907041D5-ED12-4844-BEEE-A35D67D4565E}" dt="2022-08-17T18:49:36.818" v="2996" actId="207"/>
          <ac:spMkLst>
            <pc:docMk/>
            <pc:sldMk cId="773399781" sldId="750"/>
            <ac:spMk id="3" creationId="{DC478978-9F2C-8217-B67E-BAF2C1E3E245}"/>
          </ac:spMkLst>
        </pc:spChg>
        <pc:spChg chg="add mod">
          <ac:chgData name="Dan Bridges" userId="8b87ab884fe90637" providerId="LiveId" clId="{907041D5-ED12-4844-BEEE-A35D67D4565E}" dt="2022-08-17T18:52:15.806" v="3162" actId="1076"/>
          <ac:spMkLst>
            <pc:docMk/>
            <pc:sldMk cId="773399781" sldId="750"/>
            <ac:spMk id="4" creationId="{0790056F-B998-7FF5-686F-70C4E0EB30FA}"/>
          </ac:spMkLst>
        </pc:spChg>
      </pc:sldChg>
      <pc:sldChg chg="addSp delSp modSp add mod modTransition delAnim modAnim">
        <pc:chgData name="Dan Bridges" userId="8b87ab884fe90637" providerId="LiveId" clId="{907041D5-ED12-4844-BEEE-A35D67D4565E}" dt="2022-08-19T05:00:26.161" v="6417"/>
        <pc:sldMkLst>
          <pc:docMk/>
          <pc:sldMk cId="4201556879" sldId="751"/>
        </pc:sldMkLst>
        <pc:spChg chg="mod">
          <ac:chgData name="Dan Bridges" userId="8b87ab884fe90637" providerId="LiveId" clId="{907041D5-ED12-4844-BEEE-A35D67D4565E}" dt="2022-08-19T04:57:43.257" v="6392" actId="1076"/>
          <ac:spMkLst>
            <pc:docMk/>
            <pc:sldMk cId="4201556879" sldId="751"/>
            <ac:spMk id="3" creationId="{DC478978-9F2C-8217-B67E-BAF2C1E3E245}"/>
          </ac:spMkLst>
        </pc:spChg>
        <pc:spChg chg="del">
          <ac:chgData name="Dan Bridges" userId="8b87ab884fe90637" providerId="LiveId" clId="{907041D5-ED12-4844-BEEE-A35D67D4565E}" dt="2022-08-17T18:52:52.280" v="3165" actId="478"/>
          <ac:spMkLst>
            <pc:docMk/>
            <pc:sldMk cId="4201556879" sldId="751"/>
            <ac:spMk id="4" creationId="{0790056F-B998-7FF5-686F-70C4E0EB30FA}"/>
          </ac:spMkLst>
        </pc:spChg>
        <pc:spChg chg="add mod">
          <ac:chgData name="Dan Bridges" userId="8b87ab884fe90637" providerId="LiveId" clId="{907041D5-ED12-4844-BEEE-A35D67D4565E}" dt="2022-08-19T04:59:26.416" v="6413" actId="1036"/>
          <ac:spMkLst>
            <pc:docMk/>
            <pc:sldMk cId="4201556879" sldId="751"/>
            <ac:spMk id="5" creationId="{8304F7BE-BC9F-D3DF-11CE-9B1AEA6A496F}"/>
          </ac:spMkLst>
        </pc:spChg>
        <pc:spChg chg="mod">
          <ac:chgData name="Dan Bridges" userId="8b87ab884fe90637" providerId="LiveId" clId="{907041D5-ED12-4844-BEEE-A35D67D4565E}" dt="2022-08-17T18:54:02.174" v="3188" actId="20577"/>
          <ac:spMkLst>
            <pc:docMk/>
            <pc:sldMk cId="4201556879" sldId="751"/>
            <ac:spMk id="8" creationId="{3B1D1F03-4075-9671-13F5-5B0F95D8EE0B}"/>
          </ac:spMkLst>
        </pc:spChg>
      </pc:sldChg>
      <pc:sldChg chg="modSp add del mod ord">
        <pc:chgData name="Dan Bridges" userId="8b87ab884fe90637" providerId="LiveId" clId="{907041D5-ED12-4844-BEEE-A35D67D4565E}" dt="2022-08-18T03:24:31.256" v="4942" actId="47"/>
        <pc:sldMkLst>
          <pc:docMk/>
          <pc:sldMk cId="1854484738" sldId="752"/>
        </pc:sldMkLst>
        <pc:spChg chg="mod">
          <ac:chgData name="Dan Bridges" userId="8b87ab884fe90637" providerId="LiveId" clId="{907041D5-ED12-4844-BEEE-A35D67D4565E}" dt="2022-08-17T19:16:02.918" v="3552" actId="20577"/>
          <ac:spMkLst>
            <pc:docMk/>
            <pc:sldMk cId="1854484738" sldId="752"/>
            <ac:spMk id="7" creationId="{D50E08E0-F093-9A72-7C43-42E07F885BD3}"/>
          </ac:spMkLst>
        </pc:spChg>
      </pc:sldChg>
      <pc:sldChg chg="modSp add del mod ord">
        <pc:chgData name="Dan Bridges" userId="8b87ab884fe90637" providerId="LiveId" clId="{907041D5-ED12-4844-BEEE-A35D67D4565E}" dt="2022-08-17T19:16:11.938" v="3553" actId="47"/>
        <pc:sldMkLst>
          <pc:docMk/>
          <pc:sldMk cId="732823728" sldId="753"/>
        </pc:sldMkLst>
        <pc:spChg chg="mod">
          <ac:chgData name="Dan Bridges" userId="8b87ab884fe90637" providerId="LiveId" clId="{907041D5-ED12-4844-BEEE-A35D67D4565E}" dt="2022-08-17T18:59:06.639" v="3379" actId="20577"/>
          <ac:spMkLst>
            <pc:docMk/>
            <pc:sldMk cId="732823728" sldId="753"/>
            <ac:spMk id="7" creationId="{D50E08E0-F093-9A72-7C43-42E07F885BD3}"/>
          </ac:spMkLst>
        </pc:spChg>
        <pc:spChg chg="mod">
          <ac:chgData name="Dan Bridges" userId="8b87ab884fe90637" providerId="LiveId" clId="{907041D5-ED12-4844-BEEE-A35D67D4565E}" dt="2022-08-17T18:58:22.294" v="3359" actId="20577"/>
          <ac:spMkLst>
            <pc:docMk/>
            <pc:sldMk cId="732823728" sldId="753"/>
            <ac:spMk id="8" creationId="{3B1D1F03-4075-9671-13F5-5B0F95D8EE0B}"/>
          </ac:spMkLst>
        </pc:spChg>
      </pc:sldChg>
      <pc:sldChg chg="modSp add del mod ord">
        <pc:chgData name="Dan Bridges" userId="8b87ab884fe90637" providerId="LiveId" clId="{907041D5-ED12-4844-BEEE-A35D67D4565E}" dt="2022-08-17T19:16:19.856" v="3554" actId="47"/>
        <pc:sldMkLst>
          <pc:docMk/>
          <pc:sldMk cId="492437636" sldId="754"/>
        </pc:sldMkLst>
        <pc:spChg chg="mod">
          <ac:chgData name="Dan Bridges" userId="8b87ab884fe90637" providerId="LiveId" clId="{907041D5-ED12-4844-BEEE-A35D67D4565E}" dt="2022-08-17T18:59:42.528" v="3382" actId="207"/>
          <ac:spMkLst>
            <pc:docMk/>
            <pc:sldMk cId="492437636" sldId="754"/>
            <ac:spMk id="7" creationId="{D50E08E0-F093-9A72-7C43-42E07F885BD3}"/>
          </ac:spMkLst>
        </pc:spChg>
      </pc:sldChg>
      <pc:sldChg chg="modSp add del mod ord">
        <pc:chgData name="Dan Bridges" userId="8b87ab884fe90637" providerId="LiveId" clId="{907041D5-ED12-4844-BEEE-A35D67D4565E}" dt="2022-08-17T19:16:21.538" v="3555" actId="47"/>
        <pc:sldMkLst>
          <pc:docMk/>
          <pc:sldMk cId="1836270776" sldId="755"/>
        </pc:sldMkLst>
        <pc:spChg chg="mod">
          <ac:chgData name="Dan Bridges" userId="8b87ab884fe90637" providerId="LiveId" clId="{907041D5-ED12-4844-BEEE-A35D67D4565E}" dt="2022-08-17T19:00:31.839" v="3427" actId="20577"/>
          <ac:spMkLst>
            <pc:docMk/>
            <pc:sldMk cId="1836270776" sldId="755"/>
            <ac:spMk id="7" creationId="{D50E08E0-F093-9A72-7C43-42E07F885BD3}"/>
          </ac:spMkLst>
        </pc:spChg>
      </pc:sldChg>
      <pc:sldChg chg="modSp add del mod ord">
        <pc:chgData name="Dan Bridges" userId="8b87ab884fe90637" providerId="LiveId" clId="{907041D5-ED12-4844-BEEE-A35D67D4565E}" dt="2022-08-17T19:16:24.213" v="3556" actId="47"/>
        <pc:sldMkLst>
          <pc:docMk/>
          <pc:sldMk cId="2109955788" sldId="756"/>
        </pc:sldMkLst>
        <pc:spChg chg="mod">
          <ac:chgData name="Dan Bridges" userId="8b87ab884fe90637" providerId="LiveId" clId="{907041D5-ED12-4844-BEEE-A35D67D4565E}" dt="2022-08-17T19:01:12.318" v="3432" actId="207"/>
          <ac:spMkLst>
            <pc:docMk/>
            <pc:sldMk cId="2109955788" sldId="756"/>
            <ac:spMk id="3" creationId="{DC478978-9F2C-8217-B67E-BAF2C1E3E245}"/>
          </ac:spMkLst>
        </pc:spChg>
      </pc:sldChg>
      <pc:sldChg chg="modSp add del mod ord">
        <pc:chgData name="Dan Bridges" userId="8b87ab884fe90637" providerId="LiveId" clId="{907041D5-ED12-4844-BEEE-A35D67D4565E}" dt="2022-08-17T19:16:28.024" v="3557" actId="47"/>
        <pc:sldMkLst>
          <pc:docMk/>
          <pc:sldMk cId="76506449" sldId="757"/>
        </pc:sldMkLst>
        <pc:spChg chg="mod">
          <ac:chgData name="Dan Bridges" userId="8b87ab884fe90637" providerId="LiveId" clId="{907041D5-ED12-4844-BEEE-A35D67D4565E}" dt="2022-08-17T19:03:56.020" v="3462" actId="20577"/>
          <ac:spMkLst>
            <pc:docMk/>
            <pc:sldMk cId="76506449" sldId="757"/>
            <ac:spMk id="7" creationId="{D50E08E0-F093-9A72-7C43-42E07F885BD3}"/>
          </ac:spMkLst>
        </pc:spChg>
      </pc:sldChg>
      <pc:sldChg chg="modSp add mod modTransition">
        <pc:chgData name="Dan Bridges" userId="8b87ab884fe90637" providerId="LiveId" clId="{907041D5-ED12-4844-BEEE-A35D67D4565E}" dt="2022-08-19T04:07:30.635" v="6077" actId="1076"/>
        <pc:sldMkLst>
          <pc:docMk/>
          <pc:sldMk cId="3134153218" sldId="758"/>
        </pc:sldMkLst>
        <pc:spChg chg="mod">
          <ac:chgData name="Dan Bridges" userId="8b87ab884fe90637" providerId="LiveId" clId="{907041D5-ED12-4844-BEEE-A35D67D4565E}" dt="2022-08-19T04:07:30.635" v="6077" actId="1076"/>
          <ac:spMkLst>
            <pc:docMk/>
            <pc:sldMk cId="3134153218" sldId="758"/>
            <ac:spMk id="7" creationId="{D50E08E0-F093-9A72-7C43-42E07F885BD3}"/>
          </ac:spMkLst>
        </pc:spChg>
        <pc:spChg chg="mod">
          <ac:chgData name="Dan Bridges" userId="8b87ab884fe90637" providerId="LiveId" clId="{907041D5-ED12-4844-BEEE-A35D67D4565E}" dt="2022-08-17T19:16:38.710" v="3563" actId="20577"/>
          <ac:spMkLst>
            <pc:docMk/>
            <pc:sldMk cId="3134153218" sldId="758"/>
            <ac:spMk id="8" creationId="{3B1D1F03-4075-9671-13F5-5B0F95D8EE0B}"/>
          </ac:spMkLst>
        </pc:spChg>
      </pc:sldChg>
      <pc:sldChg chg="modSp add mod ord modTransition">
        <pc:chgData name="Dan Bridges" userId="8b87ab884fe90637" providerId="LiveId" clId="{907041D5-ED12-4844-BEEE-A35D67D4565E}" dt="2022-08-18T04:21:17.677" v="5565"/>
        <pc:sldMkLst>
          <pc:docMk/>
          <pc:sldMk cId="1713349223" sldId="759"/>
        </pc:sldMkLst>
        <pc:spChg chg="mod">
          <ac:chgData name="Dan Bridges" userId="8b87ab884fe90637" providerId="LiveId" clId="{907041D5-ED12-4844-BEEE-A35D67D4565E}" dt="2022-08-18T03:56:29.649" v="5144" actId="207"/>
          <ac:spMkLst>
            <pc:docMk/>
            <pc:sldMk cId="1713349223" sldId="759"/>
            <ac:spMk id="7" creationId="{D50E08E0-F093-9A72-7C43-42E07F885BD3}"/>
          </ac:spMkLst>
        </pc:spChg>
      </pc:sldChg>
      <pc:sldChg chg="addSp modSp add mod ord modTransition modAnim">
        <pc:chgData name="Dan Bridges" userId="8b87ab884fe90637" providerId="LiveId" clId="{907041D5-ED12-4844-BEEE-A35D67D4565E}" dt="2022-08-18T04:21:33.101" v="5567"/>
        <pc:sldMkLst>
          <pc:docMk/>
          <pc:sldMk cId="199048107" sldId="760"/>
        </pc:sldMkLst>
        <pc:spChg chg="add mod">
          <ac:chgData name="Dan Bridges" userId="8b87ab884fe90637" providerId="LiveId" clId="{907041D5-ED12-4844-BEEE-A35D67D4565E}" dt="2022-08-18T03:27:40.493" v="4960" actId="20577"/>
          <ac:spMkLst>
            <pc:docMk/>
            <pc:sldMk cId="199048107" sldId="760"/>
            <ac:spMk id="2" creationId="{2F1949FF-B2BE-F05F-3AB8-13387C47C061}"/>
          </ac:spMkLst>
        </pc:spChg>
        <pc:spChg chg="mod">
          <ac:chgData name="Dan Bridges" userId="8b87ab884fe90637" providerId="LiveId" clId="{907041D5-ED12-4844-BEEE-A35D67D4565E}" dt="2022-08-17T19:33:42.325" v="3891" actId="1076"/>
          <ac:spMkLst>
            <pc:docMk/>
            <pc:sldMk cId="199048107" sldId="760"/>
            <ac:spMk id="7" creationId="{D50E08E0-F093-9A72-7C43-42E07F885BD3}"/>
          </ac:spMkLst>
        </pc:spChg>
        <pc:spChg chg="mod">
          <ac:chgData name="Dan Bridges" userId="8b87ab884fe90637" providerId="LiveId" clId="{907041D5-ED12-4844-BEEE-A35D67D4565E}" dt="2022-08-18T03:25:41.568" v="4946" actId="14838"/>
          <ac:spMkLst>
            <pc:docMk/>
            <pc:sldMk cId="199048107" sldId="760"/>
            <ac:spMk id="8" creationId="{3B1D1F03-4075-9671-13F5-5B0F95D8EE0B}"/>
          </ac:spMkLst>
        </pc:spChg>
        <pc:picChg chg="mod">
          <ac:chgData name="Dan Bridges" userId="8b87ab884fe90637" providerId="LiveId" clId="{907041D5-ED12-4844-BEEE-A35D67D4565E}" dt="2022-08-17T19:23:54.991" v="3760" actId="1076"/>
          <ac:picMkLst>
            <pc:docMk/>
            <pc:sldMk cId="199048107" sldId="760"/>
            <ac:picMk id="2050" creationId="{226B4453-2627-2A50-E117-C1E31D1E2669}"/>
          </ac:picMkLst>
        </pc:picChg>
      </pc:sldChg>
      <pc:sldChg chg="addSp delSp modSp add mod ord modTransition modAnim">
        <pc:chgData name="Dan Bridges" userId="8b87ab884fe90637" providerId="LiveId" clId="{907041D5-ED12-4844-BEEE-A35D67D4565E}" dt="2022-08-19T04:09:03.549" v="6081" actId="207"/>
        <pc:sldMkLst>
          <pc:docMk/>
          <pc:sldMk cId="2599546829" sldId="761"/>
        </pc:sldMkLst>
        <pc:spChg chg="add mod ord">
          <ac:chgData name="Dan Bridges" userId="8b87ab884fe90637" providerId="LiveId" clId="{907041D5-ED12-4844-BEEE-A35D67D4565E}" dt="2022-08-19T04:08:51.894" v="6080" actId="166"/>
          <ac:spMkLst>
            <pc:docMk/>
            <pc:sldMk cId="2599546829" sldId="761"/>
            <ac:spMk id="2" creationId="{6ECAF2CE-005D-6352-68E1-B6D8E75F5FBF}"/>
          </ac:spMkLst>
        </pc:spChg>
        <pc:spChg chg="add mod">
          <ac:chgData name="Dan Bridges" userId="8b87ab884fe90637" providerId="LiveId" clId="{907041D5-ED12-4844-BEEE-A35D67D4565E}" dt="2022-08-19T04:09:03.549" v="6081" actId="207"/>
          <ac:spMkLst>
            <pc:docMk/>
            <pc:sldMk cId="2599546829" sldId="761"/>
            <ac:spMk id="3" creationId="{21EEEB42-A4D9-D9ED-DDC8-DB733667E454}"/>
          </ac:spMkLst>
        </pc:spChg>
        <pc:spChg chg="del mod">
          <ac:chgData name="Dan Bridges" userId="8b87ab884fe90637" providerId="LiveId" clId="{907041D5-ED12-4844-BEEE-A35D67D4565E}" dt="2022-08-19T04:08:42.673" v="6078" actId="478"/>
          <ac:spMkLst>
            <pc:docMk/>
            <pc:sldMk cId="2599546829" sldId="761"/>
            <ac:spMk id="7" creationId="{D50E08E0-F093-9A72-7C43-42E07F885BD3}"/>
          </ac:spMkLst>
        </pc:spChg>
      </pc:sldChg>
      <pc:sldChg chg="add modTransition">
        <pc:chgData name="Dan Bridges" userId="8b87ab884fe90637" providerId="LiveId" clId="{907041D5-ED12-4844-BEEE-A35D67D4565E}" dt="2022-08-19T05:38:32.510" v="6860"/>
        <pc:sldMkLst>
          <pc:docMk/>
          <pc:sldMk cId="2547517463" sldId="762"/>
        </pc:sldMkLst>
      </pc:sldChg>
      <pc:sldChg chg="modSp add mod modTransition modAnim">
        <pc:chgData name="Dan Bridges" userId="8b87ab884fe90637" providerId="LiveId" clId="{907041D5-ED12-4844-BEEE-A35D67D4565E}" dt="2022-08-19T05:37:04.287" v="6858"/>
        <pc:sldMkLst>
          <pc:docMk/>
          <pc:sldMk cId="3104811534" sldId="763"/>
        </pc:sldMkLst>
        <pc:spChg chg="mod">
          <ac:chgData name="Dan Bridges" userId="8b87ab884fe90637" providerId="LiveId" clId="{907041D5-ED12-4844-BEEE-A35D67D4565E}" dt="2022-08-19T05:36:53.867" v="6857"/>
          <ac:spMkLst>
            <pc:docMk/>
            <pc:sldMk cId="3104811534" sldId="763"/>
            <ac:spMk id="5" creationId="{0448A8CC-575A-3206-266A-ED1BA60999A4}"/>
          </ac:spMkLst>
        </pc:spChg>
      </pc:sldChg>
      <pc:sldChg chg="modSp add mod ord modTransition modAnim">
        <pc:chgData name="Dan Bridges" userId="8b87ab884fe90637" providerId="LiveId" clId="{907041D5-ED12-4844-BEEE-A35D67D4565E}" dt="2022-08-19T04:33:41.028" v="6118"/>
        <pc:sldMkLst>
          <pc:docMk/>
          <pc:sldMk cId="215040794" sldId="764"/>
        </pc:sldMkLst>
        <pc:spChg chg="mod">
          <ac:chgData name="Dan Bridges" userId="8b87ab884fe90637" providerId="LiveId" clId="{907041D5-ED12-4844-BEEE-A35D67D4565E}" dt="2022-08-18T03:47:58.421" v="5126" actId="20577"/>
          <ac:spMkLst>
            <pc:docMk/>
            <pc:sldMk cId="215040794" sldId="764"/>
            <ac:spMk id="7" creationId="{D50E08E0-F093-9A72-7C43-42E07F885BD3}"/>
          </ac:spMkLst>
        </pc:spChg>
        <pc:spChg chg="mod">
          <ac:chgData name="Dan Bridges" userId="8b87ab884fe90637" providerId="LiveId" clId="{907041D5-ED12-4844-BEEE-A35D67D4565E}" dt="2022-08-18T02:43:21.463" v="4441" actId="255"/>
          <ac:spMkLst>
            <pc:docMk/>
            <pc:sldMk cId="215040794" sldId="764"/>
            <ac:spMk id="8" creationId="{3B1D1F03-4075-9671-13F5-5B0F95D8EE0B}"/>
          </ac:spMkLst>
        </pc:spChg>
      </pc:sldChg>
      <pc:sldChg chg="modSp add mod ord modTransition">
        <pc:chgData name="Dan Bridges" userId="8b87ab884fe90637" providerId="LiveId" clId="{907041D5-ED12-4844-BEEE-A35D67D4565E}" dt="2022-08-20T04:41:47.622" v="7104"/>
        <pc:sldMkLst>
          <pc:docMk/>
          <pc:sldMk cId="1126736318" sldId="765"/>
        </pc:sldMkLst>
        <pc:spChg chg="mod">
          <ac:chgData name="Dan Bridges" userId="8b87ab884fe90637" providerId="LiveId" clId="{907041D5-ED12-4844-BEEE-A35D67D4565E}" dt="2022-08-20T04:41:47.622" v="7104"/>
          <ac:spMkLst>
            <pc:docMk/>
            <pc:sldMk cId="1126736318" sldId="765"/>
            <ac:spMk id="7" creationId="{D50E08E0-F093-9A72-7C43-42E07F885BD3}"/>
          </ac:spMkLst>
        </pc:spChg>
      </pc:sldChg>
      <pc:sldChg chg="addSp delSp modSp add mod modTransition modAnim">
        <pc:chgData name="Dan Bridges" userId="8b87ab884fe90637" providerId="LiveId" clId="{907041D5-ED12-4844-BEEE-A35D67D4565E}" dt="2022-08-20T04:27:30.759" v="7067"/>
        <pc:sldMkLst>
          <pc:docMk/>
          <pc:sldMk cId="1428293172" sldId="766"/>
        </pc:sldMkLst>
        <pc:spChg chg="add mod">
          <ac:chgData name="Dan Bridges" userId="8b87ab884fe90637" providerId="LiveId" clId="{907041D5-ED12-4844-BEEE-A35D67D4565E}" dt="2022-08-18T14:31:40.628" v="5793" actId="20577"/>
          <ac:spMkLst>
            <pc:docMk/>
            <pc:sldMk cId="1428293172" sldId="766"/>
            <ac:spMk id="2" creationId="{E5784A60-A459-7DCC-F06F-85B91A48DEBC}"/>
          </ac:spMkLst>
        </pc:spChg>
        <pc:spChg chg="add mod">
          <ac:chgData name="Dan Bridges" userId="8b87ab884fe90637" providerId="LiveId" clId="{907041D5-ED12-4844-BEEE-A35D67D4565E}" dt="2022-08-20T04:26:52.290" v="7065" actId="20577"/>
          <ac:spMkLst>
            <pc:docMk/>
            <pc:sldMk cId="1428293172" sldId="766"/>
            <ac:spMk id="4" creationId="{B77507BA-FC68-4FAC-494E-72D65ABC3BC6}"/>
          </ac:spMkLst>
        </pc:spChg>
        <pc:spChg chg="del">
          <ac:chgData name="Dan Bridges" userId="8b87ab884fe90637" providerId="LiveId" clId="{907041D5-ED12-4844-BEEE-A35D67D4565E}" dt="2022-08-18T03:21:51.903" v="4857" actId="478"/>
          <ac:spMkLst>
            <pc:docMk/>
            <pc:sldMk cId="1428293172" sldId="766"/>
            <ac:spMk id="7" creationId="{D50E08E0-F093-9A72-7C43-42E07F885BD3}"/>
          </ac:spMkLst>
        </pc:spChg>
        <pc:spChg chg="mod">
          <ac:chgData name="Dan Bridges" userId="8b87ab884fe90637" providerId="LiveId" clId="{907041D5-ED12-4844-BEEE-A35D67D4565E}" dt="2022-08-20T04:26:21.543" v="7003" actId="20577"/>
          <ac:spMkLst>
            <pc:docMk/>
            <pc:sldMk cId="1428293172" sldId="766"/>
            <ac:spMk id="8" creationId="{3B1D1F03-4075-9671-13F5-5B0F95D8EE0B}"/>
          </ac:spMkLst>
        </pc:spChg>
      </pc:sldChg>
      <pc:sldChg chg="modSp add mod ord modTransition">
        <pc:chgData name="Dan Bridges" userId="8b87ab884fe90637" providerId="LiveId" clId="{907041D5-ED12-4844-BEEE-A35D67D4565E}" dt="2022-08-20T04:42:19.687" v="7109" actId="20577"/>
        <pc:sldMkLst>
          <pc:docMk/>
          <pc:sldMk cId="2134418504" sldId="767"/>
        </pc:sldMkLst>
        <pc:spChg chg="mod">
          <ac:chgData name="Dan Bridges" userId="8b87ab884fe90637" providerId="LiveId" clId="{907041D5-ED12-4844-BEEE-A35D67D4565E}" dt="2022-08-20T04:42:19.687" v="7109" actId="20577"/>
          <ac:spMkLst>
            <pc:docMk/>
            <pc:sldMk cId="2134418504" sldId="767"/>
            <ac:spMk id="7" creationId="{D50E08E0-F093-9A72-7C43-42E07F885BD3}"/>
          </ac:spMkLst>
        </pc:spChg>
      </pc:sldChg>
      <pc:sldChg chg="addSp delSp modSp add mod modTransition modAnim">
        <pc:chgData name="Dan Bridges" userId="8b87ab884fe90637" providerId="LiveId" clId="{907041D5-ED12-4844-BEEE-A35D67D4565E}" dt="2022-08-19T05:54:40.297" v="6925" actId="20577"/>
        <pc:sldMkLst>
          <pc:docMk/>
          <pc:sldMk cId="2851588648" sldId="768"/>
        </pc:sldMkLst>
        <pc:spChg chg="mod ord">
          <ac:chgData name="Dan Bridges" userId="8b87ab884fe90637" providerId="LiveId" clId="{907041D5-ED12-4844-BEEE-A35D67D4565E}" dt="2022-08-19T05:54:40.297" v="6925" actId="20577"/>
          <ac:spMkLst>
            <pc:docMk/>
            <pc:sldMk cId="2851588648" sldId="768"/>
            <ac:spMk id="2" creationId="{6ECAF2CE-005D-6352-68E1-B6D8E75F5FBF}"/>
          </ac:spMkLst>
        </pc:spChg>
        <pc:spChg chg="add mod ord">
          <ac:chgData name="Dan Bridges" userId="8b87ab884fe90637" providerId="LiveId" clId="{907041D5-ED12-4844-BEEE-A35D67D4565E}" dt="2022-08-19T04:09:56.939" v="6116" actId="166"/>
          <ac:spMkLst>
            <pc:docMk/>
            <pc:sldMk cId="2851588648" sldId="768"/>
            <ac:spMk id="3" creationId="{C774C1FE-F4D3-6B7D-3563-8DEB1F9E6BE0}"/>
          </ac:spMkLst>
        </pc:spChg>
        <pc:spChg chg="add mod">
          <ac:chgData name="Dan Bridges" userId="8b87ab884fe90637" providerId="LiveId" clId="{907041D5-ED12-4844-BEEE-A35D67D4565E}" dt="2022-08-19T04:10:18.639" v="6117" actId="207"/>
          <ac:spMkLst>
            <pc:docMk/>
            <pc:sldMk cId="2851588648" sldId="768"/>
            <ac:spMk id="4" creationId="{96DB616B-EAE8-06E2-6B7F-9C56D36994A0}"/>
          </ac:spMkLst>
        </pc:spChg>
        <pc:spChg chg="del mod">
          <ac:chgData name="Dan Bridges" userId="8b87ab884fe90637" providerId="LiveId" clId="{907041D5-ED12-4844-BEEE-A35D67D4565E}" dt="2022-08-19T04:09:22.731" v="6082" actId="478"/>
          <ac:spMkLst>
            <pc:docMk/>
            <pc:sldMk cId="2851588648" sldId="768"/>
            <ac:spMk id="7" creationId="{D50E08E0-F093-9A72-7C43-42E07F885BD3}"/>
          </ac:spMkLst>
        </pc:spChg>
        <pc:spChg chg="mod">
          <ac:chgData name="Dan Bridges" userId="8b87ab884fe90637" providerId="LiveId" clId="{907041D5-ED12-4844-BEEE-A35D67D4565E}" dt="2022-08-18T03:28:53.415" v="4966" actId="14838"/>
          <ac:spMkLst>
            <pc:docMk/>
            <pc:sldMk cId="2851588648" sldId="768"/>
            <ac:spMk id="8" creationId="{3B1D1F03-4075-9671-13F5-5B0F95D8EE0B}"/>
          </ac:spMkLst>
        </pc:spChg>
        <pc:picChg chg="mod">
          <ac:chgData name="Dan Bridges" userId="8b87ab884fe90637" providerId="LiveId" clId="{907041D5-ED12-4844-BEEE-A35D67D4565E}" dt="2022-08-18T03:43:15.222" v="5014" actId="1076"/>
          <ac:picMkLst>
            <pc:docMk/>
            <pc:sldMk cId="2851588648" sldId="768"/>
            <ac:picMk id="2050" creationId="{226B4453-2627-2A50-E117-C1E31D1E2669}"/>
          </ac:picMkLst>
        </pc:picChg>
      </pc:sldChg>
      <pc:sldChg chg="addSp modSp add mod modTransition modAnim">
        <pc:chgData name="Dan Bridges" userId="8b87ab884fe90637" providerId="LiveId" clId="{907041D5-ED12-4844-BEEE-A35D67D4565E}" dt="2022-08-19T04:40:30.461" v="6210"/>
        <pc:sldMkLst>
          <pc:docMk/>
          <pc:sldMk cId="1571908613" sldId="769"/>
        </pc:sldMkLst>
        <pc:spChg chg="add mod">
          <ac:chgData name="Dan Bridges" userId="8b87ab884fe90637" providerId="LiveId" clId="{907041D5-ED12-4844-BEEE-A35D67D4565E}" dt="2022-08-19T04:39:41.939" v="6207" actId="20577"/>
          <ac:spMkLst>
            <pc:docMk/>
            <pc:sldMk cId="1571908613" sldId="769"/>
            <ac:spMk id="2" creationId="{B5C319A7-A95B-E53F-1159-16BDCE5BB045}"/>
          </ac:spMkLst>
        </pc:spChg>
        <pc:spChg chg="mod">
          <ac:chgData name="Dan Bridges" userId="8b87ab884fe90637" providerId="LiveId" clId="{907041D5-ED12-4844-BEEE-A35D67D4565E}" dt="2022-08-19T04:38:46.628" v="6161" actId="948"/>
          <ac:spMkLst>
            <pc:docMk/>
            <pc:sldMk cId="1571908613" sldId="769"/>
            <ac:spMk id="7" creationId="{D50E08E0-F093-9A72-7C43-42E07F885BD3}"/>
          </ac:spMkLst>
        </pc:spChg>
        <pc:spChg chg="mod">
          <ac:chgData name="Dan Bridges" userId="8b87ab884fe90637" providerId="LiveId" clId="{907041D5-ED12-4844-BEEE-A35D67D4565E}" dt="2022-08-19T04:38:51.395" v="6164" actId="20577"/>
          <ac:spMkLst>
            <pc:docMk/>
            <pc:sldMk cId="1571908613" sldId="769"/>
            <ac:spMk id="8" creationId="{3B1D1F03-4075-9671-13F5-5B0F95D8EE0B}"/>
          </ac:spMkLst>
        </pc:spChg>
      </pc:sldChg>
      <pc:sldChg chg="modSp add mod ord">
        <pc:chgData name="Dan Bridges" userId="8b87ab884fe90637" providerId="LiveId" clId="{907041D5-ED12-4844-BEEE-A35D67D4565E}" dt="2022-08-20T04:42:12.083" v="7105"/>
        <pc:sldMkLst>
          <pc:docMk/>
          <pc:sldMk cId="3473899136" sldId="770"/>
        </pc:sldMkLst>
        <pc:spChg chg="mod">
          <ac:chgData name="Dan Bridges" userId="8b87ab884fe90637" providerId="LiveId" clId="{907041D5-ED12-4844-BEEE-A35D67D4565E}" dt="2022-08-20T04:42:12.083" v="7105"/>
          <ac:spMkLst>
            <pc:docMk/>
            <pc:sldMk cId="3473899136" sldId="770"/>
            <ac:spMk id="7" creationId="{D50E08E0-F093-9A72-7C43-42E07F885BD3}"/>
          </ac:spMkLst>
        </pc:spChg>
      </pc:sldChg>
      <pc:sldChg chg="delSp modSp add mod delAnim modAnim">
        <pc:chgData name="Dan Bridges" userId="8b87ab884fe90637" providerId="LiveId" clId="{907041D5-ED12-4844-BEEE-A35D67D4565E}" dt="2022-08-19T05:26:56.348" v="6779"/>
        <pc:sldMkLst>
          <pc:docMk/>
          <pc:sldMk cId="1655070983" sldId="771"/>
        </pc:sldMkLst>
        <pc:spChg chg="del">
          <ac:chgData name="Dan Bridges" userId="8b87ab884fe90637" providerId="LiveId" clId="{907041D5-ED12-4844-BEEE-A35D67D4565E}" dt="2022-08-19T05:12:27.069" v="6422" actId="478"/>
          <ac:spMkLst>
            <pc:docMk/>
            <pc:sldMk cId="1655070983" sldId="771"/>
            <ac:spMk id="2" creationId="{6ECAF2CE-005D-6352-68E1-B6D8E75F5FBF}"/>
          </ac:spMkLst>
        </pc:spChg>
        <pc:spChg chg="del">
          <ac:chgData name="Dan Bridges" userId="8b87ab884fe90637" providerId="LiveId" clId="{907041D5-ED12-4844-BEEE-A35D67D4565E}" dt="2022-08-19T05:12:43.557" v="6424" actId="478"/>
          <ac:spMkLst>
            <pc:docMk/>
            <pc:sldMk cId="1655070983" sldId="771"/>
            <ac:spMk id="3" creationId="{C774C1FE-F4D3-6B7D-3563-8DEB1F9E6BE0}"/>
          </ac:spMkLst>
        </pc:spChg>
        <pc:spChg chg="mod">
          <ac:chgData name="Dan Bridges" userId="8b87ab884fe90637" providerId="LiveId" clId="{907041D5-ED12-4844-BEEE-A35D67D4565E}" dt="2022-08-19T05:26:14.915" v="6775" actId="20577"/>
          <ac:spMkLst>
            <pc:docMk/>
            <pc:sldMk cId="1655070983" sldId="771"/>
            <ac:spMk id="4" creationId="{96DB616B-EAE8-06E2-6B7F-9C56D36994A0}"/>
          </ac:spMkLst>
        </pc:spChg>
        <pc:spChg chg="mod">
          <ac:chgData name="Dan Bridges" userId="8b87ab884fe90637" providerId="LiveId" clId="{907041D5-ED12-4844-BEEE-A35D67D4565E}" dt="2022-08-19T05:15:07.447" v="6590" actId="1076"/>
          <ac:spMkLst>
            <pc:docMk/>
            <pc:sldMk cId="1655070983" sldId="771"/>
            <ac:spMk id="8" creationId="{3B1D1F03-4075-9671-13F5-5B0F95D8EE0B}"/>
          </ac:spMkLst>
        </pc:spChg>
      </pc:sldChg>
      <pc:sldChg chg="modSp add mod">
        <pc:chgData name="Dan Bridges" userId="8b87ab884fe90637" providerId="LiveId" clId="{907041D5-ED12-4844-BEEE-A35D67D4565E}" dt="2022-08-20T04:41:32.563" v="7103"/>
        <pc:sldMkLst>
          <pc:docMk/>
          <pc:sldMk cId="1041584206" sldId="772"/>
        </pc:sldMkLst>
        <pc:spChg chg="mod">
          <ac:chgData name="Dan Bridges" userId="8b87ab884fe90637" providerId="LiveId" clId="{907041D5-ED12-4844-BEEE-A35D67D4565E}" dt="2022-08-20T04:41:32.563" v="7103"/>
          <ac:spMkLst>
            <pc:docMk/>
            <pc:sldMk cId="1041584206" sldId="772"/>
            <ac:spMk id="7" creationId="{D50E08E0-F093-9A72-7C43-42E07F885BD3}"/>
          </ac:spMkLst>
        </pc:spChg>
      </pc:sldChg>
      <pc:sldChg chg="addSp modSp add mod ord modAnim">
        <pc:chgData name="Dan Bridges" userId="8b87ab884fe90637" providerId="LiveId" clId="{907041D5-ED12-4844-BEEE-A35D67D4565E}" dt="2022-08-20T04:40:53.939" v="7102"/>
        <pc:sldMkLst>
          <pc:docMk/>
          <pc:sldMk cId="2376510123" sldId="773"/>
        </pc:sldMkLst>
        <pc:spChg chg="mod">
          <ac:chgData name="Dan Bridges" userId="8b87ab884fe90637" providerId="LiveId" clId="{907041D5-ED12-4844-BEEE-A35D67D4565E}" dt="2022-08-20T04:38:50.585" v="7086" actId="207"/>
          <ac:spMkLst>
            <pc:docMk/>
            <pc:sldMk cId="2376510123" sldId="773"/>
            <ac:spMk id="3" creationId="{DC478978-9F2C-8217-B67E-BAF2C1E3E245}"/>
          </ac:spMkLst>
        </pc:spChg>
        <pc:cxnChg chg="add mod">
          <ac:chgData name="Dan Bridges" userId="8b87ab884fe90637" providerId="LiveId" clId="{907041D5-ED12-4844-BEEE-A35D67D4565E}" dt="2022-08-20T04:39:58.896" v="7094" actId="1036"/>
          <ac:cxnSpMkLst>
            <pc:docMk/>
            <pc:sldMk cId="2376510123" sldId="773"/>
            <ac:cxnSpMk id="5" creationId="{9DD11F71-9555-BBEE-AB5C-6D0C85F4A105}"/>
          </ac:cxnSpMkLst>
        </pc:cxnChg>
        <pc:cxnChg chg="add mod">
          <ac:chgData name="Dan Bridges" userId="8b87ab884fe90637" providerId="LiveId" clId="{907041D5-ED12-4844-BEEE-A35D67D4565E}" dt="2022-08-20T04:40:16.431" v="7098" actId="14100"/>
          <ac:cxnSpMkLst>
            <pc:docMk/>
            <pc:sldMk cId="2376510123" sldId="773"/>
            <ac:cxnSpMk id="7" creationId="{8E4EE381-047E-5701-C515-59CF739C2D87}"/>
          </ac:cxnSpMkLst>
        </pc:cxnChg>
        <pc:cxnChg chg="add mod">
          <ac:chgData name="Dan Bridges" userId="8b87ab884fe90637" providerId="LiveId" clId="{907041D5-ED12-4844-BEEE-A35D67D4565E}" dt="2022-08-20T04:40:11.775" v="7097" actId="14100"/>
          <ac:cxnSpMkLst>
            <pc:docMk/>
            <pc:sldMk cId="2376510123" sldId="773"/>
            <ac:cxnSpMk id="9" creationId="{6D2BA9B7-B114-E9BB-A579-06169F2A068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81F71-56E3-4315-BA05-92F6FE6C24FB}" type="datetimeFigureOut">
              <a:rPr lang="en-US" smtClean="0"/>
              <a:t>12/7/22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1C5FC6-BF1A-4E76-9644-2103025CFF95}" type="slidenum">
              <a:rPr lang="en-US" smtClean="0"/>
              <a:t>‹#›</a:t>
            </a:fld>
            <a:endParaRPr lang="en-US"/>
          </a:p>
        </p:txBody>
      </p:sp>
    </p:spTree>
    <p:extLst>
      <p:ext uri="{BB962C8B-B14F-4D97-AF65-F5344CB8AC3E}">
        <p14:creationId xmlns:p14="http://schemas.microsoft.com/office/powerpoint/2010/main" val="3913623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171F4-18C5-41F9-9147-05E9E8FECE20}" type="datetimeFigureOut">
              <a:rPr lang="en-US" smtClean="0"/>
              <a:t>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765F-6D3A-4867-9087-48A7502DC5BA}" type="slidenum">
              <a:rPr lang="en-US" smtClean="0"/>
              <a:t>‹#›</a:t>
            </a:fld>
            <a:endParaRPr lang="en-US"/>
          </a:p>
        </p:txBody>
      </p:sp>
    </p:spTree>
    <p:extLst>
      <p:ext uri="{BB962C8B-B14F-4D97-AF65-F5344CB8AC3E}">
        <p14:creationId xmlns:p14="http://schemas.microsoft.com/office/powerpoint/2010/main" val="370691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219925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271185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4349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48064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31493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742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99283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D81A55C-68E0-4899-8380-33D556DC7090}"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90876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D81A55C-68E0-4899-8380-33D556DC7090}"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76006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18624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58325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67359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1A55C-68E0-4899-8380-33D556DC709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4771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99781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1A55C-68E0-4899-8380-33D556DC7090}" type="datetimeFigureOut">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70630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1A55C-68E0-4899-8380-33D556DC7090}"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95706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1A55C-68E0-4899-8380-33D556DC7090}" type="datetimeFigureOut">
              <a:rPr lang="en-US" smtClean="0"/>
              <a:t>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05608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3557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23874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81A55C-68E0-4899-8380-33D556DC7090}" type="datetimeFigureOut">
              <a:rPr lang="en-US" smtClean="0"/>
              <a:t>12/7/22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F0AFA88-D280-4A04-9C5D-6A39A7976E18}" type="slidenum">
              <a:rPr lang="en-US" smtClean="0"/>
              <a:t>‹#›</a:t>
            </a:fld>
            <a:endParaRPr lang="en-US"/>
          </a:p>
        </p:txBody>
      </p:sp>
    </p:spTree>
    <p:extLst>
      <p:ext uri="{BB962C8B-B14F-4D97-AF65-F5344CB8AC3E}">
        <p14:creationId xmlns:p14="http://schemas.microsoft.com/office/powerpoint/2010/main" val="1652046911"/>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165075&amp;picture=sunrise-in-the-mountai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nago.com/academy/should-journal-editors-avoid-conflict-of-interest/"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enago.com/academy/should-journal-editors-avoid-conflict-of-interest/"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amvin.org/en/2020/04/02/praying-the-lords-prayer-during-the-coronavirus-pandemic/"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1065875"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065875"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065875"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065875"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8D8E224-C9FC-BD08-D390-C6650636B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E5240D3-ACEB-B16B-A1AC-52D24FD25372}"/>
              </a:ext>
            </a:extLst>
          </p:cNvPr>
          <p:cNvSpPr txBox="1"/>
          <p:nvPr/>
        </p:nvSpPr>
        <p:spPr>
          <a:xfrm>
            <a:off x="356461" y="3841713"/>
            <a:ext cx="11479078" cy="1446550"/>
          </a:xfrm>
          <a:prstGeom prst="rect">
            <a:avLst/>
          </a:prstGeom>
          <a:noFill/>
          <a:effectLst>
            <a:glow rad="190500">
              <a:schemeClr val="bg1"/>
            </a:glow>
          </a:effectLst>
        </p:spPr>
        <p:txBody>
          <a:bodyPr wrap="square" rtlCol="0">
            <a:spAutoFit/>
          </a:bodyPr>
          <a:lstStyle/>
          <a:p>
            <a:pPr algn="ctr"/>
            <a:r>
              <a:rPr lang="en-US" sz="4400" b="1" dirty="0">
                <a:effectLst>
                  <a:glow rad="190500">
                    <a:schemeClr val="bg1"/>
                  </a:glow>
                </a:effectLst>
                <a:latin typeface="Calibri" panose="020F0502020204030204" pitchFamily="34" charset="0"/>
                <a:cs typeface="Calibri" panose="020F0502020204030204" pitchFamily="34" charset="0"/>
              </a:rPr>
              <a:t>John 17:20-23: Philippians 2:2-4</a:t>
            </a:r>
          </a:p>
          <a:p>
            <a:pPr algn="ctr"/>
            <a:r>
              <a:rPr lang="en-US" sz="4400" b="1" dirty="0">
                <a:effectLst>
                  <a:glow rad="190500">
                    <a:schemeClr val="bg1"/>
                  </a:glow>
                </a:effectLst>
                <a:latin typeface="Calibri" panose="020F0502020204030204" pitchFamily="34" charset="0"/>
                <a:cs typeface="Calibri" panose="020F0502020204030204" pitchFamily="34" charset="0"/>
              </a:rPr>
              <a:t>“That they may be one as we are one…”</a:t>
            </a:r>
          </a:p>
        </p:txBody>
      </p:sp>
      <p:sp>
        <p:nvSpPr>
          <p:cNvPr id="3" name="TextBox 2">
            <a:extLst>
              <a:ext uri="{FF2B5EF4-FFF2-40B4-BE49-F238E27FC236}">
                <a16:creationId xmlns:a16="http://schemas.microsoft.com/office/drawing/2014/main" id="{4C76FC04-58AD-5817-94BB-8DCC755FD4BA}"/>
              </a:ext>
            </a:extLst>
          </p:cNvPr>
          <p:cNvSpPr txBox="1"/>
          <p:nvPr/>
        </p:nvSpPr>
        <p:spPr>
          <a:xfrm>
            <a:off x="356461" y="151063"/>
            <a:ext cx="11479078" cy="1107996"/>
          </a:xfrm>
          <a:prstGeom prst="rect">
            <a:avLst/>
          </a:prstGeom>
          <a:noFill/>
          <a:effectLst>
            <a:glow rad="190500">
              <a:schemeClr val="bg1"/>
            </a:glow>
          </a:effectLst>
        </p:spPr>
        <p:txBody>
          <a:bodyPr wrap="square" rtlCol="0">
            <a:spAutoFit/>
          </a:bodyPr>
          <a:lstStyle/>
          <a:p>
            <a:pPr algn="ctr"/>
            <a:r>
              <a:rPr lang="en-US" sz="6600" b="1" dirty="0">
                <a:effectLst>
                  <a:glow rad="190500">
                    <a:schemeClr val="bg1"/>
                  </a:glow>
                </a:effectLst>
                <a:latin typeface="Calibri" panose="020F0502020204030204" pitchFamily="34" charset="0"/>
                <a:cs typeface="Calibri" panose="020F0502020204030204" pitchFamily="34" charset="0"/>
              </a:rPr>
              <a:t>Just As We Are One</a:t>
            </a:r>
          </a:p>
        </p:txBody>
      </p:sp>
      <p:sp>
        <p:nvSpPr>
          <p:cNvPr id="4" name="Rectangle 3">
            <a:extLst>
              <a:ext uri="{FF2B5EF4-FFF2-40B4-BE49-F238E27FC236}">
                <a16:creationId xmlns:a16="http://schemas.microsoft.com/office/drawing/2014/main" id="{07787E4F-592F-B1E6-615C-66EB497E29AC}"/>
              </a:ext>
            </a:extLst>
          </p:cNvPr>
          <p:cNvSpPr>
            <a:spLocks noChangeArrowheads="1"/>
          </p:cNvSpPr>
          <p:nvPr/>
        </p:nvSpPr>
        <p:spPr bwMode="auto">
          <a:xfrm>
            <a:off x="-1" y="5563517"/>
            <a:ext cx="12191999" cy="1291177"/>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 on 20 August 2022</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44740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0B2C5AF-4BA7-2439-0EED-1737CEAB264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1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03522E-B386-27A5-D75F-948B861E9D90}"/>
              </a:ext>
            </a:extLst>
          </p:cNvPr>
          <p:cNvSpPr txBox="1"/>
          <p:nvPr/>
        </p:nvSpPr>
        <p:spPr>
          <a:xfrm>
            <a:off x="7315200" y="1568672"/>
            <a:ext cx="3472798" cy="1446550"/>
          </a:xfrm>
          <a:prstGeom prst="rect">
            <a:avLst/>
          </a:prstGeom>
          <a:noFill/>
          <a:effectLst>
            <a:glow rad="190500">
              <a:schemeClr val="bg1"/>
            </a:glow>
          </a:effectLst>
        </p:spPr>
        <p:txBody>
          <a:bodyPr wrap="square" rtlCol="0">
            <a:spAutoFit/>
          </a:bodyPr>
          <a:lstStyle/>
          <a:p>
            <a:pPr algn="ctr"/>
            <a:r>
              <a:rPr lang="en-US" sz="4400" b="1" dirty="0">
                <a:effectLst>
                  <a:glow rad="190500">
                    <a:schemeClr val="bg1"/>
                  </a:glow>
                </a:effectLst>
                <a:latin typeface="Calibri" panose="020F0502020204030204" pitchFamily="34" charset="0"/>
                <a:cs typeface="Calibri" panose="020F0502020204030204" pitchFamily="34" charset="0"/>
              </a:rPr>
              <a:t>Abiding</a:t>
            </a:r>
          </a:p>
          <a:p>
            <a:pPr algn="ctr"/>
            <a:r>
              <a:rPr lang="en-US" sz="4400" b="1" dirty="0">
                <a:effectLst>
                  <a:glow rad="190500">
                    <a:schemeClr val="bg1"/>
                  </a:glow>
                </a:effectLst>
                <a:latin typeface="Calibri" panose="020F0502020204030204" pitchFamily="34" charset="0"/>
                <a:cs typeface="Calibri" panose="020F0502020204030204" pitchFamily="34" charset="0"/>
              </a:rPr>
              <a:t>Checklist!</a:t>
            </a:r>
          </a:p>
        </p:txBody>
      </p:sp>
      <p:pic>
        <p:nvPicPr>
          <p:cNvPr id="5" name="Picture 4" descr="A picture containing text, fruit, vegetable&#10;&#10;Description automatically generated">
            <a:extLst>
              <a:ext uri="{FF2B5EF4-FFF2-40B4-BE49-F238E27FC236}">
                <a16:creationId xmlns:a16="http://schemas.microsoft.com/office/drawing/2014/main" id="{4548F8C0-3DFC-7872-8C89-58D5DC386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17" y="190294"/>
            <a:ext cx="4933447" cy="64774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96860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0B2C5AF-4BA7-2439-0EED-1737CEAB264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1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03522E-B386-27A5-D75F-948B861E9D90}"/>
              </a:ext>
            </a:extLst>
          </p:cNvPr>
          <p:cNvSpPr txBox="1"/>
          <p:nvPr/>
        </p:nvSpPr>
        <p:spPr>
          <a:xfrm>
            <a:off x="6040284" y="731762"/>
            <a:ext cx="6098583" cy="4154984"/>
          </a:xfrm>
          <a:prstGeom prst="rect">
            <a:avLst/>
          </a:prstGeom>
          <a:noFill/>
          <a:effectLst>
            <a:glow rad="190500">
              <a:schemeClr val="bg1"/>
            </a:glow>
          </a:effectLst>
        </p:spPr>
        <p:txBody>
          <a:bodyPr wrap="square" rtlCol="0">
            <a:spAutoFit/>
          </a:bodyPr>
          <a:lstStyle/>
          <a:p>
            <a:pPr algn="ctr"/>
            <a:r>
              <a:rPr lang="en-US" sz="4400" b="1" dirty="0">
                <a:effectLst>
                  <a:glow rad="190500">
                    <a:schemeClr val="bg1"/>
                  </a:glow>
                </a:effectLst>
                <a:latin typeface="Calibri" panose="020F0502020204030204" pitchFamily="34" charset="0"/>
                <a:cs typeface="Calibri" panose="020F0502020204030204" pitchFamily="34" charset="0"/>
              </a:rPr>
              <a:t>Colossians 3</a:t>
            </a:r>
          </a:p>
          <a:p>
            <a:pPr algn="ctr"/>
            <a:r>
              <a:rPr lang="en-US" sz="4400" b="1" dirty="0">
                <a:effectLst>
                  <a:glow rad="190500">
                    <a:schemeClr val="bg1"/>
                  </a:glow>
                </a:effectLst>
                <a:latin typeface="Calibri" panose="020F0502020204030204" pitchFamily="34" charset="0"/>
                <a:cs typeface="Calibri" panose="020F0502020204030204" pitchFamily="34" charset="0"/>
              </a:rPr>
              <a:t>Ways to Abide</a:t>
            </a:r>
          </a:p>
          <a:p>
            <a:pPr algn="ctr"/>
            <a:endParaRPr lang="en-US" sz="4400" b="1" dirty="0">
              <a:effectLst>
                <a:glow rad="190500">
                  <a:schemeClr val="bg1"/>
                </a:glow>
              </a:effectLst>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4400" b="1" dirty="0">
                <a:effectLst>
                  <a:glow rad="190500">
                    <a:schemeClr val="bg1"/>
                  </a:glow>
                </a:effectLst>
                <a:latin typeface="Calibri" panose="020F0502020204030204" pitchFamily="34" charset="0"/>
                <a:cs typeface="Calibri" panose="020F0502020204030204" pitchFamily="34" charset="0"/>
              </a:rPr>
              <a:t>Hearts &amp; Minds (1-4)</a:t>
            </a:r>
          </a:p>
          <a:p>
            <a:pPr marL="571500" indent="-571500">
              <a:buFont typeface="Arial" panose="020B0604020202020204" pitchFamily="34" charset="0"/>
              <a:buChar char="•"/>
            </a:pPr>
            <a:r>
              <a:rPr lang="en-US" sz="4400" b="1" dirty="0">
                <a:effectLst>
                  <a:glow rad="190500">
                    <a:schemeClr val="bg1"/>
                  </a:glow>
                </a:effectLst>
                <a:latin typeface="Calibri" panose="020F0502020204030204" pitchFamily="34" charset="0"/>
                <a:cs typeface="Calibri" panose="020F0502020204030204" pitchFamily="34" charset="0"/>
              </a:rPr>
              <a:t>In Obedience (5-9)</a:t>
            </a:r>
          </a:p>
          <a:p>
            <a:pPr marL="571500" indent="-571500">
              <a:buFont typeface="Arial" panose="020B0604020202020204" pitchFamily="34" charset="0"/>
              <a:buChar char="•"/>
            </a:pPr>
            <a:r>
              <a:rPr lang="en-US" sz="4400" b="1" dirty="0">
                <a:effectLst>
                  <a:glow rad="190500">
                    <a:schemeClr val="bg1"/>
                  </a:glow>
                </a:effectLst>
                <a:latin typeface="Calibri" panose="020F0502020204030204" pitchFamily="34" charset="0"/>
                <a:cs typeface="Calibri" panose="020F0502020204030204" pitchFamily="34" charset="0"/>
              </a:rPr>
              <a:t>In Community (10-17)</a:t>
            </a:r>
          </a:p>
        </p:txBody>
      </p:sp>
      <p:pic>
        <p:nvPicPr>
          <p:cNvPr id="5" name="Picture 4" descr="A picture containing text, fruit, vegetable&#10;&#10;Description automatically generated">
            <a:extLst>
              <a:ext uri="{FF2B5EF4-FFF2-40B4-BE49-F238E27FC236}">
                <a16:creationId xmlns:a16="http://schemas.microsoft.com/office/drawing/2014/main" id="{4548F8C0-3DFC-7872-8C89-58D5DC386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17" y="190294"/>
            <a:ext cx="4933447" cy="64774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64436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arn(inVertic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arn(inVertical)">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9531D6-4EF1-34D2-CFC6-59A64E7EB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506776" y="2882292"/>
            <a:ext cx="11245460" cy="2939266"/>
          </a:xfrm>
          <a:prstGeom prst="rect">
            <a:avLst/>
          </a:prstGeom>
          <a:noFill/>
        </p:spPr>
        <p:txBody>
          <a:bodyPr wrap="square" rtlCol="0">
            <a:spAutoFit/>
          </a:bodyPr>
          <a:lstStyle/>
          <a:p>
            <a:pPr>
              <a:spcAft>
                <a:spcPts val="3000"/>
              </a:spcAft>
            </a:pPr>
            <a:r>
              <a:rPr lang="en-US" sz="4000" b="1" dirty="0">
                <a:effectLst>
                  <a:glow rad="139700">
                    <a:schemeClr val="bg1"/>
                  </a:glow>
                </a:effectLst>
                <a:latin typeface="Calibri" panose="020F0502020204030204" pitchFamily="34" charset="0"/>
                <a:cs typeface="Calibri" panose="020F0502020204030204" pitchFamily="34" charset="0"/>
              </a:rPr>
              <a:t>“…that all of them may be one Father,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just as you are in me</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am in you</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May they also be in us </a:t>
            </a:r>
            <a:r>
              <a:rPr lang="en-US" sz="4000" b="1" dirty="0">
                <a:effectLst>
                  <a:glow rad="139700">
                    <a:schemeClr val="bg1"/>
                  </a:glow>
                </a:effectLst>
                <a:latin typeface="Calibri" panose="020F0502020204030204" pitchFamily="34" charset="0"/>
                <a:cs typeface="Calibri" panose="020F0502020204030204" pitchFamily="34" charset="0"/>
              </a:rPr>
              <a:t>so that the world may believe that you have sent me.”</a:t>
            </a:r>
          </a:p>
          <a:p>
            <a:pPr algn="ctr">
              <a:spcAft>
                <a:spcPts val="3000"/>
              </a:spcAft>
            </a:pPr>
            <a:r>
              <a:rPr lang="en-US" sz="4000" b="1" dirty="0">
                <a:effectLst>
                  <a:glow rad="139700">
                    <a:schemeClr val="bg1"/>
                  </a:glow>
                </a:effectLst>
                <a:latin typeface="Calibri" panose="020F0502020204030204" pitchFamily="34" charset="0"/>
                <a:cs typeface="Calibri" panose="020F0502020204030204" pitchFamily="34" charset="0"/>
              </a:rPr>
              <a:t>John 17:21</a:t>
            </a:r>
          </a:p>
        </p:txBody>
      </p:sp>
      <p:sp>
        <p:nvSpPr>
          <p:cNvPr id="4" name="TextBox 3">
            <a:extLst>
              <a:ext uri="{FF2B5EF4-FFF2-40B4-BE49-F238E27FC236}">
                <a16:creationId xmlns:a16="http://schemas.microsoft.com/office/drawing/2014/main" id="{E9C82709-E9F9-EBB9-FF9D-14F2A0FCC474}"/>
              </a:ext>
            </a:extLst>
          </p:cNvPr>
          <p:cNvSpPr txBox="1"/>
          <p:nvPr/>
        </p:nvSpPr>
        <p:spPr>
          <a:xfrm>
            <a:off x="1239864" y="420889"/>
            <a:ext cx="9469465" cy="769441"/>
          </a:xfrm>
          <a:prstGeom prst="rect">
            <a:avLst/>
          </a:prstGeom>
          <a:noFill/>
          <a:effectLst>
            <a:glow rad="190500">
              <a:schemeClr val="bg1"/>
            </a:glow>
          </a:effectLst>
        </p:spPr>
        <p:txBody>
          <a:bodyPr wrap="square" rtlCol="0">
            <a:spAutoFit/>
          </a:bodyPr>
          <a:lstStyle/>
          <a:p>
            <a:pPr algn="ctr"/>
            <a:r>
              <a:rPr lang="en-US" sz="4400" b="1" dirty="0">
                <a:effectLst>
                  <a:glow rad="190500">
                    <a:schemeClr val="bg1"/>
                  </a:glow>
                </a:effectLst>
                <a:latin typeface="Calibri" panose="020F0502020204030204" pitchFamily="34" charset="0"/>
                <a:cs typeface="Calibri" panose="020F0502020204030204" pitchFamily="34" charset="0"/>
              </a:rPr>
              <a:t>The </a:t>
            </a:r>
            <a:r>
              <a:rPr lang="en-US" sz="4400" b="1" dirty="0">
                <a:solidFill>
                  <a:srgbClr val="FFFF00"/>
                </a:solidFill>
                <a:effectLst>
                  <a:glow rad="190500">
                    <a:schemeClr val="bg1"/>
                  </a:glow>
                </a:effectLst>
                <a:latin typeface="Calibri" panose="020F0502020204030204" pitchFamily="34" charset="0"/>
                <a:cs typeface="Calibri" panose="020F0502020204030204" pitchFamily="34" charset="0"/>
              </a:rPr>
              <a:t>Result</a:t>
            </a:r>
            <a:r>
              <a:rPr lang="en-US" sz="4400" b="1" dirty="0">
                <a:effectLst>
                  <a:glow rad="190500">
                    <a:schemeClr val="bg1"/>
                  </a:glow>
                </a:effectLst>
                <a:latin typeface="Calibri" panose="020F0502020204030204" pitchFamily="34" charset="0"/>
                <a:cs typeface="Calibri" panose="020F0502020204030204" pitchFamily="34" charset="0"/>
              </a:rPr>
              <a:t> of Abiding</a:t>
            </a:r>
          </a:p>
        </p:txBody>
      </p:sp>
    </p:spTree>
    <p:extLst>
      <p:ext uri="{BB962C8B-B14F-4D97-AF65-F5344CB8AC3E}">
        <p14:creationId xmlns:p14="http://schemas.microsoft.com/office/powerpoint/2010/main" val="81138246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679340" y="1843949"/>
            <a:ext cx="11006381" cy="2123658"/>
          </a:xfrm>
          <a:prstGeom prst="rect">
            <a:avLst/>
          </a:prstGeom>
          <a:no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As believers, God intends for us to participate in his divine unity as we relate to him and to each other.</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69441"/>
          </a:xfrm>
          <a:prstGeom prst="rect">
            <a:avLst/>
          </a:prstGeom>
          <a:noFill/>
        </p:spPr>
        <p:txBody>
          <a:bodyPr wrap="square" rtlCol="0">
            <a:spAutoFit/>
          </a:bodyPr>
          <a:lstStyle/>
          <a:p>
            <a:pPr algn="ctr"/>
            <a:r>
              <a:rPr lang="en-US" sz="4400" b="1" dirty="0">
                <a:effectLst>
                  <a:glow rad="139700">
                    <a:schemeClr val="bg2"/>
                  </a:glow>
                </a:effectLst>
                <a:latin typeface="Calibri" panose="020F0502020204030204" pitchFamily="34" charset="0"/>
                <a:cs typeface="Calibri" panose="020F0502020204030204" pitchFamily="34" charset="0"/>
              </a:rPr>
              <a:t>The Fruit of Unity</a:t>
            </a:r>
          </a:p>
        </p:txBody>
      </p:sp>
    </p:spTree>
    <p:extLst>
      <p:ext uri="{BB962C8B-B14F-4D97-AF65-F5344CB8AC3E}">
        <p14:creationId xmlns:p14="http://schemas.microsoft.com/office/powerpoint/2010/main" val="2150407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898C14D-C90D-57DE-9157-A084A48F7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705818" y="2501575"/>
            <a:ext cx="10953428" cy="4016484"/>
          </a:xfrm>
          <a:prstGeom prst="rect">
            <a:avLst/>
          </a:prstGeom>
          <a:noFill/>
        </p:spPr>
        <p:txBody>
          <a:bodyPr wrap="square" rtlCol="0">
            <a:spAutoFit/>
          </a:bodyPr>
          <a:lstStyle/>
          <a:p>
            <a:pPr>
              <a:spcAft>
                <a:spcPts val="3000"/>
              </a:spcAft>
            </a:pPr>
            <a:r>
              <a:rPr lang="en-US" sz="4000" b="1" baseline="30000" dirty="0">
                <a:effectLst>
                  <a:glow rad="139700">
                    <a:schemeClr val="bg1"/>
                  </a:glow>
                </a:effectLst>
                <a:latin typeface="Calibri" panose="020F0502020204030204" pitchFamily="34" charset="0"/>
                <a:cs typeface="Calibri" panose="020F0502020204030204" pitchFamily="34" charset="0"/>
              </a:rPr>
              <a:t>1</a:t>
            </a:r>
            <a:r>
              <a:rPr lang="en-US" sz="4000" b="1" dirty="0">
                <a:effectLst>
                  <a:glow rad="139700">
                    <a:schemeClr val="bg1"/>
                  </a:glow>
                </a:effectLst>
                <a:latin typeface="Calibri" panose="020F0502020204030204" pitchFamily="34" charset="0"/>
                <a:cs typeface="Calibri" panose="020F0502020204030204" pitchFamily="34" charset="0"/>
              </a:rPr>
              <a:t> “After Jesus said this, he looked to heaven and prayed…”</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1-5 Jesus prays for himself</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6-19 Jesus prays for his disciples</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20-26 Jesus prays for us!</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17:20-23 - Context</a:t>
            </a:r>
          </a:p>
        </p:txBody>
      </p:sp>
    </p:spTree>
    <p:extLst>
      <p:ext uri="{BB962C8B-B14F-4D97-AF65-F5344CB8AC3E}">
        <p14:creationId xmlns:p14="http://schemas.microsoft.com/office/powerpoint/2010/main" val="629456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705818" y="1797412"/>
            <a:ext cx="10953428"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20</a:t>
            </a:r>
            <a:r>
              <a:rPr lang="en-US" sz="4000" b="1" dirty="0">
                <a:effectLst>
                  <a:glow rad="139700">
                    <a:schemeClr val="bg1"/>
                  </a:glow>
                </a:effectLst>
                <a:latin typeface="Calibri" panose="020F0502020204030204" pitchFamily="34" charset="0"/>
                <a:cs typeface="Calibri" panose="020F0502020204030204" pitchFamily="34" charset="0"/>
              </a:rPr>
              <a:t> “My prayer is not for them alone. I pray also for those who will believe in me through their message, </a:t>
            </a:r>
            <a:r>
              <a:rPr lang="en-US" sz="4000" b="1" baseline="30000" dirty="0">
                <a:effectLst>
                  <a:glow rad="139700">
                    <a:schemeClr val="bg1"/>
                  </a:glow>
                </a:effectLst>
                <a:latin typeface="Calibri" panose="020F0502020204030204" pitchFamily="34" charset="0"/>
                <a:cs typeface="Calibri" panose="020F0502020204030204" pitchFamily="34" charset="0"/>
              </a:rPr>
              <a:t>21</a:t>
            </a:r>
            <a:r>
              <a:rPr lang="en-US" sz="4000" b="1" dirty="0">
                <a:effectLst>
                  <a:glow rad="139700">
                    <a:schemeClr val="bg1"/>
                  </a:glow>
                </a:effectLst>
                <a:latin typeface="Calibri" panose="020F0502020204030204" pitchFamily="34" charset="0"/>
                <a:cs typeface="Calibri" panose="020F0502020204030204" pitchFamily="34" charset="0"/>
              </a:rPr>
              <a:t> that all of them may be one, Father, just as you are in me and I am in you. May they also be in us so that the world may believe that you have sent me. ”</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Tree>
    <p:extLst>
      <p:ext uri="{BB962C8B-B14F-4D97-AF65-F5344CB8AC3E}">
        <p14:creationId xmlns:p14="http://schemas.microsoft.com/office/powerpoint/2010/main" val="1605513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679340" y="1843949"/>
            <a:ext cx="110063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22</a:t>
            </a:r>
            <a:r>
              <a:rPr lang="en-US" sz="4000" b="1" dirty="0">
                <a:effectLst>
                  <a:glow rad="139700">
                    <a:schemeClr val="bg1"/>
                  </a:glow>
                </a:effectLst>
                <a:latin typeface="Calibri" panose="020F0502020204030204" pitchFamily="34" charset="0"/>
                <a:cs typeface="Calibri" panose="020F0502020204030204" pitchFamily="34" charset="0"/>
              </a:rPr>
              <a:t> “I have given them the glory that you gave me, that they may be one as we are one –  </a:t>
            </a: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I in them and you in me – so that they may be brought to complete unity. Then the world will know that you sent me and have loved them even as you have loved me.”</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Tree>
    <p:extLst>
      <p:ext uri="{BB962C8B-B14F-4D97-AF65-F5344CB8AC3E}">
        <p14:creationId xmlns:p14="http://schemas.microsoft.com/office/powerpoint/2010/main" val="2556580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679340" y="1843949"/>
            <a:ext cx="110063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22</a:t>
            </a:r>
            <a:r>
              <a:rPr lang="en-US" sz="4000" b="1" dirty="0">
                <a:effectLst>
                  <a:glow rad="139700">
                    <a:schemeClr val="bg1"/>
                  </a:glow>
                </a:effectLst>
                <a:latin typeface="Calibri" panose="020F0502020204030204" pitchFamily="34" charset="0"/>
                <a:cs typeface="Calibri" panose="020F0502020204030204" pitchFamily="34" charset="0"/>
              </a:rPr>
              <a:t> “I have given them the glory that you gave me, that they may be one as we are one –  </a:t>
            </a: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I in them and you in me – so that they may be brought to complete unity. Then the world will know that you sent me and have loved them even as you have loved me.”</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
        <p:nvSpPr>
          <p:cNvPr id="2" name="TextBox 1">
            <a:extLst>
              <a:ext uri="{FF2B5EF4-FFF2-40B4-BE49-F238E27FC236}">
                <a16:creationId xmlns:a16="http://schemas.microsoft.com/office/drawing/2014/main" id="{B5C319A7-A95B-E53F-1159-16BDCE5BB045}"/>
              </a:ext>
            </a:extLst>
          </p:cNvPr>
          <p:cNvSpPr txBox="1"/>
          <p:nvPr/>
        </p:nvSpPr>
        <p:spPr>
          <a:xfrm>
            <a:off x="447514" y="1833443"/>
            <a:ext cx="11296972" cy="1938992"/>
          </a:xfrm>
          <a:prstGeom prst="rect">
            <a:avLst/>
          </a:prstGeom>
          <a:solidFill>
            <a:srgbClr val="303544"/>
          </a:solidFill>
          <a:effectLst>
            <a:glow rad="190500">
              <a:schemeClr val="bg1"/>
            </a:glow>
          </a:effectLst>
        </p:spPr>
        <p:txBody>
          <a:bodyPr wrap="square" rtlCol="0">
            <a:spAutoFit/>
          </a:bodyPr>
          <a:lstStyle/>
          <a:p>
            <a:pPr algn="ctr"/>
            <a:endParaRPr lang="en-US" sz="4000" b="1" dirty="0">
              <a:effectLst>
                <a:glow rad="190500">
                  <a:schemeClr val="bg1"/>
                </a:glow>
              </a:effectLst>
              <a:latin typeface="Calibri" panose="020F0502020204030204" pitchFamily="34" charset="0"/>
              <a:cs typeface="Calibri" panose="020F0502020204030204" pitchFamily="34" charset="0"/>
            </a:endParaRPr>
          </a:p>
          <a:p>
            <a:pPr algn="ctr"/>
            <a:r>
              <a:rPr lang="en-US" sz="4000" b="1" dirty="0">
                <a:effectLst>
                  <a:glow rad="190500">
                    <a:schemeClr val="bg1"/>
                  </a:glow>
                </a:effectLst>
                <a:latin typeface="Calibri" panose="020F0502020204030204" pitchFamily="34" charset="0"/>
                <a:cs typeface="Calibri" panose="020F0502020204030204" pitchFamily="34" charset="0"/>
              </a:rPr>
              <a:t>Why was unity such a big deal to Jesus?</a:t>
            </a:r>
          </a:p>
          <a:p>
            <a:pPr algn="ctr"/>
            <a:endParaRPr lang="en-US" sz="4000" b="1" dirty="0">
              <a:effectLst>
                <a:glow rad="1905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9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1D1F03-4075-9671-13F5-5B0F95D8EE0B}"/>
              </a:ext>
            </a:extLst>
          </p:cNvPr>
          <p:cNvSpPr txBox="1"/>
          <p:nvPr/>
        </p:nvSpPr>
        <p:spPr>
          <a:xfrm>
            <a:off x="2048930" y="231453"/>
            <a:ext cx="8094140" cy="769441"/>
          </a:xfrm>
          <a:prstGeom prst="rect">
            <a:avLst/>
          </a:prstGeom>
          <a:noFill/>
        </p:spPr>
        <p:txBody>
          <a:bodyPr wrap="square" rtlCol="0">
            <a:spAutoFit/>
          </a:bodyPr>
          <a:lstStyle/>
          <a:p>
            <a:pPr algn="ctr"/>
            <a:r>
              <a:rPr lang="en-US" sz="4400" b="1" dirty="0">
                <a:effectLst>
                  <a:glow rad="139700">
                    <a:schemeClr val="bg2"/>
                  </a:glow>
                </a:effectLst>
                <a:latin typeface="Calibri" panose="020F0502020204030204" pitchFamily="34" charset="0"/>
                <a:cs typeface="Calibri" panose="020F0502020204030204" pitchFamily="34" charset="0"/>
              </a:rPr>
              <a:t>God – in his essence – is unity</a:t>
            </a:r>
          </a:p>
        </p:txBody>
      </p:sp>
      <p:sp>
        <p:nvSpPr>
          <p:cNvPr id="2" name="TextBox 1">
            <a:extLst>
              <a:ext uri="{FF2B5EF4-FFF2-40B4-BE49-F238E27FC236}">
                <a16:creationId xmlns:a16="http://schemas.microsoft.com/office/drawing/2014/main" id="{E5784A60-A459-7DCC-F06F-85B91A48DEBC}"/>
              </a:ext>
            </a:extLst>
          </p:cNvPr>
          <p:cNvSpPr txBox="1"/>
          <p:nvPr/>
        </p:nvSpPr>
        <p:spPr>
          <a:xfrm>
            <a:off x="840780" y="2738804"/>
            <a:ext cx="11006381" cy="3785652"/>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9</a:t>
            </a:r>
            <a:r>
              <a:rPr lang="en-US" sz="4000" b="1" dirty="0">
                <a:effectLst>
                  <a:glow rad="139700">
                    <a:schemeClr val="bg1"/>
                  </a:glow>
                </a:effectLst>
                <a:latin typeface="Calibri" panose="020F0502020204030204" pitchFamily="34" charset="0"/>
                <a:cs typeface="Calibri" panose="020F0502020204030204" pitchFamily="34" charset="0"/>
              </a:rPr>
              <a:t> he made known to us the mystery of his will according to his good pleasure, which he purposed in Christ, </a:t>
            </a:r>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to be put into effect when the times reach their fulfillment—</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to bring unity to all things in heaven and on earth under Christ</a:t>
            </a:r>
            <a:r>
              <a:rPr lang="en-US" sz="4000" b="1" dirty="0">
                <a:effectLst>
                  <a:glow rad="139700">
                    <a:schemeClr val="bg1"/>
                  </a:glow>
                </a:effectLst>
                <a:latin typeface="Calibri" panose="020F0502020204030204" pitchFamily="34" charset="0"/>
                <a:cs typeface="Calibri" panose="020F0502020204030204" pitchFamily="34" charset="0"/>
              </a:rPr>
              <a:t>.”       </a:t>
            </a:r>
          </a:p>
          <a:p>
            <a:r>
              <a:rPr lang="en-US" sz="4000" b="1" dirty="0">
                <a:effectLst>
                  <a:glow rad="139700">
                    <a:schemeClr val="bg1"/>
                  </a:glow>
                </a:effectLst>
                <a:latin typeface="Calibri" panose="020F0502020204030204" pitchFamily="34" charset="0"/>
                <a:cs typeface="Calibri" panose="020F0502020204030204" pitchFamily="34" charset="0"/>
              </a:rPr>
              <a:t>                                                              Ephesians 1:9-10</a:t>
            </a:r>
          </a:p>
        </p:txBody>
      </p:sp>
      <p:sp>
        <p:nvSpPr>
          <p:cNvPr id="4" name="TextBox 3">
            <a:extLst>
              <a:ext uri="{FF2B5EF4-FFF2-40B4-BE49-F238E27FC236}">
                <a16:creationId xmlns:a16="http://schemas.microsoft.com/office/drawing/2014/main" id="{B77507BA-FC68-4FAC-494E-72D65ABC3BC6}"/>
              </a:ext>
            </a:extLst>
          </p:cNvPr>
          <p:cNvSpPr txBox="1"/>
          <p:nvPr/>
        </p:nvSpPr>
        <p:spPr>
          <a:xfrm>
            <a:off x="1614977" y="1232347"/>
            <a:ext cx="9187341" cy="1446550"/>
          </a:xfrm>
          <a:prstGeom prst="rect">
            <a:avLst/>
          </a:prstGeom>
          <a:noFill/>
        </p:spPr>
        <p:txBody>
          <a:bodyPr wrap="square" rtlCol="0">
            <a:spAutoFit/>
          </a:bodyPr>
          <a:lstStyle/>
          <a:p>
            <a:pPr algn="ctr"/>
            <a:r>
              <a:rPr lang="en-US" sz="4400" b="1" dirty="0">
                <a:effectLst>
                  <a:glow rad="139700">
                    <a:schemeClr val="bg2"/>
                  </a:glow>
                </a:effectLst>
                <a:latin typeface="Calibri" panose="020F0502020204030204" pitchFamily="34" charset="0"/>
                <a:cs typeface="Calibri" panose="020F0502020204030204" pitchFamily="34" charset="0"/>
              </a:rPr>
              <a:t>The end result of God’s plan of redemption is complete unity.</a:t>
            </a:r>
          </a:p>
        </p:txBody>
      </p:sp>
    </p:spTree>
    <p:extLst>
      <p:ext uri="{BB962C8B-B14F-4D97-AF65-F5344CB8AC3E}">
        <p14:creationId xmlns:p14="http://schemas.microsoft.com/office/powerpoint/2010/main" val="142829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2171053" y="3037319"/>
            <a:ext cx="8305801" cy="1677382"/>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Five Characteristics of Unity</a:t>
            </a:r>
          </a:p>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Philippians - A Picture of Unity</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830997"/>
          </a:xfrm>
          <a:prstGeom prst="rect">
            <a:avLst/>
          </a:prstGeom>
          <a:noFill/>
        </p:spPr>
        <p:txBody>
          <a:bodyPr wrap="square" rtlCol="0">
            <a:spAutoFit/>
          </a:bodyPr>
          <a:lstStyle/>
          <a:p>
            <a:pPr algn="ctr"/>
            <a:r>
              <a:rPr lang="en-US" sz="4800" b="1" dirty="0">
                <a:effectLst>
                  <a:glow rad="139700">
                    <a:schemeClr val="bg2"/>
                  </a:glow>
                </a:effectLst>
                <a:latin typeface="Calibri" panose="020F0502020204030204" pitchFamily="34" charset="0"/>
                <a:cs typeface="Calibri" panose="020F0502020204030204" pitchFamily="34" charset="0"/>
              </a:rPr>
              <a:t>Unity</a:t>
            </a:r>
          </a:p>
        </p:txBody>
      </p:sp>
    </p:spTree>
    <p:extLst>
      <p:ext uri="{BB962C8B-B14F-4D97-AF65-F5344CB8AC3E}">
        <p14:creationId xmlns:p14="http://schemas.microsoft.com/office/powerpoint/2010/main" val="196783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 sunset&#10;&#10;Description automatically generated">
            <a:extLst>
              <a:ext uri="{FF2B5EF4-FFF2-40B4-BE49-F238E27FC236}">
                <a16:creationId xmlns:a16="http://schemas.microsoft.com/office/drawing/2014/main" id="{36DD0C6E-45AA-2A16-5345-413A53646F15}"/>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830693D2-610E-83D8-9D3E-45514C41CF68}"/>
              </a:ext>
            </a:extLst>
          </p:cNvPr>
          <p:cNvGrpSpPr/>
          <p:nvPr/>
        </p:nvGrpSpPr>
        <p:grpSpPr>
          <a:xfrm>
            <a:off x="465692" y="314078"/>
            <a:ext cx="8682506" cy="2448578"/>
            <a:chOff x="1485023" y="2097907"/>
            <a:chExt cx="8682506" cy="2448578"/>
          </a:xfrm>
        </p:grpSpPr>
        <p:sp>
          <p:nvSpPr>
            <p:cNvPr id="8" name="TextBox 7">
              <a:extLst>
                <a:ext uri="{FF2B5EF4-FFF2-40B4-BE49-F238E27FC236}">
                  <a16:creationId xmlns:a16="http://schemas.microsoft.com/office/drawing/2014/main" id="{36C7F36F-3581-D61B-3589-A9E595733A4D}"/>
                </a:ext>
              </a:extLst>
            </p:cNvPr>
            <p:cNvSpPr txBox="1"/>
            <p:nvPr/>
          </p:nvSpPr>
          <p:spPr>
            <a:xfrm>
              <a:off x="2008682" y="2097907"/>
              <a:ext cx="7641836" cy="923330"/>
            </a:xfrm>
            <a:prstGeom prst="rect">
              <a:avLst/>
            </a:prstGeom>
            <a:noFill/>
            <a:effectLst>
              <a:glow rad="190500">
                <a:schemeClr val="bg1"/>
              </a:glow>
            </a:effectLst>
          </p:spPr>
          <p:txBody>
            <a:bodyPr wrap="none" rtlCol="0">
              <a:spAutoFit/>
            </a:bodyPr>
            <a:lstStyle/>
            <a:p>
              <a:r>
                <a:rPr lang="en-US" sz="5400" b="1" dirty="0">
                  <a:effectLst>
                    <a:glow rad="190500">
                      <a:schemeClr val="bg1"/>
                    </a:glow>
                  </a:effectLst>
                  <a:latin typeface="Calibri" panose="020F0502020204030204" pitchFamily="34" charset="0"/>
                  <a:cs typeface="Calibri" panose="020F0502020204030204" pitchFamily="34" charset="0"/>
                </a:rPr>
                <a:t>BE ALL THAT YOU CAN BE!</a:t>
              </a:r>
            </a:p>
          </p:txBody>
        </p:sp>
        <p:sp>
          <p:nvSpPr>
            <p:cNvPr id="9" name="TextBox 8">
              <a:extLst>
                <a:ext uri="{FF2B5EF4-FFF2-40B4-BE49-F238E27FC236}">
                  <a16:creationId xmlns:a16="http://schemas.microsoft.com/office/drawing/2014/main" id="{278AAEED-255D-D6CA-2622-8608831E4A72}"/>
                </a:ext>
              </a:extLst>
            </p:cNvPr>
            <p:cNvSpPr txBox="1"/>
            <p:nvPr/>
          </p:nvSpPr>
          <p:spPr>
            <a:xfrm>
              <a:off x="1485023" y="3099935"/>
              <a:ext cx="8682506" cy="1446550"/>
            </a:xfrm>
            <a:prstGeom prst="rect">
              <a:avLst/>
            </a:prstGeom>
            <a:noFill/>
            <a:effectLst>
              <a:glow rad="190500">
                <a:schemeClr val="bg1"/>
              </a:glow>
            </a:effectLst>
          </p:spPr>
          <p:txBody>
            <a:bodyPr wrap="none" rtlCol="0">
              <a:spAutoFit/>
            </a:bodyPr>
            <a:lstStyle/>
            <a:p>
              <a:pPr algn="ctr"/>
              <a:r>
                <a:rPr lang="en-US" sz="4400" b="1" dirty="0">
                  <a:effectLst>
                    <a:glow rad="190500">
                      <a:schemeClr val="bg1"/>
                    </a:glow>
                  </a:effectLst>
                  <a:latin typeface="Calibri" panose="020F0502020204030204" pitchFamily="34" charset="0"/>
                  <a:cs typeface="Calibri" panose="020F0502020204030204" pitchFamily="34" charset="0"/>
                </a:rPr>
                <a:t>A Series on</a:t>
              </a:r>
            </a:p>
            <a:p>
              <a:pPr algn="ctr"/>
              <a:r>
                <a:rPr lang="en-US" sz="4400" b="1" dirty="0">
                  <a:effectLst>
                    <a:glow rad="190500">
                      <a:schemeClr val="bg1"/>
                    </a:glow>
                  </a:effectLst>
                  <a:latin typeface="Calibri" panose="020F0502020204030204" pitchFamily="34" charset="0"/>
                  <a:cs typeface="Calibri" panose="020F0502020204030204" pitchFamily="34" charset="0"/>
                </a:rPr>
                <a:t>Realizing God’s Purpose for Your Life</a:t>
              </a:r>
            </a:p>
          </p:txBody>
        </p:sp>
      </p:grpSp>
    </p:spTree>
    <p:extLst>
      <p:ext uri="{BB962C8B-B14F-4D97-AF65-F5344CB8AC3E}">
        <p14:creationId xmlns:p14="http://schemas.microsoft.com/office/powerpoint/2010/main" val="15019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625097" y="1874946"/>
            <a:ext cx="10936639" cy="3031599"/>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based on truth</a:t>
            </a:r>
          </a:p>
          <a:p>
            <a:pPr lvl="2">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Sometimes we are tempted to sacrifice truth in order to find common ground with others. </a:t>
            </a:r>
          </a:p>
        </p:txBody>
      </p:sp>
      <p:sp>
        <p:nvSpPr>
          <p:cNvPr id="2" name="TextBox 1">
            <a:extLst>
              <a:ext uri="{FF2B5EF4-FFF2-40B4-BE49-F238E27FC236}">
                <a16:creationId xmlns:a16="http://schemas.microsoft.com/office/drawing/2014/main" id="{AB7C719D-0AFA-92E9-DD0B-CCA086319966}"/>
              </a:ext>
            </a:extLst>
          </p:cNvPr>
          <p:cNvSpPr txBox="1"/>
          <p:nvPr/>
        </p:nvSpPr>
        <p:spPr>
          <a:xfrm>
            <a:off x="2858070" y="370938"/>
            <a:ext cx="6475858"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Characteristics of Unity</a:t>
            </a:r>
          </a:p>
        </p:txBody>
      </p:sp>
    </p:spTree>
    <p:extLst>
      <p:ext uri="{BB962C8B-B14F-4D97-AF65-F5344CB8AC3E}">
        <p14:creationId xmlns:p14="http://schemas.microsoft.com/office/powerpoint/2010/main" val="219650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705818" y="1797412"/>
            <a:ext cx="10953428"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20</a:t>
            </a:r>
            <a:r>
              <a:rPr lang="en-US" sz="4000" b="1" dirty="0">
                <a:effectLst>
                  <a:glow rad="139700">
                    <a:schemeClr val="bg1"/>
                  </a:glow>
                </a:effectLst>
                <a:latin typeface="Calibri" panose="020F0502020204030204" pitchFamily="34" charset="0"/>
                <a:cs typeface="Calibri" panose="020F0502020204030204" pitchFamily="34" charset="0"/>
              </a:rPr>
              <a:t> “My prayer is not for them alone.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pray also for those who will believe in me through their message</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21</a:t>
            </a:r>
            <a:r>
              <a:rPr lang="en-US" sz="4000" b="1" dirty="0">
                <a:effectLst>
                  <a:glow rad="139700">
                    <a:schemeClr val="bg1"/>
                  </a:glow>
                </a:effectLst>
                <a:latin typeface="Calibri" panose="020F0502020204030204" pitchFamily="34" charset="0"/>
                <a:cs typeface="Calibri" panose="020F0502020204030204" pitchFamily="34" charset="0"/>
              </a:rPr>
              <a:t> that all of them may be one, Father, just as you are in me and I am in you. May they also be in us so that the world may believe that you have sent me. ”</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
        <p:nvSpPr>
          <p:cNvPr id="4" name="TextBox 3">
            <a:extLst>
              <a:ext uri="{FF2B5EF4-FFF2-40B4-BE49-F238E27FC236}">
                <a16:creationId xmlns:a16="http://schemas.microsoft.com/office/drawing/2014/main" id="{D4C21B2A-9F43-8A88-998F-010652542226}"/>
              </a:ext>
            </a:extLst>
          </p:cNvPr>
          <p:cNvSpPr txBox="1"/>
          <p:nvPr/>
        </p:nvSpPr>
        <p:spPr>
          <a:xfrm>
            <a:off x="705818" y="3890978"/>
            <a:ext cx="10953428" cy="1938992"/>
          </a:xfrm>
          <a:prstGeom prst="rect">
            <a:avLst/>
          </a:prstGeom>
          <a:solidFill>
            <a:srgbClr val="303544"/>
          </a:solidFill>
          <a:effectLst>
            <a:glow rad="190500">
              <a:schemeClr val="bg1"/>
            </a:glow>
          </a:effectLst>
        </p:spPr>
        <p:txBody>
          <a:bodyPr wrap="square" rtlCol="0">
            <a:spAutoFit/>
          </a:bodyPr>
          <a:lstStyle/>
          <a:p>
            <a:r>
              <a:rPr lang="en-US" sz="4000" b="1" dirty="0">
                <a:effectLst>
                  <a:glow rad="190500">
                    <a:schemeClr val="bg1"/>
                  </a:glow>
                </a:effectLst>
                <a:latin typeface="Calibri" panose="020F0502020204030204" pitchFamily="34" charset="0"/>
                <a:cs typeface="Calibri" panose="020F0502020204030204" pitchFamily="34" charset="0"/>
              </a:rPr>
              <a:t>“Sanctify them by the truth; </a:t>
            </a:r>
            <a:r>
              <a:rPr lang="en-US" sz="4000" b="1" dirty="0">
                <a:solidFill>
                  <a:srgbClr val="FFFF00"/>
                </a:solidFill>
                <a:effectLst>
                  <a:glow rad="190500">
                    <a:schemeClr val="bg1"/>
                  </a:glow>
                </a:effectLst>
                <a:latin typeface="Calibri" panose="020F0502020204030204" pitchFamily="34" charset="0"/>
                <a:cs typeface="Calibri" panose="020F0502020204030204" pitchFamily="34" charset="0"/>
              </a:rPr>
              <a:t>your word is truth</a:t>
            </a:r>
            <a:r>
              <a:rPr lang="en-US" sz="4000" b="1" dirty="0">
                <a:effectLst>
                  <a:glow rad="190500">
                    <a:schemeClr val="bg1"/>
                  </a:glow>
                </a:effectLst>
                <a:latin typeface="Calibri" panose="020F0502020204030204" pitchFamily="34" charset="0"/>
                <a:cs typeface="Calibri" panose="020F0502020204030204" pitchFamily="34" charset="0"/>
              </a:rPr>
              <a:t>.  As you sent me into the world, </a:t>
            </a:r>
            <a:r>
              <a:rPr lang="en-US" sz="4000" b="1" dirty="0">
                <a:solidFill>
                  <a:srgbClr val="FFFF00"/>
                </a:solidFill>
                <a:effectLst>
                  <a:glow rad="190500">
                    <a:schemeClr val="bg1"/>
                  </a:glow>
                </a:effectLst>
                <a:latin typeface="Calibri" panose="020F0502020204030204" pitchFamily="34" charset="0"/>
                <a:cs typeface="Calibri" panose="020F0502020204030204" pitchFamily="34" charset="0"/>
              </a:rPr>
              <a:t>I have sent them into the world</a:t>
            </a:r>
            <a:r>
              <a:rPr lang="en-US" sz="4000" b="1" dirty="0">
                <a:effectLst>
                  <a:glow rad="190500">
                    <a:schemeClr val="bg1"/>
                  </a:glow>
                </a:effectLst>
                <a:latin typeface="Calibri" panose="020F0502020204030204" pitchFamily="34" charset="0"/>
                <a:cs typeface="Calibri" panose="020F0502020204030204" pitchFamily="34" charset="0"/>
              </a:rPr>
              <a:t>.”                              John 17:17-18</a:t>
            </a:r>
          </a:p>
        </p:txBody>
      </p:sp>
    </p:spTree>
    <p:extLst>
      <p:ext uri="{BB962C8B-B14F-4D97-AF65-F5344CB8AC3E}">
        <p14:creationId xmlns:p14="http://schemas.microsoft.com/office/powerpoint/2010/main" val="1134900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497270" y="1387768"/>
            <a:ext cx="11325762" cy="4524315"/>
          </a:xfrm>
          <a:prstGeom prst="rect">
            <a:avLst/>
          </a:prstGeom>
          <a:noFill/>
        </p:spPr>
        <p:txBody>
          <a:bodyPr wrap="square" rtlCol="0">
            <a:spAutoFit/>
          </a:bodyPr>
          <a:lstStyle/>
          <a:p>
            <a:r>
              <a:rPr lang="en-US" sz="3600" b="1" dirty="0">
                <a:effectLst>
                  <a:glow rad="139700">
                    <a:schemeClr val="bg1"/>
                  </a:glow>
                </a:effectLst>
                <a:latin typeface="Calibri" panose="020F0502020204030204" pitchFamily="34" charset="0"/>
                <a:cs typeface="Calibri" panose="020F0502020204030204" pitchFamily="34" charset="0"/>
              </a:rPr>
              <a:t>“</a:t>
            </a:r>
            <a:r>
              <a:rPr lang="en-US" sz="3600" b="1" baseline="30000" dirty="0">
                <a:effectLst>
                  <a:glow rad="139700">
                    <a:schemeClr val="bg1"/>
                  </a:glow>
                </a:effectLst>
                <a:latin typeface="Calibri" panose="020F0502020204030204" pitchFamily="34" charset="0"/>
                <a:cs typeface="Calibri" panose="020F0502020204030204" pitchFamily="34" charset="0"/>
              </a:rPr>
              <a:t>13</a:t>
            </a:r>
            <a:r>
              <a:rPr lang="en-US" sz="3600" b="1" dirty="0">
                <a:effectLst>
                  <a:glow rad="139700">
                    <a:schemeClr val="bg1"/>
                  </a:glow>
                </a:effectLst>
                <a:latin typeface="Calibri" panose="020F0502020204030204" pitchFamily="34" charset="0"/>
                <a:cs typeface="Calibri" panose="020F0502020204030204" pitchFamily="34" charset="0"/>
              </a:rPr>
              <a:t> …</a:t>
            </a:r>
            <a:r>
              <a:rPr lang="en-US" sz="3600" b="1" dirty="0">
                <a:solidFill>
                  <a:srgbClr val="FFFF00"/>
                </a:solidFill>
                <a:effectLst>
                  <a:glow rad="139700">
                    <a:schemeClr val="bg1"/>
                  </a:glow>
                </a:effectLst>
                <a:latin typeface="Calibri" panose="020F0502020204030204" pitchFamily="34" charset="0"/>
                <a:cs typeface="Calibri" panose="020F0502020204030204" pitchFamily="34" charset="0"/>
              </a:rPr>
              <a:t>until we all reach unity in the faith </a:t>
            </a:r>
            <a:r>
              <a:rPr lang="en-US" sz="3600" b="1" dirty="0">
                <a:effectLst>
                  <a:glow rad="139700">
                    <a:schemeClr val="bg1"/>
                  </a:glow>
                </a:effectLst>
                <a:latin typeface="Calibri" panose="020F0502020204030204" pitchFamily="34" charset="0"/>
                <a:cs typeface="Calibri" panose="020F0502020204030204" pitchFamily="34" charset="0"/>
              </a:rPr>
              <a:t>… and become mature, attaining to the whole measure of the fullness of Christ.  </a:t>
            </a:r>
            <a:r>
              <a:rPr lang="en-US" sz="3600" b="1" baseline="30000" dirty="0">
                <a:effectLst>
                  <a:glow rad="139700">
                    <a:schemeClr val="bg1"/>
                  </a:glow>
                </a:effectLst>
                <a:latin typeface="Calibri" panose="020F0502020204030204" pitchFamily="34" charset="0"/>
                <a:cs typeface="Calibri" panose="020F0502020204030204" pitchFamily="34" charset="0"/>
              </a:rPr>
              <a:t>14</a:t>
            </a:r>
            <a:r>
              <a:rPr lang="en-US" sz="3600" b="1" dirty="0">
                <a:effectLst>
                  <a:glow rad="139700">
                    <a:schemeClr val="bg1"/>
                  </a:glow>
                </a:effectLst>
                <a:latin typeface="Calibri" panose="020F0502020204030204" pitchFamily="34" charset="0"/>
                <a:cs typeface="Calibri" panose="020F0502020204030204" pitchFamily="34" charset="0"/>
              </a:rPr>
              <a:t> Then we will no longer be infants, tossed back and forth by the waves, and blown here and there by every wind of teaching and by the cunning and craftiness of people in their deceitful scheming. </a:t>
            </a:r>
            <a:r>
              <a:rPr lang="en-US" sz="3600" b="1" baseline="30000" dirty="0">
                <a:effectLst>
                  <a:glow rad="139700">
                    <a:schemeClr val="bg1"/>
                  </a:glow>
                </a:effectLst>
                <a:latin typeface="Calibri" panose="020F0502020204030204" pitchFamily="34" charset="0"/>
                <a:cs typeface="Calibri" panose="020F0502020204030204" pitchFamily="34" charset="0"/>
              </a:rPr>
              <a:t>15</a:t>
            </a:r>
            <a:r>
              <a:rPr lang="en-US" sz="3600" b="1" dirty="0">
                <a:effectLst>
                  <a:glow rad="139700">
                    <a:schemeClr val="bg1"/>
                  </a:glow>
                </a:effectLst>
                <a:latin typeface="Calibri" panose="020F0502020204030204" pitchFamily="34" charset="0"/>
                <a:cs typeface="Calibri" panose="020F0502020204030204" pitchFamily="34" charset="0"/>
              </a:rPr>
              <a:t> Instead, </a:t>
            </a:r>
            <a:r>
              <a:rPr lang="en-US" sz="3600" b="1" dirty="0">
                <a:solidFill>
                  <a:srgbClr val="FFFF00"/>
                </a:solidFill>
                <a:effectLst>
                  <a:glow rad="139700">
                    <a:schemeClr val="bg1"/>
                  </a:glow>
                </a:effectLst>
                <a:latin typeface="Calibri" panose="020F0502020204030204" pitchFamily="34" charset="0"/>
                <a:cs typeface="Calibri" panose="020F0502020204030204" pitchFamily="34" charset="0"/>
              </a:rPr>
              <a:t>speaking the truth in love, we will grow to become in every respect the mature body of him who is the head, that is, Christ</a:t>
            </a:r>
            <a:r>
              <a:rPr lang="en-US" sz="3600" b="1" dirty="0">
                <a:effectLst>
                  <a:glow rad="139700">
                    <a:schemeClr val="bg1"/>
                  </a:glow>
                </a:effectLst>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Ephesians 4:13-15</a:t>
            </a:r>
          </a:p>
        </p:txBody>
      </p:sp>
    </p:spTree>
    <p:extLst>
      <p:ext uri="{BB962C8B-B14F-4D97-AF65-F5344CB8AC3E}">
        <p14:creationId xmlns:p14="http://schemas.microsoft.com/office/powerpoint/2010/main" val="1813568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905942"/>
            <a:ext cx="11566903" cy="3939540"/>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based on truth</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has its foundation in God’s unity</a:t>
            </a:r>
          </a:p>
          <a:p>
            <a:pPr lvl="2">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Sometimes we try to achieve unity by focusing primarily on the issue or the people.</a:t>
            </a:r>
          </a:p>
        </p:txBody>
      </p:sp>
      <p:sp>
        <p:nvSpPr>
          <p:cNvPr id="2" name="TextBox 1">
            <a:extLst>
              <a:ext uri="{FF2B5EF4-FFF2-40B4-BE49-F238E27FC236}">
                <a16:creationId xmlns:a16="http://schemas.microsoft.com/office/drawing/2014/main" id="{A925F4FC-C80F-87FD-C039-65523B673D19}"/>
              </a:ext>
            </a:extLst>
          </p:cNvPr>
          <p:cNvSpPr txBox="1"/>
          <p:nvPr/>
        </p:nvSpPr>
        <p:spPr>
          <a:xfrm>
            <a:off x="2858070" y="370938"/>
            <a:ext cx="6475858"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Characteristics of Unity</a:t>
            </a:r>
          </a:p>
        </p:txBody>
      </p:sp>
    </p:spTree>
    <p:extLst>
      <p:ext uri="{BB962C8B-B14F-4D97-AF65-F5344CB8AC3E}">
        <p14:creationId xmlns:p14="http://schemas.microsoft.com/office/powerpoint/2010/main" val="34424223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705818" y="1797412"/>
            <a:ext cx="10953428"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20</a:t>
            </a:r>
            <a:r>
              <a:rPr lang="en-US" sz="4000" b="1" dirty="0">
                <a:effectLst>
                  <a:glow rad="139700">
                    <a:schemeClr val="bg1"/>
                  </a:glow>
                </a:effectLst>
                <a:latin typeface="Calibri" panose="020F0502020204030204" pitchFamily="34" charset="0"/>
                <a:cs typeface="Calibri" panose="020F0502020204030204" pitchFamily="34" charset="0"/>
              </a:rPr>
              <a:t> “My prayer is not for them alone. I pray also for those who will believe in me through their message, </a:t>
            </a:r>
            <a:r>
              <a:rPr lang="en-US" sz="4000" b="1" baseline="30000" dirty="0">
                <a:effectLst>
                  <a:glow rad="139700">
                    <a:schemeClr val="bg1"/>
                  </a:glow>
                </a:effectLst>
                <a:latin typeface="Calibri" panose="020F0502020204030204" pitchFamily="34" charset="0"/>
                <a:cs typeface="Calibri" panose="020F0502020204030204" pitchFamily="34" charset="0"/>
              </a:rPr>
              <a:t>21</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that all of them may be one, Father, just as you are in me and I am in you. May they also be in us </a:t>
            </a:r>
            <a:r>
              <a:rPr lang="en-US" sz="4000" b="1" dirty="0">
                <a:effectLst>
                  <a:glow rad="139700">
                    <a:schemeClr val="bg1"/>
                  </a:glow>
                </a:effectLst>
                <a:latin typeface="Calibri" panose="020F0502020204030204" pitchFamily="34" charset="0"/>
                <a:cs typeface="Calibri" panose="020F0502020204030204" pitchFamily="34" charset="0"/>
              </a:rPr>
              <a:t>so that the world may believe that you have sent me. ”</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Tree>
    <p:extLst>
      <p:ext uri="{BB962C8B-B14F-4D97-AF65-F5344CB8AC3E}">
        <p14:creationId xmlns:p14="http://schemas.microsoft.com/office/powerpoint/2010/main" val="1904168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
        <p:nvSpPr>
          <p:cNvPr id="3" name="TextBox 2">
            <a:extLst>
              <a:ext uri="{FF2B5EF4-FFF2-40B4-BE49-F238E27FC236}">
                <a16:creationId xmlns:a16="http://schemas.microsoft.com/office/drawing/2014/main" id="{DC478978-9F2C-8217-B67E-BAF2C1E3E245}"/>
              </a:ext>
            </a:extLst>
          </p:cNvPr>
          <p:cNvSpPr txBox="1"/>
          <p:nvPr/>
        </p:nvSpPr>
        <p:spPr>
          <a:xfrm>
            <a:off x="679341" y="1879609"/>
            <a:ext cx="110063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22</a:t>
            </a:r>
            <a:r>
              <a:rPr lang="en-US" sz="4000" b="1" dirty="0">
                <a:effectLst>
                  <a:glow rad="139700">
                    <a:schemeClr val="bg1"/>
                  </a:glow>
                </a:effectLst>
                <a:latin typeface="Calibri" panose="020F0502020204030204" pitchFamily="34" charset="0"/>
                <a:cs typeface="Calibri" panose="020F0502020204030204" pitchFamily="34" charset="0"/>
              </a:rPr>
              <a:t> “I have given them the glory that you gave me,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that they may be one as we are one –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23</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I in them and you in me – so that they may be brought to complete unity</a:t>
            </a:r>
            <a:r>
              <a:rPr lang="en-US" sz="4000" b="1" dirty="0">
                <a:effectLst>
                  <a:glow rad="139700">
                    <a:schemeClr val="bg1"/>
                  </a:glow>
                </a:effectLst>
                <a:latin typeface="Calibri" panose="020F0502020204030204" pitchFamily="34" charset="0"/>
                <a:cs typeface="Calibri" panose="020F0502020204030204" pitchFamily="34" charset="0"/>
              </a:rPr>
              <a:t>. Then the world will know that you sent me and have loved them even as you have loved me.”</a:t>
            </a:r>
          </a:p>
        </p:txBody>
      </p:sp>
    </p:spTree>
    <p:extLst>
      <p:ext uri="{BB962C8B-B14F-4D97-AF65-F5344CB8AC3E}">
        <p14:creationId xmlns:p14="http://schemas.microsoft.com/office/powerpoint/2010/main" val="378499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679341" y="210026"/>
            <a:ext cx="10275376" cy="707886"/>
          </a:xfrm>
          <a:prstGeom prst="rect">
            <a:avLst/>
          </a:prstGeom>
          <a:noFill/>
        </p:spPr>
        <p:txBody>
          <a:bodyPr wrap="square" rtlCol="0">
            <a:spAutoFit/>
          </a:bodyPr>
          <a:lstStyle/>
          <a:p>
            <a:pPr algn="ctr"/>
            <a:r>
              <a:rPr lang="en-US" sz="4000" b="1" dirty="0">
                <a:effectLst>
                  <a:glow rad="139700">
                    <a:schemeClr val="bg1"/>
                  </a:glow>
                </a:effectLst>
                <a:latin typeface="Calibri" panose="020F0502020204030204" pitchFamily="34" charset="0"/>
                <a:cs typeface="Calibri" panose="020F0502020204030204" pitchFamily="34" charset="0"/>
              </a:rPr>
              <a:t>Implications of Basing Unity on God’s Unity </a:t>
            </a:r>
          </a:p>
        </p:txBody>
      </p:sp>
      <p:sp>
        <p:nvSpPr>
          <p:cNvPr id="3" name="TextBox 2">
            <a:extLst>
              <a:ext uri="{FF2B5EF4-FFF2-40B4-BE49-F238E27FC236}">
                <a16:creationId xmlns:a16="http://schemas.microsoft.com/office/drawing/2014/main" id="{DC478978-9F2C-8217-B67E-BAF2C1E3E245}"/>
              </a:ext>
            </a:extLst>
          </p:cNvPr>
          <p:cNvSpPr txBox="1"/>
          <p:nvPr/>
        </p:nvSpPr>
        <p:spPr>
          <a:xfrm>
            <a:off x="0" y="1127938"/>
            <a:ext cx="11794211" cy="5632311"/>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We can reach God’s solution rather than just compromising</a:t>
            </a:r>
          </a:p>
          <a:p>
            <a:pPr marL="571500" indent="-571500">
              <a:spcAft>
                <a:spcPts val="12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enables us to take the first step… “When we were yet sinners, Christ died for us…”  Romans 5:8</a:t>
            </a:r>
          </a:p>
          <a:p>
            <a:pPr marL="571500" indent="-571500">
              <a:spcAft>
                <a:spcPts val="12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can continue even when we sin against each other</a:t>
            </a:r>
          </a:p>
          <a:p>
            <a:pPr marL="571500" indent="-571500">
              <a:spcAft>
                <a:spcPts val="12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applies to all relationships – not just ones where we are trying to improve unity</a:t>
            </a:r>
          </a:p>
          <a:p>
            <a:pPr marL="571500" indent="-571500">
              <a:spcAft>
                <a:spcPts val="12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grows deeper as we grow deeper in God</a:t>
            </a:r>
          </a:p>
        </p:txBody>
      </p:sp>
    </p:spTree>
    <p:extLst>
      <p:ext uri="{BB962C8B-B14F-4D97-AF65-F5344CB8AC3E}">
        <p14:creationId xmlns:p14="http://schemas.microsoft.com/office/powerpoint/2010/main" val="1170205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905942"/>
            <a:ext cx="11566903" cy="2585323"/>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based on truth</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has its foundation in God’s unity</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supernatural</a:t>
            </a:r>
          </a:p>
        </p:txBody>
      </p:sp>
      <p:sp>
        <p:nvSpPr>
          <p:cNvPr id="8" name="TextBox 7">
            <a:extLst>
              <a:ext uri="{FF2B5EF4-FFF2-40B4-BE49-F238E27FC236}">
                <a16:creationId xmlns:a16="http://schemas.microsoft.com/office/drawing/2014/main" id="{3B1D1F03-4075-9671-13F5-5B0F95D8EE0B}"/>
              </a:ext>
            </a:extLst>
          </p:cNvPr>
          <p:cNvSpPr txBox="1"/>
          <p:nvPr/>
        </p:nvSpPr>
        <p:spPr>
          <a:xfrm>
            <a:off x="2858070" y="370938"/>
            <a:ext cx="6475858"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Characteristics of Unity</a:t>
            </a:r>
          </a:p>
        </p:txBody>
      </p:sp>
    </p:spTree>
    <p:extLst>
      <p:ext uri="{BB962C8B-B14F-4D97-AF65-F5344CB8AC3E}">
        <p14:creationId xmlns:p14="http://schemas.microsoft.com/office/powerpoint/2010/main" val="325436285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
        <p:nvSpPr>
          <p:cNvPr id="3" name="TextBox 2">
            <a:extLst>
              <a:ext uri="{FF2B5EF4-FFF2-40B4-BE49-F238E27FC236}">
                <a16:creationId xmlns:a16="http://schemas.microsoft.com/office/drawing/2014/main" id="{DC478978-9F2C-8217-B67E-BAF2C1E3E245}"/>
              </a:ext>
            </a:extLst>
          </p:cNvPr>
          <p:cNvSpPr txBox="1"/>
          <p:nvPr/>
        </p:nvSpPr>
        <p:spPr>
          <a:xfrm>
            <a:off x="679341" y="1879609"/>
            <a:ext cx="110063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22</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have given them the glory that you gave me</a:t>
            </a:r>
            <a:r>
              <a:rPr lang="en-US" sz="4000" b="1" dirty="0">
                <a:effectLst>
                  <a:glow rad="139700">
                    <a:schemeClr val="bg1"/>
                  </a:glow>
                </a:effectLst>
                <a:latin typeface="Calibri" panose="020F0502020204030204" pitchFamily="34" charset="0"/>
                <a:cs typeface="Calibri" panose="020F0502020204030204" pitchFamily="34" charset="0"/>
              </a:rPr>
              <a:t>, that they may be one as we are one –  </a:t>
            </a: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in them and you in me</a:t>
            </a:r>
            <a:r>
              <a:rPr lang="en-US" sz="4000" b="1" dirty="0">
                <a:effectLst>
                  <a:glow rad="139700">
                    <a:schemeClr val="bg1"/>
                  </a:glow>
                </a:effectLst>
                <a:latin typeface="Calibri" panose="020F0502020204030204" pitchFamily="34" charset="0"/>
                <a:cs typeface="Calibri" panose="020F0502020204030204" pitchFamily="34" charset="0"/>
              </a:rPr>
              <a:t> – so that they may be brought to complete unity. Then the world will know that you sent me and have loved them even as you have loved me.”</a:t>
            </a:r>
          </a:p>
        </p:txBody>
      </p:sp>
      <p:cxnSp>
        <p:nvCxnSpPr>
          <p:cNvPr id="5" name="Straight Connector 4">
            <a:extLst>
              <a:ext uri="{FF2B5EF4-FFF2-40B4-BE49-F238E27FC236}">
                <a16:creationId xmlns:a16="http://schemas.microsoft.com/office/drawing/2014/main" id="{9DD11F71-9555-BBEE-AB5C-6D0C85F4A105}"/>
              </a:ext>
            </a:extLst>
          </p:cNvPr>
          <p:cNvCxnSpPr>
            <a:cxnSpLocks/>
          </p:cNvCxnSpPr>
          <p:nvPr/>
        </p:nvCxnSpPr>
        <p:spPr>
          <a:xfrm>
            <a:off x="805912" y="3099660"/>
            <a:ext cx="7485681"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4EE381-047E-5701-C515-59CF739C2D87}"/>
              </a:ext>
            </a:extLst>
          </p:cNvPr>
          <p:cNvCxnSpPr>
            <a:cxnSpLocks/>
          </p:cNvCxnSpPr>
          <p:nvPr/>
        </p:nvCxnSpPr>
        <p:spPr>
          <a:xfrm>
            <a:off x="4200041" y="3701511"/>
            <a:ext cx="6602278"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2BA9B7-B114-E9BB-A579-06169F2A0688}"/>
              </a:ext>
            </a:extLst>
          </p:cNvPr>
          <p:cNvCxnSpPr>
            <a:cxnSpLocks/>
          </p:cNvCxnSpPr>
          <p:nvPr/>
        </p:nvCxnSpPr>
        <p:spPr>
          <a:xfrm>
            <a:off x="805912" y="4321443"/>
            <a:ext cx="3192651"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10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905942"/>
            <a:ext cx="11566903" cy="3493264"/>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based on truth</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has its foundation in God’s unity</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supernatural</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observable to the world</a:t>
            </a:r>
          </a:p>
        </p:txBody>
      </p:sp>
      <p:sp>
        <p:nvSpPr>
          <p:cNvPr id="8" name="TextBox 7">
            <a:extLst>
              <a:ext uri="{FF2B5EF4-FFF2-40B4-BE49-F238E27FC236}">
                <a16:creationId xmlns:a16="http://schemas.microsoft.com/office/drawing/2014/main" id="{3B1D1F03-4075-9671-13F5-5B0F95D8EE0B}"/>
              </a:ext>
            </a:extLst>
          </p:cNvPr>
          <p:cNvSpPr txBox="1"/>
          <p:nvPr/>
        </p:nvSpPr>
        <p:spPr>
          <a:xfrm>
            <a:off x="2858070" y="370938"/>
            <a:ext cx="6475858"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Characteristics of Unity</a:t>
            </a:r>
          </a:p>
        </p:txBody>
      </p:sp>
    </p:spTree>
    <p:extLst>
      <p:ext uri="{BB962C8B-B14F-4D97-AF65-F5344CB8AC3E}">
        <p14:creationId xmlns:p14="http://schemas.microsoft.com/office/powerpoint/2010/main" val="104158420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 clipart, vector graphics&#10;&#10;Description automatically generated">
            <a:extLst>
              <a:ext uri="{FF2B5EF4-FFF2-40B4-BE49-F238E27FC236}">
                <a16:creationId xmlns:a16="http://schemas.microsoft.com/office/drawing/2014/main" id="{31810E3F-76D4-9F55-8774-D5AE5902DF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204915" cy="6858000"/>
          </a:xfrm>
          <a:prstGeom prst="rect">
            <a:avLst/>
          </a:prstGeom>
        </p:spPr>
      </p:pic>
      <p:sp>
        <p:nvSpPr>
          <p:cNvPr id="5" name="TextBox 4">
            <a:extLst>
              <a:ext uri="{FF2B5EF4-FFF2-40B4-BE49-F238E27FC236}">
                <a16:creationId xmlns:a16="http://schemas.microsoft.com/office/drawing/2014/main" id="{0448A8CC-575A-3206-266A-ED1BA60999A4}"/>
              </a:ext>
            </a:extLst>
          </p:cNvPr>
          <p:cNvSpPr txBox="1"/>
          <p:nvPr/>
        </p:nvSpPr>
        <p:spPr>
          <a:xfrm>
            <a:off x="632581" y="4244614"/>
            <a:ext cx="10926837" cy="2308324"/>
          </a:xfrm>
          <a:prstGeom prst="rect">
            <a:avLst/>
          </a:prstGeom>
          <a:noFill/>
          <a:effectLst>
            <a:glow rad="190500">
              <a:schemeClr val="bg1"/>
            </a:glow>
          </a:effectLst>
        </p:spPr>
        <p:txBody>
          <a:bodyPr wrap="square" rtlCol="0">
            <a:spAutoFit/>
          </a:bodyPr>
          <a:lstStyle/>
          <a:p>
            <a:pPr algn="ctr"/>
            <a:r>
              <a:rPr lang="en-US" sz="4800" b="1" dirty="0">
                <a:effectLst>
                  <a:glow rad="190500">
                    <a:schemeClr val="bg1"/>
                  </a:glow>
                </a:effectLst>
                <a:latin typeface="Calibri" panose="020F0502020204030204" pitchFamily="34" charset="0"/>
                <a:cs typeface="Calibri" panose="020F0502020204030204" pitchFamily="34" charset="0"/>
              </a:rPr>
              <a:t>What do you think… </a:t>
            </a:r>
          </a:p>
          <a:p>
            <a:pPr algn="ctr"/>
            <a:endParaRPr lang="en-US" sz="4800" b="1" dirty="0">
              <a:effectLst>
                <a:glow rad="190500">
                  <a:schemeClr val="bg1"/>
                </a:glow>
              </a:effectLst>
              <a:latin typeface="Calibri" panose="020F0502020204030204" pitchFamily="34" charset="0"/>
              <a:cs typeface="Calibri" panose="020F0502020204030204" pitchFamily="34" charset="0"/>
            </a:endParaRPr>
          </a:p>
          <a:p>
            <a:pPr algn="ctr"/>
            <a:r>
              <a:rPr lang="en-US" sz="4800" b="1" dirty="0">
                <a:effectLst>
                  <a:glow rad="190500">
                    <a:schemeClr val="bg1"/>
                  </a:glow>
                </a:effectLst>
                <a:latin typeface="Calibri" panose="020F0502020204030204" pitchFamily="34" charset="0"/>
                <a:cs typeface="Calibri" panose="020F0502020204030204" pitchFamily="34" charset="0"/>
              </a:rPr>
              <a:t>Can true Christians have serious conflict?</a:t>
            </a:r>
          </a:p>
        </p:txBody>
      </p:sp>
      <p:sp>
        <p:nvSpPr>
          <p:cNvPr id="2" name="TextBox 1">
            <a:extLst>
              <a:ext uri="{FF2B5EF4-FFF2-40B4-BE49-F238E27FC236}">
                <a16:creationId xmlns:a16="http://schemas.microsoft.com/office/drawing/2014/main" id="{EE7EC505-A528-8882-4962-83237AA5350A}"/>
              </a:ext>
            </a:extLst>
          </p:cNvPr>
          <p:cNvSpPr txBox="1"/>
          <p:nvPr/>
        </p:nvSpPr>
        <p:spPr>
          <a:xfrm>
            <a:off x="639037" y="305062"/>
            <a:ext cx="10926837" cy="830997"/>
          </a:xfrm>
          <a:prstGeom prst="rect">
            <a:avLst/>
          </a:prstGeom>
          <a:noFill/>
          <a:effectLst>
            <a:glow rad="190500">
              <a:schemeClr val="bg1"/>
            </a:glow>
          </a:effectLst>
        </p:spPr>
        <p:txBody>
          <a:bodyPr wrap="square" rtlCol="0">
            <a:spAutoFit/>
          </a:bodyPr>
          <a:lstStyle/>
          <a:p>
            <a:pPr algn="ctr"/>
            <a:r>
              <a:rPr lang="en-US" sz="4800" b="1" dirty="0">
                <a:effectLst>
                  <a:glow rad="190500">
                    <a:schemeClr val="bg1"/>
                  </a:glow>
                </a:effectLst>
                <a:latin typeface="Calibri" panose="020F0502020204030204" pitchFamily="34" charset="0"/>
                <a:cs typeface="Calibri" panose="020F0502020204030204" pitchFamily="34" charset="0"/>
              </a:rPr>
              <a:t>Our Topic:  Christian Unity</a:t>
            </a:r>
          </a:p>
        </p:txBody>
      </p:sp>
    </p:spTree>
    <p:extLst>
      <p:ext uri="{BB962C8B-B14F-4D97-AF65-F5344CB8AC3E}">
        <p14:creationId xmlns:p14="http://schemas.microsoft.com/office/powerpoint/2010/main" val="35594862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705818" y="1797412"/>
            <a:ext cx="10953428"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20</a:t>
            </a:r>
            <a:r>
              <a:rPr lang="en-US" sz="4000" b="1" dirty="0">
                <a:effectLst>
                  <a:glow rad="139700">
                    <a:schemeClr val="bg1"/>
                  </a:glow>
                </a:effectLst>
                <a:latin typeface="Calibri" panose="020F0502020204030204" pitchFamily="34" charset="0"/>
                <a:cs typeface="Calibri" panose="020F0502020204030204" pitchFamily="34" charset="0"/>
              </a:rPr>
              <a:t> “My prayer is not for them alone. I pray also for those who will believe in me through their message, </a:t>
            </a:r>
            <a:r>
              <a:rPr lang="en-US" sz="4000" b="1" baseline="30000" dirty="0">
                <a:effectLst>
                  <a:glow rad="139700">
                    <a:schemeClr val="bg1"/>
                  </a:glow>
                </a:effectLst>
                <a:latin typeface="Calibri" panose="020F0502020204030204" pitchFamily="34" charset="0"/>
                <a:cs typeface="Calibri" panose="020F0502020204030204" pitchFamily="34" charset="0"/>
              </a:rPr>
              <a:t>21</a:t>
            </a:r>
            <a:r>
              <a:rPr lang="en-US" sz="4000" b="1" dirty="0">
                <a:effectLst>
                  <a:glow rad="139700">
                    <a:schemeClr val="bg1"/>
                  </a:glow>
                </a:effectLst>
                <a:latin typeface="Calibri" panose="020F0502020204030204" pitchFamily="34" charset="0"/>
                <a:cs typeface="Calibri" panose="020F0502020204030204" pitchFamily="34" charset="0"/>
              </a:rPr>
              <a:t> that all of them may be one, Father, just as you are in me and I am in you. May they also be in us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so that the world may believe that you have sent me</a:t>
            </a:r>
            <a:r>
              <a:rPr lang="en-US" sz="4000" b="1" dirty="0">
                <a:effectLst>
                  <a:glow rad="139700">
                    <a:schemeClr val="bg1"/>
                  </a:glow>
                </a:effectLst>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Tree>
    <p:extLst>
      <p:ext uri="{BB962C8B-B14F-4D97-AF65-F5344CB8AC3E}">
        <p14:creationId xmlns:p14="http://schemas.microsoft.com/office/powerpoint/2010/main" val="779675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
        <p:nvSpPr>
          <p:cNvPr id="3" name="TextBox 2">
            <a:extLst>
              <a:ext uri="{FF2B5EF4-FFF2-40B4-BE49-F238E27FC236}">
                <a16:creationId xmlns:a16="http://schemas.microsoft.com/office/drawing/2014/main" id="{DC478978-9F2C-8217-B67E-BAF2C1E3E245}"/>
              </a:ext>
            </a:extLst>
          </p:cNvPr>
          <p:cNvSpPr txBox="1"/>
          <p:nvPr/>
        </p:nvSpPr>
        <p:spPr>
          <a:xfrm>
            <a:off x="679341" y="1879609"/>
            <a:ext cx="110063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22</a:t>
            </a:r>
            <a:r>
              <a:rPr lang="en-US" sz="4000" b="1" dirty="0">
                <a:effectLst>
                  <a:glow rad="139700">
                    <a:schemeClr val="bg1"/>
                  </a:glow>
                </a:effectLst>
                <a:latin typeface="Calibri" panose="020F0502020204030204" pitchFamily="34" charset="0"/>
                <a:cs typeface="Calibri" panose="020F0502020204030204" pitchFamily="34" charset="0"/>
              </a:rPr>
              <a:t> “I have given them the glory that you gave me, that they may be one as we are one –  </a:t>
            </a: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I in them and you in me – so that they may be brought to complete unity.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Then the world will know that you sent me </a:t>
            </a:r>
            <a:r>
              <a:rPr lang="en-US" sz="4000" b="1" dirty="0">
                <a:effectLst>
                  <a:glow rad="139700">
                    <a:schemeClr val="bg1"/>
                  </a:glow>
                </a:effectLst>
                <a:latin typeface="Calibri" panose="020F0502020204030204" pitchFamily="34" charset="0"/>
                <a:cs typeface="Calibri" panose="020F0502020204030204" pitchFamily="34" charset="0"/>
              </a:rPr>
              <a:t>and have loved them even as you have loved me.”</a:t>
            </a:r>
          </a:p>
        </p:txBody>
      </p:sp>
    </p:spTree>
    <p:extLst>
      <p:ext uri="{BB962C8B-B14F-4D97-AF65-F5344CB8AC3E}">
        <p14:creationId xmlns:p14="http://schemas.microsoft.com/office/powerpoint/2010/main" val="143876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506278" y="339941"/>
            <a:ext cx="11179444" cy="1323439"/>
          </a:xfrm>
          <a:prstGeom prst="rect">
            <a:avLst/>
          </a:prstGeom>
          <a:noFill/>
        </p:spPr>
        <p:txBody>
          <a:bodyPr wrap="square" rtlCol="0">
            <a:spAutoFit/>
          </a:bodyPr>
          <a:lstStyle/>
          <a:p>
            <a:pPr algn="ctr"/>
            <a:r>
              <a:rPr lang="en-US" sz="4000" b="1" dirty="0">
                <a:effectLst>
                  <a:glow rad="139700">
                    <a:schemeClr val="bg1"/>
                  </a:glow>
                </a:effectLst>
                <a:latin typeface="Calibri" panose="020F0502020204030204" pitchFamily="34" charset="0"/>
                <a:cs typeface="Calibri" panose="020F0502020204030204" pitchFamily="34" charset="0"/>
              </a:rPr>
              <a:t>Unity that is noticeable happens in response to conflicts and disagreements</a:t>
            </a:r>
            <a:r>
              <a:rPr lang="en-US" sz="4000" b="1" dirty="0">
                <a:effectLst>
                  <a:glow rad="139700">
                    <a:schemeClr val="bg2"/>
                  </a:glow>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DC478978-9F2C-8217-B67E-BAF2C1E3E245}"/>
              </a:ext>
            </a:extLst>
          </p:cNvPr>
          <p:cNvSpPr txBox="1"/>
          <p:nvPr/>
        </p:nvSpPr>
        <p:spPr>
          <a:xfrm>
            <a:off x="622516" y="2721114"/>
            <a:ext cx="10946968" cy="3170099"/>
          </a:xfrm>
          <a:prstGeom prst="rect">
            <a:avLst/>
          </a:prstGeom>
          <a:noFill/>
        </p:spPr>
        <p:txBody>
          <a:bodyPr wrap="square" rtlCol="0">
            <a:spAutoFit/>
          </a:bodyPr>
          <a:lstStyle/>
          <a:p>
            <a:pPr algn="ctr"/>
            <a:r>
              <a:rPr lang="en-US" sz="4000" b="1" dirty="0">
                <a:effectLst>
                  <a:glow rad="139700">
                    <a:schemeClr val="bg1"/>
                  </a:glow>
                </a:effectLst>
                <a:latin typeface="Calibri" panose="020F0502020204030204" pitchFamily="34" charset="0"/>
                <a:cs typeface="Calibri" panose="020F0502020204030204" pitchFamily="34" charset="0"/>
              </a:rPr>
              <a:t>It is not the presence of conflict that discredits Christianity… </a:t>
            </a:r>
          </a:p>
          <a:p>
            <a:pPr algn="ctr"/>
            <a:endParaRPr lang="en-US" sz="4000" b="1" dirty="0">
              <a:effectLst>
                <a:glow rad="139700">
                  <a:schemeClr val="bg1"/>
                </a:glow>
              </a:effectLst>
              <a:latin typeface="Calibri" panose="020F0502020204030204" pitchFamily="34" charset="0"/>
              <a:cs typeface="Calibri" panose="020F0502020204030204" pitchFamily="34" charset="0"/>
            </a:endParaRPr>
          </a:p>
          <a:p>
            <a:pPr algn="ctr"/>
            <a:r>
              <a:rPr lang="en-US" sz="4000" b="1" dirty="0">
                <a:effectLst>
                  <a:glow rad="139700">
                    <a:schemeClr val="bg1"/>
                  </a:glow>
                </a:effectLst>
                <a:latin typeface="Calibri" panose="020F0502020204030204" pitchFamily="34" charset="0"/>
                <a:cs typeface="Calibri" panose="020F0502020204030204" pitchFamily="34" charset="0"/>
              </a:rPr>
              <a:t>But when conflict fails to provide resolution, </a:t>
            </a:r>
            <a:br>
              <a:rPr lang="en-US" sz="4000" b="1" dirty="0">
                <a:effectLst>
                  <a:glow rad="139700">
                    <a:schemeClr val="bg1"/>
                  </a:glow>
                </a:effectLst>
                <a:latin typeface="Calibri" panose="020F0502020204030204" pitchFamily="34" charset="0"/>
                <a:cs typeface="Calibri" panose="020F0502020204030204" pitchFamily="34" charset="0"/>
              </a:rPr>
            </a:br>
            <a:r>
              <a:rPr lang="en-US" sz="4000" b="1" dirty="0">
                <a:effectLst>
                  <a:glow rad="139700">
                    <a:schemeClr val="bg1"/>
                  </a:glow>
                </a:effectLst>
                <a:latin typeface="Calibri" panose="020F0502020204030204" pitchFamily="34" charset="0"/>
                <a:cs typeface="Calibri" panose="020F0502020204030204" pitchFamily="34" charset="0"/>
              </a:rPr>
              <a:t>Christianity becomes irrelevant.</a:t>
            </a:r>
          </a:p>
        </p:txBody>
      </p:sp>
    </p:spTree>
    <p:extLst>
      <p:ext uri="{BB962C8B-B14F-4D97-AF65-F5344CB8AC3E}">
        <p14:creationId xmlns:p14="http://schemas.microsoft.com/office/powerpoint/2010/main" val="31634093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506278" y="339941"/>
            <a:ext cx="11179444" cy="1323439"/>
          </a:xfrm>
          <a:prstGeom prst="rect">
            <a:avLst/>
          </a:prstGeom>
          <a:noFill/>
        </p:spPr>
        <p:txBody>
          <a:bodyPr wrap="square" rtlCol="0">
            <a:spAutoFit/>
          </a:bodyPr>
          <a:lstStyle/>
          <a:p>
            <a:pPr algn="ctr"/>
            <a:r>
              <a:rPr lang="en-US" sz="4000" b="1" dirty="0">
                <a:effectLst>
                  <a:glow rad="139700">
                    <a:schemeClr val="bg1"/>
                  </a:glow>
                </a:effectLst>
                <a:latin typeface="Calibri" panose="020F0502020204030204" pitchFamily="34" charset="0"/>
                <a:cs typeface="Calibri" panose="020F0502020204030204" pitchFamily="34" charset="0"/>
              </a:rPr>
              <a:t>Unity that is noticeable to the world happens in situations where conflict is expected</a:t>
            </a:r>
            <a:r>
              <a:rPr lang="en-US" sz="4000" b="1" dirty="0">
                <a:effectLst>
                  <a:glow rad="139700">
                    <a:schemeClr val="bg2"/>
                  </a:glow>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DC478978-9F2C-8217-B67E-BAF2C1E3E245}"/>
              </a:ext>
            </a:extLst>
          </p:cNvPr>
          <p:cNvSpPr txBox="1"/>
          <p:nvPr/>
        </p:nvSpPr>
        <p:spPr>
          <a:xfrm>
            <a:off x="1423259" y="2003321"/>
            <a:ext cx="9580537" cy="4401205"/>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Male / Female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Politics:</a:t>
            </a:r>
          </a:p>
          <a:p>
            <a:pPr marL="1028700" lvl="1"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Liberal / Conservative</a:t>
            </a:r>
          </a:p>
          <a:p>
            <a:pPr marL="1028700" lvl="1"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Palestine / Israel</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Ethnicity or Race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Master / Slave (Boss / employee)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Adult / Youth</a:t>
            </a:r>
          </a:p>
        </p:txBody>
      </p:sp>
    </p:spTree>
    <p:extLst>
      <p:ext uri="{BB962C8B-B14F-4D97-AF65-F5344CB8AC3E}">
        <p14:creationId xmlns:p14="http://schemas.microsoft.com/office/powerpoint/2010/main" val="118248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905942"/>
            <a:ext cx="11566903" cy="4401205"/>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based on truth</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has its foundation in God’s unity</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supernatural</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observable to the world</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points to the gospel</a:t>
            </a:r>
          </a:p>
        </p:txBody>
      </p:sp>
      <p:sp>
        <p:nvSpPr>
          <p:cNvPr id="8" name="TextBox 7">
            <a:extLst>
              <a:ext uri="{FF2B5EF4-FFF2-40B4-BE49-F238E27FC236}">
                <a16:creationId xmlns:a16="http://schemas.microsoft.com/office/drawing/2014/main" id="{3B1D1F03-4075-9671-13F5-5B0F95D8EE0B}"/>
              </a:ext>
            </a:extLst>
          </p:cNvPr>
          <p:cNvSpPr txBox="1"/>
          <p:nvPr/>
        </p:nvSpPr>
        <p:spPr>
          <a:xfrm>
            <a:off x="2858070" y="370938"/>
            <a:ext cx="6475858"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Characteristics of Unity</a:t>
            </a:r>
          </a:p>
        </p:txBody>
      </p:sp>
    </p:spTree>
    <p:extLst>
      <p:ext uri="{BB962C8B-B14F-4D97-AF65-F5344CB8AC3E}">
        <p14:creationId xmlns:p14="http://schemas.microsoft.com/office/powerpoint/2010/main" val="1126736318"/>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John 17:20-23</a:t>
            </a:r>
          </a:p>
        </p:txBody>
      </p:sp>
      <p:sp>
        <p:nvSpPr>
          <p:cNvPr id="3" name="TextBox 2">
            <a:extLst>
              <a:ext uri="{FF2B5EF4-FFF2-40B4-BE49-F238E27FC236}">
                <a16:creationId xmlns:a16="http://schemas.microsoft.com/office/drawing/2014/main" id="{DC478978-9F2C-8217-B67E-BAF2C1E3E245}"/>
              </a:ext>
            </a:extLst>
          </p:cNvPr>
          <p:cNvSpPr txBox="1"/>
          <p:nvPr/>
        </p:nvSpPr>
        <p:spPr>
          <a:xfrm>
            <a:off x="679341" y="1879609"/>
            <a:ext cx="110063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22</a:t>
            </a:r>
            <a:r>
              <a:rPr lang="en-US" sz="4000" b="1" dirty="0">
                <a:effectLst>
                  <a:glow rad="139700">
                    <a:schemeClr val="bg1"/>
                  </a:glow>
                </a:effectLst>
                <a:latin typeface="Calibri" panose="020F0502020204030204" pitchFamily="34" charset="0"/>
                <a:cs typeface="Calibri" panose="020F0502020204030204" pitchFamily="34" charset="0"/>
              </a:rPr>
              <a:t> “I have given them the glory that you gave me, that they may be one as we are one –  </a:t>
            </a: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I in them and you in me – so that they may be brought to complete unity.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Then the world will know that you sent me and have loved them even as you have loved me</a:t>
            </a:r>
            <a:r>
              <a:rPr lang="en-US" sz="4000" b="1" dirty="0">
                <a:effectLst>
                  <a:glow rad="139700">
                    <a:schemeClr val="bg1"/>
                  </a:glow>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0790056F-B998-7FF5-686F-70C4E0EB30FA}"/>
              </a:ext>
            </a:extLst>
          </p:cNvPr>
          <p:cNvSpPr txBox="1"/>
          <p:nvPr/>
        </p:nvSpPr>
        <p:spPr>
          <a:xfrm>
            <a:off x="447514" y="1833443"/>
            <a:ext cx="11296972" cy="1938992"/>
          </a:xfrm>
          <a:prstGeom prst="rect">
            <a:avLst/>
          </a:prstGeom>
          <a:solidFill>
            <a:srgbClr val="303544"/>
          </a:solidFill>
          <a:effectLst>
            <a:glow rad="190500">
              <a:schemeClr val="bg1"/>
            </a:glow>
          </a:effectLst>
        </p:spPr>
        <p:txBody>
          <a:bodyPr wrap="square" rtlCol="0">
            <a:spAutoFit/>
          </a:bodyPr>
          <a:lstStyle/>
          <a:p>
            <a:r>
              <a:rPr lang="en-US" sz="4000" b="1" dirty="0">
                <a:effectLst>
                  <a:glow rad="190500">
                    <a:schemeClr val="bg1"/>
                  </a:glow>
                </a:effectLst>
                <a:latin typeface="Calibri" panose="020F0502020204030204" pitchFamily="34" charset="0"/>
                <a:cs typeface="Calibri" panose="020F0502020204030204" pitchFamily="34" charset="0"/>
              </a:rPr>
              <a:t>The message of the Gospel is a message of restored relationship between God and man.  Our restored human relationships are visible pictures of that!</a:t>
            </a:r>
          </a:p>
        </p:txBody>
      </p:sp>
    </p:spTree>
    <p:extLst>
      <p:ext uri="{BB962C8B-B14F-4D97-AF65-F5344CB8AC3E}">
        <p14:creationId xmlns:p14="http://schemas.microsoft.com/office/powerpoint/2010/main" val="773399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F71EB4-0180-6310-9B5F-C8ECF266E89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707886"/>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Ephesians 1:9-10</a:t>
            </a:r>
          </a:p>
        </p:txBody>
      </p:sp>
      <p:sp>
        <p:nvSpPr>
          <p:cNvPr id="3" name="TextBox 2">
            <a:extLst>
              <a:ext uri="{FF2B5EF4-FFF2-40B4-BE49-F238E27FC236}">
                <a16:creationId xmlns:a16="http://schemas.microsoft.com/office/drawing/2014/main" id="{DC478978-9F2C-8217-B67E-BAF2C1E3E245}"/>
              </a:ext>
            </a:extLst>
          </p:cNvPr>
          <p:cNvSpPr txBox="1"/>
          <p:nvPr/>
        </p:nvSpPr>
        <p:spPr>
          <a:xfrm>
            <a:off x="447514" y="3198665"/>
            <a:ext cx="11006381" cy="3170099"/>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a:t>
            </a:r>
            <a:r>
              <a:rPr lang="en-US" sz="4000" b="1" baseline="30000" dirty="0">
                <a:effectLst>
                  <a:glow rad="139700">
                    <a:schemeClr val="bg1"/>
                  </a:glow>
                </a:effectLst>
                <a:latin typeface="Calibri" panose="020F0502020204030204" pitchFamily="34" charset="0"/>
                <a:cs typeface="Calibri" panose="020F0502020204030204" pitchFamily="34" charset="0"/>
              </a:rPr>
              <a:t>9</a:t>
            </a:r>
            <a:r>
              <a:rPr lang="en-US" sz="4000" b="1" dirty="0">
                <a:effectLst>
                  <a:glow rad="139700">
                    <a:schemeClr val="bg1"/>
                  </a:glow>
                </a:effectLst>
                <a:latin typeface="Calibri" panose="020F0502020204030204" pitchFamily="34" charset="0"/>
                <a:cs typeface="Calibri" panose="020F0502020204030204" pitchFamily="34" charset="0"/>
              </a:rPr>
              <a:t> he made known to us the mystery of his will according to his good pleasure, which he purposed in Christ, </a:t>
            </a:r>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to be put into effect when the times reach their fulfillment—</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to bring unity to all things in heaven and on earth under Christ</a:t>
            </a:r>
            <a:r>
              <a:rPr lang="en-US" sz="4000" b="1" dirty="0">
                <a:effectLst>
                  <a:glow rad="139700">
                    <a:schemeClr val="bg1"/>
                  </a:glow>
                </a:effectLs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304F7BE-BC9F-D3DF-11CE-9B1AEA6A496F}"/>
              </a:ext>
            </a:extLst>
          </p:cNvPr>
          <p:cNvSpPr txBox="1"/>
          <p:nvPr/>
        </p:nvSpPr>
        <p:spPr>
          <a:xfrm>
            <a:off x="447514" y="1405473"/>
            <a:ext cx="11296972" cy="3016210"/>
          </a:xfrm>
          <a:prstGeom prst="rect">
            <a:avLst/>
          </a:prstGeom>
          <a:solidFill>
            <a:srgbClr val="303544"/>
          </a:solidFill>
          <a:effectLst>
            <a:glow rad="190500">
              <a:schemeClr val="bg1"/>
            </a:glow>
          </a:effectLst>
        </p:spPr>
        <p:txBody>
          <a:bodyPr wrap="square" rtlCol="0">
            <a:spAutoFit/>
          </a:bodyPr>
          <a:lstStyle/>
          <a:p>
            <a:endParaRPr lang="en-US" sz="1000" b="1" dirty="0">
              <a:effectLst>
                <a:glow rad="190500">
                  <a:schemeClr val="bg1"/>
                </a:glow>
              </a:effectLst>
              <a:latin typeface="Calibri" panose="020F0502020204030204" pitchFamily="34" charset="0"/>
              <a:cs typeface="Calibri" panose="020F0502020204030204" pitchFamily="34" charset="0"/>
            </a:endParaRPr>
          </a:p>
          <a:p>
            <a:r>
              <a:rPr lang="en-US" sz="4000" b="1" dirty="0">
                <a:effectLst>
                  <a:glow rad="190500">
                    <a:schemeClr val="bg1"/>
                  </a:glow>
                </a:effectLst>
                <a:latin typeface="Calibri" panose="020F0502020204030204" pitchFamily="34" charset="0"/>
                <a:cs typeface="Calibri" panose="020F0502020204030204" pitchFamily="34" charset="0"/>
              </a:rPr>
              <a:t>Our conflicts show our brokenness – our need for salvation…</a:t>
            </a:r>
          </a:p>
          <a:p>
            <a:endParaRPr lang="en-US" sz="1000" b="1" dirty="0">
              <a:effectLst>
                <a:glow rad="190500">
                  <a:schemeClr val="bg1"/>
                </a:glow>
              </a:effectLst>
              <a:latin typeface="Calibri" panose="020F0502020204030204" pitchFamily="34" charset="0"/>
              <a:cs typeface="Calibri" panose="020F0502020204030204" pitchFamily="34" charset="0"/>
            </a:endParaRPr>
          </a:p>
          <a:p>
            <a:pPr lvl="4"/>
            <a:r>
              <a:rPr lang="en-US" sz="4000" b="1" dirty="0">
                <a:effectLst>
                  <a:glow rad="190500">
                    <a:schemeClr val="bg1"/>
                  </a:glow>
                </a:effectLst>
                <a:latin typeface="Calibri" panose="020F0502020204030204" pitchFamily="34" charset="0"/>
                <a:cs typeface="Calibri" panose="020F0502020204030204" pitchFamily="34" charset="0"/>
              </a:rPr>
              <a:t>Our unity shows the holistic salvation that God is bringing!</a:t>
            </a:r>
          </a:p>
          <a:p>
            <a:endParaRPr lang="en-US" sz="1000" b="1" dirty="0">
              <a:effectLst>
                <a:glow rad="1905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556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905942"/>
            <a:ext cx="11566903" cy="4401205"/>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based on truth</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has its foundation in God’s unity</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supernatural</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is observable to the world</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Biblical unity points to the gospel</a:t>
            </a:r>
          </a:p>
        </p:txBody>
      </p:sp>
      <p:sp>
        <p:nvSpPr>
          <p:cNvPr id="8" name="TextBox 7">
            <a:extLst>
              <a:ext uri="{FF2B5EF4-FFF2-40B4-BE49-F238E27FC236}">
                <a16:creationId xmlns:a16="http://schemas.microsoft.com/office/drawing/2014/main" id="{3B1D1F03-4075-9671-13F5-5B0F95D8EE0B}"/>
              </a:ext>
            </a:extLst>
          </p:cNvPr>
          <p:cNvSpPr txBox="1"/>
          <p:nvPr/>
        </p:nvSpPr>
        <p:spPr>
          <a:xfrm>
            <a:off x="2858070" y="370938"/>
            <a:ext cx="6475858"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Characteristics of Unity</a:t>
            </a:r>
          </a:p>
        </p:txBody>
      </p:sp>
    </p:spTree>
    <p:extLst>
      <p:ext uri="{BB962C8B-B14F-4D97-AF65-F5344CB8AC3E}">
        <p14:creationId xmlns:p14="http://schemas.microsoft.com/office/powerpoint/2010/main" val="347389913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2171053" y="3037319"/>
            <a:ext cx="8305801" cy="1677382"/>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Five Characteristics of Unity</a:t>
            </a:r>
          </a:p>
          <a:p>
            <a:pPr marL="571500" indent="-571500">
              <a:spcAft>
                <a:spcPts val="18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Philippians - A Picture of Unity</a:t>
            </a:r>
          </a:p>
        </p:txBody>
      </p:sp>
      <p:sp>
        <p:nvSpPr>
          <p:cNvPr id="8" name="TextBox 7">
            <a:extLst>
              <a:ext uri="{FF2B5EF4-FFF2-40B4-BE49-F238E27FC236}">
                <a16:creationId xmlns:a16="http://schemas.microsoft.com/office/drawing/2014/main" id="{3B1D1F03-4075-9671-13F5-5B0F95D8EE0B}"/>
              </a:ext>
            </a:extLst>
          </p:cNvPr>
          <p:cNvSpPr txBox="1"/>
          <p:nvPr/>
        </p:nvSpPr>
        <p:spPr>
          <a:xfrm>
            <a:off x="3505050" y="339941"/>
            <a:ext cx="5354965" cy="830997"/>
          </a:xfrm>
          <a:prstGeom prst="rect">
            <a:avLst/>
          </a:prstGeom>
          <a:noFill/>
        </p:spPr>
        <p:txBody>
          <a:bodyPr wrap="square" rtlCol="0">
            <a:spAutoFit/>
          </a:bodyPr>
          <a:lstStyle/>
          <a:p>
            <a:pPr algn="ctr"/>
            <a:r>
              <a:rPr lang="en-US" sz="4800" b="1" dirty="0">
                <a:effectLst>
                  <a:glow rad="139700">
                    <a:schemeClr val="bg2"/>
                  </a:glow>
                </a:effectLst>
                <a:latin typeface="Calibri" panose="020F0502020204030204" pitchFamily="34" charset="0"/>
                <a:cs typeface="Calibri" panose="020F0502020204030204" pitchFamily="34" charset="0"/>
              </a:rPr>
              <a:t>Unity</a:t>
            </a:r>
          </a:p>
        </p:txBody>
      </p:sp>
    </p:spTree>
    <p:extLst>
      <p:ext uri="{BB962C8B-B14F-4D97-AF65-F5344CB8AC3E}">
        <p14:creationId xmlns:p14="http://schemas.microsoft.com/office/powerpoint/2010/main" val="2134418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766457"/>
            <a:ext cx="11566903" cy="2800767"/>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27</a:t>
            </a:r>
            <a:r>
              <a:rPr lang="en-US" sz="4400" b="1" dirty="0">
                <a:effectLst>
                  <a:glow rad="139700">
                    <a:schemeClr val="bg1"/>
                  </a:glow>
                </a:effectLst>
                <a:latin typeface="Calibri" panose="020F0502020204030204" pitchFamily="34" charset="0"/>
                <a:cs typeface="Calibri" panose="020F0502020204030204" pitchFamily="34" charset="0"/>
              </a:rPr>
              <a:t> Whatever happens, conduct yourselves in a manner worthy of the gospel of Christ… stand firm in one spirit, contending as one man for the faith of the gospel…”</a:t>
            </a:r>
          </a:p>
        </p:txBody>
      </p:sp>
      <p:sp>
        <p:nvSpPr>
          <p:cNvPr id="8" name="TextBox 7">
            <a:extLst>
              <a:ext uri="{FF2B5EF4-FFF2-40B4-BE49-F238E27FC236}">
                <a16:creationId xmlns:a16="http://schemas.microsoft.com/office/drawing/2014/main" id="{3B1D1F03-4075-9671-13F5-5B0F95D8EE0B}"/>
              </a:ext>
            </a:extLst>
          </p:cNvPr>
          <p:cNvSpPr txBox="1"/>
          <p:nvPr/>
        </p:nvSpPr>
        <p:spPr>
          <a:xfrm>
            <a:off x="1970718" y="401934"/>
            <a:ext cx="7870706" cy="830997"/>
          </a:xfrm>
          <a:prstGeom prst="rect">
            <a:avLst/>
          </a:prstGeom>
          <a:noFill/>
        </p:spPr>
        <p:txBody>
          <a:bodyPr wrap="square" rtlCol="0">
            <a:spAutoFit/>
          </a:bodyPr>
          <a:lstStyle/>
          <a:p>
            <a:pPr algn="ctr"/>
            <a:r>
              <a:rPr lang="en-US" sz="4800" b="1" dirty="0">
                <a:effectLst>
                  <a:glow rad="139700">
                    <a:schemeClr val="bg2"/>
                  </a:glow>
                </a:effectLst>
                <a:latin typeface="Calibri" panose="020F0502020204030204" pitchFamily="34" charset="0"/>
                <a:cs typeface="Calibri" panose="020F0502020204030204" pitchFamily="34" charset="0"/>
              </a:rPr>
              <a:t>Philippians 1:27, 2:2-4</a:t>
            </a:r>
          </a:p>
        </p:txBody>
      </p:sp>
    </p:spTree>
    <p:extLst>
      <p:ext uri="{BB962C8B-B14F-4D97-AF65-F5344CB8AC3E}">
        <p14:creationId xmlns:p14="http://schemas.microsoft.com/office/powerpoint/2010/main" val="1713349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 clipart, vector graphics&#10;&#10;Description automatically generated">
            <a:extLst>
              <a:ext uri="{FF2B5EF4-FFF2-40B4-BE49-F238E27FC236}">
                <a16:creationId xmlns:a16="http://schemas.microsoft.com/office/drawing/2014/main" id="{31810E3F-76D4-9F55-8774-D5AE5902DF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204915" cy="6858000"/>
          </a:xfrm>
          <a:prstGeom prst="rect">
            <a:avLst/>
          </a:prstGeom>
        </p:spPr>
      </p:pic>
      <p:sp>
        <p:nvSpPr>
          <p:cNvPr id="5" name="TextBox 4">
            <a:extLst>
              <a:ext uri="{FF2B5EF4-FFF2-40B4-BE49-F238E27FC236}">
                <a16:creationId xmlns:a16="http://schemas.microsoft.com/office/drawing/2014/main" id="{0448A8CC-575A-3206-266A-ED1BA60999A4}"/>
              </a:ext>
            </a:extLst>
          </p:cNvPr>
          <p:cNvSpPr txBox="1"/>
          <p:nvPr/>
        </p:nvSpPr>
        <p:spPr>
          <a:xfrm>
            <a:off x="899660" y="633509"/>
            <a:ext cx="10392680" cy="6001643"/>
          </a:xfrm>
          <a:prstGeom prst="rect">
            <a:avLst/>
          </a:prstGeom>
          <a:noFill/>
          <a:effectLst>
            <a:glow rad="190500">
              <a:schemeClr val="bg1"/>
            </a:glow>
          </a:effectLst>
        </p:spPr>
        <p:txBody>
          <a:bodyPr wrap="square" rtlCol="0">
            <a:spAutoFit/>
          </a:bodyPr>
          <a:lstStyle/>
          <a:p>
            <a:r>
              <a:rPr lang="en-US" sz="4800" b="1" dirty="0">
                <a:effectLst>
                  <a:glow rad="190500">
                    <a:schemeClr val="bg1"/>
                  </a:glow>
                </a:effectLst>
                <a:latin typeface="Calibri" panose="020F0502020204030204" pitchFamily="34" charset="0"/>
                <a:cs typeface="Calibri" panose="020F0502020204030204" pitchFamily="34" charset="0"/>
              </a:rPr>
              <a:t>Examples:</a:t>
            </a:r>
          </a:p>
          <a:p>
            <a:endParaRPr lang="en-US" sz="4800" b="1" dirty="0">
              <a:effectLst>
                <a:glow rad="190500">
                  <a:schemeClr val="bg1"/>
                </a:glow>
              </a:effectLst>
              <a:latin typeface="Calibri" panose="020F0502020204030204" pitchFamily="34" charset="0"/>
              <a:cs typeface="Calibri" panose="020F0502020204030204" pitchFamily="34" charset="0"/>
            </a:endParaRPr>
          </a:p>
          <a:p>
            <a:endParaRPr lang="en-US" sz="4800" b="1" dirty="0">
              <a:effectLst>
                <a:glow rad="190500">
                  <a:schemeClr val="bg1"/>
                </a:glow>
              </a:effectLst>
              <a:latin typeface="Calibri" panose="020F0502020204030204" pitchFamily="34" charset="0"/>
              <a:cs typeface="Calibri" panose="020F0502020204030204" pitchFamily="34" charset="0"/>
            </a:endParaRPr>
          </a:p>
          <a:p>
            <a:endParaRPr lang="en-US" sz="4800" b="1" dirty="0">
              <a:effectLst>
                <a:glow rad="190500">
                  <a:schemeClr val="bg1"/>
                </a:glow>
              </a:effectLst>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4800" b="1" dirty="0">
                <a:effectLst>
                  <a:glow rad="190500">
                    <a:schemeClr val="bg1"/>
                  </a:glow>
                </a:effectLst>
                <a:latin typeface="Calibri" panose="020F0502020204030204" pitchFamily="34" charset="0"/>
                <a:cs typeface="Calibri" panose="020F0502020204030204" pitchFamily="34" charset="0"/>
              </a:rPr>
              <a:t>#1 Reason why cross-cultural Christian workers leave</a:t>
            </a:r>
          </a:p>
          <a:p>
            <a:pPr marL="685800" indent="-685800">
              <a:buFont typeface="Arial" panose="020B0604020202020204" pitchFamily="34" charset="0"/>
              <a:buChar char="•"/>
            </a:pPr>
            <a:r>
              <a:rPr lang="en-US" sz="4800" b="1" dirty="0">
                <a:effectLst>
                  <a:glow rad="190500">
                    <a:schemeClr val="bg1"/>
                  </a:glow>
                </a:effectLst>
                <a:latin typeface="Calibri" panose="020F0502020204030204" pitchFamily="34" charset="0"/>
                <a:cs typeface="Calibri" panose="020F0502020204030204" pitchFamily="34" charset="0"/>
              </a:rPr>
              <a:t>Registering an NGO</a:t>
            </a:r>
          </a:p>
          <a:p>
            <a:pPr marL="685800" indent="-685800">
              <a:buFont typeface="Arial" panose="020B0604020202020204" pitchFamily="34" charset="0"/>
              <a:buChar char="•"/>
            </a:pPr>
            <a:r>
              <a:rPr lang="en-US" sz="4800" b="1" dirty="0">
                <a:effectLst>
                  <a:glow rad="190500">
                    <a:schemeClr val="bg1"/>
                  </a:glow>
                </a:effectLst>
                <a:latin typeface="Calibri" panose="020F0502020204030204" pitchFamily="34" charset="0"/>
                <a:cs typeface="Calibri" panose="020F0502020204030204" pitchFamily="34" charset="0"/>
              </a:rPr>
              <a:t>Listening to local advice</a:t>
            </a:r>
          </a:p>
        </p:txBody>
      </p:sp>
    </p:spTree>
    <p:extLst>
      <p:ext uri="{BB962C8B-B14F-4D97-AF65-F5344CB8AC3E}">
        <p14:creationId xmlns:p14="http://schemas.microsoft.com/office/powerpoint/2010/main" val="3104811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363502"/>
            <a:ext cx="11566903" cy="4832092"/>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2</a:t>
            </a:r>
            <a:r>
              <a:rPr lang="en-US" sz="4400" b="1" dirty="0">
                <a:effectLst>
                  <a:glow rad="139700">
                    <a:schemeClr val="bg1"/>
                  </a:glow>
                </a:effectLst>
                <a:latin typeface="Calibri" panose="020F0502020204030204" pitchFamily="34" charset="0"/>
                <a:cs typeface="Calibri" panose="020F0502020204030204" pitchFamily="34" charset="0"/>
              </a:rPr>
              <a:t> … make my joy complete by being like-minded, having the same love, being one in spirit and purpose. </a:t>
            </a:r>
            <a:r>
              <a:rPr lang="en-US" sz="4400" b="1" baseline="30000" dirty="0">
                <a:effectLst>
                  <a:glow rad="139700">
                    <a:schemeClr val="bg1"/>
                  </a:glow>
                </a:effectLst>
                <a:latin typeface="Calibri" panose="020F0502020204030204" pitchFamily="34" charset="0"/>
                <a:cs typeface="Calibri" panose="020F0502020204030204" pitchFamily="34" charset="0"/>
              </a:rPr>
              <a:t>3</a:t>
            </a:r>
            <a:r>
              <a:rPr lang="en-US" sz="4400" b="1" dirty="0">
                <a:effectLst>
                  <a:glow rad="139700">
                    <a:schemeClr val="bg1"/>
                  </a:glow>
                </a:effectLst>
                <a:latin typeface="Calibri" panose="020F0502020204030204" pitchFamily="34" charset="0"/>
                <a:cs typeface="Calibri" panose="020F0502020204030204" pitchFamily="34" charset="0"/>
              </a:rPr>
              <a:t> Do nothing out of selfish ambition or vain conceit, but in humility consider others better than yourselves. </a:t>
            </a:r>
            <a:r>
              <a:rPr lang="en-US" sz="4400" b="1" baseline="30000" dirty="0">
                <a:effectLst>
                  <a:glow rad="139700">
                    <a:schemeClr val="bg1"/>
                  </a:glow>
                </a:effectLst>
                <a:latin typeface="Calibri" panose="020F0502020204030204" pitchFamily="34" charset="0"/>
                <a:cs typeface="Calibri" panose="020F0502020204030204" pitchFamily="34" charset="0"/>
              </a:rPr>
              <a:t>4</a:t>
            </a:r>
            <a:r>
              <a:rPr lang="en-US" sz="4400" b="1" dirty="0">
                <a:effectLst>
                  <a:glow rad="139700">
                    <a:schemeClr val="bg1"/>
                  </a:glow>
                </a:effectLst>
                <a:latin typeface="Calibri" panose="020F0502020204030204" pitchFamily="34" charset="0"/>
                <a:cs typeface="Calibri" panose="020F0502020204030204" pitchFamily="34" charset="0"/>
              </a:rPr>
              <a:t> Each of you should look not only to your own interests but also to the interests of others.”</a:t>
            </a:r>
          </a:p>
        </p:txBody>
      </p:sp>
      <p:sp>
        <p:nvSpPr>
          <p:cNvPr id="8" name="TextBox 7">
            <a:extLst>
              <a:ext uri="{FF2B5EF4-FFF2-40B4-BE49-F238E27FC236}">
                <a16:creationId xmlns:a16="http://schemas.microsoft.com/office/drawing/2014/main" id="{3B1D1F03-4075-9671-13F5-5B0F95D8EE0B}"/>
              </a:ext>
            </a:extLst>
          </p:cNvPr>
          <p:cNvSpPr txBox="1"/>
          <p:nvPr/>
        </p:nvSpPr>
        <p:spPr>
          <a:xfrm>
            <a:off x="1970718" y="401934"/>
            <a:ext cx="7870706" cy="830997"/>
          </a:xfrm>
          <a:prstGeom prst="rect">
            <a:avLst/>
          </a:prstGeom>
          <a:noFill/>
        </p:spPr>
        <p:txBody>
          <a:bodyPr wrap="square" rtlCol="0">
            <a:spAutoFit/>
          </a:bodyPr>
          <a:lstStyle/>
          <a:p>
            <a:pPr algn="ctr"/>
            <a:r>
              <a:rPr lang="en-US" sz="4800" b="1" dirty="0">
                <a:effectLst>
                  <a:glow rad="139700">
                    <a:schemeClr val="bg2"/>
                  </a:glow>
                </a:effectLst>
                <a:latin typeface="Calibri" panose="020F0502020204030204" pitchFamily="34" charset="0"/>
                <a:cs typeface="Calibri" panose="020F0502020204030204" pitchFamily="34" charset="0"/>
              </a:rPr>
              <a:t>Philippians 1:27, 2:2-4</a:t>
            </a:r>
          </a:p>
        </p:txBody>
      </p:sp>
    </p:spTree>
    <p:extLst>
      <p:ext uri="{BB962C8B-B14F-4D97-AF65-F5344CB8AC3E}">
        <p14:creationId xmlns:p14="http://schemas.microsoft.com/office/powerpoint/2010/main" val="3134153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0E08E0-F093-9A72-7C43-42E07F885BD3}"/>
              </a:ext>
            </a:extLst>
          </p:cNvPr>
          <p:cNvSpPr txBox="1"/>
          <p:nvPr/>
        </p:nvSpPr>
        <p:spPr>
          <a:xfrm>
            <a:off x="312548" y="1088287"/>
            <a:ext cx="11566903" cy="2800767"/>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27</a:t>
            </a:r>
            <a:r>
              <a:rPr lang="en-US" sz="4400" b="1" dirty="0">
                <a:effectLst>
                  <a:glow rad="139700">
                    <a:schemeClr val="bg1"/>
                  </a:glow>
                </a:effectLst>
                <a:latin typeface="Calibri" panose="020F0502020204030204" pitchFamily="34" charset="0"/>
                <a:cs typeface="Calibri" panose="020F0502020204030204" pitchFamily="34" charset="0"/>
              </a:rPr>
              <a:t> Whatever happens, conduct yourselves in a manner worthy of the gospel of Christ…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stand firm in one spirit, contending as one man for the faith of the gospel</a:t>
            </a:r>
            <a:r>
              <a:rPr lang="en-US" sz="4400" b="1" dirty="0">
                <a:effectLst>
                  <a:glow rad="139700">
                    <a:schemeClr val="bg1"/>
                  </a:glow>
                </a:effectLst>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3B1D1F03-4075-9671-13F5-5B0F95D8EE0B}"/>
              </a:ext>
            </a:extLst>
          </p:cNvPr>
          <p:cNvSpPr txBox="1"/>
          <p:nvPr/>
        </p:nvSpPr>
        <p:spPr>
          <a:xfrm>
            <a:off x="2079206" y="128645"/>
            <a:ext cx="7870706"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Philippians 1:27, 2:2-4</a:t>
            </a:r>
          </a:p>
        </p:txBody>
      </p:sp>
      <p:sp>
        <p:nvSpPr>
          <p:cNvPr id="2" name="Rectangle: Rounded Corners 1">
            <a:extLst>
              <a:ext uri="{FF2B5EF4-FFF2-40B4-BE49-F238E27FC236}">
                <a16:creationId xmlns:a16="http://schemas.microsoft.com/office/drawing/2014/main" id="{2F1949FF-B2BE-F05F-3AB8-13387C47C061}"/>
              </a:ext>
            </a:extLst>
          </p:cNvPr>
          <p:cNvSpPr/>
          <p:nvPr/>
        </p:nvSpPr>
        <p:spPr>
          <a:xfrm>
            <a:off x="865321" y="4222778"/>
            <a:ext cx="10461355" cy="2301498"/>
          </a:xfrm>
          <a:prstGeom prst="roundRect">
            <a:avLst/>
          </a:prstGeom>
          <a:solidFill>
            <a:srgbClr val="393036"/>
          </a:solidFill>
          <a:effectLst>
            <a:glow rad="139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bg1"/>
                  </a:glow>
                </a:effectLst>
                <a:latin typeface="Calibri" panose="020F0502020204030204" pitchFamily="34" charset="0"/>
                <a:cs typeface="Calibri" panose="020F0502020204030204" pitchFamily="34" charset="0"/>
              </a:rPr>
              <a:t>In the midst of persecution…</a:t>
            </a:r>
          </a:p>
          <a:p>
            <a:pPr algn="ctr"/>
            <a:r>
              <a:rPr lang="en-US" sz="4000" b="1" dirty="0">
                <a:effectLst>
                  <a:glow rad="139700">
                    <a:schemeClr val="bg1"/>
                  </a:glow>
                </a:effectLst>
                <a:latin typeface="Calibri" panose="020F0502020204030204" pitchFamily="34" charset="0"/>
                <a:cs typeface="Calibri" panose="020F0502020204030204" pitchFamily="34" charset="0"/>
              </a:rPr>
              <a:t>Wrestling together as one man…</a:t>
            </a:r>
          </a:p>
          <a:p>
            <a:pPr algn="ctr"/>
            <a:r>
              <a:rPr lang="en-US" sz="4000" b="1" dirty="0">
                <a:effectLst>
                  <a:glow rad="139700">
                    <a:schemeClr val="bg1"/>
                  </a:glow>
                </a:effectLst>
                <a:latin typeface="Calibri" panose="020F0502020204030204" pitchFamily="34" charset="0"/>
                <a:cs typeface="Calibri" panose="020F0502020204030204" pitchFamily="34" charset="0"/>
              </a:rPr>
              <a:t>For a goal that is bigger than any individual…</a:t>
            </a:r>
          </a:p>
        </p:txBody>
      </p:sp>
    </p:spTree>
    <p:extLst>
      <p:ext uri="{BB962C8B-B14F-4D97-AF65-F5344CB8AC3E}">
        <p14:creationId xmlns:p14="http://schemas.microsoft.com/office/powerpoint/2010/main" val="1990481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1970718" y="401934"/>
            <a:ext cx="7870706" cy="830997"/>
          </a:xfrm>
          <a:prstGeom prst="rect">
            <a:avLst/>
          </a:prstGeom>
          <a:noFill/>
        </p:spPr>
        <p:txBody>
          <a:bodyPr wrap="square" rtlCol="0">
            <a:spAutoFit/>
          </a:bodyPr>
          <a:lstStyle/>
          <a:p>
            <a:pPr algn="ctr"/>
            <a:r>
              <a:rPr lang="en-US" sz="4800" b="1" dirty="0">
                <a:effectLst>
                  <a:glow rad="139700">
                    <a:schemeClr val="bg2"/>
                  </a:glow>
                </a:effectLst>
                <a:latin typeface="Calibri" panose="020F0502020204030204" pitchFamily="34" charset="0"/>
                <a:cs typeface="Calibri" panose="020F0502020204030204" pitchFamily="34" charset="0"/>
              </a:rPr>
              <a:t>Philippians 1:27, 2:2-4</a:t>
            </a:r>
          </a:p>
        </p:txBody>
      </p:sp>
      <p:sp>
        <p:nvSpPr>
          <p:cNvPr id="3" name="TextBox 2">
            <a:extLst>
              <a:ext uri="{FF2B5EF4-FFF2-40B4-BE49-F238E27FC236}">
                <a16:creationId xmlns:a16="http://schemas.microsoft.com/office/drawing/2014/main" id="{21EEEB42-A4D9-D9ED-DDC8-DB733667E454}"/>
              </a:ext>
            </a:extLst>
          </p:cNvPr>
          <p:cNvSpPr txBox="1"/>
          <p:nvPr/>
        </p:nvSpPr>
        <p:spPr>
          <a:xfrm>
            <a:off x="312548" y="1363502"/>
            <a:ext cx="11566903" cy="4832092"/>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2</a:t>
            </a:r>
            <a:r>
              <a:rPr lang="en-US" sz="4400" b="1" dirty="0">
                <a:effectLst>
                  <a:glow rad="139700">
                    <a:schemeClr val="bg1"/>
                  </a:glow>
                </a:effectLst>
                <a:latin typeface="Calibri" panose="020F0502020204030204" pitchFamily="34" charset="0"/>
                <a:cs typeface="Calibri" panose="020F0502020204030204" pitchFamily="34" charset="0"/>
              </a:rPr>
              <a:t> … make my joy complete by being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like-minded, having the same love, being one in spirit and purpose</a:t>
            </a: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3</a:t>
            </a:r>
            <a:r>
              <a:rPr lang="en-US" sz="4400" b="1" dirty="0">
                <a:effectLst>
                  <a:glow rad="139700">
                    <a:schemeClr val="bg1"/>
                  </a:glow>
                </a:effectLst>
                <a:latin typeface="Calibri" panose="020F0502020204030204" pitchFamily="34" charset="0"/>
                <a:cs typeface="Calibri" panose="020F0502020204030204" pitchFamily="34" charset="0"/>
              </a:rPr>
              <a:t> Do nothing out of selfish ambition or vain conceit, but in humility consider others better than yourselves. </a:t>
            </a:r>
            <a:r>
              <a:rPr lang="en-US" sz="4400" b="1" baseline="30000" dirty="0">
                <a:effectLst>
                  <a:glow rad="139700">
                    <a:schemeClr val="bg1"/>
                  </a:glow>
                </a:effectLst>
                <a:latin typeface="Calibri" panose="020F0502020204030204" pitchFamily="34" charset="0"/>
                <a:cs typeface="Calibri" panose="020F0502020204030204" pitchFamily="34" charset="0"/>
              </a:rPr>
              <a:t>4</a:t>
            </a:r>
            <a:r>
              <a:rPr lang="en-US" sz="4400" b="1" dirty="0">
                <a:effectLst>
                  <a:glow rad="139700">
                    <a:schemeClr val="bg1"/>
                  </a:glow>
                </a:effectLst>
                <a:latin typeface="Calibri" panose="020F0502020204030204" pitchFamily="34" charset="0"/>
                <a:cs typeface="Calibri" panose="020F0502020204030204" pitchFamily="34" charset="0"/>
              </a:rPr>
              <a:t> Each of you should look not only to your own interests but also to the interests of others.”</a:t>
            </a:r>
          </a:p>
        </p:txBody>
      </p:sp>
      <p:sp>
        <p:nvSpPr>
          <p:cNvPr id="2" name="Rectangle: Rounded Corners 1">
            <a:extLst>
              <a:ext uri="{FF2B5EF4-FFF2-40B4-BE49-F238E27FC236}">
                <a16:creationId xmlns:a16="http://schemas.microsoft.com/office/drawing/2014/main" id="{6ECAF2CE-005D-6352-68E1-B6D8E75F5FBF}"/>
              </a:ext>
            </a:extLst>
          </p:cNvPr>
          <p:cNvSpPr/>
          <p:nvPr/>
        </p:nvSpPr>
        <p:spPr>
          <a:xfrm>
            <a:off x="865319" y="3668382"/>
            <a:ext cx="10461355" cy="2820691"/>
          </a:xfrm>
          <a:prstGeom prst="roundRect">
            <a:avLst/>
          </a:prstGeom>
          <a:solidFill>
            <a:srgbClr val="393036"/>
          </a:solidFill>
          <a:effectLst>
            <a:glow rad="139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Desiring, pursuing, consumed by same thing</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Committed to loving each other sacrificially</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As a team, pursuing the same goals</a:t>
            </a:r>
          </a:p>
        </p:txBody>
      </p:sp>
    </p:spTree>
    <p:extLst>
      <p:ext uri="{BB962C8B-B14F-4D97-AF65-F5344CB8AC3E}">
        <p14:creationId xmlns:p14="http://schemas.microsoft.com/office/powerpoint/2010/main" val="25995468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1970718" y="401934"/>
            <a:ext cx="7870706"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Philippians 1:27, 2:2-4</a:t>
            </a:r>
          </a:p>
        </p:txBody>
      </p:sp>
      <p:sp>
        <p:nvSpPr>
          <p:cNvPr id="4" name="TextBox 3">
            <a:extLst>
              <a:ext uri="{FF2B5EF4-FFF2-40B4-BE49-F238E27FC236}">
                <a16:creationId xmlns:a16="http://schemas.microsoft.com/office/drawing/2014/main" id="{96DB616B-EAE8-06E2-6B7F-9C56D36994A0}"/>
              </a:ext>
            </a:extLst>
          </p:cNvPr>
          <p:cNvSpPr txBox="1"/>
          <p:nvPr/>
        </p:nvSpPr>
        <p:spPr>
          <a:xfrm>
            <a:off x="312548" y="1363502"/>
            <a:ext cx="11566903" cy="4832092"/>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2</a:t>
            </a:r>
            <a:r>
              <a:rPr lang="en-US" sz="4400" b="1" dirty="0">
                <a:effectLst>
                  <a:glow rad="139700">
                    <a:schemeClr val="bg1"/>
                  </a:glow>
                </a:effectLst>
                <a:latin typeface="Calibri" panose="020F0502020204030204" pitchFamily="34" charset="0"/>
                <a:cs typeface="Calibri" panose="020F0502020204030204" pitchFamily="34" charset="0"/>
              </a:rPr>
              <a:t> … make my joy complete by being like-minded, having the same love, being one in spirit and purpose. </a:t>
            </a:r>
            <a:r>
              <a:rPr lang="en-US" sz="4400" b="1" baseline="30000" dirty="0">
                <a:effectLst>
                  <a:glow rad="139700">
                    <a:schemeClr val="bg1"/>
                  </a:glow>
                </a:effectLst>
                <a:latin typeface="Calibri" panose="020F0502020204030204" pitchFamily="34" charset="0"/>
                <a:cs typeface="Calibri" panose="020F0502020204030204" pitchFamily="34" charset="0"/>
              </a:rPr>
              <a:t>3</a:t>
            </a: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Do nothing out of selfish ambition or vain conceit, but in humility consider others better than yourselves. </a:t>
            </a:r>
            <a:r>
              <a:rPr lang="en-US" sz="44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4</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Each of you should look not only to your own interests but also to the interests of others</a:t>
            </a:r>
            <a:r>
              <a:rPr lang="en-US" sz="4400" b="1" dirty="0">
                <a:effectLst>
                  <a:glow rad="139700">
                    <a:schemeClr val="bg1"/>
                  </a:glow>
                </a:effectLst>
                <a:latin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6ECAF2CE-005D-6352-68E1-B6D8E75F5FBF}"/>
              </a:ext>
            </a:extLst>
          </p:cNvPr>
          <p:cNvSpPr/>
          <p:nvPr/>
        </p:nvSpPr>
        <p:spPr>
          <a:xfrm>
            <a:off x="865319" y="1234420"/>
            <a:ext cx="10461355" cy="1526375"/>
          </a:xfrm>
          <a:prstGeom prst="roundRect">
            <a:avLst/>
          </a:prstGeom>
          <a:solidFill>
            <a:srgbClr val="393036"/>
          </a:solidFill>
          <a:effectLst>
            <a:glow rad="139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bg1"/>
                  </a:glow>
                </a:effectLst>
                <a:latin typeface="Calibri" panose="020F0502020204030204" pitchFamily="34" charset="0"/>
                <a:cs typeface="Calibri" panose="020F0502020204030204" pitchFamily="34" charset="0"/>
              </a:rPr>
              <a:t>How do we get there?</a:t>
            </a:r>
          </a:p>
          <a:p>
            <a:pPr algn="ctr"/>
            <a:r>
              <a:rPr lang="en-US" sz="4000" b="1" dirty="0">
                <a:effectLst>
                  <a:glow rad="139700">
                    <a:schemeClr val="bg1"/>
                  </a:glow>
                </a:effectLst>
                <a:latin typeface="Calibri" panose="020F0502020204030204" pitchFamily="34" charset="0"/>
                <a:cs typeface="Calibri" panose="020F0502020204030204" pitchFamily="34" charset="0"/>
              </a:rPr>
              <a:t>The path to unity is </a:t>
            </a:r>
            <a:r>
              <a:rPr lang="en-US" sz="4000" b="1">
                <a:effectLst>
                  <a:glow rad="139700">
                    <a:schemeClr val="bg1"/>
                  </a:glow>
                </a:effectLst>
                <a:latin typeface="Calibri" panose="020F0502020204030204" pitchFamily="34" charset="0"/>
                <a:cs typeface="Calibri" panose="020F0502020204030204" pitchFamily="34" charset="0"/>
              </a:rPr>
              <a:t>through </a:t>
            </a:r>
            <a:r>
              <a:rPr lang="en-US" sz="4000" b="1">
                <a:solidFill>
                  <a:srgbClr val="FFFF00"/>
                </a:solidFill>
                <a:effectLst>
                  <a:glow rad="139700">
                    <a:schemeClr val="bg1"/>
                  </a:glow>
                </a:effectLst>
                <a:latin typeface="Calibri" panose="020F0502020204030204" pitchFamily="34" charset="0"/>
                <a:cs typeface="Calibri" panose="020F0502020204030204" pitchFamily="34" charset="0"/>
              </a:rPr>
              <a:t>humility!</a:t>
            </a:r>
            <a:endParaRPr lang="en-US" sz="4000" b="1" dirty="0">
              <a:solidFill>
                <a:srgbClr val="FFFF00"/>
              </a:solidFill>
              <a:effectLst>
                <a:glow rad="139700">
                  <a:schemeClr val="bg1"/>
                </a:glow>
              </a:effectLst>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C774C1FE-F4D3-6B7D-3563-8DEB1F9E6BE0}"/>
              </a:ext>
            </a:extLst>
          </p:cNvPr>
          <p:cNvSpPr/>
          <p:nvPr/>
        </p:nvSpPr>
        <p:spPr>
          <a:xfrm>
            <a:off x="7640660" y="3382580"/>
            <a:ext cx="2231756" cy="802037"/>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15886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6B4453-2627-2A50-E117-C1E31D1E266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1D1F03-4075-9671-13F5-5B0F95D8EE0B}"/>
              </a:ext>
            </a:extLst>
          </p:cNvPr>
          <p:cNvSpPr txBox="1"/>
          <p:nvPr/>
        </p:nvSpPr>
        <p:spPr>
          <a:xfrm>
            <a:off x="1308239" y="266253"/>
            <a:ext cx="9575519" cy="830997"/>
          </a:xfrm>
          <a:prstGeom prst="rect">
            <a:avLst/>
          </a:prstGeom>
          <a:noFill/>
        </p:spPr>
        <p:txBody>
          <a:bodyPr wrap="square" rtlCol="0">
            <a:spAutoFit/>
          </a:bodyPr>
          <a:lstStyle/>
          <a:p>
            <a:pPr algn="ctr"/>
            <a:r>
              <a:rPr lang="en-US" sz="4800" b="1" dirty="0">
                <a:effectLst>
                  <a:glow rad="139700">
                    <a:schemeClr val="bg1"/>
                  </a:glow>
                </a:effectLst>
                <a:latin typeface="Calibri" panose="020F0502020204030204" pitchFamily="34" charset="0"/>
                <a:cs typeface="Calibri" panose="020F0502020204030204" pitchFamily="34" charset="0"/>
              </a:rPr>
              <a:t>Barriers to Unity in Ministry Contexts</a:t>
            </a:r>
          </a:p>
        </p:txBody>
      </p:sp>
      <p:sp>
        <p:nvSpPr>
          <p:cNvPr id="4" name="TextBox 3">
            <a:extLst>
              <a:ext uri="{FF2B5EF4-FFF2-40B4-BE49-F238E27FC236}">
                <a16:creationId xmlns:a16="http://schemas.microsoft.com/office/drawing/2014/main" id="{96DB616B-EAE8-06E2-6B7F-9C56D36994A0}"/>
              </a:ext>
            </a:extLst>
          </p:cNvPr>
          <p:cNvSpPr txBox="1"/>
          <p:nvPr/>
        </p:nvSpPr>
        <p:spPr>
          <a:xfrm>
            <a:off x="312548" y="1363502"/>
            <a:ext cx="11566903" cy="5093702"/>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Comparing ourselves – culturally, organizationally, personally</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Competing with each other – who is the most “successful”; who is the most recognized</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Breaking trust – How we talk about each other</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Insisting on particular methods and criticizing others</a:t>
            </a:r>
          </a:p>
        </p:txBody>
      </p:sp>
    </p:spTree>
    <p:extLst>
      <p:ext uri="{BB962C8B-B14F-4D97-AF65-F5344CB8AC3E}">
        <p14:creationId xmlns:p14="http://schemas.microsoft.com/office/powerpoint/2010/main" val="1655070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person holding a lit candle&#10;&#10;Description automatically generated with low confidence">
            <a:extLst>
              <a:ext uri="{FF2B5EF4-FFF2-40B4-BE49-F238E27FC236}">
                <a16:creationId xmlns:a16="http://schemas.microsoft.com/office/drawing/2014/main" id="{18197C1B-7701-A35F-D9F3-6D05787D99B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0E08E0-F093-9A72-7C43-42E07F885BD3}"/>
              </a:ext>
            </a:extLst>
          </p:cNvPr>
          <p:cNvSpPr txBox="1"/>
          <p:nvPr/>
        </p:nvSpPr>
        <p:spPr>
          <a:xfrm>
            <a:off x="679340" y="1843949"/>
            <a:ext cx="11006381" cy="4862870"/>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will cost us all the non-God-given ambitions we have for our lives…</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will call us to die to ourselves in ways we never thought possible…</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will launch us into more joy and intimacy with God and each other than we ever thought possible!</a:t>
            </a:r>
          </a:p>
        </p:txBody>
      </p:sp>
      <p:sp>
        <p:nvSpPr>
          <p:cNvPr id="8" name="TextBox 7">
            <a:extLst>
              <a:ext uri="{FF2B5EF4-FFF2-40B4-BE49-F238E27FC236}">
                <a16:creationId xmlns:a16="http://schemas.microsoft.com/office/drawing/2014/main" id="{3B1D1F03-4075-9671-13F5-5B0F95D8EE0B}"/>
              </a:ext>
            </a:extLst>
          </p:cNvPr>
          <p:cNvSpPr txBox="1"/>
          <p:nvPr/>
        </p:nvSpPr>
        <p:spPr>
          <a:xfrm>
            <a:off x="82657" y="260255"/>
            <a:ext cx="12026685" cy="1323439"/>
          </a:xfrm>
          <a:prstGeom prst="rect">
            <a:avLst/>
          </a:prstGeom>
          <a:noFill/>
        </p:spPr>
        <p:txBody>
          <a:bodyPr wrap="square" rtlCol="0">
            <a:spAutoFit/>
          </a:bodyPr>
          <a:lstStyle/>
          <a:p>
            <a:pPr algn="ctr"/>
            <a:r>
              <a:rPr lang="en-US" sz="4000" b="1" dirty="0">
                <a:effectLst>
                  <a:glow rad="139700">
                    <a:schemeClr val="bg2"/>
                  </a:glow>
                </a:effectLst>
                <a:latin typeface="Calibri" panose="020F0502020204030204" pitchFamily="34" charset="0"/>
                <a:cs typeface="Calibri" panose="020F0502020204030204" pitchFamily="34" charset="0"/>
              </a:rPr>
              <a:t>Are we ready to pay the cost?</a:t>
            </a:r>
          </a:p>
          <a:p>
            <a:pPr algn="ctr"/>
            <a:r>
              <a:rPr lang="en-US" sz="4000" b="1" dirty="0">
                <a:effectLst>
                  <a:glow rad="139700">
                    <a:schemeClr val="bg2"/>
                  </a:glow>
                </a:effectLst>
                <a:latin typeface="Calibri" panose="020F0502020204030204" pitchFamily="34" charset="0"/>
                <a:cs typeface="Calibri" panose="020F0502020204030204" pitchFamily="34" charset="0"/>
              </a:rPr>
              <a:t>Do we really want to be all who Jesus wants us to be?</a:t>
            </a:r>
          </a:p>
        </p:txBody>
      </p:sp>
    </p:spTree>
    <p:extLst>
      <p:ext uri="{BB962C8B-B14F-4D97-AF65-F5344CB8AC3E}">
        <p14:creationId xmlns:p14="http://schemas.microsoft.com/office/powerpoint/2010/main" val="3128819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0B2C5AF-4BA7-2439-0EED-1737CEAB264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81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03522E-B386-27A5-D75F-948B861E9D90}"/>
              </a:ext>
            </a:extLst>
          </p:cNvPr>
          <p:cNvSpPr txBox="1"/>
          <p:nvPr/>
        </p:nvSpPr>
        <p:spPr>
          <a:xfrm>
            <a:off x="1045942" y="114062"/>
            <a:ext cx="10089781" cy="769441"/>
          </a:xfrm>
          <a:prstGeom prst="rect">
            <a:avLst/>
          </a:prstGeom>
          <a:noFill/>
          <a:effectLst>
            <a:glow rad="190500">
              <a:schemeClr val="bg1"/>
            </a:glow>
          </a:effectLst>
        </p:spPr>
        <p:txBody>
          <a:bodyPr wrap="square" rtlCol="0">
            <a:spAutoFit/>
          </a:bodyPr>
          <a:lstStyle/>
          <a:p>
            <a:pPr algn="ctr"/>
            <a:r>
              <a:rPr lang="en-US" sz="4400" b="1" dirty="0">
                <a:effectLst>
                  <a:glow rad="190500">
                    <a:schemeClr val="bg1"/>
                  </a:glow>
                </a:effectLst>
                <a:latin typeface="Calibri" panose="020F0502020204030204" pitchFamily="34" charset="0"/>
                <a:cs typeface="Calibri" panose="020F0502020204030204" pitchFamily="34" charset="0"/>
              </a:rPr>
              <a:t>Next Steps to Being all That We Can Be:</a:t>
            </a:r>
          </a:p>
        </p:txBody>
      </p:sp>
      <p:sp>
        <p:nvSpPr>
          <p:cNvPr id="5" name="TextBox 4">
            <a:extLst>
              <a:ext uri="{FF2B5EF4-FFF2-40B4-BE49-F238E27FC236}">
                <a16:creationId xmlns:a16="http://schemas.microsoft.com/office/drawing/2014/main" id="{A4328934-5613-BE06-39D8-07F430B7264A}"/>
              </a:ext>
            </a:extLst>
          </p:cNvPr>
          <p:cNvSpPr txBox="1"/>
          <p:nvPr/>
        </p:nvSpPr>
        <p:spPr>
          <a:xfrm>
            <a:off x="542054" y="997565"/>
            <a:ext cx="11097559" cy="5786199"/>
          </a:xfrm>
          <a:prstGeom prst="rect">
            <a:avLst/>
          </a:prstGeom>
          <a:noFill/>
          <a:effectLst>
            <a:glow rad="190500">
              <a:schemeClr val="bg1"/>
            </a:glow>
          </a:effectLst>
        </p:spPr>
        <p:txBody>
          <a:bodyPr wrap="square" rtlCol="0">
            <a:spAutoFit/>
          </a:bodyPr>
          <a:lstStyle/>
          <a:p>
            <a:pPr marL="571500" indent="-571500">
              <a:spcAft>
                <a:spcPts val="1200"/>
              </a:spcAft>
              <a:buFont typeface="Arial" panose="020B0604020202020204" pitchFamily="34" charset="0"/>
              <a:buChar char="•"/>
            </a:pPr>
            <a:r>
              <a:rPr lang="en-US" sz="4000" b="1" dirty="0">
                <a:effectLst>
                  <a:glow rad="190500">
                    <a:schemeClr val="bg1"/>
                  </a:glow>
                </a:effectLst>
                <a:latin typeface="Calibri" panose="020F0502020204030204" pitchFamily="34" charset="0"/>
                <a:cs typeface="Calibri" panose="020F0502020204030204" pitchFamily="34" charset="0"/>
              </a:rPr>
              <a:t>Take time this week to be with God:  </a:t>
            </a:r>
          </a:p>
          <a:p>
            <a:pPr marL="1028700" lvl="1" indent="-571500">
              <a:spcAft>
                <a:spcPts val="1200"/>
              </a:spcAft>
              <a:buFont typeface="Arial" panose="020B0604020202020204" pitchFamily="34" charset="0"/>
              <a:buChar char="•"/>
            </a:pPr>
            <a:r>
              <a:rPr lang="en-US" sz="4000" b="1" dirty="0">
                <a:effectLst>
                  <a:glow rad="190500">
                    <a:schemeClr val="bg1"/>
                  </a:glow>
                </a:effectLst>
                <a:latin typeface="Calibri" panose="020F0502020204030204" pitchFamily="34" charset="0"/>
                <a:cs typeface="Calibri" panose="020F0502020204030204" pitchFamily="34" charset="0"/>
              </a:rPr>
              <a:t>How am I doing at abiding?</a:t>
            </a:r>
          </a:p>
          <a:p>
            <a:pPr marL="1485900" lvl="2" indent="-571500">
              <a:spcAft>
                <a:spcPts val="1200"/>
              </a:spcAft>
              <a:buFont typeface="Arial" panose="020B0604020202020204" pitchFamily="34" charset="0"/>
              <a:buChar char="•"/>
            </a:pPr>
            <a:r>
              <a:rPr lang="en-US" sz="4000" b="1" dirty="0">
                <a:effectLst>
                  <a:glow rad="190500">
                    <a:schemeClr val="bg1"/>
                  </a:glow>
                </a:effectLst>
                <a:latin typeface="Calibri" panose="020F0502020204030204" pitchFamily="34" charset="0"/>
                <a:cs typeface="Calibri" panose="020F0502020204030204" pitchFamily="34" charset="0"/>
              </a:rPr>
              <a:t>How’s my spiritual appetite?</a:t>
            </a:r>
          </a:p>
          <a:p>
            <a:pPr marL="1485900" lvl="2" indent="-571500">
              <a:spcAft>
                <a:spcPts val="1200"/>
              </a:spcAft>
              <a:buFont typeface="Arial" panose="020B0604020202020204" pitchFamily="34" charset="0"/>
              <a:buChar char="•"/>
            </a:pPr>
            <a:r>
              <a:rPr lang="en-US" sz="4000" b="1" dirty="0">
                <a:effectLst>
                  <a:glow rad="190500">
                    <a:schemeClr val="bg1"/>
                  </a:glow>
                </a:effectLst>
                <a:latin typeface="Calibri" panose="020F0502020204030204" pitchFamily="34" charset="0"/>
                <a:cs typeface="Calibri" panose="020F0502020204030204" pitchFamily="34" charset="0"/>
              </a:rPr>
              <a:t>Am I putting known sin to death?</a:t>
            </a:r>
          </a:p>
          <a:p>
            <a:pPr marL="1485900" lvl="2" indent="-571500">
              <a:spcAft>
                <a:spcPts val="1200"/>
              </a:spcAft>
              <a:buFont typeface="Arial" panose="020B0604020202020204" pitchFamily="34" charset="0"/>
              <a:buChar char="•"/>
            </a:pPr>
            <a:r>
              <a:rPr lang="en-US" sz="4000" b="1" dirty="0">
                <a:effectLst>
                  <a:glow rad="190500">
                    <a:schemeClr val="bg1"/>
                  </a:glow>
                </a:effectLst>
                <a:latin typeface="Calibri" panose="020F0502020204030204" pitchFamily="34" charset="0"/>
                <a:cs typeface="Calibri" panose="020F0502020204030204" pitchFamily="34" charset="0"/>
              </a:rPr>
              <a:t>How are my relationships with other believers?</a:t>
            </a:r>
          </a:p>
          <a:p>
            <a:pPr marL="1028700" lvl="1" indent="-571500">
              <a:spcAft>
                <a:spcPts val="1200"/>
              </a:spcAft>
              <a:buFont typeface="Arial" panose="020B0604020202020204" pitchFamily="34" charset="0"/>
              <a:buChar char="•"/>
            </a:pPr>
            <a:r>
              <a:rPr lang="en-US" sz="4000" b="1" dirty="0">
                <a:effectLst>
                  <a:glow rad="190500">
                    <a:schemeClr val="bg1"/>
                  </a:glow>
                </a:effectLst>
                <a:latin typeface="Calibri" panose="020F0502020204030204" pitchFamily="34" charset="0"/>
                <a:cs typeface="Calibri" panose="020F0502020204030204" pitchFamily="34" charset="0"/>
              </a:rPr>
              <a:t>Are there ways I need to humble myself to promote unity?</a:t>
            </a:r>
          </a:p>
        </p:txBody>
      </p:sp>
    </p:spTree>
    <p:extLst>
      <p:ext uri="{BB962C8B-B14F-4D97-AF65-F5344CB8AC3E}">
        <p14:creationId xmlns:p14="http://schemas.microsoft.com/office/powerpoint/2010/main" val="72827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long hair&#10;&#10;Description automatically generated with low confidence">
            <a:extLst>
              <a:ext uri="{FF2B5EF4-FFF2-40B4-BE49-F238E27FC236}">
                <a16:creationId xmlns:a16="http://schemas.microsoft.com/office/drawing/2014/main" id="{9E03659B-7AD9-AB54-8AC8-D86D781B1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309" y="121260"/>
            <a:ext cx="8872729" cy="6615479"/>
          </a:xfrm>
          <a:prstGeom prst="rect">
            <a:avLst/>
          </a:prstGeom>
          <a:ln>
            <a:noFill/>
          </a:ln>
          <a:effectLst>
            <a:softEdge rad="112500"/>
          </a:effectLst>
        </p:spPr>
      </p:pic>
      <p:sp>
        <p:nvSpPr>
          <p:cNvPr id="5" name="TextBox 4">
            <a:extLst>
              <a:ext uri="{FF2B5EF4-FFF2-40B4-BE49-F238E27FC236}">
                <a16:creationId xmlns:a16="http://schemas.microsoft.com/office/drawing/2014/main" id="{0448A8CC-575A-3206-266A-ED1BA60999A4}"/>
              </a:ext>
            </a:extLst>
          </p:cNvPr>
          <p:cNvSpPr txBox="1"/>
          <p:nvPr/>
        </p:nvSpPr>
        <p:spPr>
          <a:xfrm>
            <a:off x="899660" y="803991"/>
            <a:ext cx="10392680" cy="5016758"/>
          </a:xfrm>
          <a:prstGeom prst="rect">
            <a:avLst/>
          </a:prstGeom>
          <a:noFill/>
          <a:effectLst>
            <a:glow rad="190500">
              <a:schemeClr val="bg1"/>
            </a:glow>
          </a:effectLst>
        </p:spPr>
        <p:txBody>
          <a:bodyPr wrap="square" rtlCol="0">
            <a:spAutoFit/>
          </a:bodyPr>
          <a:lstStyle/>
          <a:p>
            <a:r>
              <a:rPr lang="en-US" sz="4000" b="1" dirty="0">
                <a:effectLst>
                  <a:glow rad="190500">
                    <a:schemeClr val="bg1"/>
                  </a:glow>
                </a:effectLst>
                <a:latin typeface="Calibri" panose="020F0502020204030204" pitchFamily="34" charset="0"/>
                <a:cs typeface="Calibri" panose="020F0502020204030204" pitchFamily="34" charset="0"/>
              </a:rPr>
              <a:t>John 13-17 </a:t>
            </a:r>
          </a:p>
          <a:p>
            <a:r>
              <a:rPr lang="en-US" sz="4000" b="1" dirty="0">
                <a:effectLst>
                  <a:glow rad="190500">
                    <a:schemeClr val="bg1"/>
                  </a:glow>
                </a:effectLst>
                <a:latin typeface="Calibri" panose="020F0502020204030204" pitchFamily="34" charset="0"/>
                <a:cs typeface="Calibri" panose="020F0502020204030204" pitchFamily="34" charset="0"/>
              </a:rPr>
              <a:t>     Upper Room Discourse</a:t>
            </a:r>
          </a:p>
          <a:p>
            <a:endParaRPr lang="en-US" sz="4000" b="1" dirty="0">
              <a:effectLst>
                <a:glow rad="190500">
                  <a:schemeClr val="bg1"/>
                </a:glow>
              </a:effectLst>
              <a:latin typeface="Calibri" panose="020F0502020204030204" pitchFamily="34" charset="0"/>
              <a:cs typeface="Calibri" panose="020F0502020204030204" pitchFamily="34" charset="0"/>
            </a:endParaRPr>
          </a:p>
          <a:p>
            <a:r>
              <a:rPr lang="en-US" sz="4000" b="1" dirty="0">
                <a:effectLst>
                  <a:glow rad="190500">
                    <a:schemeClr val="bg1"/>
                  </a:glow>
                </a:effectLst>
                <a:latin typeface="Calibri" panose="020F0502020204030204" pitchFamily="34" charset="0"/>
                <a:cs typeface="Calibri" panose="020F0502020204030204" pitchFamily="34" charset="0"/>
              </a:rPr>
              <a:t>“In that day you will know that I am in my Father, and </a:t>
            </a:r>
            <a:r>
              <a:rPr lang="en-US" sz="4000" b="1" dirty="0">
                <a:solidFill>
                  <a:srgbClr val="FFFF00"/>
                </a:solidFill>
                <a:effectLst>
                  <a:glow rad="190500">
                    <a:schemeClr val="bg1"/>
                  </a:glow>
                </a:effectLst>
                <a:latin typeface="Calibri" panose="020F0502020204030204" pitchFamily="34" charset="0"/>
                <a:cs typeface="Calibri" panose="020F0502020204030204" pitchFamily="34" charset="0"/>
              </a:rPr>
              <a:t>you in me</a:t>
            </a:r>
            <a:r>
              <a:rPr lang="en-US" sz="4000" b="1" dirty="0">
                <a:effectLst>
                  <a:glow rad="1905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90500">
                    <a:schemeClr val="bg1"/>
                  </a:glow>
                </a:effectLst>
                <a:latin typeface="Calibri" panose="020F0502020204030204" pitchFamily="34" charset="0"/>
                <a:cs typeface="Calibri" panose="020F0502020204030204" pitchFamily="34" charset="0"/>
              </a:rPr>
              <a:t>I in you</a:t>
            </a:r>
            <a:r>
              <a:rPr lang="en-US" sz="4000" b="1" dirty="0">
                <a:effectLst>
                  <a:glow rad="190500">
                    <a:schemeClr val="bg1"/>
                  </a:glow>
                </a:effectLst>
                <a:latin typeface="Calibri" panose="020F0502020204030204" pitchFamily="34" charset="0"/>
                <a:cs typeface="Calibri" panose="020F0502020204030204" pitchFamily="34" charset="0"/>
              </a:rPr>
              <a:t>.”      </a:t>
            </a:r>
          </a:p>
          <a:p>
            <a:r>
              <a:rPr lang="en-US" sz="4000" b="1" dirty="0">
                <a:effectLst>
                  <a:glow rad="190500">
                    <a:schemeClr val="bg1"/>
                  </a:glow>
                </a:effectLst>
                <a:latin typeface="Calibri" panose="020F0502020204030204" pitchFamily="34" charset="0"/>
                <a:cs typeface="Calibri" panose="020F0502020204030204" pitchFamily="34" charset="0"/>
              </a:rPr>
              <a:t>                                                                  John 14:20</a:t>
            </a:r>
          </a:p>
          <a:p>
            <a:endParaRPr lang="en-US" sz="4000" b="1" dirty="0">
              <a:effectLst>
                <a:glow rad="190500">
                  <a:schemeClr val="bg1"/>
                </a:glow>
              </a:effectLst>
              <a:latin typeface="Calibri" panose="020F0502020204030204" pitchFamily="34" charset="0"/>
              <a:cs typeface="Calibri" panose="020F0502020204030204" pitchFamily="34" charset="0"/>
            </a:endParaRPr>
          </a:p>
          <a:p>
            <a:endParaRPr lang="en-US" sz="4000" b="1" dirty="0">
              <a:effectLst>
                <a:glow rad="1905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7517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grapes&#10;&#10;Description automatically generated with medium confidence">
            <a:extLst>
              <a:ext uri="{FF2B5EF4-FFF2-40B4-BE49-F238E27FC236}">
                <a16:creationId xmlns:a16="http://schemas.microsoft.com/office/drawing/2014/main" id="{BF09B6B6-E7F7-12C2-FEFC-D36AE3A2D5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0448A8CC-575A-3206-266A-ED1BA60999A4}"/>
              </a:ext>
            </a:extLst>
          </p:cNvPr>
          <p:cNvSpPr txBox="1"/>
          <p:nvPr/>
        </p:nvSpPr>
        <p:spPr>
          <a:xfrm>
            <a:off x="526943" y="3689010"/>
            <a:ext cx="11127782" cy="1938992"/>
          </a:xfrm>
          <a:prstGeom prst="rect">
            <a:avLst/>
          </a:prstGeom>
          <a:noFill/>
          <a:effectLst>
            <a:glow rad="190500">
              <a:schemeClr val="bg1"/>
            </a:glow>
          </a:effectLst>
        </p:spPr>
        <p:txBody>
          <a:bodyPr wrap="square" rtlCol="0">
            <a:spAutoFit/>
          </a:bodyPr>
          <a:lstStyle/>
          <a:p>
            <a:pPr algn="ctr"/>
            <a:r>
              <a:rPr lang="en-US" sz="6000" b="1" dirty="0">
                <a:effectLst>
                  <a:glow rad="190500">
                    <a:schemeClr val="bg1"/>
                  </a:glow>
                </a:effectLst>
                <a:latin typeface="Calibri" panose="020F0502020204030204" pitchFamily="34" charset="0"/>
                <a:cs typeface="Calibri" panose="020F0502020204030204" pitchFamily="34" charset="0"/>
              </a:rPr>
              <a:t>Like the organic relationship of a vine and its branches!</a:t>
            </a:r>
            <a:endParaRPr lang="en-US" sz="6000" b="1" dirty="0">
              <a:solidFill>
                <a:srgbClr val="FFFF00"/>
              </a:solidFill>
              <a:effectLst>
                <a:glow rad="190500">
                  <a:schemeClr val="bg1"/>
                </a:glo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71C438A-1247-82C8-B80C-642C5ABB1BEA}"/>
              </a:ext>
            </a:extLst>
          </p:cNvPr>
          <p:cNvSpPr txBox="1"/>
          <p:nvPr/>
        </p:nvSpPr>
        <p:spPr>
          <a:xfrm>
            <a:off x="2196467" y="964790"/>
            <a:ext cx="7788735" cy="1631216"/>
          </a:xfrm>
          <a:prstGeom prst="rect">
            <a:avLst/>
          </a:prstGeom>
          <a:solidFill>
            <a:srgbClr val="7C52A1"/>
          </a:solidFill>
          <a:effectLst>
            <a:glow rad="190500">
              <a:schemeClr val="bg1"/>
            </a:glow>
          </a:effectLst>
        </p:spPr>
        <p:txBody>
          <a:bodyPr wrap="none" rtlCol="0">
            <a:spAutoFit/>
          </a:bodyPr>
          <a:lstStyle/>
          <a:p>
            <a:pPr algn="ctr"/>
            <a:endParaRPr lang="en-US" sz="2000" b="1" dirty="0">
              <a:solidFill>
                <a:srgbClr val="FFFF00"/>
              </a:solidFill>
              <a:effectLst>
                <a:glow rad="190500">
                  <a:schemeClr val="bg1"/>
                </a:glow>
              </a:effectLst>
              <a:latin typeface="Calibri" panose="020F0502020204030204" pitchFamily="34" charset="0"/>
              <a:cs typeface="Calibri" panose="020F0502020204030204" pitchFamily="34" charset="0"/>
            </a:endParaRPr>
          </a:p>
          <a:p>
            <a:pPr algn="ctr"/>
            <a:r>
              <a:rPr lang="en-US" sz="6000" b="1" dirty="0">
                <a:solidFill>
                  <a:srgbClr val="FFFF00"/>
                </a:solidFill>
                <a:effectLst>
                  <a:glow rad="190500">
                    <a:schemeClr val="bg1"/>
                  </a:glow>
                </a:effectLst>
                <a:latin typeface="Calibri" panose="020F0502020204030204" pitchFamily="34" charset="0"/>
                <a:cs typeface="Calibri" panose="020F0502020204030204" pitchFamily="34" charset="0"/>
              </a:rPr>
              <a:t> You in Me</a:t>
            </a:r>
            <a:r>
              <a:rPr lang="en-US" sz="6000" b="1" dirty="0">
                <a:effectLst>
                  <a:glow rad="190500">
                    <a:schemeClr val="bg1"/>
                  </a:glow>
                </a:effectLst>
                <a:latin typeface="Calibri" panose="020F0502020204030204" pitchFamily="34" charset="0"/>
                <a:cs typeface="Calibri" panose="020F0502020204030204" pitchFamily="34" charset="0"/>
              </a:rPr>
              <a:t>, and </a:t>
            </a:r>
            <a:r>
              <a:rPr lang="en-US" sz="6000" b="1" dirty="0">
                <a:solidFill>
                  <a:srgbClr val="FFFF00"/>
                </a:solidFill>
                <a:effectLst>
                  <a:glow rad="190500">
                    <a:schemeClr val="bg1"/>
                  </a:glow>
                </a:effectLst>
                <a:latin typeface="Calibri" panose="020F0502020204030204" pitchFamily="34" charset="0"/>
                <a:cs typeface="Calibri" panose="020F0502020204030204" pitchFamily="34" charset="0"/>
              </a:rPr>
              <a:t>I in You </a:t>
            </a:r>
          </a:p>
          <a:p>
            <a:pPr algn="ctr"/>
            <a:endParaRPr lang="en-US" sz="2000" b="1" dirty="0">
              <a:effectLst>
                <a:glow rad="1905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181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grapes&#10;&#10;Description automatically generated with medium confidence">
            <a:extLst>
              <a:ext uri="{FF2B5EF4-FFF2-40B4-BE49-F238E27FC236}">
                <a16:creationId xmlns:a16="http://schemas.microsoft.com/office/drawing/2014/main" id="{BF09B6B6-E7F7-12C2-FEFC-D36AE3A2D5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0448A8CC-575A-3206-266A-ED1BA60999A4}"/>
              </a:ext>
            </a:extLst>
          </p:cNvPr>
          <p:cNvSpPr txBox="1"/>
          <p:nvPr/>
        </p:nvSpPr>
        <p:spPr>
          <a:xfrm>
            <a:off x="3992520" y="3689010"/>
            <a:ext cx="4206960" cy="1015663"/>
          </a:xfrm>
          <a:prstGeom prst="rect">
            <a:avLst/>
          </a:prstGeom>
          <a:noFill/>
          <a:effectLst>
            <a:glow rad="190500">
              <a:schemeClr val="bg1"/>
            </a:glow>
          </a:effectLst>
        </p:spPr>
        <p:txBody>
          <a:bodyPr wrap="square" rtlCol="0">
            <a:spAutoFit/>
          </a:bodyPr>
          <a:lstStyle/>
          <a:p>
            <a:r>
              <a:rPr lang="en-US" sz="6000" b="1" dirty="0">
                <a:effectLst>
                  <a:glow rad="190500">
                    <a:schemeClr val="bg1"/>
                  </a:glow>
                </a:effectLst>
                <a:latin typeface="Calibri" panose="020F0502020204030204" pitchFamily="34" charset="0"/>
                <a:cs typeface="Calibri" panose="020F0502020204030204" pitchFamily="34" charset="0"/>
              </a:rPr>
              <a:t>	FRUIT!!!</a:t>
            </a:r>
            <a:endParaRPr lang="en-US" sz="6000" b="1" dirty="0">
              <a:solidFill>
                <a:srgbClr val="FFFF00"/>
              </a:solidFill>
              <a:effectLst>
                <a:glow rad="190500">
                  <a:schemeClr val="bg1"/>
                </a:glo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71C438A-1247-82C8-B80C-642C5ABB1BEA}"/>
              </a:ext>
            </a:extLst>
          </p:cNvPr>
          <p:cNvSpPr txBox="1"/>
          <p:nvPr/>
        </p:nvSpPr>
        <p:spPr>
          <a:xfrm>
            <a:off x="1877052" y="220872"/>
            <a:ext cx="8323624" cy="1938992"/>
          </a:xfrm>
          <a:prstGeom prst="rect">
            <a:avLst/>
          </a:prstGeom>
          <a:noFill/>
          <a:effectLst>
            <a:glow rad="190500">
              <a:schemeClr val="bg1"/>
            </a:glow>
          </a:effectLst>
        </p:spPr>
        <p:txBody>
          <a:bodyPr wrap="none" rtlCol="0">
            <a:spAutoFit/>
          </a:bodyPr>
          <a:lstStyle/>
          <a:p>
            <a:pPr algn="ctr"/>
            <a:r>
              <a:rPr lang="en-US" sz="6000" b="1" dirty="0">
                <a:effectLst>
                  <a:glow rad="190500">
                    <a:schemeClr val="bg1"/>
                  </a:glow>
                </a:effectLst>
                <a:latin typeface="Calibri" panose="020F0502020204030204" pitchFamily="34" charset="0"/>
                <a:cs typeface="Calibri" panose="020F0502020204030204" pitchFamily="34" charset="0"/>
              </a:rPr>
              <a:t>Week 1:</a:t>
            </a:r>
          </a:p>
          <a:p>
            <a:pPr algn="ctr"/>
            <a:r>
              <a:rPr lang="en-US" sz="6000" b="1" dirty="0">
                <a:effectLst>
                  <a:glow rad="190500">
                    <a:schemeClr val="bg1"/>
                  </a:glow>
                </a:effectLst>
                <a:latin typeface="Calibri" panose="020F0502020204030204" pitchFamily="34" charset="0"/>
                <a:cs typeface="Calibri" panose="020F0502020204030204" pitchFamily="34" charset="0"/>
              </a:rPr>
              <a:t>God’s Vision for Our Lives</a:t>
            </a:r>
          </a:p>
        </p:txBody>
      </p:sp>
    </p:spTree>
    <p:extLst>
      <p:ext uri="{BB962C8B-B14F-4D97-AF65-F5344CB8AC3E}">
        <p14:creationId xmlns:p14="http://schemas.microsoft.com/office/powerpoint/2010/main" val="365159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some grapes&#10;&#10;Description automatically generated with medium confidence">
            <a:extLst>
              <a:ext uri="{FF2B5EF4-FFF2-40B4-BE49-F238E27FC236}">
                <a16:creationId xmlns:a16="http://schemas.microsoft.com/office/drawing/2014/main" id="{5C5BEE00-364B-1B09-4A53-D1E6F3D12C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0448A8CC-575A-3206-266A-ED1BA60999A4}"/>
              </a:ext>
            </a:extLst>
          </p:cNvPr>
          <p:cNvSpPr txBox="1"/>
          <p:nvPr/>
        </p:nvSpPr>
        <p:spPr>
          <a:xfrm>
            <a:off x="659806" y="2212196"/>
            <a:ext cx="11306935" cy="3416320"/>
          </a:xfrm>
          <a:prstGeom prst="rect">
            <a:avLst/>
          </a:prstGeom>
          <a:noFill/>
          <a:effectLst>
            <a:glow rad="190500">
              <a:schemeClr val="bg1"/>
            </a:glow>
          </a:effectLst>
        </p:spPr>
        <p:txBody>
          <a:bodyPr wrap="square" rtlCol="0">
            <a:spAutoFit/>
          </a:bodyPr>
          <a:lstStyle/>
          <a:p>
            <a:r>
              <a:rPr lang="en-US" sz="5400" b="1" dirty="0">
                <a:effectLst>
                  <a:glow rad="190500">
                    <a:schemeClr val="bg1"/>
                  </a:glow>
                </a:effectLst>
                <a:latin typeface="Calibri" panose="020F0502020204030204" pitchFamily="34" charset="0"/>
                <a:cs typeface="Calibri" panose="020F0502020204030204" pitchFamily="34" charset="0"/>
              </a:rPr>
              <a:t>The Fruit of John 15:</a:t>
            </a:r>
          </a:p>
          <a:p>
            <a:endParaRPr lang="en-US" sz="5400" b="1" dirty="0">
              <a:effectLst>
                <a:glow rad="190500">
                  <a:schemeClr val="bg1"/>
                </a:glow>
              </a:effectLst>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5400" b="1" dirty="0">
                <a:effectLst>
                  <a:glow rad="190500">
                    <a:schemeClr val="bg1"/>
                  </a:glow>
                </a:effectLst>
                <a:latin typeface="Calibri" panose="020F0502020204030204" pitchFamily="34" charset="0"/>
                <a:cs typeface="Calibri" panose="020F0502020204030204" pitchFamily="34" charset="0"/>
              </a:rPr>
              <a:t>Christ-like character</a:t>
            </a:r>
          </a:p>
          <a:p>
            <a:pPr marL="571500" indent="-571500">
              <a:buFont typeface="Arial" panose="020B0604020202020204" pitchFamily="34" charset="0"/>
              <a:buChar char="•"/>
            </a:pPr>
            <a:r>
              <a:rPr lang="en-US" sz="5400" b="1" dirty="0">
                <a:effectLst>
                  <a:glow rad="190500">
                    <a:schemeClr val="bg1"/>
                  </a:glow>
                </a:effectLst>
                <a:latin typeface="Calibri" panose="020F0502020204030204" pitchFamily="34" charset="0"/>
                <a:cs typeface="Calibri" panose="020F0502020204030204" pitchFamily="34" charset="0"/>
              </a:rPr>
              <a:t>Spiritual Impact on Others</a:t>
            </a:r>
          </a:p>
        </p:txBody>
      </p:sp>
      <p:sp>
        <p:nvSpPr>
          <p:cNvPr id="7" name="TextBox 6">
            <a:extLst>
              <a:ext uri="{FF2B5EF4-FFF2-40B4-BE49-F238E27FC236}">
                <a16:creationId xmlns:a16="http://schemas.microsoft.com/office/drawing/2014/main" id="{B71C438A-1247-82C8-B80C-642C5ABB1BEA}"/>
              </a:ext>
            </a:extLst>
          </p:cNvPr>
          <p:cNvSpPr txBox="1"/>
          <p:nvPr/>
        </p:nvSpPr>
        <p:spPr>
          <a:xfrm>
            <a:off x="107353" y="81973"/>
            <a:ext cx="12132873" cy="923330"/>
          </a:xfrm>
          <a:prstGeom prst="rect">
            <a:avLst/>
          </a:prstGeom>
          <a:noFill/>
          <a:effectLst>
            <a:glow rad="190500">
              <a:schemeClr val="bg1"/>
            </a:glow>
          </a:effectLst>
        </p:spPr>
        <p:txBody>
          <a:bodyPr wrap="none" rtlCol="0">
            <a:spAutoFit/>
          </a:bodyPr>
          <a:lstStyle/>
          <a:p>
            <a:pPr algn="ctr"/>
            <a:r>
              <a:rPr lang="en-US" sz="5400" b="1" dirty="0">
                <a:effectLst>
                  <a:glow rad="190500">
                    <a:schemeClr val="bg1"/>
                  </a:glow>
                </a:effectLst>
                <a:latin typeface="Calibri" panose="020F0502020204030204" pitchFamily="34" charset="0"/>
                <a:cs typeface="Calibri" panose="020F0502020204030204" pitchFamily="34" charset="0"/>
              </a:rPr>
              <a:t>So what Fruit is God Working to Produce?</a:t>
            </a:r>
          </a:p>
        </p:txBody>
      </p:sp>
    </p:spTree>
    <p:extLst>
      <p:ext uri="{BB962C8B-B14F-4D97-AF65-F5344CB8AC3E}">
        <p14:creationId xmlns:p14="http://schemas.microsoft.com/office/powerpoint/2010/main" val="250149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grapes&#10;&#10;Description automatically generated with medium confidence">
            <a:extLst>
              <a:ext uri="{FF2B5EF4-FFF2-40B4-BE49-F238E27FC236}">
                <a16:creationId xmlns:a16="http://schemas.microsoft.com/office/drawing/2014/main" id="{BF09B6B6-E7F7-12C2-FEFC-D36AE3A2D5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0448A8CC-575A-3206-266A-ED1BA60999A4}"/>
              </a:ext>
            </a:extLst>
          </p:cNvPr>
          <p:cNvSpPr txBox="1"/>
          <p:nvPr/>
        </p:nvSpPr>
        <p:spPr>
          <a:xfrm>
            <a:off x="3992520" y="3689010"/>
            <a:ext cx="4206960" cy="1015663"/>
          </a:xfrm>
          <a:prstGeom prst="rect">
            <a:avLst/>
          </a:prstGeom>
          <a:noFill/>
          <a:effectLst>
            <a:glow rad="190500">
              <a:schemeClr val="bg1"/>
            </a:glow>
          </a:effectLst>
        </p:spPr>
        <p:txBody>
          <a:bodyPr wrap="square" rtlCol="0">
            <a:spAutoFit/>
          </a:bodyPr>
          <a:lstStyle/>
          <a:p>
            <a:r>
              <a:rPr lang="en-US" sz="6000" b="1" dirty="0">
                <a:effectLst>
                  <a:glow rad="190500">
                    <a:schemeClr val="bg1"/>
                  </a:glow>
                </a:effectLst>
                <a:latin typeface="Calibri" panose="020F0502020204030204" pitchFamily="34" charset="0"/>
                <a:cs typeface="Calibri" panose="020F0502020204030204" pitchFamily="34" charset="0"/>
              </a:rPr>
              <a:t>	ABIDING!!!</a:t>
            </a:r>
            <a:endParaRPr lang="en-US" sz="6000" b="1" dirty="0">
              <a:solidFill>
                <a:srgbClr val="FFFF00"/>
              </a:solidFill>
              <a:effectLst>
                <a:glow rad="190500">
                  <a:schemeClr val="bg1"/>
                </a:glow>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39FB056-246B-5380-2A5B-AC773B44B5AC}"/>
              </a:ext>
            </a:extLst>
          </p:cNvPr>
          <p:cNvSpPr txBox="1"/>
          <p:nvPr/>
        </p:nvSpPr>
        <p:spPr>
          <a:xfrm>
            <a:off x="2370782" y="220872"/>
            <a:ext cx="7336175" cy="1938992"/>
          </a:xfrm>
          <a:prstGeom prst="rect">
            <a:avLst/>
          </a:prstGeom>
          <a:noFill/>
          <a:effectLst>
            <a:glow rad="190500">
              <a:schemeClr val="bg1"/>
            </a:glow>
          </a:effectLst>
        </p:spPr>
        <p:txBody>
          <a:bodyPr wrap="none" rtlCol="0">
            <a:spAutoFit/>
          </a:bodyPr>
          <a:lstStyle/>
          <a:p>
            <a:pPr algn="ctr"/>
            <a:r>
              <a:rPr lang="en-US" sz="6000" b="1" dirty="0">
                <a:effectLst>
                  <a:glow rad="190500">
                    <a:schemeClr val="bg1"/>
                  </a:glow>
                </a:effectLst>
                <a:latin typeface="Calibri" panose="020F0502020204030204" pitchFamily="34" charset="0"/>
                <a:cs typeface="Calibri" panose="020F0502020204030204" pitchFamily="34" charset="0"/>
              </a:rPr>
              <a:t>Week 2:</a:t>
            </a:r>
          </a:p>
          <a:p>
            <a:pPr algn="ctr"/>
            <a:r>
              <a:rPr lang="en-US" sz="6000" b="1" dirty="0">
                <a:effectLst>
                  <a:glow rad="190500">
                    <a:schemeClr val="bg1"/>
                  </a:glow>
                </a:effectLst>
                <a:latin typeface="Calibri" panose="020F0502020204030204" pitchFamily="34" charset="0"/>
                <a:cs typeface="Calibri" panose="020F0502020204030204" pitchFamily="34" charset="0"/>
              </a:rPr>
              <a:t>How do we bear fruit?</a:t>
            </a:r>
          </a:p>
        </p:txBody>
      </p:sp>
    </p:spTree>
    <p:extLst>
      <p:ext uri="{BB962C8B-B14F-4D97-AF65-F5344CB8AC3E}">
        <p14:creationId xmlns:p14="http://schemas.microsoft.com/office/powerpoint/2010/main" val="3690114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21106</TotalTime>
  <Words>2196</Words>
  <Application>Microsoft Macintosh PowerPoint</Application>
  <PresentationFormat>Widescreen</PresentationFormat>
  <Paragraphs>185</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Calisto MT</vt:lpstr>
      <vt:lpstr>Times New Roman</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 God’s Word</dc:title>
  <dc:creator>Dan Bridges</dc:creator>
  <cp:lastModifiedBy>Rick Griffith</cp:lastModifiedBy>
  <cp:revision>539</cp:revision>
  <dcterms:created xsi:type="dcterms:W3CDTF">2016-11-03T15:36:26Z</dcterms:created>
  <dcterms:modified xsi:type="dcterms:W3CDTF">2022-12-07T19:21:30Z</dcterms:modified>
</cp:coreProperties>
</file>