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BABCB-3E41-4760-B6A8-2E274FC9B847}" v="1" dt="2024-06-07T02:51:5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10D3-020C-446E-A7B8-A5734B69D652}" type="datetimeFigureOut">
              <a:rPr lang="en-SG" smtClean="0"/>
              <a:t>8/6/24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A67D-7297-49B4-998C-A14D1153B52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14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A67D-7297-49B4-998C-A14D1153B52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115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A67D-7297-49B4-998C-A14D1153B52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7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A67D-7297-49B4-998C-A14D1153B52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81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A67D-7297-49B4-998C-A14D1153B52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375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A67D-7297-49B4-998C-A14D1153B52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838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A9D9-01EB-3736-7427-27AD8EAAF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34147-99FA-1A4E-FBDF-EEC6ABBD7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0FA01-C848-5600-0143-ECED5E8F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14608-F4B3-9365-078C-5C515B4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7C9A-50AD-F0B0-6815-A06278EF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8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14D0-D8B0-C451-53B7-4D35FFD2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103EF-96EA-929D-4DE9-DBC9E6AA3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0C27-204F-C473-A925-69BA43ED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73D81-9DF8-58E6-505C-25C1AA07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4EFC-A433-DD13-3C41-74132A3E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6DE40-666C-ED18-C50E-A485895DF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51AA9-ACD5-7329-2B01-B571CAD5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87DC-522D-7ABF-CEB3-AF414082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14B5-F128-AC69-5CDB-05415897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F4B6D-E53F-8375-CFB1-C693658D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97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7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71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03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45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42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67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39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81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7845-C7FE-440C-D08C-1954B8C8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DDD0-BA86-2428-506D-F21651507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74F0-8947-FD6A-2AC5-F92AD4F8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CBECE-7161-6E9E-3E98-DB449865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5628-F48A-4123-D337-5766D0A5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70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33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31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F340-F028-D321-B5FA-4B27E6DB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C32C6-9BAA-D662-2E49-79BADAB9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EEDF-F77E-BE4B-C1EA-29260656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FACF1-1FAC-A2E5-3010-E87E378D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37D3-6F57-4FBB-CB86-9F3C6AE0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0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C817-06B2-62B4-B76A-2ECEA10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6D07-7407-A278-50F4-C820515F3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618F-4F3C-08E9-D0E5-57346929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45011-0A85-071D-04F7-D33B7D29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3EF5-CDB4-0E9D-F798-AC7C5F73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DDABD-FD00-C14F-404E-538B9729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6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A533-2491-80BF-C0DE-CF98C63D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A4E2-86AF-CCBE-FB93-D618C8B2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6288-3A79-7F8E-4864-97314A10D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2711D-3671-43D0-3F6B-553E52AD5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E64D4-3C3D-16AA-6F44-1A7E00E32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E9320-A049-30D2-35CA-0D29B245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FA0D6-BA0B-8E23-27EF-47EEE1D1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C57A6-5429-610B-ABE8-B750688C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02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91BF-DB39-1853-CBE8-905A6B5E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23272-0421-839E-E7A1-F772EC10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D8792-511B-D88D-2311-584F6A81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005EF-F3F7-C04E-0864-353B63DB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65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CF5C6-BBF0-AA51-C758-CA5E19DF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CD559-43BF-61C1-6018-05EACC2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16DF9-A686-A5E9-F457-0BB4E1D0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01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11B3-CE66-DDAD-3192-DE5E0503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E2B3-129A-3EA6-90EE-FF5216E2C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01C94-BD59-272F-9E52-0C2862F5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1167A-57F1-67DE-C98C-5F9AEF42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2F6B-A221-FCC7-6BC4-0B9857EF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3BE54-073E-ADA5-071F-3450FAC4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96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22C9-4133-25CB-8260-F7D5FA2E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A208D-71C1-4099-4BEB-54CDD5867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1C096-77F9-AFFE-BA52-19A744A3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15122-B108-79F2-419A-D3F053EA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18C42-0BFA-608B-92DF-B1B1FF9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E297-E190-7F91-CBCC-44096F41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6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AC8CC-D188-89D5-58BC-64AFD6DC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1F3F2-B613-9AF0-027F-56630490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15DEF-2C3D-450C-AB92-A9DC2CE55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DE6A1-EBA9-421D-A0AE-3F368A8BD4E1}" type="datetimeFigureOut">
              <a:rPr lang="en-SG" smtClean="0"/>
              <a:t>8/6/24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83EF-646C-1158-DF30-A0883B19C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ADC7-C5AE-5BAE-F69C-B2D33E9C8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934750-A8F4-43BD-AEE7-8728B7B5FF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60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8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D951D-C1B9-0197-6330-24782AEB1C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Against the flow arrrow is moving Royalty Free Vector Image">
            <a:extLst>
              <a:ext uri="{FF2B5EF4-FFF2-40B4-BE49-F238E27FC236}">
                <a16:creationId xmlns:a16="http://schemas.microsoft.com/office/drawing/2014/main" id="{8FC331A7-E147-99E9-0F43-306860FFA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3384" y="0"/>
            <a:ext cx="688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240E-AFCA-97E7-71C3-B94A49A67081}"/>
              </a:ext>
            </a:extLst>
          </p:cNvPr>
          <p:cNvSpPr txBox="1"/>
          <p:nvPr/>
        </p:nvSpPr>
        <p:spPr>
          <a:xfrm>
            <a:off x="7289800" y="1503240"/>
            <a:ext cx="4495800" cy="271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Why do People Get Upset When I Try to Live for Christ?</a:t>
            </a:r>
            <a:endParaRPr lang="en-SG" sz="36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John 15:18–16:4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287C-8BA1-3C03-84AE-19A1F9A1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2753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D951D-C1B9-0197-6330-24782AEB1C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Against the flow arrrow is moving Royalty Free Vector Image">
            <a:extLst>
              <a:ext uri="{FF2B5EF4-FFF2-40B4-BE49-F238E27FC236}">
                <a16:creationId xmlns:a16="http://schemas.microsoft.com/office/drawing/2014/main" id="{8FC331A7-E147-99E9-0F43-306860FFA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3384" y="0"/>
            <a:ext cx="688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240E-AFCA-97E7-71C3-B94A49A67081}"/>
              </a:ext>
            </a:extLst>
          </p:cNvPr>
          <p:cNvSpPr txBox="1"/>
          <p:nvPr/>
        </p:nvSpPr>
        <p:spPr>
          <a:xfrm>
            <a:off x="7289800" y="1503240"/>
            <a:ext cx="4495800" cy="271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Why do People Get Upset When I Try to Live for Christ?</a:t>
            </a:r>
            <a:endParaRPr lang="en-SG" sz="36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John 15:18–16:4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37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D951D-C1B9-0197-6330-24782AEB1C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Against the flow arrrow is moving Royalty Free Vector Image">
            <a:extLst>
              <a:ext uri="{FF2B5EF4-FFF2-40B4-BE49-F238E27FC236}">
                <a16:creationId xmlns:a16="http://schemas.microsoft.com/office/drawing/2014/main" id="{8FC331A7-E147-99E9-0F43-306860FFA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3384" y="0"/>
            <a:ext cx="688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240E-AFCA-97E7-71C3-B94A49A67081}"/>
              </a:ext>
            </a:extLst>
          </p:cNvPr>
          <p:cNvSpPr txBox="1"/>
          <p:nvPr/>
        </p:nvSpPr>
        <p:spPr>
          <a:xfrm>
            <a:off x="6934200" y="304360"/>
            <a:ext cx="4688840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world is against Christians because they are no longer part of the world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(15:17-19)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961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D951D-C1B9-0197-6330-24782AEB1C14}"/>
              </a:ext>
            </a:extLst>
          </p:cNvPr>
          <p:cNvSpPr/>
          <p:nvPr/>
        </p:nvSpPr>
        <p:spPr>
          <a:xfrm>
            <a:off x="19304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Against the flow arrrow is moving Royalty Free Vector Image">
            <a:extLst>
              <a:ext uri="{FF2B5EF4-FFF2-40B4-BE49-F238E27FC236}">
                <a16:creationId xmlns:a16="http://schemas.microsoft.com/office/drawing/2014/main" id="{8FC331A7-E147-99E9-0F43-306860FFA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3384" y="0"/>
            <a:ext cx="688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240E-AFCA-97E7-71C3-B94A49A67081}"/>
              </a:ext>
            </a:extLst>
          </p:cNvPr>
          <p:cNvSpPr txBox="1"/>
          <p:nvPr/>
        </p:nvSpPr>
        <p:spPr>
          <a:xfrm>
            <a:off x="1435100" y="1228920"/>
            <a:ext cx="8199120" cy="4181273"/>
          </a:xfrm>
          <a:prstGeom prst="rect">
            <a:avLst/>
          </a:prstGeom>
          <a:solidFill>
            <a:srgbClr val="54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2:15-17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love the world or the things in the world. If anyone loves the world, the love of the Father is not in him. 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all that is in the world—the desires of the flesh and the desires of the eyes and pride of life—is not from the Father but is from the world. 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 the world is passing away along with its desires, but whoever does the will of God abides forever.</a:t>
            </a:r>
            <a:endParaRPr lang="en-SG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D951D-C1B9-0197-6330-24782AEB1C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Against the flow arrrow is moving Royalty Free Vector Image">
            <a:extLst>
              <a:ext uri="{FF2B5EF4-FFF2-40B4-BE49-F238E27FC236}">
                <a16:creationId xmlns:a16="http://schemas.microsoft.com/office/drawing/2014/main" id="{8FC331A7-E147-99E9-0F43-306860FFA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3384" y="0"/>
            <a:ext cx="688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240E-AFCA-97E7-71C3-B94A49A67081}"/>
              </a:ext>
            </a:extLst>
          </p:cNvPr>
          <p:cNvSpPr txBox="1"/>
          <p:nvPr/>
        </p:nvSpPr>
        <p:spPr>
          <a:xfrm>
            <a:off x="6934200" y="304360"/>
            <a:ext cx="4688840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world is against Christians because they are no longer part of the world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(15:17-19)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0F228-3290-03C6-A2F5-ABB059F79D28}"/>
              </a:ext>
            </a:extLst>
          </p:cNvPr>
          <p:cNvSpPr txBox="1"/>
          <p:nvPr/>
        </p:nvSpPr>
        <p:spPr>
          <a:xfrm>
            <a:off x="6934200" y="2318114"/>
            <a:ext cx="4688840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world is against Christians because it is against God and His Son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(15:20-21)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01FC7-6EDA-B749-1F18-CB63481CC990}"/>
              </a:ext>
            </a:extLst>
          </p:cNvPr>
          <p:cNvSpPr txBox="1"/>
          <p:nvPr/>
        </p:nvSpPr>
        <p:spPr>
          <a:xfrm>
            <a:off x="6934200" y="4331868"/>
            <a:ext cx="4688840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world is against Christians because sin is exposed by truth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(15:22-25)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839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shy things- Going against the flow | &quot;The Mighty Advisor &quot;The thought  disruptor">
            <a:extLst>
              <a:ext uri="{FF2B5EF4-FFF2-40B4-BE49-F238E27FC236}">
                <a16:creationId xmlns:a16="http://schemas.microsoft.com/office/drawing/2014/main" id="{DAEBCCF5-2FDE-71ED-8A00-57B6446D7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b="1347"/>
          <a:stretch/>
        </p:blipFill>
        <p:spPr bwMode="auto">
          <a:xfrm>
            <a:off x="457200" y="457200"/>
            <a:ext cx="112776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13A2E-82EA-E591-C5C6-2BDBF445C565}"/>
              </a:ext>
            </a:extLst>
          </p:cNvPr>
          <p:cNvSpPr txBox="1"/>
          <p:nvPr/>
        </p:nvSpPr>
        <p:spPr>
          <a:xfrm>
            <a:off x="4246497" y="654632"/>
            <a:ext cx="3698240" cy="555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rial Unicode MS"/>
                <a:cs typeface="Arial Unicode MS"/>
              </a:rPr>
              <a:t>How Do I Respond?</a:t>
            </a:r>
            <a:endParaRPr lang="en-SG" sz="2800" dirty="0">
              <a:solidFill>
                <a:srgbClr val="000000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A2D63-D030-A043-F372-ADD325F973A5}"/>
              </a:ext>
            </a:extLst>
          </p:cNvPr>
          <p:cNvSpPr txBox="1"/>
          <p:nvPr/>
        </p:nvSpPr>
        <p:spPr>
          <a:xfrm>
            <a:off x="833473" y="1858160"/>
            <a:ext cx="979641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Pray that the Holy Spirit will convict people with the truth (15:26) </a:t>
            </a:r>
            <a:endParaRPr lang="en-SG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AC96D-5766-3B45-41EF-6D2CF9056AB8}"/>
              </a:ext>
            </a:extLst>
          </p:cNvPr>
          <p:cNvSpPr txBox="1"/>
          <p:nvPr/>
        </p:nvSpPr>
        <p:spPr>
          <a:xfrm>
            <a:off x="843633" y="2477920"/>
            <a:ext cx="979641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Pray that God will use your testimony of life and truth (15:27) </a:t>
            </a:r>
            <a:endParaRPr lang="en-SG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7FA52-C48A-16F2-591A-9CA7449AB5E2}"/>
              </a:ext>
            </a:extLst>
          </p:cNvPr>
          <p:cNvSpPr txBox="1"/>
          <p:nvPr/>
        </p:nvSpPr>
        <p:spPr>
          <a:xfrm>
            <a:off x="853793" y="3118000"/>
            <a:ext cx="979641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Stay strong in the faith when rejected (16:1-4) </a:t>
            </a:r>
            <a:endParaRPr lang="en-SG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F42C0-8F68-3E5A-C89A-2EE472D695B5}"/>
              </a:ext>
            </a:extLst>
          </p:cNvPr>
          <p:cNvSpPr txBox="1"/>
          <p:nvPr/>
        </p:nvSpPr>
        <p:spPr>
          <a:xfrm>
            <a:off x="1245336" y="3753232"/>
            <a:ext cx="7823200" cy="5557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rial Unicode MS"/>
                <a:cs typeface="Arial Unicode MS"/>
              </a:rPr>
              <a:t>Do not scandalize the faith when persecuted (v. 1)</a:t>
            </a:r>
            <a:endParaRPr lang="en-SG" sz="2800" dirty="0">
              <a:solidFill>
                <a:srgbClr val="000000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4CA03-F65F-E1E0-5777-005B347C3BBB}"/>
              </a:ext>
            </a:extLst>
          </p:cNvPr>
          <p:cNvSpPr txBox="1"/>
          <p:nvPr/>
        </p:nvSpPr>
        <p:spPr>
          <a:xfrm>
            <a:off x="1245336" y="4372992"/>
            <a:ext cx="7823200" cy="1051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rial Unicode MS"/>
                <a:cs typeface="Arial Unicode MS"/>
              </a:rPr>
              <a:t>Realize that well-meaning but deceived religious people will be against you (vs.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 Unicode MS"/>
                <a:cs typeface="Arial Unicode MS"/>
              </a:rPr>
              <a:t>2-4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800" dirty="0">
              <a:solidFill>
                <a:srgbClr val="000000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407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shy things- Going against the flow | &quot;The Mighty Advisor &quot;The thought  disruptor">
            <a:extLst>
              <a:ext uri="{FF2B5EF4-FFF2-40B4-BE49-F238E27FC236}">
                <a16:creationId xmlns:a16="http://schemas.microsoft.com/office/drawing/2014/main" id="{DAEBCCF5-2FDE-71ED-8A00-57B6446D7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b="1347"/>
          <a:stretch/>
        </p:blipFill>
        <p:spPr bwMode="auto">
          <a:xfrm>
            <a:off x="457200" y="457200"/>
            <a:ext cx="112776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0A2D63-D030-A043-F372-ADD325F973A5}"/>
              </a:ext>
            </a:extLst>
          </p:cNvPr>
          <p:cNvSpPr txBox="1"/>
          <p:nvPr/>
        </p:nvSpPr>
        <p:spPr>
          <a:xfrm>
            <a:off x="1197411" y="1302389"/>
            <a:ext cx="9796412" cy="3108543"/>
          </a:xfrm>
          <a:prstGeom prst="rect">
            <a:avLst/>
          </a:prstGeom>
          <a:solidFill>
            <a:srgbClr val="54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Timothy 3:10-12</a:t>
            </a:r>
            <a:endParaRPr lang="en-SG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You, however, have followed my teaching, my conduct, my aim in life, my faith, my patience, my love, my steadfastness, 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persecutions and sufferings that happened to me at Antioch, at Iconium, and at Lystra – which persecutions I endured; yet from them all the Lord rescued me. 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Indeed, all who desire to live a godly life in Christ Jesus will be persecuted.</a:t>
            </a:r>
            <a:endParaRPr lang="en-SG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417</Words>
  <Application>Microsoft Macintosh PowerPoint</Application>
  <PresentationFormat>Widescreen</PresentationFormat>
  <Paragraphs>34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Aptos</vt:lpstr>
      <vt:lpstr>Aptos Display</vt:lpstr>
      <vt:lpstr>Arial</vt:lpstr>
      <vt:lpstr>Calibri</vt:lpstr>
      <vt:lpstr>Californian FB</vt:lpstr>
      <vt:lpstr>Helvetica</vt:lpstr>
      <vt:lpstr>Helvetica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2024-06-05T01:22:33Z</dcterms:created>
  <dcterms:modified xsi:type="dcterms:W3CDTF">2024-06-09T00:32:46Z</dcterms:modified>
</cp:coreProperties>
</file>