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9164" r:id="rId1"/>
  </p:sldMasterIdLst>
  <p:notesMasterIdLst>
    <p:notesMasterId r:id="rId23"/>
  </p:notesMasterIdLst>
  <p:sldIdLst>
    <p:sldId id="2456" r:id="rId2"/>
    <p:sldId id="2457" r:id="rId3"/>
    <p:sldId id="2458" r:id="rId4"/>
    <p:sldId id="2459" r:id="rId5"/>
    <p:sldId id="2460" r:id="rId6"/>
    <p:sldId id="2461" r:id="rId7"/>
    <p:sldId id="2462" r:id="rId8"/>
    <p:sldId id="2463" r:id="rId9"/>
    <p:sldId id="2464" r:id="rId10"/>
    <p:sldId id="2465" r:id="rId11"/>
    <p:sldId id="2466" r:id="rId12"/>
    <p:sldId id="2467" r:id="rId13"/>
    <p:sldId id="2468" r:id="rId14"/>
    <p:sldId id="2469" r:id="rId15"/>
    <p:sldId id="2470" r:id="rId16"/>
    <p:sldId id="2471" r:id="rId17"/>
    <p:sldId id="2472" r:id="rId18"/>
    <p:sldId id="2473" r:id="rId19"/>
    <p:sldId id="2474" r:id="rId20"/>
    <p:sldId id="2475" r:id="rId21"/>
    <p:sldId id="24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E17C009-E168-8088-CA4D-E535C24F06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824EB25-0F39-E153-1638-E0DA7DDFAA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E8E8FD3-9E64-4350-8AEB-3673BCF37F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B6D9017-248C-EF6E-C6F9-792FEB75DC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871E0FC-95B7-B74B-63E3-DB336301AE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D113AA9-CB51-2CA1-75A0-AA454C4A9D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anose="020B0600070205080204" pitchFamily="34" charset="-128"/>
              </a:defRPr>
            </a:lvl1pPr>
          </a:lstStyle>
          <a:p>
            <a:fld id="{CE9CE2D6-C675-E944-AE65-D9AE1FA5A6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BFC6526-0AF2-708D-DB87-BFB0CE3A2DCB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950F208-F337-2AA9-96EB-20DEE20519D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BF2ED002-440D-26E7-EED7-D7DC208C88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B249C685-C911-B629-B8E9-5D918406D4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CF596ADF-D89C-CEF2-3DF1-2F1B2CEA467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84B2AEB9-8869-5657-F575-E6D7A8E42CF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3EB2E416-A1C7-380D-B7EE-F57CC1CB3EF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F8DF16C0-F907-1C53-C1AF-614F8CB30D8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2F55056-9C95-52C2-9B64-B3416D9FA0E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AFE22D1-6FF7-0C83-C13C-2E85966329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29539F39-B070-A72F-85DA-5197A3262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0112-E015-8248-8610-936EE39FD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239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A590837-922A-53E1-1D98-C03B83CE1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198F314-5D1D-07DD-8CFF-3E4EC9E25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C2F5E68-D6E9-5701-6BB3-4B0A32EB2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08DEE-F07D-B84E-BC3C-D5FC60ED1C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0636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5BD41D3-E7EB-ED19-8241-3E7BF1049069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A1088F2E-591A-F57C-E9EB-4F1911CE178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40" name="Freeform 4">
              <a:extLst>
                <a:ext uri="{FF2B5EF4-FFF2-40B4-BE49-F238E27FC236}">
                  <a16:creationId xmlns:a16="http://schemas.microsoft.com/office/drawing/2014/main" id="{681A101D-891A-473F-B06F-E0439288FA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41" name="Freeform 5">
              <a:extLst>
                <a:ext uri="{FF2B5EF4-FFF2-40B4-BE49-F238E27FC236}">
                  <a16:creationId xmlns:a16="http://schemas.microsoft.com/office/drawing/2014/main" id="{95A441EF-F5BE-1CC2-1969-A6AD2AC1438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42" name="Freeform 6">
              <a:extLst>
                <a:ext uri="{FF2B5EF4-FFF2-40B4-BE49-F238E27FC236}">
                  <a16:creationId xmlns:a16="http://schemas.microsoft.com/office/drawing/2014/main" id="{8EA3279E-62C7-104F-1077-2179BE2EAA3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43" name="Oval 7">
              <a:extLst>
                <a:ext uri="{FF2B5EF4-FFF2-40B4-BE49-F238E27FC236}">
                  <a16:creationId xmlns:a16="http://schemas.microsoft.com/office/drawing/2014/main" id="{C49F63ED-5244-E0E0-BCB7-8BC70247DAF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44" name="Oval 8">
              <a:extLst>
                <a:ext uri="{FF2B5EF4-FFF2-40B4-BE49-F238E27FC236}">
                  <a16:creationId xmlns:a16="http://schemas.microsoft.com/office/drawing/2014/main" id="{EABCF433-EEC1-AB7A-2080-E6CFBB42A7C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45" name="Oval 9">
              <a:extLst>
                <a:ext uri="{FF2B5EF4-FFF2-40B4-BE49-F238E27FC236}">
                  <a16:creationId xmlns:a16="http://schemas.microsoft.com/office/drawing/2014/main" id="{CB33F9A4-1DA4-E36E-BC13-A9A04BFE776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4D4D8872-881F-C17A-DD26-55FB51AF0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FB57B764-3CB0-5F92-AE84-9881A88B6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62728960-6F6F-EC2F-2B44-DC21558180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B613839C-4FD1-090D-6691-520F40C572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32954F1A-FA47-D6DB-174A-D435860E3B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30170A9-1347-7442-9A75-1004A1A59A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226" r:id="rId1"/>
    <p:sldLayoutId id="2147489225" r:id="rId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6B1738-6B90-7DAD-04EC-CD3A4C3025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Witness of God’s Omniscient Love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84491D8-4FC0-DEF2-A69B-8E06F52FCC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John 13:18-38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71CCC50-AB38-0039-0324-3BF34ED97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594DA6A-828A-8186-D7E2-2D816AF17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endParaRPr lang="en-US"/>
          </a:p>
        </p:txBody>
      </p:sp>
      <p:pic>
        <p:nvPicPr>
          <p:cNvPr id="15364" name="Picture 5" descr="87344849ETdjkT_fs">
            <a:extLst>
              <a:ext uri="{FF2B5EF4-FFF2-40B4-BE49-F238E27FC236}">
                <a16:creationId xmlns:a16="http://schemas.microsoft.com/office/drawing/2014/main" id="{4917DF5E-B750-029D-85FF-6A38C39DA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3" b="42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D5F8AFB-7654-6076-E498-4E87E8A35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u="sng">
                <a:solidFill>
                  <a:srgbClr val="FFFF00"/>
                </a:solidFill>
              </a:rPr>
              <a:t>Glorification</a:t>
            </a:r>
            <a:r>
              <a:rPr lang="en-US" sz="3800"/>
              <a:t> and </a:t>
            </a:r>
            <a:r>
              <a:rPr lang="en-US" sz="3800" i="1" u="sng">
                <a:solidFill>
                  <a:srgbClr val="FFFF00"/>
                </a:solidFill>
              </a:rPr>
              <a:t>Denial</a:t>
            </a:r>
            <a:r>
              <a:rPr lang="en-US" sz="3800"/>
              <a:t>: The Witness of Love (John 13:31-38)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FCB3302-5BBE-EB68-7D34-4F9C7E8A7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Jesus’ betrayal leads to God’s greater glory (31-32).</a:t>
            </a: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E5F49F7-2C88-88F8-C200-645815541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u="sng">
                <a:solidFill>
                  <a:srgbClr val="FFFF00"/>
                </a:solidFill>
              </a:rPr>
              <a:t>Glorification</a:t>
            </a:r>
            <a:r>
              <a:rPr lang="en-US" sz="3800"/>
              <a:t> and </a:t>
            </a:r>
            <a:r>
              <a:rPr lang="en-US" sz="3800" i="1" u="sng">
                <a:solidFill>
                  <a:srgbClr val="FFFF00"/>
                </a:solidFill>
              </a:rPr>
              <a:t>Denial</a:t>
            </a:r>
            <a:r>
              <a:rPr lang="en-US" sz="3800"/>
              <a:t>: The Witness of Love (John 13:31-38)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527538E-A16D-6E1B-F3F9-E8CCA7CDA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After Jesus’ departure, our love for one another will be our greatest witness that we truly follow Him (33-35).</a:t>
            </a:r>
          </a:p>
          <a:p>
            <a:pPr eaLnBrk="1" hangingPunct="1"/>
            <a:endParaRPr lang="en-US" altLang="ko-KR">
              <a:ea typeface="굴림" panose="020B0600000101010101" pitchFamily="34" charset="-127"/>
            </a:endParaRPr>
          </a:p>
          <a:p>
            <a:pPr lvl="1" eaLnBrk="1" hangingPunct="1"/>
            <a:r>
              <a:rPr lang="en-US" altLang="en-US"/>
              <a:t>The command to love is not new, but the way we are to love (like Jesus) certainly 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6243116-1642-4473-EC52-5DD4EE7C9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John 15:12-13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EBCB001-428B-4586-12B9-885CFDC45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/>
              <a:t>	My command is this: Love each other as I have loved you.  Greater love has no one than this, that he lay down his life for his friends.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93E59D2-95FB-C3BA-AEFB-033F505C8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Mark of a Christian:</a:t>
            </a:r>
          </a:p>
        </p:txBody>
      </p:sp>
      <p:sp>
        <p:nvSpPr>
          <p:cNvPr id="32774" name="WordArt 6">
            <a:extLst>
              <a:ext uri="{FF2B5EF4-FFF2-40B4-BE49-F238E27FC236}">
                <a16:creationId xmlns:a16="http://schemas.microsoft.com/office/drawing/2014/main" id="{907EBB64-FFDA-5126-5887-12DA303752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676400"/>
            <a:ext cx="65532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LOVE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cfiles10549">
            <a:extLst>
              <a:ext uri="{FF2B5EF4-FFF2-40B4-BE49-F238E27FC236}">
                <a16:creationId xmlns:a16="http://schemas.microsoft.com/office/drawing/2014/main" id="{A6AE360A-42F0-F51C-20BE-C2C521773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Rectangle 2">
            <a:extLst>
              <a:ext uri="{FF2B5EF4-FFF2-40B4-BE49-F238E27FC236}">
                <a16:creationId xmlns:a16="http://schemas.microsoft.com/office/drawing/2014/main" id="{6C5F92D2-2887-2D36-00E6-E335D2418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Ocean City, New Jersey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FE00D3D-8083-2C8C-BB33-EC58E9DD5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Book Cafe</a:t>
            </a:r>
          </a:p>
        </p:txBody>
      </p:sp>
      <p:pic>
        <p:nvPicPr>
          <p:cNvPr id="21507" name="Picture 5" descr="41571_144379365592394_7007_n">
            <a:extLst>
              <a:ext uri="{FF2B5EF4-FFF2-40B4-BE49-F238E27FC236}">
                <a16:creationId xmlns:a16="http://schemas.microsoft.com/office/drawing/2014/main" id="{AD0DFC58-370B-99A2-660B-559BC0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23975"/>
            <a:ext cx="4884738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peterdenyj">
            <a:extLst>
              <a:ext uri="{FF2B5EF4-FFF2-40B4-BE49-F238E27FC236}">
                <a16:creationId xmlns:a16="http://schemas.microsoft.com/office/drawing/2014/main" id="{57CBD2C3-576D-0BFB-51FD-E4274D41C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>
            <a:extLst>
              <a:ext uri="{FF2B5EF4-FFF2-40B4-BE49-F238E27FC236}">
                <a16:creationId xmlns:a16="http://schemas.microsoft.com/office/drawing/2014/main" id="{CF7D5CB4-E7A1-0630-A8EA-27FEB30BD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u="sng">
                <a:solidFill>
                  <a:srgbClr val="FFFF00"/>
                </a:solidFill>
              </a:rPr>
              <a:t>Glorification</a:t>
            </a:r>
            <a:r>
              <a:rPr lang="en-US" sz="3800"/>
              <a:t> and </a:t>
            </a:r>
            <a:r>
              <a:rPr lang="en-US" sz="3800" i="1" u="sng">
                <a:solidFill>
                  <a:srgbClr val="FFFF00"/>
                </a:solidFill>
              </a:rPr>
              <a:t>Denial</a:t>
            </a:r>
            <a:r>
              <a:rPr lang="en-US" sz="3800"/>
              <a:t>: The Witness of Love (John 13:31-38)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DF40337-1D8E-8E24-3A74-F586C9DDE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Despite Peter’s promise to love and follow Him to death, Jesus knows that Peter will first deny Him three times (36-38).</a:t>
            </a:r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3874FFF-BDAF-47ED-3CD3-4B356F6A3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700"/>
              <a:t>Judas’ Betrayal Versus Peter’s Denial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84E38F3-5C06-D11B-999C-CDE7CE8BE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4038600" cy="4419600"/>
          </a:xfrm>
        </p:spPr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r>
              <a:rPr lang="en-US" sz="3000"/>
              <a:t>For Selfish Gain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3000"/>
              <a:t>Premeditated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3000"/>
              <a:t>Devotion to a Preconceived Idea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3000"/>
              <a:t>Remorse without Repentance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3000"/>
              <a:t>Suicide, the Ultimate Act of Self-centeredness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636C792-31C7-DB6F-4EFA-2D102971E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133600"/>
            <a:ext cx="419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CC"/>
              </a:buClr>
              <a:buSzPct val="75000"/>
              <a:buFont typeface="Wingdings" charset="2"/>
              <a:buChar char="l"/>
              <a:defRPr/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cs typeface="Arial" charset="0"/>
              </a:rPr>
              <a:t>For Self Preservation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buSzPct val="75000"/>
              <a:buFont typeface="Wingdings" charset="2"/>
              <a:buChar char="l"/>
              <a:defRPr/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cs typeface="Arial" charset="0"/>
              </a:rPr>
              <a:t>Rashly Emotional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buSzPct val="75000"/>
              <a:buFont typeface="Wingdings" charset="2"/>
              <a:buChar char="l"/>
              <a:defRPr/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cs typeface="Arial" charset="0"/>
              </a:rPr>
              <a:t>Devotion to Jesus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buSzPct val="75000"/>
              <a:buFont typeface="Wingdings" charset="2"/>
              <a:buChar char="l"/>
              <a:defRPr/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cs typeface="Arial" charset="0"/>
              </a:rPr>
              <a:t>Remorse Leading to Repentance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buSzPct val="75000"/>
              <a:buFont typeface="Wingdings" charset="2"/>
              <a:buChar char="l"/>
              <a:defRPr/>
            </a:pPr>
            <a:r>
              <a: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  <a:cs typeface="Arial" charset="0"/>
              </a:rPr>
              <a:t>Sacrifice, the Ultimate Act of Other-centered Love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F9313510-86C6-D56B-6861-4368C3DFC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>
                <a:solidFill>
                  <a:srgbClr val="FFFFFF"/>
                </a:solidFill>
              </a:rPr>
              <a:t>Judas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ADA6DB86-F6E2-FCC2-A4F4-7B34D137D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2954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>
                <a:solidFill>
                  <a:srgbClr val="FFFFFF"/>
                </a:solidFill>
              </a:rPr>
              <a:t>Peter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36C1AEB-FE93-02E1-E135-AFC7EF690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0B57D0B-BE66-93F9-7C1F-78B8DBD02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endParaRPr lang="en-US"/>
          </a:p>
        </p:txBody>
      </p:sp>
      <p:pic>
        <p:nvPicPr>
          <p:cNvPr id="6148" name="Picture 5" descr="Betrayal">
            <a:extLst>
              <a:ext uri="{FF2B5EF4-FFF2-40B4-BE49-F238E27FC236}">
                <a16:creationId xmlns:a16="http://schemas.microsoft.com/office/drawing/2014/main" id="{BCF58A50-3F07-E666-5CDD-724C84428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DFBE790-525B-3143-18FC-B1846CB6C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Psalm 51:17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3A0869A-C700-6C42-7631-0C32E4368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/>
              <a:t>	</a:t>
            </a:r>
            <a:r>
              <a:rPr lang="en-US" altLang="en-US" b="1"/>
              <a:t>The sacrifices of God are a broken spirit; a broken and contrite heart, O God, you will not despise.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08E2ACA-9A5C-9CFB-F18E-7841CA07B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Conclusion and Application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192DD7-EF0A-4C2E-1F1E-F8B795562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your heart more like Judas’ or more like Peter’s?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God can redeem and use anyone!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But you must surrender to Christ’s love, repent of your sin, and turn to Him in faith.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2859002-2D0C-1EBC-10F5-D74F98AAB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u="sng">
                <a:solidFill>
                  <a:srgbClr val="FFFF00"/>
                </a:solidFill>
              </a:rPr>
              <a:t>Acceptance</a:t>
            </a:r>
            <a:r>
              <a:rPr lang="en-US" sz="3800"/>
              <a:t> and </a:t>
            </a:r>
            <a:r>
              <a:rPr lang="en-US" sz="3800" i="1" u="sng">
                <a:solidFill>
                  <a:srgbClr val="FFFF00"/>
                </a:solidFill>
              </a:rPr>
              <a:t>Betrayal</a:t>
            </a:r>
            <a:r>
              <a:rPr lang="en-US" sz="3800"/>
              <a:t>: The Beginning of the End (John 13:18-30)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A11C203-0D7A-FC22-D3CB-393BA7186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Jesus calls His disciples to accept/believe in Him (18-20).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Jesus’ betrayal was predicted in the Old Testament.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2C8E700-E7EC-23C6-86BD-7D6E9DE0C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Psalm 41:9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B25B61B-D788-EB50-2733-2C22ECF95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/>
              <a:t>	Even my close friend, whom I trusted, he who shared my bread, has lifted up his heel against me.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35271495-AF53-E08A-D3EF-0DDB37524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Jesus calls His disciples to accept/believe in Him (18-20).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Jesus knew He would be betrayed to death.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Jesus told His disciples in advance </a:t>
            </a:r>
            <a:r>
              <a:rPr lang="en-US" altLang="ko-KR">
                <a:ea typeface="굴림" panose="020B0600000101010101" pitchFamily="34" charset="-127"/>
              </a:rPr>
              <a:t>as an additional witness to believe in and accept Him as the Messiah and divine Son of God.</a:t>
            </a:r>
            <a:endParaRPr lang="en-US" alt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4AFE5E8B-9316-E5A5-95FD-2D77B78B4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800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Acceptance</a:t>
            </a:r>
            <a:r>
              <a:rPr lang="en-US" sz="3800">
                <a:solidFill>
                  <a:srgbClr val="B2B2B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and </a:t>
            </a:r>
            <a:r>
              <a:rPr lang="en-US" sz="3800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Betrayal</a:t>
            </a:r>
            <a:r>
              <a:rPr lang="en-US" sz="3800">
                <a:solidFill>
                  <a:srgbClr val="B2B2B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: The Beginning of the End (John 13:18-30)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CBB7411-429A-4463-81B5-3A6D7DC91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u="sng">
                <a:solidFill>
                  <a:srgbClr val="FFFF00"/>
                </a:solidFill>
              </a:rPr>
              <a:t>Acceptance</a:t>
            </a:r>
            <a:r>
              <a:rPr lang="en-US" sz="3800"/>
              <a:t> and </a:t>
            </a:r>
            <a:r>
              <a:rPr lang="en-US" sz="3800" i="1" u="sng">
                <a:solidFill>
                  <a:srgbClr val="FFFF00"/>
                </a:solidFill>
              </a:rPr>
              <a:t>Betrayal</a:t>
            </a:r>
            <a:r>
              <a:rPr lang="en-US" sz="3800"/>
              <a:t>: The Beginning of the End (John 13:18-30)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5ADC580-EF01-5BB8-7E94-B21685AC8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Jesus calls His disciples to accept/believe in Him (18-20).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Accepting Jesus as God’s Son is the same as accepting God the Father’s Lordship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930197F-A54F-3D79-A042-B11C6C115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u="sng">
                <a:solidFill>
                  <a:srgbClr val="FFFF00"/>
                </a:solidFill>
              </a:rPr>
              <a:t>Acceptance</a:t>
            </a:r>
            <a:r>
              <a:rPr lang="en-US" sz="3800"/>
              <a:t> and </a:t>
            </a:r>
            <a:r>
              <a:rPr lang="en-US" sz="3800" i="1" u="sng">
                <a:solidFill>
                  <a:srgbClr val="FFFF00"/>
                </a:solidFill>
              </a:rPr>
              <a:t>Betrayal</a:t>
            </a:r>
            <a:r>
              <a:rPr lang="en-US" sz="3800"/>
              <a:t>: The Beginning of the End (John 13:18-30)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3098E28-9846-7776-CFFD-9516D8A6D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r>
              <a:rPr lang="en-US" altLang="ko-KR">
                <a:ea typeface="굴림" pitchFamily="34" charset="-128"/>
                <a:cs typeface="굴림" pitchFamily="34" charset="-128"/>
              </a:rPr>
              <a:t>Although Jesus knows Judas will betray Him, He lovingly gives him the chance to repent (21-30).</a:t>
            </a:r>
          </a:p>
          <a:p>
            <a:pPr lvl="1" eaLnBrk="1" hangingPunct="1">
              <a:buFont typeface="Wingdings" charset="2"/>
              <a:buChar char="l"/>
              <a:defRPr/>
            </a:pPr>
            <a:endParaRPr lang="en-US"/>
          </a:p>
          <a:p>
            <a:pPr lvl="1" eaLnBrk="1" hangingPunct="1">
              <a:buFont typeface="Wingdings" charset="2"/>
              <a:buChar char="l"/>
              <a:defRPr/>
            </a:pPr>
            <a:r>
              <a:rPr lang="en-US" altLang="ko-KR">
                <a:ea typeface="굴림" pitchFamily="34" charset="-128"/>
                <a:cs typeface="굴림" pitchFamily="34" charset="-128"/>
              </a:rPr>
              <a:t>No one knew who would betray Jesus</a:t>
            </a:r>
            <a:r>
              <a:rPr lang="en-US"/>
              <a:t>.</a:t>
            </a:r>
          </a:p>
          <a:p>
            <a:pPr lvl="1" eaLnBrk="1" hangingPunct="1">
              <a:buFont typeface="Wingdings" charset="2"/>
              <a:buChar char="l"/>
              <a:defRPr/>
            </a:pPr>
            <a:endParaRPr lang="en-US"/>
          </a:p>
          <a:p>
            <a:pPr lvl="1" eaLnBrk="1" hangingPunct="1">
              <a:buFont typeface="Wingdings" charset="2"/>
              <a:buChar char="l"/>
              <a:defRPr/>
            </a:pPr>
            <a:r>
              <a:rPr lang="en-US"/>
              <a:t>The act of giving Judas the bread was one of kindness and honor.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FBF70DB-F8E2-C1B3-74FF-084EBD7DD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u="sng">
                <a:solidFill>
                  <a:srgbClr val="FFFF00"/>
                </a:solidFill>
              </a:rPr>
              <a:t>Acceptance</a:t>
            </a:r>
            <a:r>
              <a:rPr lang="en-US" sz="3800"/>
              <a:t> and </a:t>
            </a:r>
            <a:r>
              <a:rPr lang="en-US" sz="3800" i="1" u="sng">
                <a:solidFill>
                  <a:srgbClr val="FFFF00"/>
                </a:solidFill>
              </a:rPr>
              <a:t>Betrayal</a:t>
            </a:r>
            <a:r>
              <a:rPr lang="en-US" sz="3800"/>
              <a:t>: The Beginning of the End (John 13:18-30)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AE9D7EA-680F-6C30-D61D-711C5DC1D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Although Jesus knows Judas will betray Him, He lovingly gives him the chance to repent (21-30).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ko-KR">
                <a:ea typeface="굴림" panose="020B0600000101010101" pitchFamily="34" charset="-127"/>
              </a:rPr>
              <a:t>“And it was night.”</a:t>
            </a:r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A45036D-D361-D29D-95E4-75C4A2CC2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11261C7-D859-97B2-4EC2-DF1CFA858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endParaRPr lang="en-US"/>
          </a:p>
        </p:txBody>
      </p:sp>
      <p:pic>
        <p:nvPicPr>
          <p:cNvPr id="13316" name="Picture 5" descr="52374306mXqEDY_ph">
            <a:extLst>
              <a:ext uri="{FF2B5EF4-FFF2-40B4-BE49-F238E27FC236}">
                <a16:creationId xmlns:a16="http://schemas.microsoft.com/office/drawing/2014/main" id="{B7745E54-635D-A9B5-CDEA-29620076E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Rick HD:Applications:Microsoft Office 2004:Templates:Presentations:Designs:Blank Presentation</Template>
  <TotalTime>10498</TotalTime>
  <Words>544</Words>
  <Application>Microsoft Macintosh PowerPoint</Application>
  <PresentationFormat>On-screen Show (4:3)</PresentationFormat>
  <Paragraphs>63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Wingdings</vt:lpstr>
      <vt:lpstr>ＭＳ Ｐゴシック</vt:lpstr>
      <vt:lpstr>굴림</vt:lpstr>
      <vt:lpstr>Orbit</vt:lpstr>
      <vt:lpstr>The Witness of God’s Omniscient Love</vt:lpstr>
      <vt:lpstr>PowerPoint Presentation</vt:lpstr>
      <vt:lpstr>Acceptance and Betrayal: The Beginning of the End (John 13:18-30)</vt:lpstr>
      <vt:lpstr>Psalm 41:9</vt:lpstr>
      <vt:lpstr>PowerPoint Presentation</vt:lpstr>
      <vt:lpstr>Acceptance and Betrayal: The Beginning of the End (John 13:18-30)</vt:lpstr>
      <vt:lpstr>Acceptance and Betrayal: The Beginning of the End (John 13:18-30)</vt:lpstr>
      <vt:lpstr>Acceptance and Betrayal: The Beginning of the End (John 13:18-30)</vt:lpstr>
      <vt:lpstr>PowerPoint Presentation</vt:lpstr>
      <vt:lpstr>PowerPoint Presentation</vt:lpstr>
      <vt:lpstr>PowerPoint Presentation</vt:lpstr>
      <vt:lpstr>Glorification and Denial: The Witness of Love (John 13:31-38)</vt:lpstr>
      <vt:lpstr>Glorification and Denial: The Witness of Love (John 13:31-38)</vt:lpstr>
      <vt:lpstr>John 15:12-13</vt:lpstr>
      <vt:lpstr>The Mark of a Christian:</vt:lpstr>
      <vt:lpstr>Ocean City, New Jersey</vt:lpstr>
      <vt:lpstr>The Book Cafe</vt:lpstr>
      <vt:lpstr>Glorification and Denial: The Witness of Love (John 13:31-38)</vt:lpstr>
      <vt:lpstr>Judas’ Betrayal Versus Peter’s Denial</vt:lpstr>
      <vt:lpstr>Psalm 51:17</vt:lpstr>
      <vt:lpstr>Conclusion and Application</vt:lpstr>
    </vt:vector>
  </TitlesOfParts>
  <Company>SBC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Thailand Mission Report</dc:title>
  <dc:creator>Rick Griffith</dc:creator>
  <cp:lastModifiedBy>Rick Griffith</cp:lastModifiedBy>
  <cp:revision>735</cp:revision>
  <dcterms:created xsi:type="dcterms:W3CDTF">2009-07-17T03:59:48Z</dcterms:created>
  <dcterms:modified xsi:type="dcterms:W3CDTF">2023-10-08T05:55:36Z</dcterms:modified>
</cp:coreProperties>
</file>