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896274-0B4B-45A4-A77A-5888A588FF74}" v="71" dt="2024-02-27T10:36:14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6" d="100"/>
          <a:sy n="96" d="100"/>
        </p:scale>
        <p:origin x="14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50896274-0B4B-45A4-A77A-5888A588FF74}"/>
    <pc:docChg chg="custSel addSld delSld modSld modMainMaster">
      <pc:chgData name="James Harmeling" userId="4163935ddb78b774" providerId="LiveId" clId="{50896274-0B4B-45A4-A77A-5888A588FF74}" dt="2024-02-27T10:36:14.950" v="326"/>
      <pc:docMkLst>
        <pc:docMk/>
      </pc:docMkLst>
      <pc:sldChg chg="new del">
        <pc:chgData name="James Harmeling" userId="4163935ddb78b774" providerId="LiveId" clId="{50896274-0B4B-45A4-A77A-5888A588FF74}" dt="2024-02-27T10:18:47.752" v="2" actId="47"/>
        <pc:sldMkLst>
          <pc:docMk/>
          <pc:sldMk cId="1946901012" sldId="256"/>
        </pc:sldMkLst>
      </pc:sldChg>
      <pc:sldChg chg="addSp delSp modSp new mod modTransition">
        <pc:chgData name="James Harmeling" userId="4163935ddb78b774" providerId="LiveId" clId="{50896274-0B4B-45A4-A77A-5888A588FF74}" dt="2024-02-27T10:35:37.878" v="324" actId="1582"/>
        <pc:sldMkLst>
          <pc:docMk/>
          <pc:sldMk cId="2427796712" sldId="257"/>
        </pc:sldMkLst>
        <pc:spChg chg="add mod">
          <ac:chgData name="James Harmeling" userId="4163935ddb78b774" providerId="LiveId" clId="{50896274-0B4B-45A4-A77A-5888A588FF74}" dt="2024-02-27T10:25:32.828" v="4" actId="13822"/>
          <ac:spMkLst>
            <pc:docMk/>
            <pc:sldMk cId="2427796712" sldId="257"/>
            <ac:spMk id="2" creationId="{B82EB78B-7820-F269-CD8F-5EE6D3E5F96C}"/>
          </ac:spMkLst>
        </pc:spChg>
        <pc:spChg chg="add mod">
          <ac:chgData name="James Harmeling" userId="4163935ddb78b774" providerId="LiveId" clId="{50896274-0B4B-45A4-A77A-5888A588FF74}" dt="2024-02-27T10:28:20.438" v="90" actId="1076"/>
          <ac:spMkLst>
            <pc:docMk/>
            <pc:sldMk cId="2427796712" sldId="257"/>
            <ac:spMk id="4" creationId="{1D63B0B5-3212-8D60-57D5-D032EE08BFA0}"/>
          </ac:spMkLst>
        </pc:spChg>
        <pc:spChg chg="add mod">
          <ac:chgData name="James Harmeling" userId="4163935ddb78b774" providerId="LiveId" clId="{50896274-0B4B-45A4-A77A-5888A588FF74}" dt="2024-02-27T10:27:41.175" v="69" actId="1035"/>
          <ac:spMkLst>
            <pc:docMk/>
            <pc:sldMk cId="2427796712" sldId="257"/>
            <ac:spMk id="6" creationId="{4EF3749B-AC2A-1A21-D85A-9944B6338E22}"/>
          </ac:spMkLst>
        </pc:spChg>
        <pc:picChg chg="add mod">
          <ac:chgData name="James Harmeling" userId="4163935ddb78b774" providerId="LiveId" clId="{50896274-0B4B-45A4-A77A-5888A588FF74}" dt="2024-02-27T10:27:50.511" v="71" actId="1076"/>
          <ac:picMkLst>
            <pc:docMk/>
            <pc:sldMk cId="2427796712" sldId="257"/>
            <ac:picMk id="1026" creationId="{A16D0AD2-E906-CCDE-CBA9-9874D7DA9174}"/>
          </ac:picMkLst>
        </pc:picChg>
        <pc:cxnChg chg="add del mod">
          <ac:chgData name="James Harmeling" userId="4163935ddb78b774" providerId="LiveId" clId="{50896274-0B4B-45A4-A77A-5888A588FF74}" dt="2024-02-27T10:34:48.132" v="320" actId="478"/>
          <ac:cxnSpMkLst>
            <pc:docMk/>
            <pc:sldMk cId="2427796712" sldId="257"/>
            <ac:cxnSpMk id="8" creationId="{E3767BA5-3959-9849-749E-0F1CB1AAC116}"/>
          </ac:cxnSpMkLst>
        </pc:cxnChg>
        <pc:cxnChg chg="add mod">
          <ac:chgData name="James Harmeling" userId="4163935ddb78b774" providerId="LiveId" clId="{50896274-0B4B-45A4-A77A-5888A588FF74}" dt="2024-02-27T10:35:37.878" v="324" actId="1582"/>
          <ac:cxnSpMkLst>
            <pc:docMk/>
            <pc:sldMk cId="2427796712" sldId="257"/>
            <ac:cxnSpMk id="12" creationId="{E667615F-A2AE-6338-CA23-6EE6E2549513}"/>
          </ac:cxnSpMkLst>
        </pc:cxnChg>
      </pc:sldChg>
      <pc:sldChg chg="addSp delSp modSp add mod modAnim">
        <pc:chgData name="James Harmeling" userId="4163935ddb78b774" providerId="LiveId" clId="{50896274-0B4B-45A4-A77A-5888A588FF74}" dt="2024-02-27T10:36:14.950" v="326"/>
        <pc:sldMkLst>
          <pc:docMk/>
          <pc:sldMk cId="2430478284" sldId="258"/>
        </pc:sldMkLst>
        <pc:spChg chg="del">
          <ac:chgData name="James Harmeling" userId="4163935ddb78b774" providerId="LiveId" clId="{50896274-0B4B-45A4-A77A-5888A588FF74}" dt="2024-02-27T10:29:24.707" v="95" actId="478"/>
          <ac:spMkLst>
            <pc:docMk/>
            <pc:sldMk cId="2430478284" sldId="258"/>
            <ac:spMk id="4" creationId="{B0E7CAA8-82E1-D1E6-C9F2-9CC78627A822}"/>
          </ac:spMkLst>
        </pc:spChg>
        <pc:spChg chg="add mod">
          <ac:chgData name="James Harmeling" userId="4163935ddb78b774" providerId="LiveId" clId="{50896274-0B4B-45A4-A77A-5888A588FF74}" dt="2024-02-27T10:29:53.667" v="104" actId="1076"/>
          <ac:spMkLst>
            <pc:docMk/>
            <pc:sldMk cId="2430478284" sldId="258"/>
            <ac:spMk id="5" creationId="{4A10BAAE-7C0E-F77B-862D-E78F21A34D79}"/>
          </ac:spMkLst>
        </pc:spChg>
        <pc:spChg chg="del">
          <ac:chgData name="James Harmeling" userId="4163935ddb78b774" providerId="LiveId" clId="{50896274-0B4B-45A4-A77A-5888A588FF74}" dt="2024-02-27T10:29:20.743" v="94" actId="478"/>
          <ac:spMkLst>
            <pc:docMk/>
            <pc:sldMk cId="2430478284" sldId="258"/>
            <ac:spMk id="6" creationId="{092294CA-E24D-87B0-C730-2EBEFE3F82B7}"/>
          </ac:spMkLst>
        </pc:spChg>
        <pc:spChg chg="add mod">
          <ac:chgData name="James Harmeling" userId="4163935ddb78b774" providerId="LiveId" clId="{50896274-0B4B-45A4-A77A-5888A588FF74}" dt="2024-02-27T10:31:07.945" v="115" actId="1076"/>
          <ac:spMkLst>
            <pc:docMk/>
            <pc:sldMk cId="2430478284" sldId="258"/>
            <ac:spMk id="8" creationId="{88418384-F38A-217F-18D0-3722BA1C72BF}"/>
          </ac:spMkLst>
        </pc:spChg>
        <pc:spChg chg="add mod">
          <ac:chgData name="James Harmeling" userId="4163935ddb78b774" providerId="LiveId" clId="{50896274-0B4B-45A4-A77A-5888A588FF74}" dt="2024-02-27T10:31:50.658" v="166" actId="20577"/>
          <ac:spMkLst>
            <pc:docMk/>
            <pc:sldMk cId="2430478284" sldId="258"/>
            <ac:spMk id="9" creationId="{ECF72486-0499-B2C9-0966-06F3450910FD}"/>
          </ac:spMkLst>
        </pc:spChg>
        <pc:picChg chg="mod">
          <ac:chgData name="James Harmeling" userId="4163935ddb78b774" providerId="LiveId" clId="{50896274-0B4B-45A4-A77A-5888A588FF74}" dt="2024-02-27T10:29:47.109" v="103" actId="1076"/>
          <ac:picMkLst>
            <pc:docMk/>
            <pc:sldMk cId="2430478284" sldId="258"/>
            <ac:picMk id="1026" creationId="{99E708C8-00C9-7939-12C2-FEE764BFB5E6}"/>
          </ac:picMkLst>
        </pc:picChg>
      </pc:sldChg>
      <pc:sldChg chg="addSp modSp add mod modAnim">
        <pc:chgData name="James Harmeling" userId="4163935ddb78b774" providerId="LiveId" clId="{50896274-0B4B-45A4-A77A-5888A588FF74}" dt="2024-02-27T10:33:49.192" v="292" actId="1036"/>
        <pc:sldMkLst>
          <pc:docMk/>
          <pc:sldMk cId="1139359344" sldId="259"/>
        </pc:sldMkLst>
        <pc:spChg chg="add mod">
          <ac:chgData name="James Harmeling" userId="4163935ddb78b774" providerId="LiveId" clId="{50896274-0B4B-45A4-A77A-5888A588FF74}" dt="2024-02-27T10:32:31.666" v="176" actId="1076"/>
          <ac:spMkLst>
            <pc:docMk/>
            <pc:sldMk cId="1139359344" sldId="259"/>
            <ac:spMk id="4" creationId="{C3A7B899-93E5-3989-0C24-745FFA3645AD}"/>
          </ac:spMkLst>
        </pc:spChg>
        <pc:spChg chg="mod">
          <ac:chgData name="James Harmeling" userId="4163935ddb78b774" providerId="LiveId" clId="{50896274-0B4B-45A4-A77A-5888A588FF74}" dt="2024-02-27T10:33:38.471" v="260" actId="1036"/>
          <ac:spMkLst>
            <pc:docMk/>
            <pc:sldMk cId="1139359344" sldId="259"/>
            <ac:spMk id="8" creationId="{DF756355-1229-A605-7438-DF575C0FFCFF}"/>
          </ac:spMkLst>
        </pc:spChg>
        <pc:spChg chg="mod">
          <ac:chgData name="James Harmeling" userId="4163935ddb78b774" providerId="LiveId" clId="{50896274-0B4B-45A4-A77A-5888A588FF74}" dt="2024-02-27T10:33:49.192" v="292" actId="1036"/>
          <ac:spMkLst>
            <pc:docMk/>
            <pc:sldMk cId="1139359344" sldId="259"/>
            <ac:spMk id="9" creationId="{B85EE09A-61CA-0BDF-3CE4-69046721BA3A}"/>
          </ac:spMkLst>
        </pc:spChg>
      </pc:sldChg>
      <pc:sldMasterChg chg="modTransition modSldLayout">
        <pc:chgData name="James Harmeling" userId="4163935ddb78b774" providerId="LiveId" clId="{50896274-0B4B-45A4-A77A-5888A588FF74}" dt="2024-02-27T10:29:08.923" v="92"/>
        <pc:sldMasterMkLst>
          <pc:docMk/>
          <pc:sldMasterMk cId="4140505747" sldId="2147483648"/>
        </pc:sldMasterMkLst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3592198949" sldId="2147483649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1891866060" sldId="2147483650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3858839098" sldId="2147483651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3927709810" sldId="2147483652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1143371691" sldId="2147483653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920759908" sldId="2147483654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1150122657" sldId="2147483655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588406853" sldId="2147483656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3229878515" sldId="2147483657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318602856" sldId="2147483658"/>
          </pc:sldLayoutMkLst>
        </pc:sldLayoutChg>
        <pc:sldLayoutChg chg="modTransition">
          <pc:chgData name="James Harmeling" userId="4163935ddb78b774" providerId="LiveId" clId="{50896274-0B4B-45A4-A77A-5888A588FF74}" dt="2024-02-27T10:29:08.923" v="92"/>
          <pc:sldLayoutMkLst>
            <pc:docMk/>
            <pc:sldMasterMk cId="4140505747" sldId="2147483648"/>
            <pc:sldLayoutMk cId="350411625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15869-85AC-C066-12A1-4AF7ADD98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0EDA1C-935E-9F71-A777-3535FB17E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5209C-1C37-FB09-44C5-DE3B88376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F627C-22B8-9617-190E-2990DF980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03641-1315-E449-2855-7DA940F9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219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3C8D-B484-98DC-6092-E64CE3A1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D322C-30ED-8FA4-5320-33190DC70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85E0D-0FBA-64A6-D357-5A90B7E7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8C433-EE86-4F22-B917-10F3A57D3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C8502-8A3C-4BCC-1ED5-26E563FCF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60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CB97F-66E5-E4CD-E073-E63A0ECE3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02F5BD-7AAA-8D09-1D6C-303382D07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98626-C22B-7CCF-FB1C-7B5A8B91A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60583-9247-332B-6ED9-08CA6A27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41148-4FB6-9497-A66E-1D2A8225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0411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49C2-5848-6AA5-80BD-2A2D6A3A7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B6A82-18C4-118B-DC7F-19707B574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C8F2E-0A65-FB0B-69F5-A0E52735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3C3AD-3BA7-9852-90D8-45B4A508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3124B-49E4-B9D3-E047-BB710AC3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1866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05C38-A1C9-E3CE-63F5-CCCDBAFF6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199E7-13EF-6159-237C-54E942812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8270C-D553-9DA4-F5A0-C18EE425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F11B2-B304-5271-E97D-5E8652DA5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B7CEC-1A17-9439-AD28-25FFB55DB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8839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987A1-C8D0-E4E5-609A-91BDD664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15A42-B3B9-4135-A5D9-C5AF6C0922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3AE5C1-ED43-A961-236A-3D6FB4015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0B9AC-BF14-2E76-61CB-7B541DE5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861EE-274E-F734-F468-CA42C084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8FA02E-3499-B6E3-E2F8-2960B275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7709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FE2CB-441C-BDEA-F314-CB5612B3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E66A9-B3A1-0CB9-7CEA-7D48A2DA6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1021E-4C31-4D98-A25E-8A1E10907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33397-34A8-01F1-A3F3-D7A09DF77B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6FCF2-CE15-426B-3A97-B949FC5CA5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73EF55-92EC-D475-7C08-2E9131B9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661112-F622-1193-6667-084249BD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733E25-0D3F-14E6-BE48-B7208533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3371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EE25-3AD5-9351-3603-0B694450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63A151-AD36-986D-8D1F-BEC8D778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DC3D6-1CBB-4E94-C4AF-9A55EE7AE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F774C-33C4-A1C6-13F5-CDD846753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075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27976-B4BD-90FC-3D51-5B52BCA7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392A75-BFA3-8352-CD2E-3D9DBFA7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2265D-DA68-F5EF-A722-E150EFE7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5012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48D2-A7C3-9538-51AC-86CCD2B89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81DB4-8120-123D-56D4-4D159CB9E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D118E-75AB-63F4-9D1B-EF0B72C42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26260-8920-E071-5230-D78961A2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65B99-F190-2A2D-55D7-DA16EB596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B5405-FECC-D94E-AE81-5518D047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88406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AD468-0231-F06D-B6DD-44770B9FD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60B3D7-BBCF-7700-3AF2-4A3F286A4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FA7252-2A1E-1179-EB2A-5D93C8C15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D6652-7BEC-2F9B-E263-022E425EA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47238-734F-1688-6BA8-E18FC7D21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749A4A-B5D4-35DA-3FE2-92F0B042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9878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B3674-D7F1-BCA4-0F6F-BABC60964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061D2-3A02-4950-A6CB-688450E08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6F299-445A-406C-A8DD-BBC7C6E4D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A962-AA66-41BD-98CC-DF8C23E0CCD0}" type="datetimeFigureOut">
              <a:rPr lang="en-SG" smtClean="0"/>
              <a:t>27/2/2024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BD02D-B783-C18F-FEFD-F8BAFFE41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858D9-2AE3-F7FE-9FAF-454E7E0DD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04DDA-B0CA-433C-B2BC-2A8B7104FF3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050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2EB78B-7820-F269-CD8F-5EE6D3E5F96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460+ Two Hands Reaching Out Stock Videos and Royalty-Free Footage - iStock  | Hand reaching out">
            <a:extLst>
              <a:ext uri="{FF2B5EF4-FFF2-40B4-BE49-F238E27FC236}">
                <a16:creationId xmlns:a16="http://schemas.microsoft.com/office/drawing/2014/main" id="{A16D0AD2-E906-CCDE-CBA9-9874D7DA9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873885"/>
            <a:ext cx="7391400" cy="41576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D63B0B5-3212-8D60-57D5-D032EE08BFA0}"/>
              </a:ext>
            </a:extLst>
          </p:cNvPr>
          <p:cNvSpPr txBox="1"/>
          <p:nvPr/>
        </p:nvSpPr>
        <p:spPr>
          <a:xfrm>
            <a:off x="2853690" y="500936"/>
            <a:ext cx="6484620" cy="1546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TRUSTING HIS WAY</a:t>
            </a:r>
            <a:endParaRPr lang="en-SG" sz="32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-When the Lord’s best decisions for our life appear to us to be the worst-</a:t>
            </a:r>
            <a:endParaRPr lang="en-SG" sz="2800" dirty="0">
              <a:solidFill>
                <a:schemeClr val="bg1"/>
              </a:solidFill>
              <a:effectLst/>
              <a:ea typeface="Arial Unicode MS"/>
              <a:cs typeface="Arial Unicode M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F3749B-AC2A-1A21-D85A-9944B6338E22}"/>
              </a:ext>
            </a:extLst>
          </p:cNvPr>
          <p:cNvSpPr txBox="1"/>
          <p:nvPr/>
        </p:nvSpPr>
        <p:spPr>
          <a:xfrm>
            <a:off x="3050540" y="5798321"/>
            <a:ext cx="6101080" cy="558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SG" sz="2800" dirty="0">
                <a:solidFill>
                  <a:schemeClr val="bg1"/>
                </a:solidFill>
                <a:effectLst/>
                <a:ea typeface="Arial Unicode MS"/>
                <a:cs typeface="Arial Unicode MS"/>
              </a:rPr>
              <a:t>John 11:1-16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67615F-A2AE-6338-CA23-6EE6E2549513}"/>
              </a:ext>
            </a:extLst>
          </p:cNvPr>
          <p:cNvCxnSpPr/>
          <p:nvPr/>
        </p:nvCxnSpPr>
        <p:spPr>
          <a:xfrm>
            <a:off x="4476750" y="1041400"/>
            <a:ext cx="3213100" cy="0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79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AA051C-12D0-0A65-B867-FFA89BF7C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96D7844-316A-0B64-B9F0-9A431BCAB9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460+ Two Hands Reaching Out Stock Videos and Royalty-Free Footage - iStock  | Hand reaching out">
            <a:extLst>
              <a:ext uri="{FF2B5EF4-FFF2-40B4-BE49-F238E27FC236}">
                <a16:creationId xmlns:a16="http://schemas.microsoft.com/office/drawing/2014/main" id="{99E708C8-00C9-7939-12C2-FEE764BFB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270" y="3898406"/>
            <a:ext cx="5077460" cy="2856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10BAAE-7C0E-F77B-862D-E78F21A34D79}"/>
              </a:ext>
            </a:extLst>
          </p:cNvPr>
          <p:cNvSpPr txBox="1"/>
          <p:nvPr/>
        </p:nvSpPr>
        <p:spPr>
          <a:xfrm>
            <a:off x="825500" y="770019"/>
            <a:ext cx="610108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Trust God during delays in crisis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1-6)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418384-F38A-217F-18D0-3722BA1C72BF}"/>
              </a:ext>
            </a:extLst>
          </p:cNvPr>
          <p:cNvSpPr txBox="1"/>
          <p:nvPr/>
        </p:nvSpPr>
        <p:spPr>
          <a:xfrm>
            <a:off x="1069340" y="1669832"/>
            <a:ext cx="4173220" cy="5587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ymbol" panose="05050102010706020507" pitchFamily="18" charset="2"/>
              </a:rPr>
              <a:t>There is love</a:t>
            </a:r>
            <a:endParaRPr lang="en-SG" sz="2800" u="none" strike="noStrike" kern="0" spc="0" dirty="0">
              <a:solidFill>
                <a:schemeClr val="bg1"/>
              </a:solidFill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F72486-0499-B2C9-0966-06F3450910FD}"/>
              </a:ext>
            </a:extLst>
          </p:cNvPr>
          <p:cNvSpPr txBox="1"/>
          <p:nvPr/>
        </p:nvSpPr>
        <p:spPr>
          <a:xfrm>
            <a:off x="1099820" y="2472472"/>
            <a:ext cx="4173220" cy="5587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ymbol" panose="05050102010706020507" pitchFamily="18" charset="2"/>
              </a:rPr>
              <a:t>There is </a:t>
            </a:r>
            <a:r>
              <a:rPr lang="en-US" sz="2800" kern="0" dirty="0">
                <a:solidFill>
                  <a:schemeClr val="bg1"/>
                </a:solidFill>
                <a:ea typeface="Calibri" panose="020F0502020204030204" pitchFamily="34" charset="0"/>
                <a:cs typeface="Symbol" panose="05050102010706020507" pitchFamily="18" charset="2"/>
              </a:rPr>
              <a:t>purpose</a:t>
            </a:r>
            <a:endParaRPr lang="en-SG" sz="2800" u="none" strike="noStrike" kern="0" spc="0" dirty="0">
              <a:solidFill>
                <a:schemeClr val="bg1"/>
              </a:solidFill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0478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7433AF-5E61-E12D-8237-29A632ABC9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DE0FABD-D38F-196D-5890-3556057F47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460+ Two Hands Reaching Out Stock Videos and Royalty-Free Footage - iStock  | Hand reaching out">
            <a:extLst>
              <a:ext uri="{FF2B5EF4-FFF2-40B4-BE49-F238E27FC236}">
                <a16:creationId xmlns:a16="http://schemas.microsoft.com/office/drawing/2014/main" id="{FFE2A993-76B6-86E7-32F4-3E4710898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270" y="3898406"/>
            <a:ext cx="5077460" cy="28560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927BD3B-48DD-C474-B0B5-18E5EDB334BC}"/>
              </a:ext>
            </a:extLst>
          </p:cNvPr>
          <p:cNvSpPr txBox="1"/>
          <p:nvPr/>
        </p:nvSpPr>
        <p:spPr>
          <a:xfrm>
            <a:off x="825500" y="770019"/>
            <a:ext cx="610108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Trust God during delays in crisis</a:t>
            </a: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 Unicode MS"/>
              </a:rPr>
              <a:t>(vs. 1-6)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56355-1229-A605-7438-DF575C0FFCFF}"/>
              </a:ext>
            </a:extLst>
          </p:cNvPr>
          <p:cNvSpPr txBox="1"/>
          <p:nvPr/>
        </p:nvSpPr>
        <p:spPr>
          <a:xfrm>
            <a:off x="1069340" y="2218472"/>
            <a:ext cx="4173220" cy="5587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ymbol" panose="05050102010706020507" pitchFamily="18" charset="2"/>
              </a:rPr>
              <a:t>He is sovereign</a:t>
            </a:r>
            <a:endParaRPr lang="en-SG" sz="2800" u="none" strike="noStrike" kern="0" spc="0" dirty="0">
              <a:solidFill>
                <a:schemeClr val="bg1"/>
              </a:solidFill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5EE09A-61CA-0BDF-3CE4-69046721BA3A}"/>
              </a:ext>
            </a:extLst>
          </p:cNvPr>
          <p:cNvSpPr txBox="1"/>
          <p:nvPr/>
        </p:nvSpPr>
        <p:spPr>
          <a:xfrm>
            <a:off x="1089660" y="2939832"/>
            <a:ext cx="4173220" cy="5587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Symbol" panose="05050102010706020507" pitchFamily="18" charset="2"/>
              </a:rPr>
              <a:t>He is omniscient</a:t>
            </a:r>
            <a:endParaRPr lang="en-SG" sz="2800" u="none" strike="noStrike" kern="0" spc="0" dirty="0">
              <a:solidFill>
                <a:schemeClr val="bg1"/>
              </a:solidFill>
              <a:effectLst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7B899-93E5-3989-0C24-745FFA3645AD}"/>
              </a:ext>
            </a:extLst>
          </p:cNvPr>
          <p:cNvSpPr txBox="1"/>
          <p:nvPr/>
        </p:nvSpPr>
        <p:spPr>
          <a:xfrm>
            <a:off x="825500" y="1481607"/>
            <a:ext cx="7353300" cy="55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Walk with God into an uncertain future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Arial Unicode MS"/>
                <a:cs typeface="Arial Unicode MS"/>
              </a:rPr>
              <a:t> (vs. 7-16)</a:t>
            </a:r>
            <a:endParaRPr lang="en-SG" sz="24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3935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Unicode MS</vt:lpstr>
      <vt:lpstr>Calibri</vt:lpstr>
      <vt:lpstr>Calibri Light</vt:lpstr>
      <vt:lpstr>Helvetica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James Harmeling</cp:lastModifiedBy>
  <cp:revision>1</cp:revision>
  <dcterms:created xsi:type="dcterms:W3CDTF">2024-02-27T10:18:39Z</dcterms:created>
  <dcterms:modified xsi:type="dcterms:W3CDTF">2024-02-27T10:36:21Z</dcterms:modified>
</cp:coreProperties>
</file>